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Drawing"/>
          <p:cNvGrpSpPr/>
          <p:nvPr/>
        </p:nvGrpSpPr>
        <p:grpSpPr>
          <a:xfrm>
            <a:off x="812586" y="384512"/>
            <a:ext cx="11721184" cy="7072036"/>
            <a:chOff x="0" y="0"/>
            <a:chExt cx="11721182" cy="7072034"/>
          </a:xfrm>
        </p:grpSpPr>
        <p:sp>
          <p:nvSpPr>
            <p:cNvPr id="119" name="Line"/>
            <p:cNvSpPr/>
            <p:nvPr/>
          </p:nvSpPr>
          <p:spPr>
            <a:xfrm>
              <a:off x="3945390" y="44471"/>
              <a:ext cx="71549" cy="71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21600" y="1166"/>
                  </a:moveTo>
                  <a:cubicBezTo>
                    <a:pt x="20829" y="626"/>
                    <a:pt x="20057" y="86"/>
                    <a:pt x="19671" y="9"/>
                  </a:cubicBezTo>
                  <a:cubicBezTo>
                    <a:pt x="19286" y="-68"/>
                    <a:pt x="19286" y="318"/>
                    <a:pt x="17357" y="1861"/>
                  </a:cubicBezTo>
                  <a:cubicBezTo>
                    <a:pt x="15429" y="3403"/>
                    <a:pt x="11571" y="6103"/>
                    <a:pt x="8871" y="8611"/>
                  </a:cubicBezTo>
                  <a:cubicBezTo>
                    <a:pt x="6171" y="11118"/>
                    <a:pt x="4629" y="13432"/>
                    <a:pt x="3086" y="15322"/>
                  </a:cubicBezTo>
                  <a:cubicBezTo>
                    <a:pt x="1543" y="17212"/>
                    <a:pt x="0" y="18678"/>
                    <a:pt x="0" y="19642"/>
                  </a:cubicBezTo>
                  <a:cubicBezTo>
                    <a:pt x="0" y="20606"/>
                    <a:pt x="1543" y="21069"/>
                    <a:pt x="3086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4105979" y="317414"/>
              <a:ext cx="209931" cy="317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10" fill="norm" stroke="1" extrusionOk="0">
                  <a:moveTo>
                    <a:pt x="1081" y="6396"/>
                  </a:moveTo>
                  <a:cubicBezTo>
                    <a:pt x="1081" y="10681"/>
                    <a:pt x="1081" y="14967"/>
                    <a:pt x="951" y="17624"/>
                  </a:cubicBezTo>
                  <a:cubicBezTo>
                    <a:pt x="821" y="20281"/>
                    <a:pt x="561" y="21310"/>
                    <a:pt x="300" y="21310"/>
                  </a:cubicBezTo>
                  <a:cubicBezTo>
                    <a:pt x="40" y="21310"/>
                    <a:pt x="-220" y="20281"/>
                    <a:pt x="300" y="17110"/>
                  </a:cubicBezTo>
                  <a:cubicBezTo>
                    <a:pt x="821" y="13939"/>
                    <a:pt x="2122" y="8624"/>
                    <a:pt x="3423" y="5281"/>
                  </a:cubicBezTo>
                  <a:cubicBezTo>
                    <a:pt x="4725" y="1939"/>
                    <a:pt x="6026" y="567"/>
                    <a:pt x="8108" y="139"/>
                  </a:cubicBezTo>
                  <a:cubicBezTo>
                    <a:pt x="10190" y="-290"/>
                    <a:pt x="13052" y="224"/>
                    <a:pt x="15004" y="2453"/>
                  </a:cubicBezTo>
                  <a:cubicBezTo>
                    <a:pt x="16956" y="4681"/>
                    <a:pt x="17997" y="8624"/>
                    <a:pt x="18908" y="11453"/>
                  </a:cubicBezTo>
                  <a:cubicBezTo>
                    <a:pt x="19819" y="14281"/>
                    <a:pt x="20599" y="15996"/>
                    <a:pt x="21380" y="17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4515223" y="-1"/>
              <a:ext cx="176317" cy="63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fill="norm" stroke="1" extrusionOk="0">
                  <a:moveTo>
                    <a:pt x="21600" y="740"/>
                  </a:moveTo>
                  <a:cubicBezTo>
                    <a:pt x="20348" y="479"/>
                    <a:pt x="19096" y="219"/>
                    <a:pt x="17530" y="89"/>
                  </a:cubicBezTo>
                  <a:cubicBezTo>
                    <a:pt x="15965" y="-41"/>
                    <a:pt x="14087" y="-41"/>
                    <a:pt x="12522" y="176"/>
                  </a:cubicBezTo>
                  <a:cubicBezTo>
                    <a:pt x="10957" y="393"/>
                    <a:pt x="9704" y="826"/>
                    <a:pt x="8452" y="2258"/>
                  </a:cubicBezTo>
                  <a:cubicBezTo>
                    <a:pt x="7200" y="3689"/>
                    <a:pt x="5948" y="6118"/>
                    <a:pt x="5165" y="8764"/>
                  </a:cubicBezTo>
                  <a:cubicBezTo>
                    <a:pt x="4383" y="11410"/>
                    <a:pt x="4070" y="14272"/>
                    <a:pt x="3287" y="16441"/>
                  </a:cubicBezTo>
                  <a:cubicBezTo>
                    <a:pt x="2504" y="18610"/>
                    <a:pt x="1252" y="20084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4469228" y="366746"/>
              <a:ext cx="206980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4741102" y="310154"/>
              <a:ext cx="149752" cy="294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441" fill="norm" stroke="1" extrusionOk="0">
                  <a:moveTo>
                    <a:pt x="9066" y="5241"/>
                  </a:moveTo>
                  <a:cubicBezTo>
                    <a:pt x="10128" y="4310"/>
                    <a:pt x="11190" y="3379"/>
                    <a:pt x="12253" y="2355"/>
                  </a:cubicBezTo>
                  <a:cubicBezTo>
                    <a:pt x="13315" y="1331"/>
                    <a:pt x="14377" y="213"/>
                    <a:pt x="14023" y="27"/>
                  </a:cubicBezTo>
                  <a:cubicBezTo>
                    <a:pt x="13669" y="-159"/>
                    <a:pt x="11899" y="586"/>
                    <a:pt x="8889" y="2820"/>
                  </a:cubicBezTo>
                  <a:cubicBezTo>
                    <a:pt x="5879" y="5055"/>
                    <a:pt x="1630" y="8779"/>
                    <a:pt x="390" y="11851"/>
                  </a:cubicBezTo>
                  <a:cubicBezTo>
                    <a:pt x="-849" y="14924"/>
                    <a:pt x="921" y="17344"/>
                    <a:pt x="4817" y="18834"/>
                  </a:cubicBezTo>
                  <a:cubicBezTo>
                    <a:pt x="8712" y="20324"/>
                    <a:pt x="14731" y="20882"/>
                    <a:pt x="20751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5005841" y="351414"/>
              <a:ext cx="191649" cy="24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0"/>
                  </a:moveTo>
                  <a:cubicBezTo>
                    <a:pt x="3168" y="1364"/>
                    <a:pt x="6336" y="2728"/>
                    <a:pt x="8496" y="5457"/>
                  </a:cubicBezTo>
                  <a:cubicBezTo>
                    <a:pt x="10656" y="8185"/>
                    <a:pt x="11808" y="12278"/>
                    <a:pt x="12384" y="14893"/>
                  </a:cubicBezTo>
                  <a:cubicBezTo>
                    <a:pt x="12960" y="17507"/>
                    <a:pt x="12960" y="18644"/>
                    <a:pt x="12240" y="19667"/>
                  </a:cubicBezTo>
                  <a:cubicBezTo>
                    <a:pt x="11520" y="20691"/>
                    <a:pt x="10080" y="21600"/>
                    <a:pt x="9072" y="21486"/>
                  </a:cubicBezTo>
                  <a:cubicBezTo>
                    <a:pt x="8064" y="21373"/>
                    <a:pt x="7488" y="20236"/>
                    <a:pt x="7776" y="17621"/>
                  </a:cubicBezTo>
                  <a:cubicBezTo>
                    <a:pt x="8064" y="15006"/>
                    <a:pt x="9216" y="10914"/>
                    <a:pt x="11664" y="7958"/>
                  </a:cubicBezTo>
                  <a:cubicBezTo>
                    <a:pt x="14112" y="5002"/>
                    <a:pt x="17856" y="3183"/>
                    <a:pt x="21600" y="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5278402" y="338171"/>
              <a:ext cx="218059" cy="30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174" fill="norm" stroke="1" extrusionOk="0">
                  <a:moveTo>
                    <a:pt x="1822" y="4674"/>
                  </a:moveTo>
                  <a:cubicBezTo>
                    <a:pt x="3063" y="4495"/>
                    <a:pt x="4304" y="4317"/>
                    <a:pt x="5297" y="3871"/>
                  </a:cubicBezTo>
                  <a:cubicBezTo>
                    <a:pt x="6290" y="3424"/>
                    <a:pt x="7035" y="2710"/>
                    <a:pt x="7656" y="1907"/>
                  </a:cubicBezTo>
                  <a:cubicBezTo>
                    <a:pt x="8277" y="1104"/>
                    <a:pt x="8773" y="211"/>
                    <a:pt x="8277" y="33"/>
                  </a:cubicBezTo>
                  <a:cubicBezTo>
                    <a:pt x="7780" y="-146"/>
                    <a:pt x="6290" y="390"/>
                    <a:pt x="4553" y="2085"/>
                  </a:cubicBezTo>
                  <a:cubicBezTo>
                    <a:pt x="2815" y="3781"/>
                    <a:pt x="828" y="6637"/>
                    <a:pt x="208" y="9761"/>
                  </a:cubicBezTo>
                  <a:cubicBezTo>
                    <a:pt x="-413" y="12885"/>
                    <a:pt x="332" y="16277"/>
                    <a:pt x="2815" y="18419"/>
                  </a:cubicBezTo>
                  <a:cubicBezTo>
                    <a:pt x="5297" y="20561"/>
                    <a:pt x="9518" y="21454"/>
                    <a:pt x="12870" y="21097"/>
                  </a:cubicBezTo>
                  <a:cubicBezTo>
                    <a:pt x="16221" y="20740"/>
                    <a:pt x="18704" y="19133"/>
                    <a:pt x="21187" y="17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5504770" y="380496"/>
              <a:ext cx="145009" cy="20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988" fill="norm" stroke="1" extrusionOk="0">
                  <a:moveTo>
                    <a:pt x="4451" y="6331"/>
                  </a:moveTo>
                  <a:cubicBezTo>
                    <a:pt x="3315" y="9159"/>
                    <a:pt x="2178" y="11988"/>
                    <a:pt x="1420" y="14559"/>
                  </a:cubicBezTo>
                  <a:cubicBezTo>
                    <a:pt x="662" y="17131"/>
                    <a:pt x="283" y="19445"/>
                    <a:pt x="93" y="19831"/>
                  </a:cubicBezTo>
                  <a:cubicBezTo>
                    <a:pt x="-96" y="20217"/>
                    <a:pt x="-96" y="18674"/>
                    <a:pt x="1041" y="15845"/>
                  </a:cubicBezTo>
                  <a:cubicBezTo>
                    <a:pt x="2178" y="13017"/>
                    <a:pt x="4451" y="8902"/>
                    <a:pt x="6346" y="6202"/>
                  </a:cubicBezTo>
                  <a:cubicBezTo>
                    <a:pt x="8241" y="3502"/>
                    <a:pt x="9757" y="2217"/>
                    <a:pt x="11651" y="1188"/>
                  </a:cubicBezTo>
                  <a:cubicBezTo>
                    <a:pt x="13546" y="159"/>
                    <a:pt x="15820" y="-612"/>
                    <a:pt x="17525" y="674"/>
                  </a:cubicBezTo>
                  <a:cubicBezTo>
                    <a:pt x="19230" y="1959"/>
                    <a:pt x="20367" y="5302"/>
                    <a:pt x="20936" y="9031"/>
                  </a:cubicBezTo>
                  <a:cubicBezTo>
                    <a:pt x="21504" y="12759"/>
                    <a:pt x="21504" y="16874"/>
                    <a:pt x="21504" y="20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5732364" y="296948"/>
              <a:ext cx="469361" cy="30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902" fill="norm" stroke="1" extrusionOk="0">
                  <a:moveTo>
                    <a:pt x="6699" y="4235"/>
                  </a:moveTo>
                  <a:cubicBezTo>
                    <a:pt x="6234" y="3712"/>
                    <a:pt x="5770" y="3190"/>
                    <a:pt x="5189" y="3190"/>
                  </a:cubicBezTo>
                  <a:cubicBezTo>
                    <a:pt x="4608" y="3190"/>
                    <a:pt x="3912" y="3712"/>
                    <a:pt x="2925" y="5716"/>
                  </a:cubicBezTo>
                  <a:cubicBezTo>
                    <a:pt x="1937" y="7719"/>
                    <a:pt x="660" y="11203"/>
                    <a:pt x="196" y="14077"/>
                  </a:cubicBezTo>
                  <a:cubicBezTo>
                    <a:pt x="-269" y="16951"/>
                    <a:pt x="79" y="19216"/>
                    <a:pt x="1415" y="20261"/>
                  </a:cubicBezTo>
                  <a:cubicBezTo>
                    <a:pt x="2750" y="21306"/>
                    <a:pt x="5073" y="21132"/>
                    <a:pt x="7454" y="19303"/>
                  </a:cubicBezTo>
                  <a:cubicBezTo>
                    <a:pt x="9834" y="17474"/>
                    <a:pt x="12273" y="13990"/>
                    <a:pt x="13957" y="11029"/>
                  </a:cubicBezTo>
                  <a:cubicBezTo>
                    <a:pt x="15641" y="8067"/>
                    <a:pt x="16570" y="5629"/>
                    <a:pt x="17092" y="3887"/>
                  </a:cubicBezTo>
                  <a:cubicBezTo>
                    <a:pt x="17615" y="2145"/>
                    <a:pt x="17731" y="1100"/>
                    <a:pt x="17441" y="490"/>
                  </a:cubicBezTo>
                  <a:cubicBezTo>
                    <a:pt x="17150" y="-120"/>
                    <a:pt x="16454" y="-294"/>
                    <a:pt x="15350" y="751"/>
                  </a:cubicBezTo>
                  <a:cubicBezTo>
                    <a:pt x="14247" y="1796"/>
                    <a:pt x="12737" y="4061"/>
                    <a:pt x="11808" y="6238"/>
                  </a:cubicBezTo>
                  <a:cubicBezTo>
                    <a:pt x="10879" y="8416"/>
                    <a:pt x="10531" y="10506"/>
                    <a:pt x="10996" y="12335"/>
                  </a:cubicBezTo>
                  <a:cubicBezTo>
                    <a:pt x="11460" y="14164"/>
                    <a:pt x="12737" y="15732"/>
                    <a:pt x="14596" y="16603"/>
                  </a:cubicBezTo>
                  <a:cubicBezTo>
                    <a:pt x="16454" y="17474"/>
                    <a:pt x="18892" y="17648"/>
                    <a:pt x="21331" y="17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832957" y="788371"/>
              <a:ext cx="1847486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76" y="20000"/>
                    <a:pt x="2151" y="18400"/>
                    <a:pt x="3241" y="16800"/>
                  </a:cubicBezTo>
                  <a:cubicBezTo>
                    <a:pt x="4332" y="15200"/>
                    <a:pt x="5437" y="13600"/>
                    <a:pt x="6558" y="12400"/>
                  </a:cubicBezTo>
                  <a:cubicBezTo>
                    <a:pt x="7678" y="11200"/>
                    <a:pt x="8813" y="10400"/>
                    <a:pt x="9919" y="9600"/>
                  </a:cubicBezTo>
                  <a:cubicBezTo>
                    <a:pt x="11024" y="8800"/>
                    <a:pt x="12100" y="8000"/>
                    <a:pt x="13250" y="7200"/>
                  </a:cubicBezTo>
                  <a:cubicBezTo>
                    <a:pt x="14400" y="6400"/>
                    <a:pt x="15625" y="5600"/>
                    <a:pt x="16775" y="4800"/>
                  </a:cubicBezTo>
                  <a:cubicBezTo>
                    <a:pt x="17925" y="4000"/>
                    <a:pt x="19001" y="3200"/>
                    <a:pt x="19793" y="2400"/>
                  </a:cubicBezTo>
                  <a:cubicBezTo>
                    <a:pt x="20584" y="1600"/>
                    <a:pt x="21092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618311" y="980019"/>
              <a:ext cx="1809157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" y="20160"/>
                    <a:pt x="854" y="18720"/>
                    <a:pt x="1556" y="17280"/>
                  </a:cubicBezTo>
                  <a:cubicBezTo>
                    <a:pt x="2258" y="15840"/>
                    <a:pt x="3234" y="14400"/>
                    <a:pt x="4302" y="13104"/>
                  </a:cubicBezTo>
                  <a:cubicBezTo>
                    <a:pt x="5369" y="11808"/>
                    <a:pt x="6529" y="10656"/>
                    <a:pt x="7642" y="9792"/>
                  </a:cubicBezTo>
                  <a:cubicBezTo>
                    <a:pt x="8756" y="8928"/>
                    <a:pt x="9824" y="8352"/>
                    <a:pt x="10937" y="7920"/>
                  </a:cubicBezTo>
                  <a:cubicBezTo>
                    <a:pt x="12051" y="7488"/>
                    <a:pt x="13210" y="7200"/>
                    <a:pt x="14553" y="6480"/>
                  </a:cubicBezTo>
                  <a:cubicBezTo>
                    <a:pt x="15895" y="5760"/>
                    <a:pt x="17420" y="4608"/>
                    <a:pt x="18625" y="3456"/>
                  </a:cubicBezTo>
                  <a:cubicBezTo>
                    <a:pt x="19831" y="2304"/>
                    <a:pt x="20715" y="11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2506754" y="1133338"/>
              <a:ext cx="1878149" cy="123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924" y="760"/>
                    <a:pt x="20248" y="1520"/>
                    <a:pt x="19499" y="2348"/>
                  </a:cubicBezTo>
                  <a:cubicBezTo>
                    <a:pt x="18749" y="3175"/>
                    <a:pt x="17927" y="4070"/>
                    <a:pt x="17074" y="4964"/>
                  </a:cubicBezTo>
                  <a:cubicBezTo>
                    <a:pt x="16222" y="5858"/>
                    <a:pt x="15340" y="6753"/>
                    <a:pt x="14385" y="7692"/>
                  </a:cubicBezTo>
                  <a:cubicBezTo>
                    <a:pt x="13430" y="8631"/>
                    <a:pt x="12402" y="9615"/>
                    <a:pt x="11432" y="10532"/>
                  </a:cubicBezTo>
                  <a:cubicBezTo>
                    <a:pt x="10462" y="11448"/>
                    <a:pt x="9551" y="12298"/>
                    <a:pt x="8581" y="13260"/>
                  </a:cubicBezTo>
                  <a:cubicBezTo>
                    <a:pt x="7611" y="14221"/>
                    <a:pt x="6583" y="15294"/>
                    <a:pt x="5642" y="16234"/>
                  </a:cubicBezTo>
                  <a:cubicBezTo>
                    <a:pt x="4702" y="17173"/>
                    <a:pt x="3850" y="17978"/>
                    <a:pt x="2998" y="18760"/>
                  </a:cubicBezTo>
                  <a:cubicBezTo>
                    <a:pt x="2145" y="19543"/>
                    <a:pt x="1293" y="20303"/>
                    <a:pt x="793" y="20773"/>
                  </a:cubicBezTo>
                  <a:cubicBezTo>
                    <a:pt x="294" y="21242"/>
                    <a:pt x="147" y="214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2436394" y="2198900"/>
              <a:ext cx="285006" cy="18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21" fill="norm" stroke="1" extrusionOk="0">
                  <a:moveTo>
                    <a:pt x="8203" y="0"/>
                  </a:moveTo>
                  <a:cubicBezTo>
                    <a:pt x="7046" y="2700"/>
                    <a:pt x="5889" y="5400"/>
                    <a:pt x="4828" y="7950"/>
                  </a:cubicBezTo>
                  <a:cubicBezTo>
                    <a:pt x="3767" y="10500"/>
                    <a:pt x="2803" y="12900"/>
                    <a:pt x="1839" y="15150"/>
                  </a:cubicBezTo>
                  <a:cubicBezTo>
                    <a:pt x="874" y="17400"/>
                    <a:pt x="-90" y="19500"/>
                    <a:pt x="6" y="20550"/>
                  </a:cubicBezTo>
                  <a:cubicBezTo>
                    <a:pt x="103" y="21600"/>
                    <a:pt x="1260" y="21600"/>
                    <a:pt x="5021" y="21450"/>
                  </a:cubicBezTo>
                  <a:cubicBezTo>
                    <a:pt x="8781" y="21300"/>
                    <a:pt x="15146" y="21000"/>
                    <a:pt x="2151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909731" y="2666520"/>
              <a:ext cx="347479" cy="48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48" fill="norm" stroke="1" extrusionOk="0">
                  <a:moveTo>
                    <a:pt x="3939" y="8821"/>
                  </a:moveTo>
                  <a:cubicBezTo>
                    <a:pt x="4097" y="11422"/>
                    <a:pt x="4255" y="14023"/>
                    <a:pt x="4333" y="15946"/>
                  </a:cubicBezTo>
                  <a:cubicBezTo>
                    <a:pt x="4412" y="17868"/>
                    <a:pt x="4412" y="19112"/>
                    <a:pt x="4412" y="20017"/>
                  </a:cubicBezTo>
                  <a:cubicBezTo>
                    <a:pt x="4412" y="20921"/>
                    <a:pt x="4412" y="21487"/>
                    <a:pt x="4097" y="21543"/>
                  </a:cubicBezTo>
                  <a:cubicBezTo>
                    <a:pt x="3782" y="21600"/>
                    <a:pt x="3151" y="21148"/>
                    <a:pt x="2363" y="18999"/>
                  </a:cubicBezTo>
                  <a:cubicBezTo>
                    <a:pt x="1574" y="16850"/>
                    <a:pt x="628" y="13005"/>
                    <a:pt x="234" y="10517"/>
                  </a:cubicBezTo>
                  <a:cubicBezTo>
                    <a:pt x="-160" y="8029"/>
                    <a:pt x="-2" y="6898"/>
                    <a:pt x="313" y="5937"/>
                  </a:cubicBezTo>
                  <a:cubicBezTo>
                    <a:pt x="628" y="4976"/>
                    <a:pt x="1101" y="4184"/>
                    <a:pt x="2126" y="4015"/>
                  </a:cubicBezTo>
                  <a:cubicBezTo>
                    <a:pt x="3151" y="3845"/>
                    <a:pt x="4728" y="4297"/>
                    <a:pt x="6383" y="5711"/>
                  </a:cubicBezTo>
                  <a:cubicBezTo>
                    <a:pt x="8039" y="7125"/>
                    <a:pt x="9773" y="9499"/>
                    <a:pt x="11428" y="11535"/>
                  </a:cubicBezTo>
                  <a:cubicBezTo>
                    <a:pt x="13084" y="13571"/>
                    <a:pt x="14660" y="15267"/>
                    <a:pt x="15764" y="16285"/>
                  </a:cubicBezTo>
                  <a:cubicBezTo>
                    <a:pt x="16868" y="17303"/>
                    <a:pt x="17498" y="17642"/>
                    <a:pt x="17893" y="17472"/>
                  </a:cubicBezTo>
                  <a:cubicBezTo>
                    <a:pt x="18287" y="17303"/>
                    <a:pt x="18444" y="16624"/>
                    <a:pt x="18523" y="14249"/>
                  </a:cubicBezTo>
                  <a:cubicBezTo>
                    <a:pt x="18602" y="11874"/>
                    <a:pt x="18602" y="7803"/>
                    <a:pt x="19075" y="5146"/>
                  </a:cubicBezTo>
                  <a:cubicBezTo>
                    <a:pt x="19548" y="2488"/>
                    <a:pt x="20494" y="1244"/>
                    <a:pt x="21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1347724" y="2851642"/>
              <a:ext cx="107143" cy="175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0875" fill="norm" stroke="1" extrusionOk="0">
                  <a:moveTo>
                    <a:pt x="1797" y="3515"/>
                  </a:moveTo>
                  <a:cubicBezTo>
                    <a:pt x="793" y="6557"/>
                    <a:pt x="-212" y="9599"/>
                    <a:pt x="39" y="12489"/>
                  </a:cubicBezTo>
                  <a:cubicBezTo>
                    <a:pt x="290" y="15380"/>
                    <a:pt x="1797" y="18118"/>
                    <a:pt x="3807" y="19639"/>
                  </a:cubicBezTo>
                  <a:cubicBezTo>
                    <a:pt x="5816" y="21160"/>
                    <a:pt x="8328" y="21464"/>
                    <a:pt x="11341" y="19487"/>
                  </a:cubicBezTo>
                  <a:cubicBezTo>
                    <a:pt x="14355" y="17509"/>
                    <a:pt x="17872" y="13250"/>
                    <a:pt x="19630" y="9903"/>
                  </a:cubicBezTo>
                  <a:cubicBezTo>
                    <a:pt x="21388" y="6557"/>
                    <a:pt x="21388" y="4123"/>
                    <a:pt x="20383" y="2450"/>
                  </a:cubicBezTo>
                  <a:cubicBezTo>
                    <a:pt x="19379" y="777"/>
                    <a:pt x="17369" y="-136"/>
                    <a:pt x="15611" y="16"/>
                  </a:cubicBezTo>
                  <a:cubicBezTo>
                    <a:pt x="13853" y="168"/>
                    <a:pt x="12346" y="1385"/>
                    <a:pt x="10839" y="2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1494853" y="2827958"/>
              <a:ext cx="191649" cy="19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4" fill="norm" stroke="1" extrusionOk="0">
                  <a:moveTo>
                    <a:pt x="0" y="3274"/>
                  </a:moveTo>
                  <a:cubicBezTo>
                    <a:pt x="1728" y="5766"/>
                    <a:pt x="3456" y="8259"/>
                    <a:pt x="4752" y="10335"/>
                  </a:cubicBezTo>
                  <a:cubicBezTo>
                    <a:pt x="6048" y="12412"/>
                    <a:pt x="6912" y="14074"/>
                    <a:pt x="7632" y="16012"/>
                  </a:cubicBezTo>
                  <a:cubicBezTo>
                    <a:pt x="8352" y="17951"/>
                    <a:pt x="8928" y="20166"/>
                    <a:pt x="8784" y="20582"/>
                  </a:cubicBezTo>
                  <a:cubicBezTo>
                    <a:pt x="8640" y="20997"/>
                    <a:pt x="7776" y="19612"/>
                    <a:pt x="7200" y="16843"/>
                  </a:cubicBezTo>
                  <a:cubicBezTo>
                    <a:pt x="6624" y="14074"/>
                    <a:pt x="6336" y="9920"/>
                    <a:pt x="6912" y="6874"/>
                  </a:cubicBezTo>
                  <a:cubicBezTo>
                    <a:pt x="7488" y="3828"/>
                    <a:pt x="8928" y="1889"/>
                    <a:pt x="10368" y="782"/>
                  </a:cubicBezTo>
                  <a:cubicBezTo>
                    <a:pt x="11808" y="-326"/>
                    <a:pt x="13248" y="-603"/>
                    <a:pt x="15120" y="2305"/>
                  </a:cubicBezTo>
                  <a:cubicBezTo>
                    <a:pt x="16992" y="5212"/>
                    <a:pt x="19296" y="11305"/>
                    <a:pt x="21600" y="17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1717164" y="2865834"/>
              <a:ext cx="145654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15840"/>
                    <a:pt x="6821" y="10080"/>
                    <a:pt x="10421" y="6480"/>
                  </a:cubicBezTo>
                  <a:cubicBezTo>
                    <a:pt x="14021" y="2880"/>
                    <a:pt x="1781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1916435" y="2763573"/>
              <a:ext cx="121275" cy="43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375" fill="norm" stroke="1" extrusionOk="0">
                  <a:moveTo>
                    <a:pt x="2653" y="3499"/>
                  </a:moveTo>
                  <a:cubicBezTo>
                    <a:pt x="3975" y="7369"/>
                    <a:pt x="5298" y="11240"/>
                    <a:pt x="6400" y="13987"/>
                  </a:cubicBezTo>
                  <a:cubicBezTo>
                    <a:pt x="7502" y="16733"/>
                    <a:pt x="8383" y="18357"/>
                    <a:pt x="9045" y="19480"/>
                  </a:cubicBezTo>
                  <a:cubicBezTo>
                    <a:pt x="9706" y="20604"/>
                    <a:pt x="10147" y="21228"/>
                    <a:pt x="9485" y="21353"/>
                  </a:cubicBezTo>
                  <a:cubicBezTo>
                    <a:pt x="8824" y="21478"/>
                    <a:pt x="7061" y="21103"/>
                    <a:pt x="5077" y="19355"/>
                  </a:cubicBezTo>
                  <a:cubicBezTo>
                    <a:pt x="3094" y="17607"/>
                    <a:pt x="889" y="14486"/>
                    <a:pt x="228" y="11427"/>
                  </a:cubicBezTo>
                  <a:cubicBezTo>
                    <a:pt x="-433" y="8368"/>
                    <a:pt x="449" y="5372"/>
                    <a:pt x="1551" y="3499"/>
                  </a:cubicBezTo>
                  <a:cubicBezTo>
                    <a:pt x="2653" y="1626"/>
                    <a:pt x="3975" y="877"/>
                    <a:pt x="6400" y="440"/>
                  </a:cubicBezTo>
                  <a:cubicBezTo>
                    <a:pt x="8824" y="3"/>
                    <a:pt x="12351" y="-122"/>
                    <a:pt x="14996" y="128"/>
                  </a:cubicBezTo>
                  <a:cubicBezTo>
                    <a:pt x="17640" y="377"/>
                    <a:pt x="19404" y="1002"/>
                    <a:pt x="20285" y="1938"/>
                  </a:cubicBezTo>
                  <a:cubicBezTo>
                    <a:pt x="21167" y="2875"/>
                    <a:pt x="21167" y="4123"/>
                    <a:pt x="20065" y="5184"/>
                  </a:cubicBezTo>
                  <a:cubicBezTo>
                    <a:pt x="18963" y="6246"/>
                    <a:pt x="16759" y="7120"/>
                    <a:pt x="14114" y="7557"/>
                  </a:cubicBezTo>
                  <a:cubicBezTo>
                    <a:pt x="11469" y="7994"/>
                    <a:pt x="8383" y="7994"/>
                    <a:pt x="5298" y="7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2117009" y="2760585"/>
              <a:ext cx="167434" cy="14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718" fill="norm" stroke="1" extrusionOk="0">
                  <a:moveTo>
                    <a:pt x="6717" y="4167"/>
                  </a:moveTo>
                  <a:cubicBezTo>
                    <a:pt x="7044" y="2305"/>
                    <a:pt x="7371" y="443"/>
                    <a:pt x="6717" y="70"/>
                  </a:cubicBezTo>
                  <a:cubicBezTo>
                    <a:pt x="6062" y="-302"/>
                    <a:pt x="4426" y="815"/>
                    <a:pt x="3117" y="3236"/>
                  </a:cubicBezTo>
                  <a:cubicBezTo>
                    <a:pt x="1808" y="5657"/>
                    <a:pt x="826" y="9381"/>
                    <a:pt x="335" y="12732"/>
                  </a:cubicBezTo>
                  <a:cubicBezTo>
                    <a:pt x="-156" y="16084"/>
                    <a:pt x="-156" y="19064"/>
                    <a:pt x="662" y="20181"/>
                  </a:cubicBezTo>
                  <a:cubicBezTo>
                    <a:pt x="1480" y="21298"/>
                    <a:pt x="3117" y="20553"/>
                    <a:pt x="4753" y="19064"/>
                  </a:cubicBezTo>
                  <a:cubicBezTo>
                    <a:pt x="6389" y="17574"/>
                    <a:pt x="8026" y="15339"/>
                    <a:pt x="9499" y="13105"/>
                  </a:cubicBezTo>
                  <a:cubicBezTo>
                    <a:pt x="10971" y="10870"/>
                    <a:pt x="12280" y="8636"/>
                    <a:pt x="13426" y="8450"/>
                  </a:cubicBezTo>
                  <a:cubicBezTo>
                    <a:pt x="14571" y="8264"/>
                    <a:pt x="15553" y="10126"/>
                    <a:pt x="16862" y="11429"/>
                  </a:cubicBezTo>
                  <a:cubicBezTo>
                    <a:pt x="18171" y="12732"/>
                    <a:pt x="19808" y="13477"/>
                    <a:pt x="21444" y="14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2315106" y="2681852"/>
              <a:ext cx="160985" cy="17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3869"/>
                  </a:moveTo>
                  <a:cubicBezTo>
                    <a:pt x="3086" y="5158"/>
                    <a:pt x="6171" y="6448"/>
                    <a:pt x="9257" y="8866"/>
                  </a:cubicBezTo>
                  <a:cubicBezTo>
                    <a:pt x="12343" y="11284"/>
                    <a:pt x="15429" y="14830"/>
                    <a:pt x="16971" y="17409"/>
                  </a:cubicBezTo>
                  <a:cubicBezTo>
                    <a:pt x="18514" y="19988"/>
                    <a:pt x="18514" y="21600"/>
                    <a:pt x="18171" y="21439"/>
                  </a:cubicBezTo>
                  <a:cubicBezTo>
                    <a:pt x="17829" y="21278"/>
                    <a:pt x="17143" y="19343"/>
                    <a:pt x="16629" y="16119"/>
                  </a:cubicBezTo>
                  <a:cubicBezTo>
                    <a:pt x="16114" y="12896"/>
                    <a:pt x="15771" y="8382"/>
                    <a:pt x="16629" y="5481"/>
                  </a:cubicBezTo>
                  <a:cubicBezTo>
                    <a:pt x="17486" y="2579"/>
                    <a:pt x="19543" y="1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2502607" y="2681852"/>
              <a:ext cx="165132" cy="15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47" fill="norm" stroke="1" extrusionOk="0">
                  <a:moveTo>
                    <a:pt x="11506" y="0"/>
                  </a:moveTo>
                  <a:cubicBezTo>
                    <a:pt x="8183" y="1062"/>
                    <a:pt x="4860" y="2125"/>
                    <a:pt x="2866" y="4603"/>
                  </a:cubicBezTo>
                  <a:cubicBezTo>
                    <a:pt x="872" y="7082"/>
                    <a:pt x="207" y="10977"/>
                    <a:pt x="41" y="13810"/>
                  </a:cubicBezTo>
                  <a:cubicBezTo>
                    <a:pt x="-125" y="16643"/>
                    <a:pt x="207" y="18413"/>
                    <a:pt x="1204" y="19652"/>
                  </a:cubicBezTo>
                  <a:cubicBezTo>
                    <a:pt x="2201" y="20892"/>
                    <a:pt x="3863" y="21600"/>
                    <a:pt x="5192" y="21069"/>
                  </a:cubicBezTo>
                  <a:cubicBezTo>
                    <a:pt x="6521" y="20538"/>
                    <a:pt x="7518" y="18767"/>
                    <a:pt x="8349" y="16997"/>
                  </a:cubicBezTo>
                  <a:cubicBezTo>
                    <a:pt x="9180" y="15226"/>
                    <a:pt x="9844" y="13456"/>
                    <a:pt x="10675" y="11862"/>
                  </a:cubicBezTo>
                  <a:cubicBezTo>
                    <a:pt x="11506" y="10269"/>
                    <a:pt x="12503" y="8852"/>
                    <a:pt x="13333" y="9561"/>
                  </a:cubicBezTo>
                  <a:cubicBezTo>
                    <a:pt x="14164" y="10269"/>
                    <a:pt x="14829" y="13102"/>
                    <a:pt x="16158" y="14695"/>
                  </a:cubicBezTo>
                  <a:cubicBezTo>
                    <a:pt x="17487" y="16289"/>
                    <a:pt x="19481" y="16643"/>
                    <a:pt x="21475" y="16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2706067" y="2641684"/>
              <a:ext cx="191649" cy="14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0" y="7094"/>
                  </a:moveTo>
                  <a:cubicBezTo>
                    <a:pt x="864" y="8610"/>
                    <a:pt x="1728" y="10126"/>
                    <a:pt x="2160" y="11831"/>
                  </a:cubicBezTo>
                  <a:cubicBezTo>
                    <a:pt x="2592" y="13536"/>
                    <a:pt x="2592" y="15431"/>
                    <a:pt x="2736" y="17326"/>
                  </a:cubicBezTo>
                  <a:cubicBezTo>
                    <a:pt x="2880" y="19220"/>
                    <a:pt x="3168" y="21115"/>
                    <a:pt x="3456" y="21115"/>
                  </a:cubicBezTo>
                  <a:cubicBezTo>
                    <a:pt x="3744" y="21115"/>
                    <a:pt x="4032" y="19220"/>
                    <a:pt x="4176" y="17326"/>
                  </a:cubicBezTo>
                  <a:cubicBezTo>
                    <a:pt x="4320" y="15431"/>
                    <a:pt x="4320" y="13536"/>
                    <a:pt x="4608" y="11262"/>
                  </a:cubicBezTo>
                  <a:cubicBezTo>
                    <a:pt x="4896" y="8989"/>
                    <a:pt x="5472" y="6336"/>
                    <a:pt x="6192" y="5768"/>
                  </a:cubicBezTo>
                  <a:cubicBezTo>
                    <a:pt x="6912" y="5199"/>
                    <a:pt x="7776" y="6715"/>
                    <a:pt x="8352" y="8420"/>
                  </a:cubicBezTo>
                  <a:cubicBezTo>
                    <a:pt x="8928" y="10126"/>
                    <a:pt x="9216" y="12020"/>
                    <a:pt x="9360" y="12020"/>
                  </a:cubicBezTo>
                  <a:cubicBezTo>
                    <a:pt x="9504" y="12020"/>
                    <a:pt x="9504" y="10126"/>
                    <a:pt x="9936" y="7662"/>
                  </a:cubicBezTo>
                  <a:cubicBezTo>
                    <a:pt x="10368" y="5199"/>
                    <a:pt x="11232" y="2168"/>
                    <a:pt x="12384" y="841"/>
                  </a:cubicBezTo>
                  <a:cubicBezTo>
                    <a:pt x="13536" y="-485"/>
                    <a:pt x="14976" y="-106"/>
                    <a:pt x="15984" y="1031"/>
                  </a:cubicBezTo>
                  <a:cubicBezTo>
                    <a:pt x="16992" y="2168"/>
                    <a:pt x="17568" y="4062"/>
                    <a:pt x="18144" y="6147"/>
                  </a:cubicBezTo>
                  <a:cubicBezTo>
                    <a:pt x="18720" y="8231"/>
                    <a:pt x="19296" y="10504"/>
                    <a:pt x="19872" y="11831"/>
                  </a:cubicBezTo>
                  <a:cubicBezTo>
                    <a:pt x="20448" y="13157"/>
                    <a:pt x="21024" y="13536"/>
                    <a:pt x="21600" y="13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2928379" y="2602534"/>
              <a:ext cx="160985" cy="12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fill="norm" stroke="1" extrusionOk="0">
                  <a:moveTo>
                    <a:pt x="0" y="12361"/>
                  </a:moveTo>
                  <a:cubicBezTo>
                    <a:pt x="3086" y="10157"/>
                    <a:pt x="6171" y="7953"/>
                    <a:pt x="8057" y="5748"/>
                  </a:cubicBezTo>
                  <a:cubicBezTo>
                    <a:pt x="9943" y="3544"/>
                    <a:pt x="10629" y="1340"/>
                    <a:pt x="10114" y="459"/>
                  </a:cubicBezTo>
                  <a:cubicBezTo>
                    <a:pt x="9600" y="-423"/>
                    <a:pt x="7886" y="18"/>
                    <a:pt x="6686" y="1340"/>
                  </a:cubicBezTo>
                  <a:cubicBezTo>
                    <a:pt x="5486" y="2663"/>
                    <a:pt x="4800" y="4867"/>
                    <a:pt x="4457" y="7291"/>
                  </a:cubicBezTo>
                  <a:cubicBezTo>
                    <a:pt x="4114" y="9716"/>
                    <a:pt x="4114" y="12361"/>
                    <a:pt x="5143" y="15226"/>
                  </a:cubicBezTo>
                  <a:cubicBezTo>
                    <a:pt x="6171" y="18091"/>
                    <a:pt x="8229" y="21177"/>
                    <a:pt x="11143" y="20736"/>
                  </a:cubicBezTo>
                  <a:cubicBezTo>
                    <a:pt x="14057" y="20295"/>
                    <a:pt x="17829" y="16328"/>
                    <a:pt x="21600" y="12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3147106" y="2321554"/>
              <a:ext cx="80244" cy="35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485" fill="norm" stroke="1" extrusionOk="0">
                  <a:moveTo>
                    <a:pt x="4997" y="0"/>
                  </a:moveTo>
                  <a:cubicBezTo>
                    <a:pt x="2972" y="3443"/>
                    <a:pt x="947" y="6887"/>
                    <a:pt x="272" y="10096"/>
                  </a:cubicBezTo>
                  <a:cubicBezTo>
                    <a:pt x="-403" y="13304"/>
                    <a:pt x="272" y="16278"/>
                    <a:pt x="1284" y="18157"/>
                  </a:cubicBezTo>
                  <a:cubicBezTo>
                    <a:pt x="2297" y="20035"/>
                    <a:pt x="3647" y="20817"/>
                    <a:pt x="6010" y="21209"/>
                  </a:cubicBezTo>
                  <a:cubicBezTo>
                    <a:pt x="8372" y="21600"/>
                    <a:pt x="11747" y="21600"/>
                    <a:pt x="14447" y="21052"/>
                  </a:cubicBezTo>
                  <a:cubicBezTo>
                    <a:pt x="17147" y="20504"/>
                    <a:pt x="19172" y="19409"/>
                    <a:pt x="21197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3102139" y="2490205"/>
              <a:ext cx="240200" cy="16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2298" y="6770"/>
                  </a:moveTo>
                  <a:cubicBezTo>
                    <a:pt x="1149" y="7093"/>
                    <a:pt x="0" y="7415"/>
                    <a:pt x="0" y="7576"/>
                  </a:cubicBezTo>
                  <a:cubicBezTo>
                    <a:pt x="0" y="7737"/>
                    <a:pt x="1149" y="7737"/>
                    <a:pt x="3906" y="8221"/>
                  </a:cubicBezTo>
                  <a:cubicBezTo>
                    <a:pt x="6664" y="8704"/>
                    <a:pt x="11030" y="9672"/>
                    <a:pt x="13672" y="10639"/>
                  </a:cubicBezTo>
                  <a:cubicBezTo>
                    <a:pt x="16315" y="11606"/>
                    <a:pt x="17234" y="12573"/>
                    <a:pt x="17809" y="13863"/>
                  </a:cubicBezTo>
                  <a:cubicBezTo>
                    <a:pt x="18383" y="15152"/>
                    <a:pt x="18613" y="16764"/>
                    <a:pt x="18613" y="18376"/>
                  </a:cubicBezTo>
                  <a:cubicBezTo>
                    <a:pt x="18613" y="19988"/>
                    <a:pt x="18383" y="21600"/>
                    <a:pt x="17923" y="21278"/>
                  </a:cubicBezTo>
                  <a:cubicBezTo>
                    <a:pt x="17464" y="20955"/>
                    <a:pt x="16774" y="18699"/>
                    <a:pt x="16774" y="15475"/>
                  </a:cubicBezTo>
                  <a:cubicBezTo>
                    <a:pt x="16774" y="12251"/>
                    <a:pt x="17464" y="8060"/>
                    <a:pt x="18383" y="5319"/>
                  </a:cubicBezTo>
                  <a:cubicBezTo>
                    <a:pt x="19302" y="2579"/>
                    <a:pt x="20451" y="1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3434329" y="2367550"/>
              <a:ext cx="22999" cy="24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85"/>
                  </a:moveTo>
                  <a:cubicBezTo>
                    <a:pt x="2400" y="12247"/>
                    <a:pt x="4800" y="15810"/>
                    <a:pt x="6000" y="18148"/>
                  </a:cubicBezTo>
                  <a:cubicBezTo>
                    <a:pt x="7200" y="20487"/>
                    <a:pt x="7200" y="21600"/>
                    <a:pt x="7200" y="21600"/>
                  </a:cubicBezTo>
                  <a:cubicBezTo>
                    <a:pt x="7200" y="21600"/>
                    <a:pt x="7200" y="20487"/>
                    <a:pt x="9600" y="16701"/>
                  </a:cubicBezTo>
                  <a:cubicBezTo>
                    <a:pt x="12000" y="12915"/>
                    <a:pt x="16800" y="64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3503392" y="2421211"/>
              <a:ext cx="168581" cy="19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373" fill="norm" stroke="1" extrusionOk="0">
                  <a:moveTo>
                    <a:pt x="13532" y="0"/>
                  </a:moveTo>
                  <a:cubicBezTo>
                    <a:pt x="10308" y="1122"/>
                    <a:pt x="7084" y="2244"/>
                    <a:pt x="4666" y="5049"/>
                  </a:cubicBezTo>
                  <a:cubicBezTo>
                    <a:pt x="2248" y="7855"/>
                    <a:pt x="636" y="12343"/>
                    <a:pt x="153" y="15288"/>
                  </a:cubicBezTo>
                  <a:cubicBezTo>
                    <a:pt x="-331" y="18234"/>
                    <a:pt x="314" y="19636"/>
                    <a:pt x="2409" y="20478"/>
                  </a:cubicBezTo>
                  <a:cubicBezTo>
                    <a:pt x="4505" y="21319"/>
                    <a:pt x="8051" y="21600"/>
                    <a:pt x="11436" y="21179"/>
                  </a:cubicBezTo>
                  <a:cubicBezTo>
                    <a:pt x="14821" y="20758"/>
                    <a:pt x="18045" y="19636"/>
                    <a:pt x="21269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651602" y="2911830"/>
              <a:ext cx="2575748" cy="49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07" y="20825"/>
                    <a:pt x="1414" y="20049"/>
                    <a:pt x="2175" y="19385"/>
                  </a:cubicBezTo>
                  <a:cubicBezTo>
                    <a:pt x="2936" y="18720"/>
                    <a:pt x="3750" y="18166"/>
                    <a:pt x="4554" y="17612"/>
                  </a:cubicBezTo>
                  <a:cubicBezTo>
                    <a:pt x="5357" y="17058"/>
                    <a:pt x="6150" y="16505"/>
                    <a:pt x="6921" y="15895"/>
                  </a:cubicBezTo>
                  <a:cubicBezTo>
                    <a:pt x="7693" y="15286"/>
                    <a:pt x="8443" y="14622"/>
                    <a:pt x="9225" y="13902"/>
                  </a:cubicBezTo>
                  <a:cubicBezTo>
                    <a:pt x="10007" y="13182"/>
                    <a:pt x="10821" y="12406"/>
                    <a:pt x="11625" y="11631"/>
                  </a:cubicBezTo>
                  <a:cubicBezTo>
                    <a:pt x="12429" y="10855"/>
                    <a:pt x="13221" y="10080"/>
                    <a:pt x="14004" y="9194"/>
                  </a:cubicBezTo>
                  <a:cubicBezTo>
                    <a:pt x="14786" y="8308"/>
                    <a:pt x="15557" y="7311"/>
                    <a:pt x="16382" y="6203"/>
                  </a:cubicBezTo>
                  <a:cubicBezTo>
                    <a:pt x="17207" y="5095"/>
                    <a:pt x="18086" y="3877"/>
                    <a:pt x="18964" y="2825"/>
                  </a:cubicBezTo>
                  <a:cubicBezTo>
                    <a:pt x="19843" y="1772"/>
                    <a:pt x="20721" y="8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9724" y="3817198"/>
              <a:ext cx="288871" cy="323631"/>
            </a:xfrm>
            <a:prstGeom prst="rect">
              <a:avLst/>
            </a:prstGeom>
            <a:effectLst/>
          </p:spPr>
        </p:pic>
        <p:pic>
          <p:nvPicPr>
            <p:cNvPr id="14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83325" y="3606286"/>
              <a:ext cx="175468" cy="519639"/>
            </a:xfrm>
            <a:prstGeom prst="rect">
              <a:avLst/>
            </a:prstGeom>
            <a:effectLst/>
          </p:spPr>
        </p:pic>
        <p:pic>
          <p:nvPicPr>
            <p:cNvPr id="15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46055" y="3526293"/>
              <a:ext cx="370138" cy="490825"/>
            </a:xfrm>
            <a:prstGeom prst="rect">
              <a:avLst/>
            </a:prstGeom>
            <a:effectLst/>
          </p:spPr>
        </p:pic>
        <p:pic>
          <p:nvPicPr>
            <p:cNvPr id="15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375347" y="3516351"/>
              <a:ext cx="94164" cy="462128"/>
            </a:xfrm>
            <a:prstGeom prst="rect">
              <a:avLst/>
            </a:prstGeom>
            <a:effectLst/>
          </p:spPr>
        </p:pic>
        <p:pic>
          <p:nvPicPr>
            <p:cNvPr id="15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60015" y="3416694"/>
              <a:ext cx="270480" cy="186155"/>
            </a:xfrm>
            <a:prstGeom prst="rect">
              <a:avLst/>
            </a:prstGeom>
            <a:effectLst/>
          </p:spPr>
        </p:pic>
        <p:pic>
          <p:nvPicPr>
            <p:cNvPr id="15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29008" y="3623673"/>
              <a:ext cx="232151" cy="109497"/>
            </a:xfrm>
            <a:prstGeom prst="rect">
              <a:avLst/>
            </a:prstGeom>
            <a:effectLst/>
          </p:spPr>
        </p:pic>
        <p:pic>
          <p:nvPicPr>
            <p:cNvPr id="15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29884" y="4556644"/>
              <a:ext cx="280702" cy="286334"/>
            </a:xfrm>
            <a:prstGeom prst="rect">
              <a:avLst/>
            </a:prstGeom>
            <a:effectLst/>
          </p:spPr>
        </p:pic>
        <p:pic>
          <p:nvPicPr>
            <p:cNvPr id="16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773317" y="4397931"/>
              <a:ext cx="220908" cy="352734"/>
            </a:xfrm>
            <a:prstGeom prst="rect">
              <a:avLst/>
            </a:prstGeom>
            <a:effectLst/>
          </p:spPr>
        </p:pic>
        <p:pic>
          <p:nvPicPr>
            <p:cNvPr id="16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008526" y="4322022"/>
              <a:ext cx="213220" cy="420615"/>
            </a:xfrm>
            <a:prstGeom prst="rect">
              <a:avLst/>
            </a:prstGeom>
            <a:effectLst/>
          </p:spPr>
        </p:pic>
        <p:pic>
          <p:nvPicPr>
            <p:cNvPr id="16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352349" y="4367267"/>
              <a:ext cx="109496" cy="285812"/>
            </a:xfrm>
            <a:prstGeom prst="rect">
              <a:avLst/>
            </a:prstGeom>
            <a:effectLst/>
          </p:spPr>
        </p:pic>
        <p:pic>
          <p:nvPicPr>
            <p:cNvPr id="16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321685" y="4213949"/>
              <a:ext cx="262815" cy="247483"/>
            </a:xfrm>
            <a:prstGeom prst="rect">
              <a:avLst/>
            </a:prstGeom>
            <a:effectLst/>
          </p:spPr>
        </p:pic>
        <p:pic>
          <p:nvPicPr>
            <p:cNvPr id="169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37017" y="4367267"/>
              <a:ext cx="270481" cy="178490"/>
            </a:xfrm>
            <a:prstGeom prst="rect">
              <a:avLst/>
            </a:prstGeom>
            <a:effectLst/>
          </p:spPr>
        </p:pic>
        <p:pic>
          <p:nvPicPr>
            <p:cNvPr id="17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530588" y="5173329"/>
              <a:ext cx="271989" cy="349895"/>
            </a:xfrm>
            <a:prstGeom prst="rect">
              <a:avLst/>
            </a:prstGeom>
            <a:effectLst/>
          </p:spPr>
        </p:pic>
        <p:pic>
          <p:nvPicPr>
            <p:cNvPr id="17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928168" y="5156856"/>
              <a:ext cx="127384" cy="372693"/>
            </a:xfrm>
            <a:prstGeom prst="rect">
              <a:avLst/>
            </a:prstGeom>
            <a:effectLst/>
          </p:spPr>
        </p:pic>
        <p:pic>
          <p:nvPicPr>
            <p:cNvPr id="17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777405" y="5095529"/>
              <a:ext cx="377804" cy="201488"/>
            </a:xfrm>
            <a:prstGeom prst="rect">
              <a:avLst/>
            </a:prstGeom>
            <a:effectLst/>
          </p:spPr>
        </p:pic>
        <p:pic>
          <p:nvPicPr>
            <p:cNvPr id="177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831067" y="5417497"/>
              <a:ext cx="439130" cy="184102"/>
            </a:xfrm>
            <a:prstGeom prst="rect">
              <a:avLst/>
            </a:prstGeom>
            <a:effectLst/>
          </p:spPr>
        </p:pic>
        <p:sp>
          <p:nvSpPr>
            <p:cNvPr id="179" name="Line"/>
            <p:cNvSpPr/>
            <p:nvPr/>
          </p:nvSpPr>
          <p:spPr>
            <a:xfrm>
              <a:off x="5174492" y="1110340"/>
              <a:ext cx="919910" cy="115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1001"/>
                    <a:pt x="1800" y="2003"/>
                    <a:pt x="2730" y="3195"/>
                  </a:cubicBezTo>
                  <a:cubicBezTo>
                    <a:pt x="3660" y="4387"/>
                    <a:pt x="4620" y="5770"/>
                    <a:pt x="5880" y="7152"/>
                  </a:cubicBezTo>
                  <a:cubicBezTo>
                    <a:pt x="7140" y="8535"/>
                    <a:pt x="8700" y="9918"/>
                    <a:pt x="10200" y="11205"/>
                  </a:cubicBezTo>
                  <a:cubicBezTo>
                    <a:pt x="11700" y="12493"/>
                    <a:pt x="13140" y="13685"/>
                    <a:pt x="14460" y="14781"/>
                  </a:cubicBezTo>
                  <a:cubicBezTo>
                    <a:pt x="15780" y="15878"/>
                    <a:pt x="16980" y="16879"/>
                    <a:pt x="18150" y="18000"/>
                  </a:cubicBezTo>
                  <a:cubicBezTo>
                    <a:pt x="19320" y="19121"/>
                    <a:pt x="20460" y="20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5856758" y="2275559"/>
              <a:ext cx="28364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2" y="10800"/>
                    <a:pt x="7784" y="21600"/>
                    <a:pt x="11384" y="21600"/>
                  </a:cubicBezTo>
                  <a:cubicBezTo>
                    <a:pt x="14984" y="21600"/>
                    <a:pt x="18292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6186392" y="2160570"/>
              <a:ext cx="45996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6620794" y="2175269"/>
              <a:ext cx="218542" cy="5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410" fill="norm" stroke="1" extrusionOk="0">
                  <a:moveTo>
                    <a:pt x="6136" y="6830"/>
                  </a:moveTo>
                  <a:cubicBezTo>
                    <a:pt x="6136" y="8704"/>
                    <a:pt x="6136" y="10578"/>
                    <a:pt x="6259" y="12649"/>
                  </a:cubicBezTo>
                  <a:cubicBezTo>
                    <a:pt x="6382" y="14721"/>
                    <a:pt x="6627" y="16989"/>
                    <a:pt x="6750" y="18370"/>
                  </a:cubicBezTo>
                  <a:cubicBezTo>
                    <a:pt x="6873" y="19751"/>
                    <a:pt x="6873" y="20244"/>
                    <a:pt x="6505" y="20688"/>
                  </a:cubicBezTo>
                  <a:cubicBezTo>
                    <a:pt x="6136" y="21131"/>
                    <a:pt x="5400" y="21526"/>
                    <a:pt x="4664" y="21378"/>
                  </a:cubicBezTo>
                  <a:cubicBezTo>
                    <a:pt x="3927" y="21230"/>
                    <a:pt x="3191" y="20540"/>
                    <a:pt x="2209" y="18616"/>
                  </a:cubicBezTo>
                  <a:cubicBezTo>
                    <a:pt x="1227" y="16693"/>
                    <a:pt x="0" y="13537"/>
                    <a:pt x="0" y="10726"/>
                  </a:cubicBezTo>
                  <a:cubicBezTo>
                    <a:pt x="0" y="7915"/>
                    <a:pt x="1227" y="5449"/>
                    <a:pt x="3068" y="3773"/>
                  </a:cubicBezTo>
                  <a:cubicBezTo>
                    <a:pt x="4909" y="2096"/>
                    <a:pt x="7364" y="1208"/>
                    <a:pt x="9205" y="666"/>
                  </a:cubicBezTo>
                  <a:cubicBezTo>
                    <a:pt x="11045" y="123"/>
                    <a:pt x="12273" y="-74"/>
                    <a:pt x="13991" y="25"/>
                  </a:cubicBezTo>
                  <a:cubicBezTo>
                    <a:pt x="15709" y="123"/>
                    <a:pt x="17918" y="518"/>
                    <a:pt x="19391" y="1504"/>
                  </a:cubicBezTo>
                  <a:cubicBezTo>
                    <a:pt x="20864" y="2490"/>
                    <a:pt x="21600" y="4068"/>
                    <a:pt x="20373" y="5499"/>
                  </a:cubicBezTo>
                  <a:cubicBezTo>
                    <a:pt x="19145" y="6929"/>
                    <a:pt x="15955" y="8211"/>
                    <a:pt x="13623" y="8951"/>
                  </a:cubicBezTo>
                  <a:cubicBezTo>
                    <a:pt x="11291" y="9690"/>
                    <a:pt x="9818" y="9888"/>
                    <a:pt x="8345" y="10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6770756" y="2523817"/>
              <a:ext cx="235890" cy="17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012" fill="norm" stroke="1" extrusionOk="0">
                  <a:moveTo>
                    <a:pt x="15170" y="5054"/>
                  </a:moveTo>
                  <a:cubicBezTo>
                    <a:pt x="13080" y="3254"/>
                    <a:pt x="10989" y="1454"/>
                    <a:pt x="9364" y="554"/>
                  </a:cubicBezTo>
                  <a:cubicBezTo>
                    <a:pt x="7738" y="-346"/>
                    <a:pt x="6576" y="-346"/>
                    <a:pt x="5067" y="2054"/>
                  </a:cubicBezTo>
                  <a:cubicBezTo>
                    <a:pt x="3557" y="4454"/>
                    <a:pt x="1699" y="9254"/>
                    <a:pt x="770" y="12554"/>
                  </a:cubicBezTo>
                  <a:cubicBezTo>
                    <a:pt x="-159" y="15854"/>
                    <a:pt x="-159" y="17654"/>
                    <a:pt x="306" y="19004"/>
                  </a:cubicBezTo>
                  <a:cubicBezTo>
                    <a:pt x="770" y="20354"/>
                    <a:pt x="1699" y="21254"/>
                    <a:pt x="2512" y="20954"/>
                  </a:cubicBezTo>
                  <a:cubicBezTo>
                    <a:pt x="3325" y="20654"/>
                    <a:pt x="4022" y="19154"/>
                    <a:pt x="5183" y="16754"/>
                  </a:cubicBezTo>
                  <a:cubicBezTo>
                    <a:pt x="6344" y="14354"/>
                    <a:pt x="7970" y="11054"/>
                    <a:pt x="9247" y="8954"/>
                  </a:cubicBezTo>
                  <a:cubicBezTo>
                    <a:pt x="10525" y="6854"/>
                    <a:pt x="11454" y="5954"/>
                    <a:pt x="12383" y="6104"/>
                  </a:cubicBezTo>
                  <a:cubicBezTo>
                    <a:pt x="13312" y="6254"/>
                    <a:pt x="14241" y="7454"/>
                    <a:pt x="15751" y="8954"/>
                  </a:cubicBezTo>
                  <a:cubicBezTo>
                    <a:pt x="17260" y="10454"/>
                    <a:pt x="19351" y="12254"/>
                    <a:pt x="21441" y="14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6991313" y="2490205"/>
              <a:ext cx="214647" cy="2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4684"/>
                  </a:moveTo>
                  <a:cubicBezTo>
                    <a:pt x="771" y="3643"/>
                    <a:pt x="1543" y="2602"/>
                    <a:pt x="2443" y="2733"/>
                  </a:cubicBezTo>
                  <a:cubicBezTo>
                    <a:pt x="3343" y="2863"/>
                    <a:pt x="4371" y="4164"/>
                    <a:pt x="5914" y="6376"/>
                  </a:cubicBezTo>
                  <a:cubicBezTo>
                    <a:pt x="7457" y="8588"/>
                    <a:pt x="9514" y="11711"/>
                    <a:pt x="10543" y="14573"/>
                  </a:cubicBezTo>
                  <a:cubicBezTo>
                    <a:pt x="11571" y="17436"/>
                    <a:pt x="11571" y="20039"/>
                    <a:pt x="11186" y="20819"/>
                  </a:cubicBezTo>
                  <a:cubicBezTo>
                    <a:pt x="10800" y="21600"/>
                    <a:pt x="10029" y="20559"/>
                    <a:pt x="9771" y="17957"/>
                  </a:cubicBezTo>
                  <a:cubicBezTo>
                    <a:pt x="9514" y="15354"/>
                    <a:pt x="9771" y="11190"/>
                    <a:pt x="11829" y="7937"/>
                  </a:cubicBezTo>
                  <a:cubicBezTo>
                    <a:pt x="13886" y="4684"/>
                    <a:pt x="17743" y="23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7157103" y="2500188"/>
              <a:ext cx="186843" cy="18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44" fill="norm" stroke="1" extrusionOk="0">
                  <a:moveTo>
                    <a:pt x="17840" y="3238"/>
                  </a:moveTo>
                  <a:cubicBezTo>
                    <a:pt x="16673" y="2070"/>
                    <a:pt x="15505" y="903"/>
                    <a:pt x="14192" y="319"/>
                  </a:cubicBezTo>
                  <a:cubicBezTo>
                    <a:pt x="12878" y="-265"/>
                    <a:pt x="11419" y="-265"/>
                    <a:pt x="9084" y="2216"/>
                  </a:cubicBezTo>
                  <a:cubicBezTo>
                    <a:pt x="6748" y="4697"/>
                    <a:pt x="3538" y="9659"/>
                    <a:pt x="1786" y="12870"/>
                  </a:cubicBezTo>
                  <a:cubicBezTo>
                    <a:pt x="35" y="16081"/>
                    <a:pt x="-257" y="17540"/>
                    <a:pt x="181" y="18708"/>
                  </a:cubicBezTo>
                  <a:cubicBezTo>
                    <a:pt x="619" y="19876"/>
                    <a:pt x="1786" y="20751"/>
                    <a:pt x="3100" y="21043"/>
                  </a:cubicBezTo>
                  <a:cubicBezTo>
                    <a:pt x="4413" y="21335"/>
                    <a:pt x="5873" y="21043"/>
                    <a:pt x="7478" y="19438"/>
                  </a:cubicBezTo>
                  <a:cubicBezTo>
                    <a:pt x="9084" y="17832"/>
                    <a:pt x="10835" y="14913"/>
                    <a:pt x="12148" y="12140"/>
                  </a:cubicBezTo>
                  <a:cubicBezTo>
                    <a:pt x="13462" y="9367"/>
                    <a:pt x="14338" y="6740"/>
                    <a:pt x="14775" y="6157"/>
                  </a:cubicBezTo>
                  <a:cubicBezTo>
                    <a:pt x="15213" y="5573"/>
                    <a:pt x="15213" y="7032"/>
                    <a:pt x="16235" y="9367"/>
                  </a:cubicBezTo>
                  <a:cubicBezTo>
                    <a:pt x="17257" y="11703"/>
                    <a:pt x="19300" y="14913"/>
                    <a:pt x="21343" y="18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7436546" y="2426583"/>
              <a:ext cx="184850" cy="22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36" fill="norm" stroke="1" extrusionOk="0">
                  <a:moveTo>
                    <a:pt x="3480" y="3816"/>
                  </a:moveTo>
                  <a:cubicBezTo>
                    <a:pt x="2592" y="8856"/>
                    <a:pt x="1704" y="13896"/>
                    <a:pt x="1113" y="17016"/>
                  </a:cubicBezTo>
                  <a:cubicBezTo>
                    <a:pt x="521" y="20136"/>
                    <a:pt x="225" y="21336"/>
                    <a:pt x="77" y="21336"/>
                  </a:cubicBezTo>
                  <a:cubicBezTo>
                    <a:pt x="-71" y="21336"/>
                    <a:pt x="-71" y="20136"/>
                    <a:pt x="669" y="17616"/>
                  </a:cubicBezTo>
                  <a:cubicBezTo>
                    <a:pt x="1408" y="15096"/>
                    <a:pt x="2888" y="11256"/>
                    <a:pt x="3924" y="8736"/>
                  </a:cubicBezTo>
                  <a:cubicBezTo>
                    <a:pt x="4959" y="6216"/>
                    <a:pt x="5551" y="5016"/>
                    <a:pt x="6143" y="5136"/>
                  </a:cubicBezTo>
                  <a:cubicBezTo>
                    <a:pt x="6734" y="5256"/>
                    <a:pt x="7326" y="6696"/>
                    <a:pt x="7622" y="8016"/>
                  </a:cubicBezTo>
                  <a:cubicBezTo>
                    <a:pt x="7918" y="9336"/>
                    <a:pt x="7918" y="10536"/>
                    <a:pt x="7770" y="11736"/>
                  </a:cubicBezTo>
                  <a:cubicBezTo>
                    <a:pt x="7622" y="12936"/>
                    <a:pt x="7326" y="14136"/>
                    <a:pt x="7178" y="13896"/>
                  </a:cubicBezTo>
                  <a:cubicBezTo>
                    <a:pt x="7030" y="13656"/>
                    <a:pt x="7030" y="11976"/>
                    <a:pt x="8362" y="9456"/>
                  </a:cubicBezTo>
                  <a:cubicBezTo>
                    <a:pt x="9693" y="6936"/>
                    <a:pt x="12356" y="3576"/>
                    <a:pt x="14428" y="1776"/>
                  </a:cubicBezTo>
                  <a:cubicBezTo>
                    <a:pt x="16499" y="-24"/>
                    <a:pt x="17978" y="-264"/>
                    <a:pt x="19162" y="216"/>
                  </a:cubicBezTo>
                  <a:cubicBezTo>
                    <a:pt x="20345" y="696"/>
                    <a:pt x="21233" y="1896"/>
                    <a:pt x="21381" y="4776"/>
                  </a:cubicBezTo>
                  <a:cubicBezTo>
                    <a:pt x="21529" y="7656"/>
                    <a:pt x="20937" y="12216"/>
                    <a:pt x="20345" y="16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7677872" y="2415642"/>
              <a:ext cx="156693" cy="19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142" fill="norm" stroke="1" extrusionOk="0">
                  <a:moveTo>
                    <a:pt x="1505" y="9027"/>
                  </a:moveTo>
                  <a:cubicBezTo>
                    <a:pt x="3247" y="9027"/>
                    <a:pt x="4989" y="9027"/>
                    <a:pt x="7079" y="8186"/>
                  </a:cubicBezTo>
                  <a:cubicBezTo>
                    <a:pt x="9169" y="7344"/>
                    <a:pt x="11608" y="5661"/>
                    <a:pt x="12827" y="4118"/>
                  </a:cubicBezTo>
                  <a:cubicBezTo>
                    <a:pt x="14047" y="2575"/>
                    <a:pt x="14047" y="1173"/>
                    <a:pt x="13176" y="471"/>
                  </a:cubicBezTo>
                  <a:cubicBezTo>
                    <a:pt x="12305" y="-230"/>
                    <a:pt x="10563" y="-230"/>
                    <a:pt x="8647" y="1032"/>
                  </a:cubicBezTo>
                  <a:cubicBezTo>
                    <a:pt x="6731" y="2295"/>
                    <a:pt x="4640" y="4819"/>
                    <a:pt x="3073" y="7625"/>
                  </a:cubicBezTo>
                  <a:cubicBezTo>
                    <a:pt x="1505" y="10430"/>
                    <a:pt x="460" y="13515"/>
                    <a:pt x="111" y="15760"/>
                  </a:cubicBezTo>
                  <a:cubicBezTo>
                    <a:pt x="-237" y="18004"/>
                    <a:pt x="111" y="19406"/>
                    <a:pt x="2899" y="20248"/>
                  </a:cubicBezTo>
                  <a:cubicBezTo>
                    <a:pt x="5686" y="21089"/>
                    <a:pt x="10911" y="21370"/>
                    <a:pt x="14395" y="20949"/>
                  </a:cubicBezTo>
                  <a:cubicBezTo>
                    <a:pt x="17879" y="20528"/>
                    <a:pt x="19621" y="19406"/>
                    <a:pt x="21363" y="18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7929110" y="2152904"/>
              <a:ext cx="150764" cy="435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7322" y="0"/>
                  </a:moveTo>
                  <a:cubicBezTo>
                    <a:pt x="5125" y="2497"/>
                    <a:pt x="2929" y="4994"/>
                    <a:pt x="1647" y="7866"/>
                  </a:cubicBezTo>
                  <a:cubicBezTo>
                    <a:pt x="366" y="10738"/>
                    <a:pt x="0" y="13984"/>
                    <a:pt x="0" y="16169"/>
                  </a:cubicBezTo>
                  <a:cubicBezTo>
                    <a:pt x="0" y="18354"/>
                    <a:pt x="366" y="19477"/>
                    <a:pt x="2197" y="20289"/>
                  </a:cubicBezTo>
                  <a:cubicBezTo>
                    <a:pt x="4027" y="21101"/>
                    <a:pt x="7322" y="21600"/>
                    <a:pt x="10800" y="21038"/>
                  </a:cubicBezTo>
                  <a:cubicBezTo>
                    <a:pt x="14278" y="20476"/>
                    <a:pt x="17939" y="18853"/>
                    <a:pt x="21600" y="17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7888225" y="2336886"/>
              <a:ext cx="329635" cy="19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4922"/>
                  </a:moveTo>
                  <a:cubicBezTo>
                    <a:pt x="2009" y="4101"/>
                    <a:pt x="4019" y="3281"/>
                    <a:pt x="6698" y="4511"/>
                  </a:cubicBezTo>
                  <a:cubicBezTo>
                    <a:pt x="9377" y="5742"/>
                    <a:pt x="12726" y="9023"/>
                    <a:pt x="14484" y="11347"/>
                  </a:cubicBezTo>
                  <a:cubicBezTo>
                    <a:pt x="16242" y="13671"/>
                    <a:pt x="16409" y="15038"/>
                    <a:pt x="16493" y="16405"/>
                  </a:cubicBezTo>
                  <a:cubicBezTo>
                    <a:pt x="16577" y="17772"/>
                    <a:pt x="16577" y="19139"/>
                    <a:pt x="16158" y="20096"/>
                  </a:cubicBezTo>
                  <a:cubicBezTo>
                    <a:pt x="15740" y="21053"/>
                    <a:pt x="14902" y="21600"/>
                    <a:pt x="14233" y="20916"/>
                  </a:cubicBezTo>
                  <a:cubicBezTo>
                    <a:pt x="13563" y="20233"/>
                    <a:pt x="13060" y="18319"/>
                    <a:pt x="13144" y="15448"/>
                  </a:cubicBezTo>
                  <a:cubicBezTo>
                    <a:pt x="13228" y="12577"/>
                    <a:pt x="13898" y="8749"/>
                    <a:pt x="15405" y="6015"/>
                  </a:cubicBezTo>
                  <a:cubicBezTo>
                    <a:pt x="16912" y="3281"/>
                    <a:pt x="19256" y="16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8294519" y="2336886"/>
              <a:ext cx="15332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8309850" y="2229235"/>
              <a:ext cx="45997" cy="3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20424"/>
                  </a:moveTo>
                  <a:cubicBezTo>
                    <a:pt x="0" y="10974"/>
                    <a:pt x="0" y="1524"/>
                    <a:pt x="3600" y="174"/>
                  </a:cubicBezTo>
                  <a:cubicBezTo>
                    <a:pt x="7200" y="-1176"/>
                    <a:pt x="14400" y="5574"/>
                    <a:pt x="2160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8375905" y="2336886"/>
              <a:ext cx="194587" cy="22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13788" y="0"/>
                  </a:moveTo>
                  <a:cubicBezTo>
                    <a:pt x="9861" y="2160"/>
                    <a:pt x="5933" y="4320"/>
                    <a:pt x="3409" y="6840"/>
                  </a:cubicBezTo>
                  <a:cubicBezTo>
                    <a:pt x="884" y="9360"/>
                    <a:pt x="-238" y="12240"/>
                    <a:pt x="43" y="14760"/>
                  </a:cubicBezTo>
                  <a:cubicBezTo>
                    <a:pt x="323" y="17280"/>
                    <a:pt x="2006" y="19440"/>
                    <a:pt x="5793" y="20520"/>
                  </a:cubicBezTo>
                  <a:cubicBezTo>
                    <a:pt x="9580" y="21600"/>
                    <a:pt x="15471" y="21600"/>
                    <a:pt x="213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6730672" y="2835171"/>
              <a:ext cx="1885816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71" y="21600"/>
                    <a:pt x="2341" y="21600"/>
                    <a:pt x="3541" y="20400"/>
                  </a:cubicBezTo>
                  <a:cubicBezTo>
                    <a:pt x="4741" y="19200"/>
                    <a:pt x="5971" y="16800"/>
                    <a:pt x="7171" y="15000"/>
                  </a:cubicBezTo>
                  <a:cubicBezTo>
                    <a:pt x="8371" y="13200"/>
                    <a:pt x="9541" y="12000"/>
                    <a:pt x="10683" y="10800"/>
                  </a:cubicBezTo>
                  <a:cubicBezTo>
                    <a:pt x="11824" y="9600"/>
                    <a:pt x="12937" y="8400"/>
                    <a:pt x="14049" y="7200"/>
                  </a:cubicBezTo>
                  <a:cubicBezTo>
                    <a:pt x="15161" y="6000"/>
                    <a:pt x="16273" y="4800"/>
                    <a:pt x="17444" y="3900"/>
                  </a:cubicBezTo>
                  <a:cubicBezTo>
                    <a:pt x="18615" y="3000"/>
                    <a:pt x="19844" y="2400"/>
                    <a:pt x="20546" y="1800"/>
                  </a:cubicBezTo>
                  <a:cubicBezTo>
                    <a:pt x="21249" y="1200"/>
                    <a:pt x="21424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074991" y="3107348"/>
              <a:ext cx="362032" cy="312885"/>
            </a:xfrm>
            <a:prstGeom prst="rect">
              <a:avLst/>
            </a:prstGeom>
            <a:effectLst/>
          </p:spPr>
        </p:pic>
        <p:pic>
          <p:nvPicPr>
            <p:cNvPr id="19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476672" y="3048749"/>
              <a:ext cx="335981" cy="331171"/>
            </a:xfrm>
            <a:prstGeom prst="rect">
              <a:avLst/>
            </a:prstGeom>
            <a:effectLst/>
          </p:spPr>
        </p:pic>
        <p:pic>
          <p:nvPicPr>
            <p:cNvPr id="19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839512" y="3006253"/>
              <a:ext cx="233783" cy="352045"/>
            </a:xfrm>
            <a:prstGeom prst="rect">
              <a:avLst/>
            </a:prstGeom>
            <a:effectLst/>
          </p:spPr>
        </p:pic>
        <p:pic>
          <p:nvPicPr>
            <p:cNvPr id="200" name="Line Line" descr="Line Lin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841143" y="3133055"/>
              <a:ext cx="262815" cy="117162"/>
            </a:xfrm>
            <a:prstGeom prst="rect">
              <a:avLst/>
            </a:prstGeom>
            <a:effectLst/>
          </p:spPr>
        </p:pic>
        <p:pic>
          <p:nvPicPr>
            <p:cNvPr id="20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078045" y="3774048"/>
              <a:ext cx="412640" cy="403775"/>
            </a:xfrm>
            <a:prstGeom prst="rect">
              <a:avLst/>
            </a:prstGeom>
            <a:effectLst/>
          </p:spPr>
        </p:pic>
        <p:pic>
          <p:nvPicPr>
            <p:cNvPr id="20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580460" y="3761660"/>
              <a:ext cx="285855" cy="400801"/>
            </a:xfrm>
            <a:prstGeom prst="rect">
              <a:avLst/>
            </a:prstGeom>
            <a:effectLst/>
          </p:spPr>
        </p:pic>
        <p:pic>
          <p:nvPicPr>
            <p:cNvPr id="20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926868" y="3713591"/>
              <a:ext cx="276747" cy="439328"/>
            </a:xfrm>
            <a:prstGeom prst="rect">
              <a:avLst/>
            </a:prstGeom>
            <a:effectLst/>
          </p:spPr>
        </p:pic>
        <p:pic>
          <p:nvPicPr>
            <p:cNvPr id="20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971464" y="3930310"/>
              <a:ext cx="347140" cy="117162"/>
            </a:xfrm>
            <a:prstGeom prst="rect">
              <a:avLst/>
            </a:prstGeom>
            <a:effectLst/>
          </p:spPr>
        </p:pic>
        <p:pic>
          <p:nvPicPr>
            <p:cNvPr id="21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845349" y="3761660"/>
              <a:ext cx="1078989" cy="228979"/>
            </a:xfrm>
            <a:prstGeom prst="rect">
              <a:avLst/>
            </a:prstGeom>
            <a:effectLst/>
          </p:spPr>
        </p:pic>
        <p:pic>
          <p:nvPicPr>
            <p:cNvPr id="21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852141" y="3752692"/>
              <a:ext cx="340377" cy="302446"/>
            </a:xfrm>
            <a:prstGeom prst="rect">
              <a:avLst/>
            </a:prstGeom>
            <a:effectLst/>
          </p:spPr>
        </p:pic>
        <p:sp>
          <p:nvSpPr>
            <p:cNvPr id="214" name="Line"/>
            <p:cNvSpPr/>
            <p:nvPr/>
          </p:nvSpPr>
          <p:spPr>
            <a:xfrm>
              <a:off x="0" y="5947532"/>
              <a:ext cx="11138573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97"/>
                  </a:moveTo>
                  <a:cubicBezTo>
                    <a:pt x="15" y="17319"/>
                    <a:pt x="30" y="16541"/>
                    <a:pt x="64" y="16054"/>
                  </a:cubicBezTo>
                  <a:cubicBezTo>
                    <a:pt x="99" y="15568"/>
                    <a:pt x="154" y="15373"/>
                    <a:pt x="263" y="14984"/>
                  </a:cubicBezTo>
                  <a:cubicBezTo>
                    <a:pt x="372" y="14595"/>
                    <a:pt x="535" y="14011"/>
                    <a:pt x="704" y="13330"/>
                  </a:cubicBezTo>
                  <a:cubicBezTo>
                    <a:pt x="872" y="12649"/>
                    <a:pt x="1046" y="11870"/>
                    <a:pt x="1221" y="11189"/>
                  </a:cubicBezTo>
                  <a:cubicBezTo>
                    <a:pt x="1397" y="10508"/>
                    <a:pt x="1576" y="9924"/>
                    <a:pt x="1762" y="9341"/>
                  </a:cubicBezTo>
                  <a:cubicBezTo>
                    <a:pt x="1947" y="8757"/>
                    <a:pt x="2141" y="8173"/>
                    <a:pt x="2317" y="7492"/>
                  </a:cubicBezTo>
                  <a:cubicBezTo>
                    <a:pt x="2492" y="6811"/>
                    <a:pt x="2651" y="6032"/>
                    <a:pt x="2852" y="5351"/>
                  </a:cubicBezTo>
                  <a:cubicBezTo>
                    <a:pt x="3052" y="4670"/>
                    <a:pt x="3295" y="4086"/>
                    <a:pt x="3511" y="3697"/>
                  </a:cubicBezTo>
                  <a:cubicBezTo>
                    <a:pt x="3726" y="3308"/>
                    <a:pt x="3915" y="3114"/>
                    <a:pt x="4115" y="2822"/>
                  </a:cubicBezTo>
                  <a:cubicBezTo>
                    <a:pt x="4316" y="2530"/>
                    <a:pt x="4529" y="2141"/>
                    <a:pt x="4742" y="1946"/>
                  </a:cubicBezTo>
                  <a:cubicBezTo>
                    <a:pt x="4955" y="1751"/>
                    <a:pt x="5168" y="1751"/>
                    <a:pt x="5352" y="1654"/>
                  </a:cubicBezTo>
                  <a:cubicBezTo>
                    <a:pt x="5535" y="1557"/>
                    <a:pt x="5689" y="1362"/>
                    <a:pt x="5845" y="1168"/>
                  </a:cubicBezTo>
                  <a:cubicBezTo>
                    <a:pt x="6001" y="973"/>
                    <a:pt x="6159" y="778"/>
                    <a:pt x="6365" y="681"/>
                  </a:cubicBezTo>
                  <a:cubicBezTo>
                    <a:pt x="6571" y="584"/>
                    <a:pt x="6823" y="584"/>
                    <a:pt x="7044" y="486"/>
                  </a:cubicBezTo>
                  <a:cubicBezTo>
                    <a:pt x="7264" y="389"/>
                    <a:pt x="7453" y="195"/>
                    <a:pt x="7631" y="97"/>
                  </a:cubicBezTo>
                  <a:cubicBezTo>
                    <a:pt x="7809" y="0"/>
                    <a:pt x="7978" y="0"/>
                    <a:pt x="8164" y="0"/>
                  </a:cubicBezTo>
                  <a:cubicBezTo>
                    <a:pt x="8350" y="0"/>
                    <a:pt x="8553" y="0"/>
                    <a:pt x="8756" y="0"/>
                  </a:cubicBezTo>
                  <a:cubicBezTo>
                    <a:pt x="8959" y="0"/>
                    <a:pt x="9162" y="0"/>
                    <a:pt x="9368" y="0"/>
                  </a:cubicBezTo>
                  <a:cubicBezTo>
                    <a:pt x="9574" y="0"/>
                    <a:pt x="9782" y="0"/>
                    <a:pt x="9992" y="0"/>
                  </a:cubicBezTo>
                  <a:cubicBezTo>
                    <a:pt x="10203" y="0"/>
                    <a:pt x="10416" y="0"/>
                    <a:pt x="10632" y="0"/>
                  </a:cubicBezTo>
                  <a:cubicBezTo>
                    <a:pt x="10847" y="0"/>
                    <a:pt x="11065" y="0"/>
                    <a:pt x="11226" y="97"/>
                  </a:cubicBezTo>
                  <a:cubicBezTo>
                    <a:pt x="11387" y="195"/>
                    <a:pt x="11491" y="389"/>
                    <a:pt x="11603" y="486"/>
                  </a:cubicBezTo>
                  <a:cubicBezTo>
                    <a:pt x="11714" y="584"/>
                    <a:pt x="11833" y="584"/>
                    <a:pt x="11947" y="584"/>
                  </a:cubicBezTo>
                  <a:cubicBezTo>
                    <a:pt x="12061" y="584"/>
                    <a:pt x="12170" y="584"/>
                    <a:pt x="12336" y="681"/>
                  </a:cubicBezTo>
                  <a:cubicBezTo>
                    <a:pt x="12502" y="778"/>
                    <a:pt x="12725" y="973"/>
                    <a:pt x="12896" y="1070"/>
                  </a:cubicBezTo>
                  <a:cubicBezTo>
                    <a:pt x="13067" y="1168"/>
                    <a:pt x="13186" y="1168"/>
                    <a:pt x="13359" y="1168"/>
                  </a:cubicBezTo>
                  <a:cubicBezTo>
                    <a:pt x="13533" y="1168"/>
                    <a:pt x="13761" y="1168"/>
                    <a:pt x="13932" y="1265"/>
                  </a:cubicBezTo>
                  <a:cubicBezTo>
                    <a:pt x="14103" y="1362"/>
                    <a:pt x="14217" y="1557"/>
                    <a:pt x="14383" y="1654"/>
                  </a:cubicBezTo>
                  <a:cubicBezTo>
                    <a:pt x="14549" y="1751"/>
                    <a:pt x="14767" y="1751"/>
                    <a:pt x="14935" y="1751"/>
                  </a:cubicBezTo>
                  <a:cubicBezTo>
                    <a:pt x="15104" y="1751"/>
                    <a:pt x="15223" y="1751"/>
                    <a:pt x="15334" y="1751"/>
                  </a:cubicBezTo>
                  <a:cubicBezTo>
                    <a:pt x="15446" y="1751"/>
                    <a:pt x="15550" y="1751"/>
                    <a:pt x="15661" y="1849"/>
                  </a:cubicBezTo>
                  <a:cubicBezTo>
                    <a:pt x="15773" y="1946"/>
                    <a:pt x="15892" y="2141"/>
                    <a:pt x="16006" y="2238"/>
                  </a:cubicBezTo>
                  <a:cubicBezTo>
                    <a:pt x="16119" y="2335"/>
                    <a:pt x="16228" y="2335"/>
                    <a:pt x="16342" y="2432"/>
                  </a:cubicBezTo>
                  <a:cubicBezTo>
                    <a:pt x="16456" y="2530"/>
                    <a:pt x="16575" y="2724"/>
                    <a:pt x="16687" y="2919"/>
                  </a:cubicBezTo>
                  <a:cubicBezTo>
                    <a:pt x="16798" y="3114"/>
                    <a:pt x="16902" y="3308"/>
                    <a:pt x="17019" y="3600"/>
                  </a:cubicBezTo>
                  <a:cubicBezTo>
                    <a:pt x="17135" y="3892"/>
                    <a:pt x="17264" y="4281"/>
                    <a:pt x="17435" y="4768"/>
                  </a:cubicBezTo>
                  <a:cubicBezTo>
                    <a:pt x="17606" y="5254"/>
                    <a:pt x="17819" y="5838"/>
                    <a:pt x="18035" y="6616"/>
                  </a:cubicBezTo>
                  <a:cubicBezTo>
                    <a:pt x="18250" y="7395"/>
                    <a:pt x="18468" y="8368"/>
                    <a:pt x="18686" y="9243"/>
                  </a:cubicBezTo>
                  <a:cubicBezTo>
                    <a:pt x="18904" y="10119"/>
                    <a:pt x="19122" y="10897"/>
                    <a:pt x="19333" y="11773"/>
                  </a:cubicBezTo>
                  <a:cubicBezTo>
                    <a:pt x="19544" y="12649"/>
                    <a:pt x="19747" y="13622"/>
                    <a:pt x="19947" y="14497"/>
                  </a:cubicBezTo>
                  <a:cubicBezTo>
                    <a:pt x="20148" y="15373"/>
                    <a:pt x="20346" y="16151"/>
                    <a:pt x="20582" y="17124"/>
                  </a:cubicBezTo>
                  <a:cubicBezTo>
                    <a:pt x="20817" y="18097"/>
                    <a:pt x="21090" y="19265"/>
                    <a:pt x="21266" y="20043"/>
                  </a:cubicBezTo>
                  <a:cubicBezTo>
                    <a:pt x="21441" y="20822"/>
                    <a:pt x="21521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482952" y="6422819"/>
              <a:ext cx="45997" cy="37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4555"/>
                    <a:pt x="9600" y="9110"/>
                    <a:pt x="6000" y="12710"/>
                  </a:cubicBezTo>
                  <a:cubicBezTo>
                    <a:pt x="2400" y="16310"/>
                    <a:pt x="1200" y="189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467620" y="6450927"/>
              <a:ext cx="214707" cy="29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0" y="15402"/>
                  </a:moveTo>
                  <a:cubicBezTo>
                    <a:pt x="2541" y="14650"/>
                    <a:pt x="5082" y="13899"/>
                    <a:pt x="8259" y="11645"/>
                  </a:cubicBezTo>
                  <a:cubicBezTo>
                    <a:pt x="11435" y="9391"/>
                    <a:pt x="15247" y="5635"/>
                    <a:pt x="17407" y="3287"/>
                  </a:cubicBezTo>
                  <a:cubicBezTo>
                    <a:pt x="19567" y="939"/>
                    <a:pt x="20075" y="0"/>
                    <a:pt x="20584" y="0"/>
                  </a:cubicBezTo>
                  <a:cubicBezTo>
                    <a:pt x="21092" y="0"/>
                    <a:pt x="21600" y="939"/>
                    <a:pt x="21219" y="3287"/>
                  </a:cubicBezTo>
                  <a:cubicBezTo>
                    <a:pt x="20838" y="5635"/>
                    <a:pt x="19567" y="9391"/>
                    <a:pt x="18932" y="12678"/>
                  </a:cubicBezTo>
                  <a:cubicBezTo>
                    <a:pt x="18296" y="15965"/>
                    <a:pt x="18296" y="18783"/>
                    <a:pt x="18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636698" y="6622132"/>
              <a:ext cx="141725" cy="37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503" fill="norm" stroke="1" extrusionOk="0">
                  <a:moveTo>
                    <a:pt x="8876" y="0"/>
                  </a:moveTo>
                  <a:cubicBezTo>
                    <a:pt x="8503" y="740"/>
                    <a:pt x="8131" y="1479"/>
                    <a:pt x="8131" y="2219"/>
                  </a:cubicBezTo>
                  <a:cubicBezTo>
                    <a:pt x="8131" y="2959"/>
                    <a:pt x="8503" y="3699"/>
                    <a:pt x="9621" y="3995"/>
                  </a:cubicBezTo>
                  <a:cubicBezTo>
                    <a:pt x="10738" y="4290"/>
                    <a:pt x="12600" y="4142"/>
                    <a:pt x="14276" y="3773"/>
                  </a:cubicBezTo>
                  <a:cubicBezTo>
                    <a:pt x="15952" y="3403"/>
                    <a:pt x="17441" y="2811"/>
                    <a:pt x="18559" y="2071"/>
                  </a:cubicBezTo>
                  <a:cubicBezTo>
                    <a:pt x="19676" y="1332"/>
                    <a:pt x="20421" y="444"/>
                    <a:pt x="20607" y="444"/>
                  </a:cubicBezTo>
                  <a:cubicBezTo>
                    <a:pt x="20793" y="444"/>
                    <a:pt x="20421" y="1332"/>
                    <a:pt x="19862" y="4068"/>
                  </a:cubicBezTo>
                  <a:cubicBezTo>
                    <a:pt x="19303" y="6805"/>
                    <a:pt x="18559" y="11392"/>
                    <a:pt x="17255" y="14425"/>
                  </a:cubicBezTo>
                  <a:cubicBezTo>
                    <a:pt x="15952" y="17458"/>
                    <a:pt x="14090" y="18937"/>
                    <a:pt x="12414" y="19899"/>
                  </a:cubicBezTo>
                  <a:cubicBezTo>
                    <a:pt x="10738" y="20860"/>
                    <a:pt x="9248" y="21304"/>
                    <a:pt x="7572" y="21452"/>
                  </a:cubicBezTo>
                  <a:cubicBezTo>
                    <a:pt x="5896" y="21600"/>
                    <a:pt x="4034" y="21452"/>
                    <a:pt x="2359" y="20638"/>
                  </a:cubicBezTo>
                  <a:cubicBezTo>
                    <a:pt x="683" y="19825"/>
                    <a:pt x="-807" y="18345"/>
                    <a:pt x="496" y="17088"/>
                  </a:cubicBezTo>
                  <a:cubicBezTo>
                    <a:pt x="1800" y="15830"/>
                    <a:pt x="5896" y="14795"/>
                    <a:pt x="9993" y="13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823760" y="6634805"/>
              <a:ext cx="129369" cy="333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367" fill="norm" stroke="1" extrusionOk="0">
                  <a:moveTo>
                    <a:pt x="6907" y="3116"/>
                  </a:moveTo>
                  <a:cubicBezTo>
                    <a:pt x="6491" y="7698"/>
                    <a:pt x="6076" y="12279"/>
                    <a:pt x="5868" y="15061"/>
                  </a:cubicBezTo>
                  <a:cubicBezTo>
                    <a:pt x="5660" y="17843"/>
                    <a:pt x="5660" y="18825"/>
                    <a:pt x="5453" y="19725"/>
                  </a:cubicBezTo>
                  <a:cubicBezTo>
                    <a:pt x="5245" y="20625"/>
                    <a:pt x="4830" y="21443"/>
                    <a:pt x="3999" y="21361"/>
                  </a:cubicBezTo>
                  <a:cubicBezTo>
                    <a:pt x="3168" y="21279"/>
                    <a:pt x="1922" y="20298"/>
                    <a:pt x="1091" y="17761"/>
                  </a:cubicBezTo>
                  <a:cubicBezTo>
                    <a:pt x="260" y="15225"/>
                    <a:pt x="-155" y="11134"/>
                    <a:pt x="53" y="8270"/>
                  </a:cubicBezTo>
                  <a:cubicBezTo>
                    <a:pt x="260" y="5407"/>
                    <a:pt x="1091" y="3770"/>
                    <a:pt x="3168" y="2543"/>
                  </a:cubicBezTo>
                  <a:cubicBezTo>
                    <a:pt x="5245" y="1316"/>
                    <a:pt x="8568" y="498"/>
                    <a:pt x="11683" y="170"/>
                  </a:cubicBezTo>
                  <a:cubicBezTo>
                    <a:pt x="14799" y="-157"/>
                    <a:pt x="17707" y="7"/>
                    <a:pt x="19368" y="498"/>
                  </a:cubicBezTo>
                  <a:cubicBezTo>
                    <a:pt x="21030" y="988"/>
                    <a:pt x="21445" y="1807"/>
                    <a:pt x="20614" y="2379"/>
                  </a:cubicBezTo>
                  <a:cubicBezTo>
                    <a:pt x="19783" y="2952"/>
                    <a:pt x="17707" y="3279"/>
                    <a:pt x="14176" y="4343"/>
                  </a:cubicBezTo>
                  <a:cubicBezTo>
                    <a:pt x="10645" y="5407"/>
                    <a:pt x="5660" y="7207"/>
                    <a:pt x="676" y="9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982454" y="6622132"/>
              <a:ext cx="100071" cy="11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118" fill="norm" stroke="1" extrusionOk="0">
                  <a:moveTo>
                    <a:pt x="10812" y="9651"/>
                  </a:moveTo>
                  <a:cubicBezTo>
                    <a:pt x="11339" y="7353"/>
                    <a:pt x="11866" y="5055"/>
                    <a:pt x="10812" y="4596"/>
                  </a:cubicBezTo>
                  <a:cubicBezTo>
                    <a:pt x="9759" y="4136"/>
                    <a:pt x="7125" y="5515"/>
                    <a:pt x="5017" y="7583"/>
                  </a:cubicBezTo>
                  <a:cubicBezTo>
                    <a:pt x="2910" y="9651"/>
                    <a:pt x="1329" y="12408"/>
                    <a:pt x="539" y="14936"/>
                  </a:cubicBezTo>
                  <a:cubicBezTo>
                    <a:pt x="-251" y="17464"/>
                    <a:pt x="-251" y="19762"/>
                    <a:pt x="1066" y="20681"/>
                  </a:cubicBezTo>
                  <a:cubicBezTo>
                    <a:pt x="2383" y="21600"/>
                    <a:pt x="5017" y="21140"/>
                    <a:pt x="8705" y="18613"/>
                  </a:cubicBezTo>
                  <a:cubicBezTo>
                    <a:pt x="12393" y="16085"/>
                    <a:pt x="17134" y="11489"/>
                    <a:pt x="19242" y="8043"/>
                  </a:cubicBezTo>
                  <a:cubicBezTo>
                    <a:pt x="21349" y="4596"/>
                    <a:pt x="20822" y="2298"/>
                    <a:pt x="19242" y="1149"/>
                  </a:cubicBezTo>
                  <a:cubicBezTo>
                    <a:pt x="17661" y="0"/>
                    <a:pt x="15027" y="0"/>
                    <a:pt x="12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1148415" y="6392155"/>
              <a:ext cx="93464" cy="30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87" fill="norm" stroke="1" extrusionOk="0">
                  <a:moveTo>
                    <a:pt x="21352" y="0"/>
                  </a:moveTo>
                  <a:cubicBezTo>
                    <a:pt x="15514" y="3420"/>
                    <a:pt x="9676" y="6840"/>
                    <a:pt x="5882" y="9990"/>
                  </a:cubicBezTo>
                  <a:cubicBezTo>
                    <a:pt x="2087" y="13140"/>
                    <a:pt x="336" y="16020"/>
                    <a:pt x="44" y="17910"/>
                  </a:cubicBezTo>
                  <a:cubicBezTo>
                    <a:pt x="-248" y="19800"/>
                    <a:pt x="920" y="20700"/>
                    <a:pt x="2963" y="21150"/>
                  </a:cubicBezTo>
                  <a:cubicBezTo>
                    <a:pt x="5006" y="21600"/>
                    <a:pt x="7925" y="21600"/>
                    <a:pt x="9093" y="21150"/>
                  </a:cubicBezTo>
                  <a:cubicBezTo>
                    <a:pt x="10260" y="20700"/>
                    <a:pt x="9676" y="19800"/>
                    <a:pt x="9093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069290" y="6432542"/>
              <a:ext cx="528016" cy="27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56" fill="norm" stroke="1" extrusionOk="0">
                  <a:moveTo>
                    <a:pt x="1094" y="15891"/>
                  </a:moveTo>
                  <a:cubicBezTo>
                    <a:pt x="575" y="15495"/>
                    <a:pt x="56" y="15099"/>
                    <a:pt x="4" y="14603"/>
                  </a:cubicBezTo>
                  <a:cubicBezTo>
                    <a:pt x="-48" y="14108"/>
                    <a:pt x="367" y="13513"/>
                    <a:pt x="1614" y="11631"/>
                  </a:cubicBezTo>
                  <a:cubicBezTo>
                    <a:pt x="2860" y="9748"/>
                    <a:pt x="4937" y="6578"/>
                    <a:pt x="6183" y="4596"/>
                  </a:cubicBezTo>
                  <a:cubicBezTo>
                    <a:pt x="7429" y="2614"/>
                    <a:pt x="7844" y="1822"/>
                    <a:pt x="8260" y="1128"/>
                  </a:cubicBezTo>
                  <a:cubicBezTo>
                    <a:pt x="8675" y="434"/>
                    <a:pt x="9090" y="-160"/>
                    <a:pt x="9298" y="38"/>
                  </a:cubicBezTo>
                  <a:cubicBezTo>
                    <a:pt x="9506" y="236"/>
                    <a:pt x="9506" y="1227"/>
                    <a:pt x="9142" y="4299"/>
                  </a:cubicBezTo>
                  <a:cubicBezTo>
                    <a:pt x="8779" y="7370"/>
                    <a:pt x="8052" y="12523"/>
                    <a:pt x="7585" y="15594"/>
                  </a:cubicBezTo>
                  <a:cubicBezTo>
                    <a:pt x="7117" y="18666"/>
                    <a:pt x="6910" y="19657"/>
                    <a:pt x="6806" y="19657"/>
                  </a:cubicBezTo>
                  <a:cubicBezTo>
                    <a:pt x="6702" y="19657"/>
                    <a:pt x="6702" y="18666"/>
                    <a:pt x="7065" y="17179"/>
                  </a:cubicBezTo>
                  <a:cubicBezTo>
                    <a:pt x="7429" y="15693"/>
                    <a:pt x="8156" y="13712"/>
                    <a:pt x="8727" y="12423"/>
                  </a:cubicBezTo>
                  <a:cubicBezTo>
                    <a:pt x="9298" y="11135"/>
                    <a:pt x="9714" y="10541"/>
                    <a:pt x="10129" y="10640"/>
                  </a:cubicBezTo>
                  <a:cubicBezTo>
                    <a:pt x="10544" y="10739"/>
                    <a:pt x="10960" y="11532"/>
                    <a:pt x="11219" y="12423"/>
                  </a:cubicBezTo>
                  <a:cubicBezTo>
                    <a:pt x="11479" y="13315"/>
                    <a:pt x="11583" y="14306"/>
                    <a:pt x="11687" y="15297"/>
                  </a:cubicBezTo>
                  <a:cubicBezTo>
                    <a:pt x="11790" y="16288"/>
                    <a:pt x="11894" y="17279"/>
                    <a:pt x="12154" y="17477"/>
                  </a:cubicBezTo>
                  <a:cubicBezTo>
                    <a:pt x="12414" y="17675"/>
                    <a:pt x="12829" y="17080"/>
                    <a:pt x="13244" y="16387"/>
                  </a:cubicBezTo>
                  <a:cubicBezTo>
                    <a:pt x="13660" y="15693"/>
                    <a:pt x="14075" y="14901"/>
                    <a:pt x="14335" y="14009"/>
                  </a:cubicBezTo>
                  <a:cubicBezTo>
                    <a:pt x="14594" y="13117"/>
                    <a:pt x="14698" y="12126"/>
                    <a:pt x="14490" y="11928"/>
                  </a:cubicBezTo>
                  <a:cubicBezTo>
                    <a:pt x="14283" y="11730"/>
                    <a:pt x="13764" y="12324"/>
                    <a:pt x="13400" y="13117"/>
                  </a:cubicBezTo>
                  <a:cubicBezTo>
                    <a:pt x="13037" y="13910"/>
                    <a:pt x="12829" y="14901"/>
                    <a:pt x="12673" y="16090"/>
                  </a:cubicBezTo>
                  <a:cubicBezTo>
                    <a:pt x="12517" y="17279"/>
                    <a:pt x="12414" y="18666"/>
                    <a:pt x="12569" y="19657"/>
                  </a:cubicBezTo>
                  <a:cubicBezTo>
                    <a:pt x="12725" y="20647"/>
                    <a:pt x="13140" y="21242"/>
                    <a:pt x="13919" y="21341"/>
                  </a:cubicBezTo>
                  <a:cubicBezTo>
                    <a:pt x="14698" y="21440"/>
                    <a:pt x="15840" y="21044"/>
                    <a:pt x="17139" y="19657"/>
                  </a:cubicBezTo>
                  <a:cubicBezTo>
                    <a:pt x="18437" y="18269"/>
                    <a:pt x="19890" y="15891"/>
                    <a:pt x="20669" y="14108"/>
                  </a:cubicBezTo>
                  <a:cubicBezTo>
                    <a:pt x="21448" y="12324"/>
                    <a:pt x="21552" y="11135"/>
                    <a:pt x="21396" y="10244"/>
                  </a:cubicBezTo>
                  <a:cubicBezTo>
                    <a:pt x="21240" y="9352"/>
                    <a:pt x="20825" y="8757"/>
                    <a:pt x="20358" y="8658"/>
                  </a:cubicBezTo>
                  <a:cubicBezTo>
                    <a:pt x="19890" y="8559"/>
                    <a:pt x="19371" y="8956"/>
                    <a:pt x="19060" y="9649"/>
                  </a:cubicBezTo>
                  <a:cubicBezTo>
                    <a:pt x="18748" y="10343"/>
                    <a:pt x="18644" y="11334"/>
                    <a:pt x="19060" y="12423"/>
                  </a:cubicBezTo>
                  <a:cubicBezTo>
                    <a:pt x="19475" y="13513"/>
                    <a:pt x="20410" y="14702"/>
                    <a:pt x="20877" y="15792"/>
                  </a:cubicBezTo>
                  <a:cubicBezTo>
                    <a:pt x="21344" y="16882"/>
                    <a:pt x="21344" y="17873"/>
                    <a:pt x="21033" y="18666"/>
                  </a:cubicBezTo>
                  <a:cubicBezTo>
                    <a:pt x="20721" y="19458"/>
                    <a:pt x="20098" y="20053"/>
                    <a:pt x="19527" y="20251"/>
                  </a:cubicBezTo>
                  <a:cubicBezTo>
                    <a:pt x="18956" y="20449"/>
                    <a:pt x="18437" y="20251"/>
                    <a:pt x="17917" y="20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611242" y="6453482"/>
              <a:ext cx="52262" cy="23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92" fill="norm" stroke="1" extrusionOk="0">
                  <a:moveTo>
                    <a:pt x="8693" y="11270"/>
                  </a:moveTo>
                  <a:cubicBezTo>
                    <a:pt x="8693" y="14087"/>
                    <a:pt x="8693" y="16904"/>
                    <a:pt x="7150" y="18783"/>
                  </a:cubicBezTo>
                  <a:cubicBezTo>
                    <a:pt x="5607" y="20661"/>
                    <a:pt x="2522" y="21600"/>
                    <a:pt x="979" y="21483"/>
                  </a:cubicBezTo>
                  <a:cubicBezTo>
                    <a:pt x="-564" y="21365"/>
                    <a:pt x="-564" y="20191"/>
                    <a:pt x="3036" y="16435"/>
                  </a:cubicBezTo>
                  <a:cubicBezTo>
                    <a:pt x="6636" y="12678"/>
                    <a:pt x="13836" y="6339"/>
                    <a:pt x="210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1701194" y="6493236"/>
              <a:ext cx="123294" cy="186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30" fill="norm" stroke="1" extrusionOk="0">
                  <a:moveTo>
                    <a:pt x="20844" y="3340"/>
                  </a:moveTo>
                  <a:cubicBezTo>
                    <a:pt x="19548" y="2172"/>
                    <a:pt x="18252" y="1005"/>
                    <a:pt x="16308" y="421"/>
                  </a:cubicBezTo>
                  <a:cubicBezTo>
                    <a:pt x="14364" y="-163"/>
                    <a:pt x="11772" y="-163"/>
                    <a:pt x="8964" y="567"/>
                  </a:cubicBezTo>
                  <a:cubicBezTo>
                    <a:pt x="6156" y="1296"/>
                    <a:pt x="3132" y="2756"/>
                    <a:pt x="1404" y="4215"/>
                  </a:cubicBezTo>
                  <a:cubicBezTo>
                    <a:pt x="-324" y="5675"/>
                    <a:pt x="-756" y="7134"/>
                    <a:pt x="1836" y="9032"/>
                  </a:cubicBezTo>
                  <a:cubicBezTo>
                    <a:pt x="4428" y="10929"/>
                    <a:pt x="10044" y="13264"/>
                    <a:pt x="13500" y="15161"/>
                  </a:cubicBezTo>
                  <a:cubicBezTo>
                    <a:pt x="16956" y="17059"/>
                    <a:pt x="18252" y="18518"/>
                    <a:pt x="17820" y="19540"/>
                  </a:cubicBezTo>
                  <a:cubicBezTo>
                    <a:pt x="17388" y="20561"/>
                    <a:pt x="15228" y="21145"/>
                    <a:pt x="13068" y="21291"/>
                  </a:cubicBezTo>
                  <a:cubicBezTo>
                    <a:pt x="10908" y="21437"/>
                    <a:pt x="8748" y="21145"/>
                    <a:pt x="6588" y="20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2350925" y="6307829"/>
              <a:ext cx="102168" cy="406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465" fill="norm" stroke="1" extrusionOk="0">
                  <a:moveTo>
                    <a:pt x="19484" y="0"/>
                  </a:moveTo>
                  <a:cubicBezTo>
                    <a:pt x="15269" y="3780"/>
                    <a:pt x="11054" y="7560"/>
                    <a:pt x="7630" y="10867"/>
                  </a:cubicBezTo>
                  <a:cubicBezTo>
                    <a:pt x="4205" y="14175"/>
                    <a:pt x="1571" y="17010"/>
                    <a:pt x="518" y="18765"/>
                  </a:cubicBezTo>
                  <a:cubicBezTo>
                    <a:pt x="-536" y="20520"/>
                    <a:pt x="-9" y="21195"/>
                    <a:pt x="2362" y="21397"/>
                  </a:cubicBezTo>
                  <a:cubicBezTo>
                    <a:pt x="4732" y="21600"/>
                    <a:pt x="8947" y="21330"/>
                    <a:pt x="12371" y="20790"/>
                  </a:cubicBezTo>
                  <a:cubicBezTo>
                    <a:pt x="15796" y="20250"/>
                    <a:pt x="18430" y="19440"/>
                    <a:pt x="21064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2277980" y="6553139"/>
              <a:ext cx="175113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4549" y="21600"/>
                  </a:moveTo>
                  <a:cubicBezTo>
                    <a:pt x="2357" y="18720"/>
                    <a:pt x="166" y="15840"/>
                    <a:pt x="10" y="12960"/>
                  </a:cubicBezTo>
                  <a:cubicBezTo>
                    <a:pt x="-147" y="10080"/>
                    <a:pt x="1731" y="7200"/>
                    <a:pt x="5644" y="5040"/>
                  </a:cubicBezTo>
                  <a:cubicBezTo>
                    <a:pt x="9557" y="2880"/>
                    <a:pt x="15505" y="1440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2424746" y="6513746"/>
              <a:ext cx="235327" cy="1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0955" fill="norm" stroke="1" extrusionOk="0">
                  <a:moveTo>
                    <a:pt x="7454" y="7592"/>
                  </a:moveTo>
                  <a:cubicBezTo>
                    <a:pt x="8615" y="7315"/>
                    <a:pt x="9776" y="7038"/>
                    <a:pt x="10937" y="5792"/>
                  </a:cubicBezTo>
                  <a:cubicBezTo>
                    <a:pt x="12099" y="4546"/>
                    <a:pt x="13260" y="2330"/>
                    <a:pt x="13260" y="1084"/>
                  </a:cubicBezTo>
                  <a:cubicBezTo>
                    <a:pt x="13260" y="-162"/>
                    <a:pt x="12099" y="-439"/>
                    <a:pt x="10124" y="807"/>
                  </a:cubicBezTo>
                  <a:cubicBezTo>
                    <a:pt x="8150" y="2053"/>
                    <a:pt x="5363" y="4823"/>
                    <a:pt x="3505" y="7453"/>
                  </a:cubicBezTo>
                  <a:cubicBezTo>
                    <a:pt x="1647" y="10084"/>
                    <a:pt x="718" y="12576"/>
                    <a:pt x="254" y="14653"/>
                  </a:cubicBezTo>
                  <a:cubicBezTo>
                    <a:pt x="-211" y="16730"/>
                    <a:pt x="-211" y="18392"/>
                    <a:pt x="1763" y="19499"/>
                  </a:cubicBezTo>
                  <a:cubicBezTo>
                    <a:pt x="3737" y="20607"/>
                    <a:pt x="7686" y="21161"/>
                    <a:pt x="11286" y="20884"/>
                  </a:cubicBezTo>
                  <a:cubicBezTo>
                    <a:pt x="14886" y="20607"/>
                    <a:pt x="18137" y="19499"/>
                    <a:pt x="21389" y="18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2691587" y="6507668"/>
              <a:ext cx="78527" cy="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21130" fill="norm" stroke="1" extrusionOk="0">
                  <a:moveTo>
                    <a:pt x="19418" y="4865"/>
                  </a:moveTo>
                  <a:cubicBezTo>
                    <a:pt x="18763" y="3498"/>
                    <a:pt x="18109" y="2131"/>
                    <a:pt x="15491" y="1174"/>
                  </a:cubicBezTo>
                  <a:cubicBezTo>
                    <a:pt x="12872" y="217"/>
                    <a:pt x="8291" y="-330"/>
                    <a:pt x="5672" y="217"/>
                  </a:cubicBezTo>
                  <a:cubicBezTo>
                    <a:pt x="3054" y="764"/>
                    <a:pt x="2400" y="2404"/>
                    <a:pt x="3709" y="4455"/>
                  </a:cubicBezTo>
                  <a:cubicBezTo>
                    <a:pt x="5018" y="6505"/>
                    <a:pt x="8291" y="8966"/>
                    <a:pt x="11236" y="10743"/>
                  </a:cubicBezTo>
                  <a:cubicBezTo>
                    <a:pt x="14182" y="12521"/>
                    <a:pt x="16800" y="13614"/>
                    <a:pt x="18436" y="14845"/>
                  </a:cubicBezTo>
                  <a:cubicBezTo>
                    <a:pt x="20072" y="16075"/>
                    <a:pt x="20727" y="17442"/>
                    <a:pt x="19418" y="18536"/>
                  </a:cubicBezTo>
                  <a:cubicBezTo>
                    <a:pt x="18109" y="19629"/>
                    <a:pt x="14836" y="20450"/>
                    <a:pt x="10909" y="20860"/>
                  </a:cubicBezTo>
                  <a:cubicBezTo>
                    <a:pt x="6982" y="21270"/>
                    <a:pt x="2400" y="21270"/>
                    <a:pt x="763" y="20450"/>
                  </a:cubicBezTo>
                  <a:cubicBezTo>
                    <a:pt x="-873" y="19629"/>
                    <a:pt x="436" y="17989"/>
                    <a:pt x="1745" y="16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2871311" y="6330827"/>
              <a:ext cx="95398" cy="34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88" fill="norm" stroke="1" extrusionOk="0">
                  <a:moveTo>
                    <a:pt x="21221" y="0"/>
                  </a:moveTo>
                  <a:cubicBezTo>
                    <a:pt x="14400" y="4129"/>
                    <a:pt x="7579" y="8259"/>
                    <a:pt x="3884" y="11356"/>
                  </a:cubicBezTo>
                  <a:cubicBezTo>
                    <a:pt x="189" y="14453"/>
                    <a:pt x="-379" y="16518"/>
                    <a:pt x="189" y="18106"/>
                  </a:cubicBezTo>
                  <a:cubicBezTo>
                    <a:pt x="758" y="19694"/>
                    <a:pt x="2463" y="20806"/>
                    <a:pt x="5874" y="21203"/>
                  </a:cubicBezTo>
                  <a:cubicBezTo>
                    <a:pt x="9284" y="21600"/>
                    <a:pt x="14400" y="21282"/>
                    <a:pt x="19516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2805724" y="6535075"/>
              <a:ext cx="176317" cy="4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504" y="12793"/>
                    <a:pt x="5009" y="5170"/>
                    <a:pt x="8609" y="1993"/>
                  </a:cubicBezTo>
                  <a:cubicBezTo>
                    <a:pt x="12209" y="-1183"/>
                    <a:pt x="16904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3034227" y="6430484"/>
              <a:ext cx="32139" cy="19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470" fill="norm" stroke="1" extrusionOk="0">
                  <a:moveTo>
                    <a:pt x="10928" y="14123"/>
                  </a:moveTo>
                  <a:cubicBezTo>
                    <a:pt x="5943" y="15231"/>
                    <a:pt x="959" y="16338"/>
                    <a:pt x="128" y="17862"/>
                  </a:cubicBezTo>
                  <a:cubicBezTo>
                    <a:pt x="-703" y="19385"/>
                    <a:pt x="2620" y="21323"/>
                    <a:pt x="6774" y="21462"/>
                  </a:cubicBezTo>
                  <a:cubicBezTo>
                    <a:pt x="10928" y="21600"/>
                    <a:pt x="15912" y="19938"/>
                    <a:pt x="18405" y="16062"/>
                  </a:cubicBezTo>
                  <a:cubicBezTo>
                    <a:pt x="20897" y="12185"/>
                    <a:pt x="20897" y="6092"/>
                    <a:pt x="208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3113835" y="6510870"/>
              <a:ext cx="358215" cy="561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64" fill="norm" stroke="1" extrusionOk="0">
                  <a:moveTo>
                    <a:pt x="831" y="150"/>
                  </a:moveTo>
                  <a:cubicBezTo>
                    <a:pt x="984" y="1617"/>
                    <a:pt x="1138" y="3083"/>
                    <a:pt x="984" y="4060"/>
                  </a:cubicBezTo>
                  <a:cubicBezTo>
                    <a:pt x="831" y="5037"/>
                    <a:pt x="372" y="5526"/>
                    <a:pt x="142" y="5526"/>
                  </a:cubicBezTo>
                  <a:cubicBezTo>
                    <a:pt x="-88" y="5526"/>
                    <a:pt x="-88" y="5037"/>
                    <a:pt x="525" y="4158"/>
                  </a:cubicBezTo>
                  <a:cubicBezTo>
                    <a:pt x="1138" y="3278"/>
                    <a:pt x="2363" y="2007"/>
                    <a:pt x="3512" y="1177"/>
                  </a:cubicBezTo>
                  <a:cubicBezTo>
                    <a:pt x="4661" y="346"/>
                    <a:pt x="5733" y="-45"/>
                    <a:pt x="6269" y="4"/>
                  </a:cubicBezTo>
                  <a:cubicBezTo>
                    <a:pt x="6806" y="53"/>
                    <a:pt x="6806" y="541"/>
                    <a:pt x="6959" y="1421"/>
                  </a:cubicBezTo>
                  <a:cubicBezTo>
                    <a:pt x="7112" y="2301"/>
                    <a:pt x="7418" y="3571"/>
                    <a:pt x="8414" y="4549"/>
                  </a:cubicBezTo>
                  <a:cubicBezTo>
                    <a:pt x="9410" y="5526"/>
                    <a:pt x="11095" y="6210"/>
                    <a:pt x="12780" y="6406"/>
                  </a:cubicBezTo>
                  <a:cubicBezTo>
                    <a:pt x="14465" y="6601"/>
                    <a:pt x="16150" y="6308"/>
                    <a:pt x="17376" y="5624"/>
                  </a:cubicBezTo>
                  <a:cubicBezTo>
                    <a:pt x="18601" y="4940"/>
                    <a:pt x="19367" y="3864"/>
                    <a:pt x="19750" y="3083"/>
                  </a:cubicBezTo>
                  <a:cubicBezTo>
                    <a:pt x="20133" y="2301"/>
                    <a:pt x="20133" y="1812"/>
                    <a:pt x="19827" y="1421"/>
                  </a:cubicBezTo>
                  <a:cubicBezTo>
                    <a:pt x="19521" y="1030"/>
                    <a:pt x="18908" y="737"/>
                    <a:pt x="18218" y="688"/>
                  </a:cubicBezTo>
                  <a:cubicBezTo>
                    <a:pt x="17529" y="639"/>
                    <a:pt x="16763" y="835"/>
                    <a:pt x="16150" y="1128"/>
                  </a:cubicBezTo>
                  <a:cubicBezTo>
                    <a:pt x="15538" y="1421"/>
                    <a:pt x="15078" y="1812"/>
                    <a:pt x="14848" y="2252"/>
                  </a:cubicBezTo>
                  <a:cubicBezTo>
                    <a:pt x="14618" y="2692"/>
                    <a:pt x="14618" y="3180"/>
                    <a:pt x="15001" y="3474"/>
                  </a:cubicBezTo>
                  <a:cubicBezTo>
                    <a:pt x="15384" y="3767"/>
                    <a:pt x="16150" y="3865"/>
                    <a:pt x="16916" y="3865"/>
                  </a:cubicBezTo>
                  <a:cubicBezTo>
                    <a:pt x="17682" y="3865"/>
                    <a:pt x="18448" y="3767"/>
                    <a:pt x="19214" y="3474"/>
                  </a:cubicBezTo>
                  <a:cubicBezTo>
                    <a:pt x="19980" y="3180"/>
                    <a:pt x="20746" y="2692"/>
                    <a:pt x="21129" y="2692"/>
                  </a:cubicBezTo>
                  <a:cubicBezTo>
                    <a:pt x="21512" y="2692"/>
                    <a:pt x="21512" y="3180"/>
                    <a:pt x="21435" y="4695"/>
                  </a:cubicBezTo>
                  <a:cubicBezTo>
                    <a:pt x="21359" y="6210"/>
                    <a:pt x="21206" y="8751"/>
                    <a:pt x="20516" y="11341"/>
                  </a:cubicBezTo>
                  <a:cubicBezTo>
                    <a:pt x="19827" y="13931"/>
                    <a:pt x="18601" y="16570"/>
                    <a:pt x="17376" y="18281"/>
                  </a:cubicBezTo>
                  <a:cubicBezTo>
                    <a:pt x="16150" y="19991"/>
                    <a:pt x="14925" y="20773"/>
                    <a:pt x="13929" y="21164"/>
                  </a:cubicBezTo>
                  <a:cubicBezTo>
                    <a:pt x="12933" y="21555"/>
                    <a:pt x="12167" y="21555"/>
                    <a:pt x="11631" y="21213"/>
                  </a:cubicBezTo>
                  <a:cubicBezTo>
                    <a:pt x="11095" y="20871"/>
                    <a:pt x="10789" y="20187"/>
                    <a:pt x="11401" y="19014"/>
                  </a:cubicBezTo>
                  <a:cubicBezTo>
                    <a:pt x="12014" y="17841"/>
                    <a:pt x="13546" y="16179"/>
                    <a:pt x="14465" y="15251"/>
                  </a:cubicBezTo>
                  <a:cubicBezTo>
                    <a:pt x="15384" y="14322"/>
                    <a:pt x="15691" y="14127"/>
                    <a:pt x="15997" y="13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9702874" y="606447"/>
              <a:ext cx="262815" cy="56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35" fill="norm" stroke="1" extrusionOk="0">
                  <a:moveTo>
                    <a:pt x="14507" y="7511"/>
                  </a:moveTo>
                  <a:cubicBezTo>
                    <a:pt x="12846" y="8971"/>
                    <a:pt x="11184" y="10430"/>
                    <a:pt x="9211" y="12473"/>
                  </a:cubicBezTo>
                  <a:cubicBezTo>
                    <a:pt x="7238" y="14517"/>
                    <a:pt x="4953" y="17144"/>
                    <a:pt x="3396" y="18846"/>
                  </a:cubicBezTo>
                  <a:cubicBezTo>
                    <a:pt x="1838" y="20549"/>
                    <a:pt x="1007" y="21327"/>
                    <a:pt x="488" y="21425"/>
                  </a:cubicBezTo>
                  <a:cubicBezTo>
                    <a:pt x="-31" y="21522"/>
                    <a:pt x="-239" y="20938"/>
                    <a:pt x="384" y="19090"/>
                  </a:cubicBezTo>
                  <a:cubicBezTo>
                    <a:pt x="1007" y="17241"/>
                    <a:pt x="2461" y="14127"/>
                    <a:pt x="4538" y="11014"/>
                  </a:cubicBezTo>
                  <a:cubicBezTo>
                    <a:pt x="6615" y="7900"/>
                    <a:pt x="9315" y="4787"/>
                    <a:pt x="10976" y="3036"/>
                  </a:cubicBezTo>
                  <a:cubicBezTo>
                    <a:pt x="12638" y="1284"/>
                    <a:pt x="13261" y="895"/>
                    <a:pt x="14092" y="554"/>
                  </a:cubicBezTo>
                  <a:cubicBezTo>
                    <a:pt x="14923" y="214"/>
                    <a:pt x="15961" y="-78"/>
                    <a:pt x="16792" y="19"/>
                  </a:cubicBezTo>
                  <a:cubicBezTo>
                    <a:pt x="17623" y="117"/>
                    <a:pt x="18246" y="603"/>
                    <a:pt x="18973" y="2403"/>
                  </a:cubicBezTo>
                  <a:cubicBezTo>
                    <a:pt x="19699" y="4203"/>
                    <a:pt x="20530" y="7317"/>
                    <a:pt x="20946" y="10187"/>
                  </a:cubicBezTo>
                  <a:cubicBezTo>
                    <a:pt x="21361" y="13057"/>
                    <a:pt x="21361" y="15684"/>
                    <a:pt x="21361" y="17241"/>
                  </a:cubicBezTo>
                  <a:cubicBezTo>
                    <a:pt x="21361" y="18798"/>
                    <a:pt x="21361" y="19284"/>
                    <a:pt x="20946" y="19187"/>
                  </a:cubicBezTo>
                  <a:cubicBezTo>
                    <a:pt x="20530" y="19090"/>
                    <a:pt x="19699" y="18408"/>
                    <a:pt x="18869" y="17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9774040" y="895694"/>
              <a:ext cx="214646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018"/>
                    <a:pt x="7200" y="12436"/>
                    <a:pt x="10800" y="8836"/>
                  </a:cubicBezTo>
                  <a:cubicBezTo>
                    <a:pt x="14400" y="5236"/>
                    <a:pt x="180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0073001" y="642719"/>
              <a:ext cx="206991" cy="3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42" fill="norm" stroke="1" extrusionOk="0">
                  <a:moveTo>
                    <a:pt x="11855" y="0"/>
                  </a:moveTo>
                  <a:cubicBezTo>
                    <a:pt x="9484" y="3957"/>
                    <a:pt x="7114" y="7915"/>
                    <a:pt x="5270" y="11047"/>
                  </a:cubicBezTo>
                  <a:cubicBezTo>
                    <a:pt x="3426" y="14180"/>
                    <a:pt x="2109" y="16489"/>
                    <a:pt x="1187" y="18055"/>
                  </a:cubicBezTo>
                  <a:cubicBezTo>
                    <a:pt x="265" y="19621"/>
                    <a:pt x="-262" y="20446"/>
                    <a:pt x="133" y="20940"/>
                  </a:cubicBezTo>
                  <a:cubicBezTo>
                    <a:pt x="528" y="21435"/>
                    <a:pt x="1845" y="21600"/>
                    <a:pt x="5138" y="21270"/>
                  </a:cubicBezTo>
                  <a:cubicBezTo>
                    <a:pt x="8431" y="20940"/>
                    <a:pt x="13699" y="20116"/>
                    <a:pt x="16728" y="19374"/>
                  </a:cubicBezTo>
                  <a:cubicBezTo>
                    <a:pt x="19758" y="18632"/>
                    <a:pt x="20548" y="17973"/>
                    <a:pt x="21338" y="17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0198221" y="872697"/>
              <a:ext cx="58773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8" y="0"/>
                  </a:moveTo>
                  <a:cubicBezTo>
                    <a:pt x="9391" y="3703"/>
                    <a:pt x="5635" y="7406"/>
                    <a:pt x="3287" y="10286"/>
                  </a:cubicBezTo>
                  <a:cubicBezTo>
                    <a:pt x="939" y="13166"/>
                    <a:pt x="0" y="15223"/>
                    <a:pt x="0" y="16766"/>
                  </a:cubicBezTo>
                  <a:cubicBezTo>
                    <a:pt x="0" y="18309"/>
                    <a:pt x="939" y="19337"/>
                    <a:pt x="4696" y="20057"/>
                  </a:cubicBezTo>
                  <a:cubicBezTo>
                    <a:pt x="8452" y="20777"/>
                    <a:pt x="15026" y="21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0608992" y="897197"/>
              <a:ext cx="123289" cy="14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546" fill="norm" stroke="1" extrusionOk="0">
                  <a:moveTo>
                    <a:pt x="19946" y="854"/>
                  </a:moveTo>
                  <a:cubicBezTo>
                    <a:pt x="17741" y="146"/>
                    <a:pt x="15537" y="-562"/>
                    <a:pt x="12452" y="677"/>
                  </a:cubicBezTo>
                  <a:cubicBezTo>
                    <a:pt x="9366" y="1917"/>
                    <a:pt x="5399" y="5104"/>
                    <a:pt x="2974" y="8468"/>
                  </a:cubicBezTo>
                  <a:cubicBezTo>
                    <a:pt x="550" y="11831"/>
                    <a:pt x="-332" y="15372"/>
                    <a:pt x="109" y="17674"/>
                  </a:cubicBezTo>
                  <a:cubicBezTo>
                    <a:pt x="550" y="19976"/>
                    <a:pt x="2313" y="21038"/>
                    <a:pt x="5839" y="20330"/>
                  </a:cubicBezTo>
                  <a:cubicBezTo>
                    <a:pt x="9366" y="19622"/>
                    <a:pt x="14656" y="17143"/>
                    <a:pt x="17521" y="14310"/>
                  </a:cubicBezTo>
                  <a:cubicBezTo>
                    <a:pt x="20386" y="11477"/>
                    <a:pt x="20827" y="8290"/>
                    <a:pt x="19946" y="6520"/>
                  </a:cubicBezTo>
                  <a:cubicBezTo>
                    <a:pt x="19064" y="4749"/>
                    <a:pt x="16860" y="4395"/>
                    <a:pt x="16860" y="4749"/>
                  </a:cubicBezTo>
                  <a:cubicBezTo>
                    <a:pt x="16860" y="5104"/>
                    <a:pt x="19064" y="6166"/>
                    <a:pt x="21268" y="7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10798215" y="696381"/>
              <a:ext cx="463014" cy="32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01" fill="norm" stroke="1" extrusionOk="0">
                  <a:moveTo>
                    <a:pt x="142" y="15188"/>
                  </a:moveTo>
                  <a:cubicBezTo>
                    <a:pt x="142" y="16031"/>
                    <a:pt x="142" y="16875"/>
                    <a:pt x="83" y="17719"/>
                  </a:cubicBezTo>
                  <a:cubicBezTo>
                    <a:pt x="24" y="18563"/>
                    <a:pt x="-95" y="19406"/>
                    <a:pt x="142" y="20166"/>
                  </a:cubicBezTo>
                  <a:cubicBezTo>
                    <a:pt x="380" y="20925"/>
                    <a:pt x="973" y="21600"/>
                    <a:pt x="1685" y="21347"/>
                  </a:cubicBezTo>
                  <a:cubicBezTo>
                    <a:pt x="2397" y="21094"/>
                    <a:pt x="3228" y="19912"/>
                    <a:pt x="3881" y="18984"/>
                  </a:cubicBezTo>
                  <a:cubicBezTo>
                    <a:pt x="4534" y="18056"/>
                    <a:pt x="5008" y="17381"/>
                    <a:pt x="5364" y="17466"/>
                  </a:cubicBezTo>
                  <a:cubicBezTo>
                    <a:pt x="5720" y="17550"/>
                    <a:pt x="5958" y="18394"/>
                    <a:pt x="6373" y="18984"/>
                  </a:cubicBezTo>
                  <a:cubicBezTo>
                    <a:pt x="6788" y="19575"/>
                    <a:pt x="7382" y="19912"/>
                    <a:pt x="8035" y="19997"/>
                  </a:cubicBezTo>
                  <a:cubicBezTo>
                    <a:pt x="8687" y="20081"/>
                    <a:pt x="9399" y="19912"/>
                    <a:pt x="10112" y="18816"/>
                  </a:cubicBezTo>
                  <a:cubicBezTo>
                    <a:pt x="10824" y="17719"/>
                    <a:pt x="11536" y="15694"/>
                    <a:pt x="12129" y="12741"/>
                  </a:cubicBezTo>
                  <a:cubicBezTo>
                    <a:pt x="12723" y="9787"/>
                    <a:pt x="13197" y="5906"/>
                    <a:pt x="13494" y="3459"/>
                  </a:cubicBezTo>
                  <a:cubicBezTo>
                    <a:pt x="13791" y="1012"/>
                    <a:pt x="13909" y="0"/>
                    <a:pt x="13909" y="0"/>
                  </a:cubicBezTo>
                  <a:cubicBezTo>
                    <a:pt x="13909" y="0"/>
                    <a:pt x="13791" y="1012"/>
                    <a:pt x="13316" y="3966"/>
                  </a:cubicBezTo>
                  <a:cubicBezTo>
                    <a:pt x="12841" y="6919"/>
                    <a:pt x="12010" y="11813"/>
                    <a:pt x="11714" y="14681"/>
                  </a:cubicBezTo>
                  <a:cubicBezTo>
                    <a:pt x="11417" y="17550"/>
                    <a:pt x="11654" y="18394"/>
                    <a:pt x="12070" y="18900"/>
                  </a:cubicBezTo>
                  <a:cubicBezTo>
                    <a:pt x="12485" y="19406"/>
                    <a:pt x="13079" y="19575"/>
                    <a:pt x="13494" y="19238"/>
                  </a:cubicBezTo>
                  <a:cubicBezTo>
                    <a:pt x="13909" y="18900"/>
                    <a:pt x="14147" y="18056"/>
                    <a:pt x="14147" y="17213"/>
                  </a:cubicBezTo>
                  <a:cubicBezTo>
                    <a:pt x="14147" y="16369"/>
                    <a:pt x="13909" y="15525"/>
                    <a:pt x="13435" y="14850"/>
                  </a:cubicBezTo>
                  <a:cubicBezTo>
                    <a:pt x="12960" y="14175"/>
                    <a:pt x="12248" y="13669"/>
                    <a:pt x="11595" y="13331"/>
                  </a:cubicBezTo>
                  <a:cubicBezTo>
                    <a:pt x="10942" y="12994"/>
                    <a:pt x="10349" y="12825"/>
                    <a:pt x="10408" y="12403"/>
                  </a:cubicBezTo>
                  <a:cubicBezTo>
                    <a:pt x="10468" y="11981"/>
                    <a:pt x="11180" y="11306"/>
                    <a:pt x="13138" y="10800"/>
                  </a:cubicBezTo>
                  <a:cubicBezTo>
                    <a:pt x="15096" y="10294"/>
                    <a:pt x="18301" y="9956"/>
                    <a:pt x="21505" y="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10033213" y="1355649"/>
              <a:ext cx="97402" cy="42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314" fill="norm" stroke="1" extrusionOk="0">
                  <a:moveTo>
                    <a:pt x="13610" y="0"/>
                  </a:moveTo>
                  <a:cubicBezTo>
                    <a:pt x="10287" y="3195"/>
                    <a:pt x="6964" y="6391"/>
                    <a:pt x="4472" y="9586"/>
                  </a:cubicBezTo>
                  <a:cubicBezTo>
                    <a:pt x="1979" y="12781"/>
                    <a:pt x="318" y="15976"/>
                    <a:pt x="41" y="17893"/>
                  </a:cubicBezTo>
                  <a:cubicBezTo>
                    <a:pt x="-236" y="19811"/>
                    <a:pt x="872" y="20450"/>
                    <a:pt x="3641" y="20897"/>
                  </a:cubicBezTo>
                  <a:cubicBezTo>
                    <a:pt x="6410" y="21344"/>
                    <a:pt x="10841" y="21600"/>
                    <a:pt x="14441" y="20769"/>
                  </a:cubicBezTo>
                  <a:cubicBezTo>
                    <a:pt x="18041" y="19938"/>
                    <a:pt x="20810" y="18021"/>
                    <a:pt x="21087" y="16807"/>
                  </a:cubicBezTo>
                  <a:cubicBezTo>
                    <a:pt x="21364" y="15593"/>
                    <a:pt x="19149" y="15082"/>
                    <a:pt x="16933" y="14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10017548" y="1593292"/>
              <a:ext cx="254777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600" fill="norm" stroke="1" extrusionOk="0">
                  <a:moveTo>
                    <a:pt x="2717" y="21600"/>
                  </a:moveTo>
                  <a:cubicBezTo>
                    <a:pt x="1220" y="21600"/>
                    <a:pt x="-277" y="21600"/>
                    <a:pt x="44" y="20160"/>
                  </a:cubicBezTo>
                  <a:cubicBezTo>
                    <a:pt x="365" y="18720"/>
                    <a:pt x="2503" y="15840"/>
                    <a:pt x="6353" y="12240"/>
                  </a:cubicBezTo>
                  <a:cubicBezTo>
                    <a:pt x="10202" y="8640"/>
                    <a:pt x="15763" y="4320"/>
                    <a:pt x="213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10204931" y="1585626"/>
              <a:ext cx="98058" cy="12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140" fill="norm" stroke="1" extrusionOk="0">
                  <a:moveTo>
                    <a:pt x="21253" y="0"/>
                  </a:moveTo>
                  <a:cubicBezTo>
                    <a:pt x="15715" y="3024"/>
                    <a:pt x="10176" y="6048"/>
                    <a:pt x="6576" y="8640"/>
                  </a:cubicBezTo>
                  <a:cubicBezTo>
                    <a:pt x="2976" y="11232"/>
                    <a:pt x="1315" y="13392"/>
                    <a:pt x="484" y="15552"/>
                  </a:cubicBezTo>
                  <a:cubicBezTo>
                    <a:pt x="-347" y="17712"/>
                    <a:pt x="-347" y="19872"/>
                    <a:pt x="2422" y="20736"/>
                  </a:cubicBezTo>
                  <a:cubicBezTo>
                    <a:pt x="5192" y="21600"/>
                    <a:pt x="10730" y="21168"/>
                    <a:pt x="14330" y="18576"/>
                  </a:cubicBezTo>
                  <a:cubicBezTo>
                    <a:pt x="17930" y="15984"/>
                    <a:pt x="19592" y="11232"/>
                    <a:pt x="21253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10404245" y="1293860"/>
              <a:ext cx="542681" cy="75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12" fill="norm" stroke="1" extrusionOk="0">
                  <a:moveTo>
                    <a:pt x="6020" y="8959"/>
                  </a:moveTo>
                  <a:cubicBezTo>
                    <a:pt x="5006" y="8886"/>
                    <a:pt x="3992" y="8813"/>
                    <a:pt x="2978" y="9213"/>
                  </a:cubicBezTo>
                  <a:cubicBezTo>
                    <a:pt x="1964" y="9613"/>
                    <a:pt x="950" y="10486"/>
                    <a:pt x="443" y="11104"/>
                  </a:cubicBezTo>
                  <a:cubicBezTo>
                    <a:pt x="-64" y="11723"/>
                    <a:pt x="-64" y="12086"/>
                    <a:pt x="88" y="12413"/>
                  </a:cubicBezTo>
                  <a:cubicBezTo>
                    <a:pt x="240" y="12741"/>
                    <a:pt x="544" y="13032"/>
                    <a:pt x="950" y="13068"/>
                  </a:cubicBezTo>
                  <a:cubicBezTo>
                    <a:pt x="1356" y="13104"/>
                    <a:pt x="1863" y="12886"/>
                    <a:pt x="2725" y="11904"/>
                  </a:cubicBezTo>
                  <a:cubicBezTo>
                    <a:pt x="3587" y="10923"/>
                    <a:pt x="4804" y="9177"/>
                    <a:pt x="5767" y="7323"/>
                  </a:cubicBezTo>
                  <a:cubicBezTo>
                    <a:pt x="6730" y="5468"/>
                    <a:pt x="7440" y="3504"/>
                    <a:pt x="7846" y="2195"/>
                  </a:cubicBezTo>
                  <a:cubicBezTo>
                    <a:pt x="8251" y="886"/>
                    <a:pt x="8353" y="232"/>
                    <a:pt x="8251" y="50"/>
                  </a:cubicBezTo>
                  <a:cubicBezTo>
                    <a:pt x="8150" y="-132"/>
                    <a:pt x="7846" y="159"/>
                    <a:pt x="7085" y="1395"/>
                  </a:cubicBezTo>
                  <a:cubicBezTo>
                    <a:pt x="6325" y="2632"/>
                    <a:pt x="5108" y="4813"/>
                    <a:pt x="4449" y="6486"/>
                  </a:cubicBezTo>
                  <a:cubicBezTo>
                    <a:pt x="3790" y="8159"/>
                    <a:pt x="3688" y="9323"/>
                    <a:pt x="3840" y="10086"/>
                  </a:cubicBezTo>
                  <a:cubicBezTo>
                    <a:pt x="3992" y="10850"/>
                    <a:pt x="4398" y="11213"/>
                    <a:pt x="4956" y="11395"/>
                  </a:cubicBezTo>
                  <a:cubicBezTo>
                    <a:pt x="5513" y="11577"/>
                    <a:pt x="6223" y="11577"/>
                    <a:pt x="7085" y="11323"/>
                  </a:cubicBezTo>
                  <a:cubicBezTo>
                    <a:pt x="7947" y="11068"/>
                    <a:pt x="8961" y="10559"/>
                    <a:pt x="9570" y="10123"/>
                  </a:cubicBezTo>
                  <a:cubicBezTo>
                    <a:pt x="10178" y="9686"/>
                    <a:pt x="10381" y="9323"/>
                    <a:pt x="10533" y="8959"/>
                  </a:cubicBezTo>
                  <a:cubicBezTo>
                    <a:pt x="10685" y="8595"/>
                    <a:pt x="10787" y="8232"/>
                    <a:pt x="10584" y="8123"/>
                  </a:cubicBezTo>
                  <a:cubicBezTo>
                    <a:pt x="10381" y="8013"/>
                    <a:pt x="9874" y="8159"/>
                    <a:pt x="9367" y="8632"/>
                  </a:cubicBezTo>
                  <a:cubicBezTo>
                    <a:pt x="8860" y="9104"/>
                    <a:pt x="8353" y="9904"/>
                    <a:pt x="8099" y="10559"/>
                  </a:cubicBezTo>
                  <a:cubicBezTo>
                    <a:pt x="7846" y="11213"/>
                    <a:pt x="7846" y="11723"/>
                    <a:pt x="8099" y="11868"/>
                  </a:cubicBezTo>
                  <a:cubicBezTo>
                    <a:pt x="8353" y="12013"/>
                    <a:pt x="8860" y="11795"/>
                    <a:pt x="9215" y="11504"/>
                  </a:cubicBezTo>
                  <a:cubicBezTo>
                    <a:pt x="9570" y="11213"/>
                    <a:pt x="9773" y="10850"/>
                    <a:pt x="10026" y="10450"/>
                  </a:cubicBezTo>
                  <a:cubicBezTo>
                    <a:pt x="10280" y="10050"/>
                    <a:pt x="10584" y="9613"/>
                    <a:pt x="10837" y="9577"/>
                  </a:cubicBezTo>
                  <a:cubicBezTo>
                    <a:pt x="11091" y="9541"/>
                    <a:pt x="11294" y="9904"/>
                    <a:pt x="11395" y="10304"/>
                  </a:cubicBezTo>
                  <a:cubicBezTo>
                    <a:pt x="11497" y="10704"/>
                    <a:pt x="11497" y="11141"/>
                    <a:pt x="11750" y="11250"/>
                  </a:cubicBezTo>
                  <a:cubicBezTo>
                    <a:pt x="12004" y="11359"/>
                    <a:pt x="12511" y="11141"/>
                    <a:pt x="13018" y="10704"/>
                  </a:cubicBezTo>
                  <a:cubicBezTo>
                    <a:pt x="13525" y="10268"/>
                    <a:pt x="14032" y="9613"/>
                    <a:pt x="14437" y="9141"/>
                  </a:cubicBezTo>
                  <a:cubicBezTo>
                    <a:pt x="14843" y="8668"/>
                    <a:pt x="15147" y="8377"/>
                    <a:pt x="15350" y="8413"/>
                  </a:cubicBezTo>
                  <a:cubicBezTo>
                    <a:pt x="15553" y="8450"/>
                    <a:pt x="15654" y="8813"/>
                    <a:pt x="15857" y="9141"/>
                  </a:cubicBezTo>
                  <a:cubicBezTo>
                    <a:pt x="16060" y="9468"/>
                    <a:pt x="16364" y="9759"/>
                    <a:pt x="16871" y="9795"/>
                  </a:cubicBezTo>
                  <a:cubicBezTo>
                    <a:pt x="17378" y="9832"/>
                    <a:pt x="18088" y="9613"/>
                    <a:pt x="18544" y="9323"/>
                  </a:cubicBezTo>
                  <a:cubicBezTo>
                    <a:pt x="19001" y="9032"/>
                    <a:pt x="19204" y="8668"/>
                    <a:pt x="19457" y="8304"/>
                  </a:cubicBezTo>
                  <a:cubicBezTo>
                    <a:pt x="19711" y="7941"/>
                    <a:pt x="20015" y="7577"/>
                    <a:pt x="20167" y="7577"/>
                  </a:cubicBezTo>
                  <a:cubicBezTo>
                    <a:pt x="20319" y="7577"/>
                    <a:pt x="20319" y="7941"/>
                    <a:pt x="20522" y="9323"/>
                  </a:cubicBezTo>
                  <a:cubicBezTo>
                    <a:pt x="20725" y="10704"/>
                    <a:pt x="21130" y="13104"/>
                    <a:pt x="21130" y="15177"/>
                  </a:cubicBezTo>
                  <a:cubicBezTo>
                    <a:pt x="21130" y="17250"/>
                    <a:pt x="20725" y="18995"/>
                    <a:pt x="20370" y="20013"/>
                  </a:cubicBezTo>
                  <a:cubicBezTo>
                    <a:pt x="20015" y="21032"/>
                    <a:pt x="19711" y="21323"/>
                    <a:pt x="18950" y="21395"/>
                  </a:cubicBezTo>
                  <a:cubicBezTo>
                    <a:pt x="18190" y="21468"/>
                    <a:pt x="16973" y="21323"/>
                    <a:pt x="16668" y="20741"/>
                  </a:cubicBezTo>
                  <a:cubicBezTo>
                    <a:pt x="16364" y="20159"/>
                    <a:pt x="16973" y="19141"/>
                    <a:pt x="17936" y="18450"/>
                  </a:cubicBezTo>
                  <a:cubicBezTo>
                    <a:pt x="18899" y="17759"/>
                    <a:pt x="20218" y="17395"/>
                    <a:pt x="21536" y="17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9866031" y="2352218"/>
              <a:ext cx="28364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59" y="19800"/>
                    <a:pt x="10119" y="18000"/>
                    <a:pt x="13622" y="15300"/>
                  </a:cubicBezTo>
                  <a:cubicBezTo>
                    <a:pt x="17124" y="12600"/>
                    <a:pt x="19070" y="9000"/>
                    <a:pt x="20141" y="6300"/>
                  </a:cubicBezTo>
                  <a:cubicBezTo>
                    <a:pt x="21211" y="3600"/>
                    <a:pt x="2140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0134338" y="2280816"/>
              <a:ext cx="101560" cy="17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0963" fill="norm" stroke="1" extrusionOk="0">
                  <a:moveTo>
                    <a:pt x="0" y="295"/>
                  </a:moveTo>
                  <a:cubicBezTo>
                    <a:pt x="3161" y="-18"/>
                    <a:pt x="6322" y="-331"/>
                    <a:pt x="9746" y="765"/>
                  </a:cubicBezTo>
                  <a:cubicBezTo>
                    <a:pt x="13171" y="1860"/>
                    <a:pt x="16859" y="4365"/>
                    <a:pt x="18966" y="7339"/>
                  </a:cubicBezTo>
                  <a:cubicBezTo>
                    <a:pt x="21073" y="10312"/>
                    <a:pt x="21600" y="13756"/>
                    <a:pt x="20019" y="16260"/>
                  </a:cubicBezTo>
                  <a:cubicBezTo>
                    <a:pt x="18439" y="18765"/>
                    <a:pt x="14751" y="20330"/>
                    <a:pt x="13171" y="20799"/>
                  </a:cubicBezTo>
                  <a:cubicBezTo>
                    <a:pt x="11590" y="21269"/>
                    <a:pt x="12117" y="20643"/>
                    <a:pt x="12644" y="20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10351751" y="2137265"/>
              <a:ext cx="572177" cy="40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55" fill="norm" stroke="1" extrusionOk="0">
                  <a:moveTo>
                    <a:pt x="4504" y="12091"/>
                  </a:moveTo>
                  <a:cubicBezTo>
                    <a:pt x="4024" y="11957"/>
                    <a:pt x="3544" y="11822"/>
                    <a:pt x="2776" y="12896"/>
                  </a:cubicBezTo>
                  <a:cubicBezTo>
                    <a:pt x="2008" y="13969"/>
                    <a:pt x="952" y="16250"/>
                    <a:pt x="424" y="17793"/>
                  </a:cubicBezTo>
                  <a:cubicBezTo>
                    <a:pt x="-104" y="19335"/>
                    <a:pt x="-104" y="20140"/>
                    <a:pt x="232" y="20677"/>
                  </a:cubicBezTo>
                  <a:cubicBezTo>
                    <a:pt x="568" y="21214"/>
                    <a:pt x="1240" y="21482"/>
                    <a:pt x="2056" y="20476"/>
                  </a:cubicBezTo>
                  <a:cubicBezTo>
                    <a:pt x="2872" y="19470"/>
                    <a:pt x="3832" y="17189"/>
                    <a:pt x="4408" y="13768"/>
                  </a:cubicBezTo>
                  <a:cubicBezTo>
                    <a:pt x="4984" y="10347"/>
                    <a:pt x="5176" y="5785"/>
                    <a:pt x="5224" y="3169"/>
                  </a:cubicBezTo>
                  <a:cubicBezTo>
                    <a:pt x="5272" y="553"/>
                    <a:pt x="5176" y="-118"/>
                    <a:pt x="5080" y="16"/>
                  </a:cubicBezTo>
                  <a:cubicBezTo>
                    <a:pt x="4984" y="150"/>
                    <a:pt x="4888" y="1089"/>
                    <a:pt x="4600" y="3840"/>
                  </a:cubicBezTo>
                  <a:cubicBezTo>
                    <a:pt x="4312" y="6590"/>
                    <a:pt x="3832" y="11152"/>
                    <a:pt x="3592" y="13835"/>
                  </a:cubicBezTo>
                  <a:cubicBezTo>
                    <a:pt x="3352" y="16518"/>
                    <a:pt x="3352" y="17323"/>
                    <a:pt x="3448" y="18061"/>
                  </a:cubicBezTo>
                  <a:cubicBezTo>
                    <a:pt x="3544" y="18799"/>
                    <a:pt x="3736" y="19470"/>
                    <a:pt x="4072" y="19805"/>
                  </a:cubicBezTo>
                  <a:cubicBezTo>
                    <a:pt x="4408" y="20140"/>
                    <a:pt x="4888" y="20140"/>
                    <a:pt x="5368" y="19268"/>
                  </a:cubicBezTo>
                  <a:cubicBezTo>
                    <a:pt x="5848" y="18396"/>
                    <a:pt x="6328" y="16652"/>
                    <a:pt x="6760" y="15512"/>
                  </a:cubicBezTo>
                  <a:cubicBezTo>
                    <a:pt x="7192" y="14371"/>
                    <a:pt x="7576" y="13835"/>
                    <a:pt x="7768" y="13969"/>
                  </a:cubicBezTo>
                  <a:cubicBezTo>
                    <a:pt x="7960" y="14103"/>
                    <a:pt x="7960" y="14908"/>
                    <a:pt x="7960" y="15713"/>
                  </a:cubicBezTo>
                  <a:cubicBezTo>
                    <a:pt x="7960" y="16518"/>
                    <a:pt x="7960" y="17323"/>
                    <a:pt x="8008" y="18061"/>
                  </a:cubicBezTo>
                  <a:cubicBezTo>
                    <a:pt x="8056" y="18799"/>
                    <a:pt x="8152" y="19470"/>
                    <a:pt x="8440" y="19872"/>
                  </a:cubicBezTo>
                  <a:cubicBezTo>
                    <a:pt x="8728" y="20275"/>
                    <a:pt x="9208" y="20409"/>
                    <a:pt x="9544" y="20140"/>
                  </a:cubicBezTo>
                  <a:cubicBezTo>
                    <a:pt x="9880" y="19872"/>
                    <a:pt x="10072" y="19201"/>
                    <a:pt x="10312" y="18530"/>
                  </a:cubicBezTo>
                  <a:cubicBezTo>
                    <a:pt x="10552" y="17860"/>
                    <a:pt x="10840" y="17189"/>
                    <a:pt x="11128" y="16585"/>
                  </a:cubicBezTo>
                  <a:cubicBezTo>
                    <a:pt x="11416" y="15981"/>
                    <a:pt x="11704" y="15445"/>
                    <a:pt x="11896" y="15780"/>
                  </a:cubicBezTo>
                  <a:cubicBezTo>
                    <a:pt x="12088" y="16116"/>
                    <a:pt x="12184" y="17323"/>
                    <a:pt x="12424" y="18195"/>
                  </a:cubicBezTo>
                  <a:cubicBezTo>
                    <a:pt x="12664" y="19067"/>
                    <a:pt x="13048" y="19604"/>
                    <a:pt x="13480" y="19671"/>
                  </a:cubicBezTo>
                  <a:cubicBezTo>
                    <a:pt x="13912" y="19738"/>
                    <a:pt x="14392" y="19335"/>
                    <a:pt x="14920" y="18463"/>
                  </a:cubicBezTo>
                  <a:cubicBezTo>
                    <a:pt x="15448" y="17591"/>
                    <a:pt x="16024" y="16250"/>
                    <a:pt x="16456" y="14975"/>
                  </a:cubicBezTo>
                  <a:cubicBezTo>
                    <a:pt x="16888" y="13701"/>
                    <a:pt x="17176" y="12493"/>
                    <a:pt x="17128" y="12091"/>
                  </a:cubicBezTo>
                  <a:cubicBezTo>
                    <a:pt x="17080" y="11688"/>
                    <a:pt x="16696" y="12091"/>
                    <a:pt x="16216" y="13030"/>
                  </a:cubicBezTo>
                  <a:cubicBezTo>
                    <a:pt x="15736" y="13969"/>
                    <a:pt x="15160" y="15445"/>
                    <a:pt x="14872" y="16518"/>
                  </a:cubicBezTo>
                  <a:cubicBezTo>
                    <a:pt x="14584" y="17591"/>
                    <a:pt x="14584" y="18262"/>
                    <a:pt x="15208" y="18799"/>
                  </a:cubicBezTo>
                  <a:cubicBezTo>
                    <a:pt x="15832" y="19335"/>
                    <a:pt x="17080" y="19738"/>
                    <a:pt x="18232" y="19671"/>
                  </a:cubicBezTo>
                  <a:cubicBezTo>
                    <a:pt x="19384" y="19604"/>
                    <a:pt x="20440" y="19067"/>
                    <a:pt x="21496" y="18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11228490" y="2229563"/>
              <a:ext cx="178391" cy="220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45" fill="norm" stroke="1" extrusionOk="0">
                  <a:moveTo>
                    <a:pt x="11199" y="0"/>
                  </a:moveTo>
                  <a:cubicBezTo>
                    <a:pt x="9069" y="3972"/>
                    <a:pt x="6939" y="7945"/>
                    <a:pt x="5114" y="10924"/>
                  </a:cubicBezTo>
                  <a:cubicBezTo>
                    <a:pt x="3289" y="13903"/>
                    <a:pt x="1768" y="15890"/>
                    <a:pt x="855" y="17503"/>
                  </a:cubicBezTo>
                  <a:cubicBezTo>
                    <a:pt x="-58" y="19117"/>
                    <a:pt x="-362" y="20359"/>
                    <a:pt x="551" y="20979"/>
                  </a:cubicBezTo>
                  <a:cubicBezTo>
                    <a:pt x="1463" y="21600"/>
                    <a:pt x="3593" y="21600"/>
                    <a:pt x="7244" y="20979"/>
                  </a:cubicBezTo>
                  <a:cubicBezTo>
                    <a:pt x="10894" y="20359"/>
                    <a:pt x="16066" y="19117"/>
                    <a:pt x="21238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11337887" y="2344552"/>
              <a:ext cx="22999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1429877" y="2191234"/>
              <a:ext cx="176318" cy="36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48" y="2250"/>
                    <a:pt x="19096" y="4500"/>
                    <a:pt x="16748" y="7200"/>
                  </a:cubicBezTo>
                  <a:cubicBezTo>
                    <a:pt x="14400" y="9900"/>
                    <a:pt x="10956" y="13050"/>
                    <a:pt x="7983" y="15525"/>
                  </a:cubicBezTo>
                  <a:cubicBezTo>
                    <a:pt x="5009" y="18000"/>
                    <a:pt x="2504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1577809" y="2283225"/>
              <a:ext cx="143374" cy="22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24" fill="norm" stroke="1" extrusionOk="0">
                  <a:moveTo>
                    <a:pt x="12167" y="0"/>
                  </a:moveTo>
                  <a:cubicBezTo>
                    <a:pt x="7999" y="6000"/>
                    <a:pt x="3830" y="12000"/>
                    <a:pt x="1746" y="15600"/>
                  </a:cubicBezTo>
                  <a:cubicBezTo>
                    <a:pt x="-338" y="19200"/>
                    <a:pt x="-338" y="20400"/>
                    <a:pt x="609" y="21000"/>
                  </a:cubicBezTo>
                  <a:cubicBezTo>
                    <a:pt x="1557" y="21600"/>
                    <a:pt x="3452" y="21600"/>
                    <a:pt x="7052" y="20760"/>
                  </a:cubicBezTo>
                  <a:cubicBezTo>
                    <a:pt x="10652" y="19920"/>
                    <a:pt x="15957" y="18240"/>
                    <a:pt x="21262" y="16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11652189" y="2436543"/>
              <a:ext cx="30665" cy="22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72"/>
                    <a:pt x="7200" y="7945"/>
                    <a:pt x="3600" y="11545"/>
                  </a:cubicBezTo>
                  <a:cubicBezTo>
                    <a:pt x="0" y="15145"/>
                    <a:pt x="0" y="183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1" name="Drawing"/>
          <p:cNvGrpSpPr/>
          <p:nvPr/>
        </p:nvGrpSpPr>
        <p:grpSpPr>
          <a:xfrm>
            <a:off x="732424" y="551653"/>
            <a:ext cx="11570673" cy="7668763"/>
            <a:chOff x="0" y="0"/>
            <a:chExt cx="11570670" cy="7668761"/>
          </a:xfrm>
        </p:grpSpPr>
        <p:sp>
          <p:nvSpPr>
            <p:cNvPr id="1727" name="Line"/>
            <p:cNvSpPr/>
            <p:nvPr/>
          </p:nvSpPr>
          <p:spPr>
            <a:xfrm>
              <a:off x="356134" y="51865"/>
              <a:ext cx="260642" cy="60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1493"/>
                  </a:moveTo>
                  <a:cubicBezTo>
                    <a:pt x="3388" y="19957"/>
                    <a:pt x="6776" y="18420"/>
                    <a:pt x="9635" y="16161"/>
                  </a:cubicBezTo>
                  <a:cubicBezTo>
                    <a:pt x="12494" y="13901"/>
                    <a:pt x="14824" y="10919"/>
                    <a:pt x="16200" y="8343"/>
                  </a:cubicBezTo>
                  <a:cubicBezTo>
                    <a:pt x="17576" y="5767"/>
                    <a:pt x="18000" y="3598"/>
                    <a:pt x="18212" y="2243"/>
                  </a:cubicBezTo>
                  <a:cubicBezTo>
                    <a:pt x="18424" y="887"/>
                    <a:pt x="18424" y="345"/>
                    <a:pt x="17894" y="119"/>
                  </a:cubicBezTo>
                  <a:cubicBezTo>
                    <a:pt x="17365" y="-107"/>
                    <a:pt x="16306" y="-17"/>
                    <a:pt x="14929" y="435"/>
                  </a:cubicBezTo>
                  <a:cubicBezTo>
                    <a:pt x="13553" y="887"/>
                    <a:pt x="11859" y="1701"/>
                    <a:pt x="10588" y="3553"/>
                  </a:cubicBezTo>
                  <a:cubicBezTo>
                    <a:pt x="9318" y="5406"/>
                    <a:pt x="8471" y="8298"/>
                    <a:pt x="8471" y="10648"/>
                  </a:cubicBezTo>
                  <a:cubicBezTo>
                    <a:pt x="8471" y="12998"/>
                    <a:pt x="9318" y="14805"/>
                    <a:pt x="11647" y="16116"/>
                  </a:cubicBezTo>
                  <a:cubicBezTo>
                    <a:pt x="13976" y="17426"/>
                    <a:pt x="17788" y="18239"/>
                    <a:pt x="21600" y="19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745918" y="153033"/>
              <a:ext cx="139165" cy="508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380" fill="norm" stroke="1" extrusionOk="0">
                  <a:moveTo>
                    <a:pt x="17535" y="992"/>
                  </a:moveTo>
                  <a:cubicBezTo>
                    <a:pt x="16377" y="562"/>
                    <a:pt x="15220" y="132"/>
                    <a:pt x="13677" y="24"/>
                  </a:cubicBezTo>
                  <a:cubicBezTo>
                    <a:pt x="12135" y="-83"/>
                    <a:pt x="10206" y="132"/>
                    <a:pt x="7699" y="1368"/>
                  </a:cubicBezTo>
                  <a:cubicBezTo>
                    <a:pt x="5192" y="2604"/>
                    <a:pt x="2106" y="4860"/>
                    <a:pt x="756" y="7654"/>
                  </a:cubicBezTo>
                  <a:cubicBezTo>
                    <a:pt x="-594" y="10448"/>
                    <a:pt x="-208" y="13780"/>
                    <a:pt x="2492" y="16198"/>
                  </a:cubicBezTo>
                  <a:cubicBezTo>
                    <a:pt x="5192" y="18616"/>
                    <a:pt x="10206" y="20120"/>
                    <a:pt x="13677" y="20818"/>
                  </a:cubicBezTo>
                  <a:cubicBezTo>
                    <a:pt x="17149" y="21517"/>
                    <a:pt x="19077" y="21410"/>
                    <a:pt x="21006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982184" y="194054"/>
              <a:ext cx="168669" cy="69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58" fill="norm" stroke="1" extrusionOk="0">
                  <a:moveTo>
                    <a:pt x="3176" y="6978"/>
                  </a:moveTo>
                  <a:cubicBezTo>
                    <a:pt x="2541" y="8935"/>
                    <a:pt x="1906" y="10892"/>
                    <a:pt x="1747" y="13161"/>
                  </a:cubicBezTo>
                  <a:cubicBezTo>
                    <a:pt x="1588" y="15431"/>
                    <a:pt x="1906" y="18013"/>
                    <a:pt x="2065" y="19539"/>
                  </a:cubicBezTo>
                  <a:cubicBezTo>
                    <a:pt x="2224" y="21065"/>
                    <a:pt x="2224" y="21535"/>
                    <a:pt x="2065" y="21300"/>
                  </a:cubicBezTo>
                  <a:cubicBezTo>
                    <a:pt x="1906" y="21065"/>
                    <a:pt x="1588" y="20126"/>
                    <a:pt x="1112" y="18248"/>
                  </a:cubicBezTo>
                  <a:cubicBezTo>
                    <a:pt x="635" y="16370"/>
                    <a:pt x="0" y="13552"/>
                    <a:pt x="0" y="10970"/>
                  </a:cubicBezTo>
                  <a:cubicBezTo>
                    <a:pt x="0" y="8387"/>
                    <a:pt x="635" y="6039"/>
                    <a:pt x="1271" y="4396"/>
                  </a:cubicBezTo>
                  <a:cubicBezTo>
                    <a:pt x="1906" y="2752"/>
                    <a:pt x="2541" y="1813"/>
                    <a:pt x="3335" y="1187"/>
                  </a:cubicBezTo>
                  <a:cubicBezTo>
                    <a:pt x="4129" y="561"/>
                    <a:pt x="5082" y="248"/>
                    <a:pt x="6671" y="92"/>
                  </a:cubicBezTo>
                  <a:cubicBezTo>
                    <a:pt x="8259" y="-65"/>
                    <a:pt x="10482" y="-65"/>
                    <a:pt x="12865" y="444"/>
                  </a:cubicBezTo>
                  <a:cubicBezTo>
                    <a:pt x="15247" y="952"/>
                    <a:pt x="17788" y="1970"/>
                    <a:pt x="19376" y="3261"/>
                  </a:cubicBezTo>
                  <a:cubicBezTo>
                    <a:pt x="20965" y="4552"/>
                    <a:pt x="21600" y="6118"/>
                    <a:pt x="20171" y="7409"/>
                  </a:cubicBezTo>
                  <a:cubicBezTo>
                    <a:pt x="18741" y="8700"/>
                    <a:pt x="15247" y="9718"/>
                    <a:pt x="12071" y="10148"/>
                  </a:cubicBezTo>
                  <a:cubicBezTo>
                    <a:pt x="8894" y="10578"/>
                    <a:pt x="6035" y="10422"/>
                    <a:pt x="3176" y="10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199385" y="130613"/>
              <a:ext cx="105629" cy="490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fill="norm" stroke="1" extrusionOk="0">
                  <a:moveTo>
                    <a:pt x="3014" y="0"/>
                  </a:moveTo>
                  <a:cubicBezTo>
                    <a:pt x="5526" y="112"/>
                    <a:pt x="8037" y="225"/>
                    <a:pt x="11302" y="1575"/>
                  </a:cubicBezTo>
                  <a:cubicBezTo>
                    <a:pt x="14567" y="2925"/>
                    <a:pt x="18586" y="5513"/>
                    <a:pt x="20093" y="8213"/>
                  </a:cubicBezTo>
                  <a:cubicBezTo>
                    <a:pt x="21600" y="10913"/>
                    <a:pt x="20595" y="13725"/>
                    <a:pt x="16828" y="15975"/>
                  </a:cubicBezTo>
                  <a:cubicBezTo>
                    <a:pt x="13060" y="18225"/>
                    <a:pt x="6530" y="199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2003992" y="322261"/>
              <a:ext cx="214960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3843" y="0"/>
                  </a:moveTo>
                  <a:cubicBezTo>
                    <a:pt x="2064" y="5400"/>
                    <a:pt x="285" y="10800"/>
                    <a:pt x="31" y="14400"/>
                  </a:cubicBezTo>
                  <a:cubicBezTo>
                    <a:pt x="-223" y="18000"/>
                    <a:pt x="1048" y="19800"/>
                    <a:pt x="4859" y="20700"/>
                  </a:cubicBezTo>
                  <a:cubicBezTo>
                    <a:pt x="8671" y="21600"/>
                    <a:pt x="15024" y="21600"/>
                    <a:pt x="213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2042635" y="513908"/>
              <a:ext cx="18398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2957150" y="139982"/>
              <a:ext cx="243039" cy="42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159" fill="norm" stroke="1" extrusionOk="0">
                  <a:moveTo>
                    <a:pt x="21179" y="677"/>
                  </a:moveTo>
                  <a:cubicBezTo>
                    <a:pt x="18730" y="169"/>
                    <a:pt x="16280" y="-339"/>
                    <a:pt x="13608" y="296"/>
                  </a:cubicBezTo>
                  <a:cubicBezTo>
                    <a:pt x="10936" y="932"/>
                    <a:pt x="8041" y="2710"/>
                    <a:pt x="5591" y="5252"/>
                  </a:cubicBezTo>
                  <a:cubicBezTo>
                    <a:pt x="3142" y="7793"/>
                    <a:pt x="1138" y="11096"/>
                    <a:pt x="358" y="13637"/>
                  </a:cubicBezTo>
                  <a:cubicBezTo>
                    <a:pt x="-421" y="16179"/>
                    <a:pt x="24" y="17957"/>
                    <a:pt x="2140" y="19165"/>
                  </a:cubicBezTo>
                  <a:cubicBezTo>
                    <a:pt x="4255" y="20372"/>
                    <a:pt x="8041" y="21007"/>
                    <a:pt x="10824" y="21134"/>
                  </a:cubicBezTo>
                  <a:cubicBezTo>
                    <a:pt x="13608" y="21261"/>
                    <a:pt x="15389" y="20880"/>
                    <a:pt x="17171" y="20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3183491" y="199606"/>
              <a:ext cx="315669" cy="32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74" fill="norm" stroke="1" extrusionOk="0">
                  <a:moveTo>
                    <a:pt x="17861" y="0"/>
                  </a:moveTo>
                  <a:cubicBezTo>
                    <a:pt x="13680" y="1674"/>
                    <a:pt x="9500" y="3349"/>
                    <a:pt x="6887" y="4437"/>
                  </a:cubicBezTo>
                  <a:cubicBezTo>
                    <a:pt x="4274" y="5526"/>
                    <a:pt x="3229" y="6028"/>
                    <a:pt x="2184" y="6698"/>
                  </a:cubicBezTo>
                  <a:cubicBezTo>
                    <a:pt x="1138" y="7367"/>
                    <a:pt x="93" y="8205"/>
                    <a:pt x="6" y="8707"/>
                  </a:cubicBezTo>
                  <a:cubicBezTo>
                    <a:pt x="-81" y="9209"/>
                    <a:pt x="790" y="9377"/>
                    <a:pt x="2358" y="9460"/>
                  </a:cubicBezTo>
                  <a:cubicBezTo>
                    <a:pt x="3925" y="9544"/>
                    <a:pt x="6190" y="9544"/>
                    <a:pt x="7758" y="9544"/>
                  </a:cubicBezTo>
                  <a:cubicBezTo>
                    <a:pt x="9325" y="9544"/>
                    <a:pt x="10196" y="9544"/>
                    <a:pt x="10806" y="9963"/>
                  </a:cubicBezTo>
                  <a:cubicBezTo>
                    <a:pt x="11416" y="10381"/>
                    <a:pt x="11764" y="11219"/>
                    <a:pt x="11590" y="11972"/>
                  </a:cubicBezTo>
                  <a:cubicBezTo>
                    <a:pt x="11416" y="12726"/>
                    <a:pt x="10719" y="13395"/>
                    <a:pt x="9064" y="14484"/>
                  </a:cubicBezTo>
                  <a:cubicBezTo>
                    <a:pt x="7409" y="15572"/>
                    <a:pt x="4796" y="17079"/>
                    <a:pt x="2967" y="18335"/>
                  </a:cubicBezTo>
                  <a:cubicBezTo>
                    <a:pt x="1138" y="19591"/>
                    <a:pt x="93" y="20595"/>
                    <a:pt x="180" y="21098"/>
                  </a:cubicBezTo>
                  <a:cubicBezTo>
                    <a:pt x="267" y="21600"/>
                    <a:pt x="1487" y="21600"/>
                    <a:pt x="4274" y="21098"/>
                  </a:cubicBezTo>
                  <a:cubicBezTo>
                    <a:pt x="7061" y="20595"/>
                    <a:pt x="11416" y="19591"/>
                    <a:pt x="14551" y="18670"/>
                  </a:cubicBezTo>
                  <a:cubicBezTo>
                    <a:pt x="17687" y="17749"/>
                    <a:pt x="19603" y="16912"/>
                    <a:pt x="21519" y="16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3514491" y="233083"/>
              <a:ext cx="245310" cy="24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102"/>
                  </a:moveTo>
                  <a:cubicBezTo>
                    <a:pt x="1125" y="427"/>
                    <a:pt x="2250" y="-248"/>
                    <a:pt x="3712" y="90"/>
                  </a:cubicBezTo>
                  <a:cubicBezTo>
                    <a:pt x="5175" y="427"/>
                    <a:pt x="6975" y="1777"/>
                    <a:pt x="9562" y="4815"/>
                  </a:cubicBezTo>
                  <a:cubicBezTo>
                    <a:pt x="12150" y="7852"/>
                    <a:pt x="15525" y="12577"/>
                    <a:pt x="17662" y="15615"/>
                  </a:cubicBezTo>
                  <a:cubicBezTo>
                    <a:pt x="19800" y="18652"/>
                    <a:pt x="20700" y="20002"/>
                    <a:pt x="21600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3614148" y="176608"/>
              <a:ext cx="191649" cy="36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92" y="3677"/>
                    <a:pt x="12384" y="7353"/>
                    <a:pt x="8784" y="10953"/>
                  </a:cubicBezTo>
                  <a:cubicBezTo>
                    <a:pt x="5184" y="14553"/>
                    <a:pt x="2592" y="18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3813461" y="437249"/>
              <a:ext cx="22999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3859457" y="268599"/>
              <a:ext cx="7667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3920784" y="161276"/>
              <a:ext cx="141537" cy="44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6821" y="0"/>
                  </a:moveTo>
                  <a:cubicBezTo>
                    <a:pt x="10232" y="993"/>
                    <a:pt x="13642" y="1986"/>
                    <a:pt x="16484" y="4097"/>
                  </a:cubicBezTo>
                  <a:cubicBezTo>
                    <a:pt x="19326" y="6207"/>
                    <a:pt x="21600" y="9434"/>
                    <a:pt x="20842" y="12228"/>
                  </a:cubicBezTo>
                  <a:cubicBezTo>
                    <a:pt x="20084" y="15021"/>
                    <a:pt x="16295" y="17379"/>
                    <a:pt x="12316" y="18869"/>
                  </a:cubicBezTo>
                  <a:cubicBezTo>
                    <a:pt x="8337" y="20359"/>
                    <a:pt x="4168" y="209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4235087" y="62766"/>
              <a:ext cx="531900" cy="51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70" fill="norm" stroke="1" extrusionOk="0">
                  <a:moveTo>
                    <a:pt x="0" y="20281"/>
                  </a:moveTo>
                  <a:cubicBezTo>
                    <a:pt x="1447" y="20705"/>
                    <a:pt x="2894" y="21128"/>
                    <a:pt x="4702" y="20758"/>
                  </a:cubicBezTo>
                  <a:cubicBezTo>
                    <a:pt x="6511" y="20387"/>
                    <a:pt x="8681" y="19223"/>
                    <a:pt x="10283" y="16999"/>
                  </a:cubicBezTo>
                  <a:cubicBezTo>
                    <a:pt x="11885" y="14776"/>
                    <a:pt x="12919" y="11493"/>
                    <a:pt x="13280" y="8581"/>
                  </a:cubicBezTo>
                  <a:cubicBezTo>
                    <a:pt x="13642" y="5670"/>
                    <a:pt x="13332" y="3128"/>
                    <a:pt x="12970" y="1699"/>
                  </a:cubicBezTo>
                  <a:cubicBezTo>
                    <a:pt x="12609" y="270"/>
                    <a:pt x="12195" y="-48"/>
                    <a:pt x="11833" y="5"/>
                  </a:cubicBezTo>
                  <a:cubicBezTo>
                    <a:pt x="11472" y="58"/>
                    <a:pt x="11162" y="481"/>
                    <a:pt x="10697" y="2334"/>
                  </a:cubicBezTo>
                  <a:cubicBezTo>
                    <a:pt x="10232" y="4187"/>
                    <a:pt x="9611" y="7470"/>
                    <a:pt x="9508" y="10646"/>
                  </a:cubicBezTo>
                  <a:cubicBezTo>
                    <a:pt x="9405" y="13823"/>
                    <a:pt x="9818" y="16893"/>
                    <a:pt x="10232" y="18693"/>
                  </a:cubicBezTo>
                  <a:cubicBezTo>
                    <a:pt x="10645" y="20493"/>
                    <a:pt x="11058" y="21023"/>
                    <a:pt x="11575" y="21287"/>
                  </a:cubicBezTo>
                  <a:cubicBezTo>
                    <a:pt x="12092" y="21552"/>
                    <a:pt x="12712" y="21552"/>
                    <a:pt x="13332" y="21128"/>
                  </a:cubicBezTo>
                  <a:cubicBezTo>
                    <a:pt x="13952" y="20705"/>
                    <a:pt x="14572" y="19858"/>
                    <a:pt x="15037" y="19170"/>
                  </a:cubicBezTo>
                  <a:cubicBezTo>
                    <a:pt x="15502" y="18481"/>
                    <a:pt x="15812" y="17952"/>
                    <a:pt x="15967" y="17952"/>
                  </a:cubicBezTo>
                  <a:cubicBezTo>
                    <a:pt x="16122" y="17952"/>
                    <a:pt x="16122" y="18481"/>
                    <a:pt x="15967" y="18958"/>
                  </a:cubicBezTo>
                  <a:cubicBezTo>
                    <a:pt x="15812" y="19434"/>
                    <a:pt x="15502" y="19858"/>
                    <a:pt x="15347" y="19646"/>
                  </a:cubicBezTo>
                  <a:cubicBezTo>
                    <a:pt x="15192" y="19434"/>
                    <a:pt x="15192" y="18587"/>
                    <a:pt x="15502" y="17264"/>
                  </a:cubicBezTo>
                  <a:cubicBezTo>
                    <a:pt x="15812" y="15940"/>
                    <a:pt x="16433" y="14140"/>
                    <a:pt x="17001" y="13081"/>
                  </a:cubicBezTo>
                  <a:cubicBezTo>
                    <a:pt x="17569" y="12023"/>
                    <a:pt x="18086" y="11705"/>
                    <a:pt x="18603" y="11599"/>
                  </a:cubicBezTo>
                  <a:cubicBezTo>
                    <a:pt x="19120" y="11493"/>
                    <a:pt x="19636" y="11599"/>
                    <a:pt x="20153" y="12340"/>
                  </a:cubicBezTo>
                  <a:cubicBezTo>
                    <a:pt x="20670" y="13081"/>
                    <a:pt x="21187" y="14458"/>
                    <a:pt x="21393" y="15728"/>
                  </a:cubicBezTo>
                  <a:cubicBezTo>
                    <a:pt x="21600" y="16999"/>
                    <a:pt x="21497" y="18164"/>
                    <a:pt x="21393" y="19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4914393" y="148305"/>
              <a:ext cx="179277" cy="40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475" fill="norm" stroke="1" extrusionOk="0">
                  <a:moveTo>
                    <a:pt x="21048" y="1505"/>
                  </a:moveTo>
                  <a:cubicBezTo>
                    <a:pt x="20148" y="962"/>
                    <a:pt x="19248" y="418"/>
                    <a:pt x="17598" y="147"/>
                  </a:cubicBezTo>
                  <a:cubicBezTo>
                    <a:pt x="15948" y="-125"/>
                    <a:pt x="13548" y="-125"/>
                    <a:pt x="10698" y="1098"/>
                  </a:cubicBezTo>
                  <a:cubicBezTo>
                    <a:pt x="7848" y="2320"/>
                    <a:pt x="4548" y="4766"/>
                    <a:pt x="2448" y="7686"/>
                  </a:cubicBezTo>
                  <a:cubicBezTo>
                    <a:pt x="348" y="10607"/>
                    <a:pt x="-552" y="14003"/>
                    <a:pt x="348" y="16381"/>
                  </a:cubicBezTo>
                  <a:cubicBezTo>
                    <a:pt x="1248" y="18758"/>
                    <a:pt x="3948" y="20117"/>
                    <a:pt x="6048" y="20796"/>
                  </a:cubicBezTo>
                  <a:cubicBezTo>
                    <a:pt x="8148" y="21475"/>
                    <a:pt x="9648" y="21475"/>
                    <a:pt x="11148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5109514" y="230289"/>
              <a:ext cx="112038" cy="513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8" h="21399" fill="norm" stroke="1" extrusionOk="0">
                  <a:moveTo>
                    <a:pt x="6950" y="7022"/>
                  </a:moveTo>
                  <a:cubicBezTo>
                    <a:pt x="5541" y="8937"/>
                    <a:pt x="4132" y="10853"/>
                    <a:pt x="3193" y="12981"/>
                  </a:cubicBezTo>
                  <a:cubicBezTo>
                    <a:pt x="2254" y="15109"/>
                    <a:pt x="1784" y="17450"/>
                    <a:pt x="1550" y="18993"/>
                  </a:cubicBezTo>
                  <a:cubicBezTo>
                    <a:pt x="1315" y="20535"/>
                    <a:pt x="1315" y="21280"/>
                    <a:pt x="1080" y="21387"/>
                  </a:cubicBezTo>
                  <a:cubicBezTo>
                    <a:pt x="845" y="21493"/>
                    <a:pt x="376" y="20961"/>
                    <a:pt x="141" y="18833"/>
                  </a:cubicBezTo>
                  <a:cubicBezTo>
                    <a:pt x="-94" y="16705"/>
                    <a:pt x="-94" y="12981"/>
                    <a:pt x="610" y="10001"/>
                  </a:cubicBezTo>
                  <a:cubicBezTo>
                    <a:pt x="1315" y="7022"/>
                    <a:pt x="2723" y="4788"/>
                    <a:pt x="3897" y="3298"/>
                  </a:cubicBezTo>
                  <a:cubicBezTo>
                    <a:pt x="5071" y="1808"/>
                    <a:pt x="6010" y="1063"/>
                    <a:pt x="7654" y="585"/>
                  </a:cubicBezTo>
                  <a:cubicBezTo>
                    <a:pt x="9297" y="106"/>
                    <a:pt x="11645" y="-107"/>
                    <a:pt x="13758" y="53"/>
                  </a:cubicBezTo>
                  <a:cubicBezTo>
                    <a:pt x="15871" y="212"/>
                    <a:pt x="17750" y="744"/>
                    <a:pt x="19158" y="2181"/>
                  </a:cubicBezTo>
                  <a:cubicBezTo>
                    <a:pt x="20567" y="3617"/>
                    <a:pt x="21506" y="5958"/>
                    <a:pt x="19158" y="7501"/>
                  </a:cubicBezTo>
                  <a:cubicBezTo>
                    <a:pt x="16810" y="9044"/>
                    <a:pt x="11176" y="9789"/>
                    <a:pt x="5541" y="10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5292983" y="130613"/>
              <a:ext cx="120762" cy="41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3812" y="0"/>
                  </a:moveTo>
                  <a:cubicBezTo>
                    <a:pt x="8047" y="667"/>
                    <a:pt x="12282" y="1333"/>
                    <a:pt x="15671" y="3533"/>
                  </a:cubicBezTo>
                  <a:cubicBezTo>
                    <a:pt x="19059" y="5733"/>
                    <a:pt x="21600" y="9467"/>
                    <a:pt x="18847" y="12733"/>
                  </a:cubicBezTo>
                  <a:cubicBezTo>
                    <a:pt x="16094" y="16000"/>
                    <a:pt x="8047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5975250" y="299263"/>
              <a:ext cx="291305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7486"/>
                    <a:pt x="7579" y="13371"/>
                    <a:pt x="11179" y="9771"/>
                  </a:cubicBezTo>
                  <a:cubicBezTo>
                    <a:pt x="14779" y="6171"/>
                    <a:pt x="18189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6074906" y="191940"/>
              <a:ext cx="30665" cy="32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829"/>
                    <a:pt x="3600" y="11657"/>
                    <a:pt x="7200" y="15257"/>
                  </a:cubicBezTo>
                  <a:cubicBezTo>
                    <a:pt x="10800" y="18857"/>
                    <a:pt x="16200" y="20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6756607" y="60312"/>
              <a:ext cx="184548" cy="467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74" fill="norm" stroke="1" extrusionOk="0">
                  <a:moveTo>
                    <a:pt x="21081" y="2161"/>
                  </a:moveTo>
                  <a:cubicBezTo>
                    <a:pt x="20205" y="1461"/>
                    <a:pt x="19330" y="760"/>
                    <a:pt x="18016" y="351"/>
                  </a:cubicBezTo>
                  <a:cubicBezTo>
                    <a:pt x="16703" y="-57"/>
                    <a:pt x="14951" y="-174"/>
                    <a:pt x="12908" y="351"/>
                  </a:cubicBezTo>
                  <a:cubicBezTo>
                    <a:pt x="10865" y="877"/>
                    <a:pt x="8530" y="2044"/>
                    <a:pt x="6049" y="4613"/>
                  </a:cubicBezTo>
                  <a:cubicBezTo>
                    <a:pt x="3568" y="7182"/>
                    <a:pt x="940" y="11151"/>
                    <a:pt x="211" y="14012"/>
                  </a:cubicBezTo>
                  <a:cubicBezTo>
                    <a:pt x="-519" y="16872"/>
                    <a:pt x="649" y="18624"/>
                    <a:pt x="3713" y="19733"/>
                  </a:cubicBezTo>
                  <a:cubicBezTo>
                    <a:pt x="6778" y="20842"/>
                    <a:pt x="11740" y="21309"/>
                    <a:pt x="14805" y="21368"/>
                  </a:cubicBezTo>
                  <a:cubicBezTo>
                    <a:pt x="17870" y="21426"/>
                    <a:pt x="19038" y="21076"/>
                    <a:pt x="20205" y="20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6970342" y="182294"/>
              <a:ext cx="147130" cy="30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828" fill="norm" stroke="1" extrusionOk="0">
                  <a:moveTo>
                    <a:pt x="10271" y="7392"/>
                  </a:moveTo>
                  <a:cubicBezTo>
                    <a:pt x="8036" y="11366"/>
                    <a:pt x="5802" y="15341"/>
                    <a:pt x="4312" y="17760"/>
                  </a:cubicBezTo>
                  <a:cubicBezTo>
                    <a:pt x="2822" y="20179"/>
                    <a:pt x="2078" y="21043"/>
                    <a:pt x="1333" y="20784"/>
                  </a:cubicBezTo>
                  <a:cubicBezTo>
                    <a:pt x="588" y="20525"/>
                    <a:pt x="-157" y="19142"/>
                    <a:pt x="29" y="16118"/>
                  </a:cubicBezTo>
                  <a:cubicBezTo>
                    <a:pt x="215" y="13094"/>
                    <a:pt x="1333" y="8429"/>
                    <a:pt x="2636" y="5491"/>
                  </a:cubicBezTo>
                  <a:cubicBezTo>
                    <a:pt x="3940" y="2553"/>
                    <a:pt x="5429" y="1344"/>
                    <a:pt x="7291" y="566"/>
                  </a:cubicBezTo>
                  <a:cubicBezTo>
                    <a:pt x="9153" y="-211"/>
                    <a:pt x="11388" y="-557"/>
                    <a:pt x="13808" y="2035"/>
                  </a:cubicBezTo>
                  <a:cubicBezTo>
                    <a:pt x="16229" y="4627"/>
                    <a:pt x="18836" y="10157"/>
                    <a:pt x="20140" y="13440"/>
                  </a:cubicBezTo>
                  <a:cubicBezTo>
                    <a:pt x="21443" y="16723"/>
                    <a:pt x="21443" y="17760"/>
                    <a:pt x="21443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7255456" y="303978"/>
              <a:ext cx="229979" cy="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600" y="12582"/>
                    <a:pt x="7200" y="4867"/>
                    <a:pt x="10800" y="1782"/>
                  </a:cubicBezTo>
                  <a:cubicBezTo>
                    <a:pt x="14400" y="-1304"/>
                    <a:pt x="180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7547259" y="138681"/>
              <a:ext cx="252478" cy="264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84" fill="norm" stroke="1" extrusionOk="0">
                  <a:moveTo>
                    <a:pt x="21342" y="1190"/>
                  </a:moveTo>
                  <a:cubicBezTo>
                    <a:pt x="20694" y="375"/>
                    <a:pt x="20046" y="-440"/>
                    <a:pt x="17022" y="273"/>
                  </a:cubicBezTo>
                  <a:cubicBezTo>
                    <a:pt x="13998" y="986"/>
                    <a:pt x="8598" y="3228"/>
                    <a:pt x="5466" y="4654"/>
                  </a:cubicBezTo>
                  <a:cubicBezTo>
                    <a:pt x="2334" y="6081"/>
                    <a:pt x="1470" y="6692"/>
                    <a:pt x="822" y="7507"/>
                  </a:cubicBezTo>
                  <a:cubicBezTo>
                    <a:pt x="174" y="8322"/>
                    <a:pt x="-258" y="9341"/>
                    <a:pt x="174" y="9952"/>
                  </a:cubicBezTo>
                  <a:cubicBezTo>
                    <a:pt x="606" y="10564"/>
                    <a:pt x="1902" y="10768"/>
                    <a:pt x="4170" y="10869"/>
                  </a:cubicBezTo>
                  <a:cubicBezTo>
                    <a:pt x="6438" y="10971"/>
                    <a:pt x="9678" y="10971"/>
                    <a:pt x="12054" y="11277"/>
                  </a:cubicBezTo>
                  <a:cubicBezTo>
                    <a:pt x="14430" y="11583"/>
                    <a:pt x="15942" y="12194"/>
                    <a:pt x="16266" y="12907"/>
                  </a:cubicBezTo>
                  <a:cubicBezTo>
                    <a:pt x="16590" y="13620"/>
                    <a:pt x="15726" y="14435"/>
                    <a:pt x="13674" y="15352"/>
                  </a:cubicBezTo>
                  <a:cubicBezTo>
                    <a:pt x="11622" y="16269"/>
                    <a:pt x="8382" y="17288"/>
                    <a:pt x="6006" y="18205"/>
                  </a:cubicBezTo>
                  <a:cubicBezTo>
                    <a:pt x="3630" y="19122"/>
                    <a:pt x="2118" y="19937"/>
                    <a:pt x="1902" y="20447"/>
                  </a:cubicBezTo>
                  <a:cubicBezTo>
                    <a:pt x="1686" y="20956"/>
                    <a:pt x="2766" y="21160"/>
                    <a:pt x="6114" y="21058"/>
                  </a:cubicBezTo>
                  <a:cubicBezTo>
                    <a:pt x="9462" y="20956"/>
                    <a:pt x="15078" y="20549"/>
                    <a:pt x="20694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7930057" y="176608"/>
              <a:ext cx="168651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625"/>
                    <a:pt x="10473" y="11250"/>
                    <a:pt x="14073" y="14850"/>
                  </a:cubicBezTo>
                  <a:cubicBezTo>
                    <a:pt x="17673" y="18450"/>
                    <a:pt x="19636" y="200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7914725" y="130613"/>
              <a:ext cx="237644" cy="32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45" y="1714"/>
                    <a:pt x="16490" y="3429"/>
                    <a:pt x="13006" y="6600"/>
                  </a:cubicBezTo>
                  <a:cubicBezTo>
                    <a:pt x="9523" y="9771"/>
                    <a:pt x="5110" y="14400"/>
                    <a:pt x="2787" y="17143"/>
                  </a:cubicBezTo>
                  <a:cubicBezTo>
                    <a:pt x="464" y="19886"/>
                    <a:pt x="232" y="20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8114039" y="360590"/>
              <a:ext cx="30665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8152368" y="199606"/>
              <a:ext cx="7667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8236693" y="107615"/>
              <a:ext cx="149429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7" h="21600" fill="norm" stroke="1" extrusionOk="0">
                  <a:moveTo>
                    <a:pt x="8498" y="0"/>
                  </a:moveTo>
                  <a:cubicBezTo>
                    <a:pt x="13102" y="3396"/>
                    <a:pt x="17705" y="6792"/>
                    <a:pt x="19652" y="9645"/>
                  </a:cubicBezTo>
                  <a:cubicBezTo>
                    <a:pt x="21600" y="12498"/>
                    <a:pt x="20892" y="14808"/>
                    <a:pt x="17174" y="16709"/>
                  </a:cubicBezTo>
                  <a:cubicBezTo>
                    <a:pt x="13456" y="18611"/>
                    <a:pt x="6728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8658319" y="0"/>
              <a:ext cx="531035" cy="50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182" fill="norm" stroke="1" extrusionOk="0">
                  <a:moveTo>
                    <a:pt x="0" y="20967"/>
                  </a:moveTo>
                  <a:cubicBezTo>
                    <a:pt x="517" y="21182"/>
                    <a:pt x="1033" y="21397"/>
                    <a:pt x="2170" y="20752"/>
                  </a:cubicBezTo>
                  <a:cubicBezTo>
                    <a:pt x="3307" y="20107"/>
                    <a:pt x="5064" y="18603"/>
                    <a:pt x="6769" y="16293"/>
                  </a:cubicBezTo>
                  <a:cubicBezTo>
                    <a:pt x="8475" y="13982"/>
                    <a:pt x="10128" y="10866"/>
                    <a:pt x="11058" y="8340"/>
                  </a:cubicBezTo>
                  <a:cubicBezTo>
                    <a:pt x="11989" y="5815"/>
                    <a:pt x="12195" y="3881"/>
                    <a:pt x="12247" y="2591"/>
                  </a:cubicBezTo>
                  <a:cubicBezTo>
                    <a:pt x="12299" y="1301"/>
                    <a:pt x="12195" y="657"/>
                    <a:pt x="11833" y="281"/>
                  </a:cubicBezTo>
                  <a:cubicBezTo>
                    <a:pt x="11472" y="-96"/>
                    <a:pt x="10852" y="-203"/>
                    <a:pt x="10077" y="657"/>
                  </a:cubicBezTo>
                  <a:cubicBezTo>
                    <a:pt x="9301" y="1516"/>
                    <a:pt x="8371" y="3343"/>
                    <a:pt x="7751" y="5976"/>
                  </a:cubicBezTo>
                  <a:cubicBezTo>
                    <a:pt x="7131" y="8609"/>
                    <a:pt x="6821" y="12048"/>
                    <a:pt x="6873" y="14358"/>
                  </a:cubicBezTo>
                  <a:cubicBezTo>
                    <a:pt x="6924" y="16669"/>
                    <a:pt x="7338" y="17851"/>
                    <a:pt x="7751" y="18657"/>
                  </a:cubicBezTo>
                  <a:cubicBezTo>
                    <a:pt x="8165" y="19463"/>
                    <a:pt x="8578" y="19893"/>
                    <a:pt x="9043" y="20000"/>
                  </a:cubicBezTo>
                  <a:cubicBezTo>
                    <a:pt x="9508" y="20107"/>
                    <a:pt x="10025" y="19893"/>
                    <a:pt x="10645" y="19248"/>
                  </a:cubicBezTo>
                  <a:cubicBezTo>
                    <a:pt x="11265" y="18603"/>
                    <a:pt x="11989" y="17528"/>
                    <a:pt x="12454" y="16722"/>
                  </a:cubicBezTo>
                  <a:cubicBezTo>
                    <a:pt x="12919" y="15916"/>
                    <a:pt x="13125" y="15379"/>
                    <a:pt x="13177" y="15379"/>
                  </a:cubicBezTo>
                  <a:cubicBezTo>
                    <a:pt x="13229" y="15379"/>
                    <a:pt x="13125" y="15916"/>
                    <a:pt x="12970" y="16507"/>
                  </a:cubicBezTo>
                  <a:cubicBezTo>
                    <a:pt x="12815" y="17098"/>
                    <a:pt x="12609" y="17743"/>
                    <a:pt x="12350" y="18496"/>
                  </a:cubicBezTo>
                  <a:cubicBezTo>
                    <a:pt x="12092" y="19248"/>
                    <a:pt x="11782" y="20107"/>
                    <a:pt x="11678" y="20215"/>
                  </a:cubicBezTo>
                  <a:cubicBezTo>
                    <a:pt x="11575" y="20322"/>
                    <a:pt x="11678" y="19678"/>
                    <a:pt x="12350" y="18388"/>
                  </a:cubicBezTo>
                  <a:cubicBezTo>
                    <a:pt x="13022" y="17098"/>
                    <a:pt x="14262" y="15164"/>
                    <a:pt x="15347" y="14036"/>
                  </a:cubicBezTo>
                  <a:cubicBezTo>
                    <a:pt x="16433" y="12907"/>
                    <a:pt x="17363" y="12585"/>
                    <a:pt x="18396" y="12693"/>
                  </a:cubicBezTo>
                  <a:cubicBezTo>
                    <a:pt x="19430" y="12800"/>
                    <a:pt x="20566" y="13337"/>
                    <a:pt x="21083" y="14681"/>
                  </a:cubicBezTo>
                  <a:cubicBezTo>
                    <a:pt x="21600" y="16024"/>
                    <a:pt x="21497" y="18173"/>
                    <a:pt x="21393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9431911" y="77308"/>
              <a:ext cx="230644" cy="38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059" fill="norm" stroke="1" extrusionOk="0">
                  <a:moveTo>
                    <a:pt x="20964" y="2945"/>
                  </a:moveTo>
                  <a:cubicBezTo>
                    <a:pt x="20267" y="1957"/>
                    <a:pt x="19570" y="969"/>
                    <a:pt x="17945" y="404"/>
                  </a:cubicBezTo>
                  <a:cubicBezTo>
                    <a:pt x="16319" y="-161"/>
                    <a:pt x="13764" y="-302"/>
                    <a:pt x="10745" y="1110"/>
                  </a:cubicBezTo>
                  <a:cubicBezTo>
                    <a:pt x="7725" y="2522"/>
                    <a:pt x="4241" y="5486"/>
                    <a:pt x="2151" y="8451"/>
                  </a:cubicBezTo>
                  <a:cubicBezTo>
                    <a:pt x="61" y="11416"/>
                    <a:pt x="-636" y="14380"/>
                    <a:pt x="641" y="16569"/>
                  </a:cubicBezTo>
                  <a:cubicBezTo>
                    <a:pt x="1919" y="18757"/>
                    <a:pt x="5170" y="20169"/>
                    <a:pt x="7958" y="20733"/>
                  </a:cubicBezTo>
                  <a:cubicBezTo>
                    <a:pt x="10745" y="21298"/>
                    <a:pt x="13067" y="21016"/>
                    <a:pt x="15390" y="20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9739212" y="176608"/>
              <a:ext cx="22999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00"/>
                    <a:pt x="7200" y="9000"/>
                    <a:pt x="3600" y="12600"/>
                  </a:cubicBezTo>
                  <a:cubicBezTo>
                    <a:pt x="0" y="16200"/>
                    <a:pt x="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9877199" y="283931"/>
              <a:ext cx="17631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0179708" y="85758"/>
              <a:ext cx="290088" cy="671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490" fill="norm" stroke="1" extrusionOk="0">
                  <a:moveTo>
                    <a:pt x="7562" y="6099"/>
                  </a:moveTo>
                  <a:cubicBezTo>
                    <a:pt x="6445" y="7408"/>
                    <a:pt x="5328" y="8718"/>
                    <a:pt x="4397" y="10354"/>
                  </a:cubicBezTo>
                  <a:cubicBezTo>
                    <a:pt x="3466" y="11990"/>
                    <a:pt x="2721" y="13954"/>
                    <a:pt x="2162" y="15631"/>
                  </a:cubicBezTo>
                  <a:cubicBezTo>
                    <a:pt x="1604" y="17308"/>
                    <a:pt x="1231" y="18699"/>
                    <a:pt x="859" y="19722"/>
                  </a:cubicBezTo>
                  <a:cubicBezTo>
                    <a:pt x="487" y="20745"/>
                    <a:pt x="114" y="21399"/>
                    <a:pt x="21" y="21481"/>
                  </a:cubicBezTo>
                  <a:cubicBezTo>
                    <a:pt x="-72" y="21563"/>
                    <a:pt x="114" y="21072"/>
                    <a:pt x="1045" y="19395"/>
                  </a:cubicBezTo>
                  <a:cubicBezTo>
                    <a:pt x="1976" y="17718"/>
                    <a:pt x="3652" y="14854"/>
                    <a:pt x="5607" y="11908"/>
                  </a:cubicBezTo>
                  <a:cubicBezTo>
                    <a:pt x="7562" y="8963"/>
                    <a:pt x="9797" y="5936"/>
                    <a:pt x="11473" y="4013"/>
                  </a:cubicBezTo>
                  <a:cubicBezTo>
                    <a:pt x="13149" y="2090"/>
                    <a:pt x="14266" y="1272"/>
                    <a:pt x="15290" y="740"/>
                  </a:cubicBezTo>
                  <a:cubicBezTo>
                    <a:pt x="16314" y="208"/>
                    <a:pt x="17245" y="-37"/>
                    <a:pt x="18083" y="4"/>
                  </a:cubicBezTo>
                  <a:cubicBezTo>
                    <a:pt x="18921" y="45"/>
                    <a:pt x="19666" y="372"/>
                    <a:pt x="20318" y="1313"/>
                  </a:cubicBezTo>
                  <a:cubicBezTo>
                    <a:pt x="20969" y="2254"/>
                    <a:pt x="21528" y="3808"/>
                    <a:pt x="20783" y="5445"/>
                  </a:cubicBezTo>
                  <a:cubicBezTo>
                    <a:pt x="20038" y="7081"/>
                    <a:pt x="17990" y="8799"/>
                    <a:pt x="16500" y="9699"/>
                  </a:cubicBezTo>
                  <a:cubicBezTo>
                    <a:pt x="15011" y="10599"/>
                    <a:pt x="14080" y="10681"/>
                    <a:pt x="13335" y="10558"/>
                  </a:cubicBezTo>
                  <a:cubicBezTo>
                    <a:pt x="12590" y="10436"/>
                    <a:pt x="12031" y="10108"/>
                    <a:pt x="11473" y="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10536468" y="38622"/>
              <a:ext cx="145171" cy="42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fill="norm" stroke="1" extrusionOk="0">
                  <a:moveTo>
                    <a:pt x="6590" y="0"/>
                  </a:moveTo>
                  <a:cubicBezTo>
                    <a:pt x="8420" y="0"/>
                    <a:pt x="10251" y="0"/>
                    <a:pt x="12631" y="589"/>
                  </a:cubicBezTo>
                  <a:cubicBezTo>
                    <a:pt x="15010" y="1178"/>
                    <a:pt x="17939" y="2356"/>
                    <a:pt x="19586" y="4058"/>
                  </a:cubicBezTo>
                  <a:cubicBezTo>
                    <a:pt x="21234" y="5760"/>
                    <a:pt x="21600" y="7985"/>
                    <a:pt x="18122" y="10996"/>
                  </a:cubicBezTo>
                  <a:cubicBezTo>
                    <a:pt x="14644" y="14007"/>
                    <a:pt x="7322" y="178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0" y="2080078"/>
              <a:ext cx="299796" cy="49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222" fill="norm" stroke="1" extrusionOk="0">
                  <a:moveTo>
                    <a:pt x="13633" y="2192"/>
                  </a:moveTo>
                  <a:cubicBezTo>
                    <a:pt x="13097" y="1537"/>
                    <a:pt x="12562" y="883"/>
                    <a:pt x="11848" y="665"/>
                  </a:cubicBezTo>
                  <a:cubicBezTo>
                    <a:pt x="11134" y="446"/>
                    <a:pt x="10241" y="665"/>
                    <a:pt x="8813" y="1974"/>
                  </a:cubicBezTo>
                  <a:cubicBezTo>
                    <a:pt x="7385" y="3283"/>
                    <a:pt x="5421" y="5683"/>
                    <a:pt x="3726" y="8301"/>
                  </a:cubicBezTo>
                  <a:cubicBezTo>
                    <a:pt x="2030" y="10919"/>
                    <a:pt x="602" y="13756"/>
                    <a:pt x="155" y="15883"/>
                  </a:cubicBezTo>
                  <a:cubicBezTo>
                    <a:pt x="-291" y="18010"/>
                    <a:pt x="245" y="19428"/>
                    <a:pt x="1494" y="20301"/>
                  </a:cubicBezTo>
                  <a:cubicBezTo>
                    <a:pt x="2744" y="21174"/>
                    <a:pt x="4707" y="21501"/>
                    <a:pt x="7207" y="20956"/>
                  </a:cubicBezTo>
                  <a:cubicBezTo>
                    <a:pt x="9706" y="20410"/>
                    <a:pt x="12740" y="18992"/>
                    <a:pt x="15240" y="16701"/>
                  </a:cubicBezTo>
                  <a:cubicBezTo>
                    <a:pt x="17739" y="14410"/>
                    <a:pt x="19702" y="11246"/>
                    <a:pt x="20506" y="8792"/>
                  </a:cubicBezTo>
                  <a:cubicBezTo>
                    <a:pt x="21309" y="6337"/>
                    <a:pt x="20952" y="4592"/>
                    <a:pt x="19881" y="3228"/>
                  </a:cubicBezTo>
                  <a:cubicBezTo>
                    <a:pt x="18810" y="1865"/>
                    <a:pt x="17025" y="883"/>
                    <a:pt x="15597" y="392"/>
                  </a:cubicBezTo>
                  <a:cubicBezTo>
                    <a:pt x="14169" y="-99"/>
                    <a:pt x="13097" y="-99"/>
                    <a:pt x="12294" y="228"/>
                  </a:cubicBezTo>
                  <a:cubicBezTo>
                    <a:pt x="11491" y="556"/>
                    <a:pt x="10955" y="1210"/>
                    <a:pt x="10955" y="2083"/>
                  </a:cubicBezTo>
                  <a:cubicBezTo>
                    <a:pt x="10955" y="2956"/>
                    <a:pt x="11491" y="4046"/>
                    <a:pt x="12026" y="5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486455" y="2232210"/>
              <a:ext cx="168651" cy="2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309" y="10932"/>
                    <a:pt x="2618" y="1332"/>
                    <a:pt x="6218" y="132"/>
                  </a:cubicBezTo>
                  <a:cubicBezTo>
                    <a:pt x="9818" y="-1068"/>
                    <a:pt x="1570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486455" y="2453385"/>
              <a:ext cx="306637" cy="1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0" y="21600"/>
                    <a:pt x="9720" y="21600"/>
                    <a:pt x="13320" y="18000"/>
                  </a:cubicBezTo>
                  <a:cubicBezTo>
                    <a:pt x="16920" y="14400"/>
                    <a:pt x="1926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277962" y="1799773"/>
              <a:ext cx="304719" cy="56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82" fill="norm" stroke="1" extrusionOk="0">
                  <a:moveTo>
                    <a:pt x="15525" y="13443"/>
                  </a:moveTo>
                  <a:cubicBezTo>
                    <a:pt x="15165" y="12861"/>
                    <a:pt x="14805" y="12280"/>
                    <a:pt x="14175" y="11844"/>
                  </a:cubicBezTo>
                  <a:cubicBezTo>
                    <a:pt x="13545" y="11408"/>
                    <a:pt x="12645" y="11118"/>
                    <a:pt x="11115" y="11118"/>
                  </a:cubicBezTo>
                  <a:cubicBezTo>
                    <a:pt x="9585" y="11118"/>
                    <a:pt x="7425" y="11408"/>
                    <a:pt x="5445" y="12765"/>
                  </a:cubicBezTo>
                  <a:cubicBezTo>
                    <a:pt x="3465" y="14121"/>
                    <a:pt x="1665" y="16542"/>
                    <a:pt x="765" y="18043"/>
                  </a:cubicBezTo>
                  <a:cubicBezTo>
                    <a:pt x="-135" y="19545"/>
                    <a:pt x="-135" y="20126"/>
                    <a:pt x="225" y="20610"/>
                  </a:cubicBezTo>
                  <a:cubicBezTo>
                    <a:pt x="585" y="21095"/>
                    <a:pt x="1305" y="21482"/>
                    <a:pt x="2835" y="21482"/>
                  </a:cubicBezTo>
                  <a:cubicBezTo>
                    <a:pt x="4365" y="21482"/>
                    <a:pt x="6705" y="21095"/>
                    <a:pt x="9315" y="19545"/>
                  </a:cubicBezTo>
                  <a:cubicBezTo>
                    <a:pt x="11925" y="17995"/>
                    <a:pt x="14805" y="15283"/>
                    <a:pt x="16335" y="12377"/>
                  </a:cubicBezTo>
                  <a:cubicBezTo>
                    <a:pt x="17865" y="9471"/>
                    <a:pt x="18045" y="6372"/>
                    <a:pt x="18135" y="4531"/>
                  </a:cubicBezTo>
                  <a:cubicBezTo>
                    <a:pt x="18225" y="2691"/>
                    <a:pt x="18225" y="2110"/>
                    <a:pt x="18135" y="1480"/>
                  </a:cubicBezTo>
                  <a:cubicBezTo>
                    <a:pt x="18045" y="851"/>
                    <a:pt x="17865" y="173"/>
                    <a:pt x="17415" y="27"/>
                  </a:cubicBezTo>
                  <a:cubicBezTo>
                    <a:pt x="16965" y="-118"/>
                    <a:pt x="16245" y="269"/>
                    <a:pt x="15705" y="2110"/>
                  </a:cubicBezTo>
                  <a:cubicBezTo>
                    <a:pt x="15165" y="3950"/>
                    <a:pt x="14805" y="7243"/>
                    <a:pt x="15435" y="10101"/>
                  </a:cubicBezTo>
                  <a:cubicBezTo>
                    <a:pt x="16065" y="12958"/>
                    <a:pt x="17685" y="15380"/>
                    <a:pt x="18855" y="16784"/>
                  </a:cubicBezTo>
                  <a:cubicBezTo>
                    <a:pt x="20025" y="18189"/>
                    <a:pt x="20745" y="18576"/>
                    <a:pt x="21465" y="18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1743665" y="1775782"/>
              <a:ext cx="237644" cy="47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21504"/>
                  </a:moveTo>
                  <a:cubicBezTo>
                    <a:pt x="3484" y="20336"/>
                    <a:pt x="6968" y="19169"/>
                    <a:pt x="9987" y="17067"/>
                  </a:cubicBezTo>
                  <a:cubicBezTo>
                    <a:pt x="13006" y="14966"/>
                    <a:pt x="15561" y="11930"/>
                    <a:pt x="16955" y="9303"/>
                  </a:cubicBezTo>
                  <a:cubicBezTo>
                    <a:pt x="18348" y="6676"/>
                    <a:pt x="18581" y="4458"/>
                    <a:pt x="18465" y="2998"/>
                  </a:cubicBezTo>
                  <a:cubicBezTo>
                    <a:pt x="18348" y="1539"/>
                    <a:pt x="17884" y="838"/>
                    <a:pt x="17071" y="429"/>
                  </a:cubicBezTo>
                  <a:cubicBezTo>
                    <a:pt x="16258" y="21"/>
                    <a:pt x="15097" y="-96"/>
                    <a:pt x="14168" y="79"/>
                  </a:cubicBezTo>
                  <a:cubicBezTo>
                    <a:pt x="13239" y="254"/>
                    <a:pt x="12542" y="721"/>
                    <a:pt x="11613" y="2765"/>
                  </a:cubicBezTo>
                  <a:cubicBezTo>
                    <a:pt x="10684" y="4808"/>
                    <a:pt x="9523" y="8427"/>
                    <a:pt x="9406" y="11346"/>
                  </a:cubicBezTo>
                  <a:cubicBezTo>
                    <a:pt x="9290" y="14265"/>
                    <a:pt x="10219" y="16483"/>
                    <a:pt x="11613" y="18001"/>
                  </a:cubicBezTo>
                  <a:cubicBezTo>
                    <a:pt x="13006" y="19519"/>
                    <a:pt x="14865" y="20336"/>
                    <a:pt x="16606" y="20687"/>
                  </a:cubicBezTo>
                  <a:cubicBezTo>
                    <a:pt x="18348" y="21037"/>
                    <a:pt x="19974" y="20920"/>
                    <a:pt x="21600" y="20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2051351" y="1829092"/>
              <a:ext cx="159935" cy="43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354" fill="norm" stroke="1" extrusionOk="0">
                  <a:moveTo>
                    <a:pt x="20799" y="919"/>
                  </a:moveTo>
                  <a:cubicBezTo>
                    <a:pt x="19470" y="542"/>
                    <a:pt x="18141" y="165"/>
                    <a:pt x="16645" y="40"/>
                  </a:cubicBezTo>
                  <a:cubicBezTo>
                    <a:pt x="15150" y="-86"/>
                    <a:pt x="13488" y="40"/>
                    <a:pt x="10996" y="1170"/>
                  </a:cubicBezTo>
                  <a:cubicBezTo>
                    <a:pt x="8504" y="2300"/>
                    <a:pt x="5181" y="4435"/>
                    <a:pt x="2854" y="7135"/>
                  </a:cubicBezTo>
                  <a:cubicBezTo>
                    <a:pt x="528" y="9835"/>
                    <a:pt x="-801" y="13100"/>
                    <a:pt x="528" y="15612"/>
                  </a:cubicBezTo>
                  <a:cubicBezTo>
                    <a:pt x="1857" y="18123"/>
                    <a:pt x="5845" y="19881"/>
                    <a:pt x="8836" y="20698"/>
                  </a:cubicBezTo>
                  <a:cubicBezTo>
                    <a:pt x="11827" y="21514"/>
                    <a:pt x="13821" y="21388"/>
                    <a:pt x="15814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2242559" y="1902662"/>
              <a:ext cx="118524" cy="51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352" fill="norm" stroke="1" extrusionOk="0">
                  <a:moveTo>
                    <a:pt x="6643" y="9161"/>
                  </a:moveTo>
                  <a:cubicBezTo>
                    <a:pt x="4393" y="12231"/>
                    <a:pt x="2143" y="15302"/>
                    <a:pt x="1018" y="17102"/>
                  </a:cubicBezTo>
                  <a:cubicBezTo>
                    <a:pt x="-107" y="18902"/>
                    <a:pt x="-107" y="19431"/>
                    <a:pt x="118" y="20014"/>
                  </a:cubicBezTo>
                  <a:cubicBezTo>
                    <a:pt x="343" y="20596"/>
                    <a:pt x="793" y="21231"/>
                    <a:pt x="1693" y="21337"/>
                  </a:cubicBezTo>
                  <a:cubicBezTo>
                    <a:pt x="2593" y="21443"/>
                    <a:pt x="3943" y="21019"/>
                    <a:pt x="4618" y="19008"/>
                  </a:cubicBezTo>
                  <a:cubicBezTo>
                    <a:pt x="5293" y="16996"/>
                    <a:pt x="5293" y="13396"/>
                    <a:pt x="5293" y="10272"/>
                  </a:cubicBezTo>
                  <a:cubicBezTo>
                    <a:pt x="5293" y="7149"/>
                    <a:pt x="5293" y="4502"/>
                    <a:pt x="5518" y="2808"/>
                  </a:cubicBezTo>
                  <a:cubicBezTo>
                    <a:pt x="5743" y="1114"/>
                    <a:pt x="6193" y="372"/>
                    <a:pt x="7543" y="108"/>
                  </a:cubicBezTo>
                  <a:cubicBezTo>
                    <a:pt x="8893" y="-157"/>
                    <a:pt x="11143" y="55"/>
                    <a:pt x="13843" y="849"/>
                  </a:cubicBezTo>
                  <a:cubicBezTo>
                    <a:pt x="16543" y="1643"/>
                    <a:pt x="19693" y="3019"/>
                    <a:pt x="20593" y="4502"/>
                  </a:cubicBezTo>
                  <a:cubicBezTo>
                    <a:pt x="21493" y="5984"/>
                    <a:pt x="20143" y="7572"/>
                    <a:pt x="17668" y="8525"/>
                  </a:cubicBezTo>
                  <a:cubicBezTo>
                    <a:pt x="15193" y="9478"/>
                    <a:pt x="11593" y="9796"/>
                    <a:pt x="9343" y="9637"/>
                  </a:cubicBezTo>
                  <a:cubicBezTo>
                    <a:pt x="7093" y="9478"/>
                    <a:pt x="6193" y="8843"/>
                    <a:pt x="5293" y="8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2349272" y="1794116"/>
              <a:ext cx="148791" cy="46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6374" y="0"/>
                  </a:moveTo>
                  <a:cubicBezTo>
                    <a:pt x="11685" y="2243"/>
                    <a:pt x="16997" y="4485"/>
                    <a:pt x="19298" y="7200"/>
                  </a:cubicBezTo>
                  <a:cubicBezTo>
                    <a:pt x="21600" y="9915"/>
                    <a:pt x="20892" y="13102"/>
                    <a:pt x="17174" y="15580"/>
                  </a:cubicBezTo>
                  <a:cubicBezTo>
                    <a:pt x="13456" y="18059"/>
                    <a:pt x="6728" y="198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1391033" y="2606703"/>
              <a:ext cx="873915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4" y="18514"/>
                    <a:pt x="4168" y="15429"/>
                    <a:pt x="6474" y="12857"/>
                  </a:cubicBezTo>
                  <a:cubicBezTo>
                    <a:pt x="8779" y="10286"/>
                    <a:pt x="11305" y="8229"/>
                    <a:pt x="13674" y="6171"/>
                  </a:cubicBezTo>
                  <a:cubicBezTo>
                    <a:pt x="16042" y="4114"/>
                    <a:pt x="18253" y="2057"/>
                    <a:pt x="19547" y="1029"/>
                  </a:cubicBezTo>
                  <a:cubicBezTo>
                    <a:pt x="20842" y="0"/>
                    <a:pt x="212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1618150" y="2750993"/>
              <a:ext cx="317164" cy="51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50" fill="norm" stroke="1" extrusionOk="0">
                  <a:moveTo>
                    <a:pt x="17301" y="13530"/>
                  </a:moveTo>
                  <a:cubicBezTo>
                    <a:pt x="15573" y="12568"/>
                    <a:pt x="13845" y="11605"/>
                    <a:pt x="11944" y="11285"/>
                  </a:cubicBezTo>
                  <a:cubicBezTo>
                    <a:pt x="10043" y="10964"/>
                    <a:pt x="7970" y="11285"/>
                    <a:pt x="5982" y="12461"/>
                  </a:cubicBezTo>
                  <a:cubicBezTo>
                    <a:pt x="3995" y="13637"/>
                    <a:pt x="2094" y="15669"/>
                    <a:pt x="1058" y="17166"/>
                  </a:cubicBezTo>
                  <a:cubicBezTo>
                    <a:pt x="21" y="18663"/>
                    <a:pt x="-152" y="19625"/>
                    <a:pt x="107" y="20320"/>
                  </a:cubicBezTo>
                  <a:cubicBezTo>
                    <a:pt x="366" y="21015"/>
                    <a:pt x="1058" y="21443"/>
                    <a:pt x="2354" y="21497"/>
                  </a:cubicBezTo>
                  <a:cubicBezTo>
                    <a:pt x="3650" y="21550"/>
                    <a:pt x="5550" y="21229"/>
                    <a:pt x="8229" y="19518"/>
                  </a:cubicBezTo>
                  <a:cubicBezTo>
                    <a:pt x="10907" y="17807"/>
                    <a:pt x="14363" y="14706"/>
                    <a:pt x="16437" y="11445"/>
                  </a:cubicBezTo>
                  <a:cubicBezTo>
                    <a:pt x="18510" y="8184"/>
                    <a:pt x="19202" y="4762"/>
                    <a:pt x="19374" y="2730"/>
                  </a:cubicBezTo>
                  <a:cubicBezTo>
                    <a:pt x="19547" y="699"/>
                    <a:pt x="19202" y="57"/>
                    <a:pt x="18856" y="3"/>
                  </a:cubicBezTo>
                  <a:cubicBezTo>
                    <a:pt x="18510" y="-50"/>
                    <a:pt x="18165" y="485"/>
                    <a:pt x="17646" y="2570"/>
                  </a:cubicBezTo>
                  <a:cubicBezTo>
                    <a:pt x="17128" y="4655"/>
                    <a:pt x="16437" y="8291"/>
                    <a:pt x="16178" y="11178"/>
                  </a:cubicBezTo>
                  <a:cubicBezTo>
                    <a:pt x="15918" y="14065"/>
                    <a:pt x="16091" y="16203"/>
                    <a:pt x="17042" y="17807"/>
                  </a:cubicBezTo>
                  <a:cubicBezTo>
                    <a:pt x="17992" y="19411"/>
                    <a:pt x="19720" y="20481"/>
                    <a:pt x="21448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2042635" y="2935704"/>
              <a:ext cx="142649" cy="60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7" h="21453" fill="norm" stroke="1" extrusionOk="0">
                  <a:moveTo>
                    <a:pt x="0" y="8156"/>
                  </a:moveTo>
                  <a:cubicBezTo>
                    <a:pt x="732" y="11048"/>
                    <a:pt x="1464" y="13940"/>
                    <a:pt x="1831" y="16019"/>
                  </a:cubicBezTo>
                  <a:cubicBezTo>
                    <a:pt x="2197" y="18098"/>
                    <a:pt x="2197" y="19363"/>
                    <a:pt x="2014" y="20222"/>
                  </a:cubicBezTo>
                  <a:cubicBezTo>
                    <a:pt x="1831" y="21080"/>
                    <a:pt x="1464" y="21532"/>
                    <a:pt x="1281" y="21442"/>
                  </a:cubicBezTo>
                  <a:cubicBezTo>
                    <a:pt x="1098" y="21351"/>
                    <a:pt x="1098" y="20719"/>
                    <a:pt x="1098" y="18776"/>
                  </a:cubicBezTo>
                  <a:cubicBezTo>
                    <a:pt x="1098" y="16832"/>
                    <a:pt x="1098" y="13579"/>
                    <a:pt x="1647" y="10687"/>
                  </a:cubicBezTo>
                  <a:cubicBezTo>
                    <a:pt x="2197" y="7795"/>
                    <a:pt x="3295" y="5264"/>
                    <a:pt x="4576" y="3592"/>
                  </a:cubicBezTo>
                  <a:cubicBezTo>
                    <a:pt x="5858" y="1920"/>
                    <a:pt x="7322" y="1107"/>
                    <a:pt x="8969" y="610"/>
                  </a:cubicBezTo>
                  <a:cubicBezTo>
                    <a:pt x="10617" y="113"/>
                    <a:pt x="12447" y="-68"/>
                    <a:pt x="14095" y="22"/>
                  </a:cubicBezTo>
                  <a:cubicBezTo>
                    <a:pt x="15742" y="113"/>
                    <a:pt x="17207" y="474"/>
                    <a:pt x="18671" y="1604"/>
                  </a:cubicBezTo>
                  <a:cubicBezTo>
                    <a:pt x="20136" y="2734"/>
                    <a:pt x="21600" y="4632"/>
                    <a:pt x="19037" y="6258"/>
                  </a:cubicBezTo>
                  <a:cubicBezTo>
                    <a:pt x="16475" y="7885"/>
                    <a:pt x="9885" y="9241"/>
                    <a:pt x="3295" y="105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3261515" y="2430387"/>
              <a:ext cx="245311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25" y="14400"/>
                    <a:pt x="4050" y="7200"/>
                    <a:pt x="7650" y="3600"/>
                  </a:cubicBezTo>
                  <a:cubicBezTo>
                    <a:pt x="11250" y="0"/>
                    <a:pt x="164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3299845" y="2568373"/>
              <a:ext cx="283640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4370518" y="2117924"/>
              <a:ext cx="115491" cy="36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29" fill="norm" stroke="1" extrusionOk="0">
                  <a:moveTo>
                    <a:pt x="18783" y="1681"/>
                  </a:moveTo>
                  <a:cubicBezTo>
                    <a:pt x="20191" y="1085"/>
                    <a:pt x="21600" y="489"/>
                    <a:pt x="21130" y="191"/>
                  </a:cubicBezTo>
                  <a:cubicBezTo>
                    <a:pt x="20661" y="-107"/>
                    <a:pt x="18313" y="-107"/>
                    <a:pt x="15261" y="563"/>
                  </a:cubicBezTo>
                  <a:cubicBezTo>
                    <a:pt x="12209" y="1234"/>
                    <a:pt x="8452" y="2574"/>
                    <a:pt x="5400" y="4660"/>
                  </a:cubicBezTo>
                  <a:cubicBezTo>
                    <a:pt x="2348" y="6745"/>
                    <a:pt x="0" y="9576"/>
                    <a:pt x="0" y="12406"/>
                  </a:cubicBezTo>
                  <a:cubicBezTo>
                    <a:pt x="0" y="15236"/>
                    <a:pt x="2348" y="18067"/>
                    <a:pt x="4930" y="19631"/>
                  </a:cubicBezTo>
                  <a:cubicBezTo>
                    <a:pt x="7513" y="21195"/>
                    <a:pt x="10330" y="21493"/>
                    <a:pt x="12913" y="21419"/>
                  </a:cubicBezTo>
                  <a:cubicBezTo>
                    <a:pt x="15496" y="21344"/>
                    <a:pt x="17843" y="20897"/>
                    <a:pt x="20191" y="20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4569448" y="2139082"/>
              <a:ext cx="225251" cy="24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36" fill="norm" stroke="1" extrusionOk="0">
                  <a:moveTo>
                    <a:pt x="17025" y="0"/>
                  </a:moveTo>
                  <a:cubicBezTo>
                    <a:pt x="12657" y="1559"/>
                    <a:pt x="8288" y="3118"/>
                    <a:pt x="5619" y="4231"/>
                  </a:cubicBezTo>
                  <a:cubicBezTo>
                    <a:pt x="2949" y="5344"/>
                    <a:pt x="1978" y="6012"/>
                    <a:pt x="1250" y="6903"/>
                  </a:cubicBezTo>
                  <a:cubicBezTo>
                    <a:pt x="522" y="7794"/>
                    <a:pt x="37" y="8907"/>
                    <a:pt x="643" y="9464"/>
                  </a:cubicBezTo>
                  <a:cubicBezTo>
                    <a:pt x="1250" y="10021"/>
                    <a:pt x="2949" y="10021"/>
                    <a:pt x="4527" y="10021"/>
                  </a:cubicBezTo>
                  <a:cubicBezTo>
                    <a:pt x="6104" y="10021"/>
                    <a:pt x="7560" y="10021"/>
                    <a:pt x="9138" y="10132"/>
                  </a:cubicBezTo>
                  <a:cubicBezTo>
                    <a:pt x="10715" y="10243"/>
                    <a:pt x="12414" y="10466"/>
                    <a:pt x="12900" y="11023"/>
                  </a:cubicBezTo>
                  <a:cubicBezTo>
                    <a:pt x="13385" y="11579"/>
                    <a:pt x="12657" y="12470"/>
                    <a:pt x="10594" y="13806"/>
                  </a:cubicBezTo>
                  <a:cubicBezTo>
                    <a:pt x="8531" y="15142"/>
                    <a:pt x="5133" y="16924"/>
                    <a:pt x="2949" y="18148"/>
                  </a:cubicBezTo>
                  <a:cubicBezTo>
                    <a:pt x="765" y="19373"/>
                    <a:pt x="-206" y="20041"/>
                    <a:pt x="37" y="20598"/>
                  </a:cubicBezTo>
                  <a:cubicBezTo>
                    <a:pt x="279" y="21155"/>
                    <a:pt x="1736" y="21600"/>
                    <a:pt x="5497" y="21155"/>
                  </a:cubicBezTo>
                  <a:cubicBezTo>
                    <a:pt x="9259" y="20709"/>
                    <a:pt x="15327" y="19373"/>
                    <a:pt x="21394" y="18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4833028" y="2192744"/>
              <a:ext cx="245310" cy="19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1152"/>
                    <a:pt x="6300" y="2304"/>
                    <a:pt x="9900" y="5904"/>
                  </a:cubicBezTo>
                  <a:cubicBezTo>
                    <a:pt x="13500" y="9504"/>
                    <a:pt x="17550" y="155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4925019" y="2139082"/>
              <a:ext cx="153319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140"/>
                    <a:pt x="10800" y="8280"/>
                    <a:pt x="7200" y="11880"/>
                  </a:cubicBezTo>
                  <a:cubicBezTo>
                    <a:pt x="3600" y="15480"/>
                    <a:pt x="1800" y="185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5131999" y="2315398"/>
              <a:ext cx="15333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5162662" y="2208075"/>
              <a:ext cx="22999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5292983" y="2074804"/>
              <a:ext cx="98455" cy="40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84" fill="norm" stroke="1" extrusionOk="0">
                  <a:moveTo>
                    <a:pt x="0" y="157"/>
                  </a:moveTo>
                  <a:cubicBezTo>
                    <a:pt x="2769" y="21"/>
                    <a:pt x="5538" y="-116"/>
                    <a:pt x="8031" y="157"/>
                  </a:cubicBezTo>
                  <a:cubicBezTo>
                    <a:pt x="10523" y="431"/>
                    <a:pt x="12738" y="1114"/>
                    <a:pt x="15508" y="3165"/>
                  </a:cubicBezTo>
                  <a:cubicBezTo>
                    <a:pt x="18277" y="5216"/>
                    <a:pt x="21600" y="8633"/>
                    <a:pt x="21323" y="11778"/>
                  </a:cubicBezTo>
                  <a:cubicBezTo>
                    <a:pt x="21046" y="14922"/>
                    <a:pt x="17169" y="17793"/>
                    <a:pt x="14123" y="19433"/>
                  </a:cubicBezTo>
                  <a:cubicBezTo>
                    <a:pt x="11077" y="21074"/>
                    <a:pt x="8862" y="21484"/>
                    <a:pt x="6646" y="21484"/>
                  </a:cubicBezTo>
                  <a:cubicBezTo>
                    <a:pt x="4431" y="21484"/>
                    <a:pt x="2215" y="21074"/>
                    <a:pt x="0" y="20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5591954" y="2346062"/>
              <a:ext cx="1533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6090238" y="2047091"/>
              <a:ext cx="11840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877"/>
                    <a:pt x="17280" y="9755"/>
                    <a:pt x="19440" y="13355"/>
                  </a:cubicBezTo>
                  <a:cubicBezTo>
                    <a:pt x="21600" y="16955"/>
                    <a:pt x="17280" y="19277"/>
                    <a:pt x="129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5913922" y="2430387"/>
              <a:ext cx="37563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4400"/>
                    <a:pt x="10286" y="7200"/>
                    <a:pt x="13886" y="3600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6082572" y="2588652"/>
              <a:ext cx="210565" cy="46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90" fill="norm" stroke="1" extrusionOk="0">
                  <a:moveTo>
                    <a:pt x="5465" y="3667"/>
                  </a:moveTo>
                  <a:cubicBezTo>
                    <a:pt x="4945" y="6264"/>
                    <a:pt x="4424" y="8860"/>
                    <a:pt x="4294" y="11516"/>
                  </a:cubicBezTo>
                  <a:cubicBezTo>
                    <a:pt x="4164" y="14172"/>
                    <a:pt x="4424" y="16887"/>
                    <a:pt x="4424" y="18716"/>
                  </a:cubicBezTo>
                  <a:cubicBezTo>
                    <a:pt x="4424" y="20546"/>
                    <a:pt x="4164" y="21490"/>
                    <a:pt x="3774" y="21490"/>
                  </a:cubicBezTo>
                  <a:cubicBezTo>
                    <a:pt x="3383" y="21490"/>
                    <a:pt x="2863" y="20546"/>
                    <a:pt x="2472" y="18362"/>
                  </a:cubicBezTo>
                  <a:cubicBezTo>
                    <a:pt x="2082" y="16179"/>
                    <a:pt x="1822" y="12756"/>
                    <a:pt x="2342" y="9746"/>
                  </a:cubicBezTo>
                  <a:cubicBezTo>
                    <a:pt x="2863" y="6736"/>
                    <a:pt x="4164" y="4139"/>
                    <a:pt x="5335" y="2605"/>
                  </a:cubicBezTo>
                  <a:cubicBezTo>
                    <a:pt x="6506" y="1070"/>
                    <a:pt x="7547" y="598"/>
                    <a:pt x="8718" y="303"/>
                  </a:cubicBezTo>
                  <a:cubicBezTo>
                    <a:pt x="9889" y="8"/>
                    <a:pt x="11190" y="-110"/>
                    <a:pt x="13012" y="126"/>
                  </a:cubicBezTo>
                  <a:cubicBezTo>
                    <a:pt x="14834" y="362"/>
                    <a:pt x="17176" y="952"/>
                    <a:pt x="18607" y="1838"/>
                  </a:cubicBezTo>
                  <a:cubicBezTo>
                    <a:pt x="20039" y="2723"/>
                    <a:pt x="20559" y="3903"/>
                    <a:pt x="20949" y="4788"/>
                  </a:cubicBezTo>
                  <a:cubicBezTo>
                    <a:pt x="21340" y="5674"/>
                    <a:pt x="21600" y="6264"/>
                    <a:pt x="21340" y="6913"/>
                  </a:cubicBezTo>
                  <a:cubicBezTo>
                    <a:pt x="21080" y="7562"/>
                    <a:pt x="20299" y="8270"/>
                    <a:pt x="18607" y="8801"/>
                  </a:cubicBezTo>
                  <a:cubicBezTo>
                    <a:pt x="16916" y="9333"/>
                    <a:pt x="14313" y="9687"/>
                    <a:pt x="11060" y="9923"/>
                  </a:cubicBezTo>
                  <a:cubicBezTo>
                    <a:pt x="7807" y="10159"/>
                    <a:pt x="3904" y="10277"/>
                    <a:pt x="0" y="10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6856829" y="2315398"/>
              <a:ext cx="260643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8000"/>
                    <a:pt x="11859" y="14400"/>
                    <a:pt x="15459" y="10800"/>
                  </a:cubicBezTo>
                  <a:cubicBezTo>
                    <a:pt x="19059" y="7200"/>
                    <a:pt x="2032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6971818" y="2223407"/>
              <a:ext cx="11848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fill="norm" stroke="1" extrusionOk="0">
                  <a:moveTo>
                    <a:pt x="0" y="0"/>
                  </a:moveTo>
                  <a:cubicBezTo>
                    <a:pt x="8640" y="5200"/>
                    <a:pt x="17280" y="10400"/>
                    <a:pt x="19440" y="13500"/>
                  </a:cubicBezTo>
                  <a:cubicBezTo>
                    <a:pt x="21600" y="16600"/>
                    <a:pt x="17280" y="17600"/>
                    <a:pt x="15120" y="18600"/>
                  </a:cubicBezTo>
                  <a:cubicBezTo>
                    <a:pt x="12961" y="19600"/>
                    <a:pt x="12961" y="20600"/>
                    <a:pt x="12961" y="21100"/>
                  </a:cubicBezTo>
                  <a:cubicBezTo>
                    <a:pt x="12961" y="21600"/>
                    <a:pt x="12961" y="21600"/>
                    <a:pt x="129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7660448" y="2023512"/>
              <a:ext cx="108626" cy="37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487" fill="norm" stroke="1" extrusionOk="0">
                  <a:moveTo>
                    <a:pt x="20868" y="1346"/>
                  </a:moveTo>
                  <a:cubicBezTo>
                    <a:pt x="19395" y="763"/>
                    <a:pt x="17923" y="179"/>
                    <a:pt x="15959" y="33"/>
                  </a:cubicBezTo>
                  <a:cubicBezTo>
                    <a:pt x="13995" y="-113"/>
                    <a:pt x="11541" y="179"/>
                    <a:pt x="8350" y="1784"/>
                  </a:cubicBezTo>
                  <a:cubicBezTo>
                    <a:pt x="5159" y="3390"/>
                    <a:pt x="1232" y="6309"/>
                    <a:pt x="250" y="9446"/>
                  </a:cubicBezTo>
                  <a:cubicBezTo>
                    <a:pt x="-732" y="12584"/>
                    <a:pt x="1232" y="15941"/>
                    <a:pt x="5159" y="17984"/>
                  </a:cubicBezTo>
                  <a:cubicBezTo>
                    <a:pt x="9086" y="20028"/>
                    <a:pt x="14977" y="20757"/>
                    <a:pt x="20868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7842148" y="2110698"/>
              <a:ext cx="164569" cy="23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112" fill="norm" stroke="1" extrusionOk="0">
                  <a:moveTo>
                    <a:pt x="4453" y="3931"/>
                  </a:moveTo>
                  <a:cubicBezTo>
                    <a:pt x="3789" y="7378"/>
                    <a:pt x="3124" y="10825"/>
                    <a:pt x="2792" y="13352"/>
                  </a:cubicBezTo>
                  <a:cubicBezTo>
                    <a:pt x="2459" y="15880"/>
                    <a:pt x="2459" y="17489"/>
                    <a:pt x="2127" y="18867"/>
                  </a:cubicBezTo>
                  <a:cubicBezTo>
                    <a:pt x="1795" y="20246"/>
                    <a:pt x="1130" y="21395"/>
                    <a:pt x="632" y="21050"/>
                  </a:cubicBezTo>
                  <a:cubicBezTo>
                    <a:pt x="133" y="20706"/>
                    <a:pt x="-199" y="18867"/>
                    <a:pt x="133" y="15765"/>
                  </a:cubicBezTo>
                  <a:cubicBezTo>
                    <a:pt x="466" y="12663"/>
                    <a:pt x="1463" y="8297"/>
                    <a:pt x="3789" y="5195"/>
                  </a:cubicBezTo>
                  <a:cubicBezTo>
                    <a:pt x="6115" y="2093"/>
                    <a:pt x="9770" y="255"/>
                    <a:pt x="12927" y="25"/>
                  </a:cubicBezTo>
                  <a:cubicBezTo>
                    <a:pt x="16084" y="-205"/>
                    <a:pt x="18743" y="1174"/>
                    <a:pt x="20072" y="3586"/>
                  </a:cubicBezTo>
                  <a:cubicBezTo>
                    <a:pt x="21401" y="5999"/>
                    <a:pt x="21401" y="9446"/>
                    <a:pt x="21401" y="12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8091041" y="2158848"/>
              <a:ext cx="199315" cy="2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492" y="12302"/>
                    <a:pt x="4985" y="4448"/>
                    <a:pt x="8585" y="1502"/>
                  </a:cubicBezTo>
                  <a:cubicBezTo>
                    <a:pt x="12185" y="-1443"/>
                    <a:pt x="1689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8341067" y="1995484"/>
              <a:ext cx="225261" cy="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10" fill="norm" stroke="1" extrusionOk="0">
                  <a:moveTo>
                    <a:pt x="21395" y="1181"/>
                  </a:moveTo>
                  <a:cubicBezTo>
                    <a:pt x="20424" y="499"/>
                    <a:pt x="19453" y="-183"/>
                    <a:pt x="17391" y="44"/>
                  </a:cubicBezTo>
                  <a:cubicBezTo>
                    <a:pt x="15328" y="272"/>
                    <a:pt x="12173" y="1409"/>
                    <a:pt x="9988" y="2318"/>
                  </a:cubicBezTo>
                  <a:cubicBezTo>
                    <a:pt x="7804" y="3228"/>
                    <a:pt x="6591" y="3910"/>
                    <a:pt x="5620" y="4705"/>
                  </a:cubicBezTo>
                  <a:cubicBezTo>
                    <a:pt x="4649" y="5501"/>
                    <a:pt x="3921" y="6411"/>
                    <a:pt x="4164" y="6979"/>
                  </a:cubicBezTo>
                  <a:cubicBezTo>
                    <a:pt x="4406" y="7548"/>
                    <a:pt x="5620" y="7775"/>
                    <a:pt x="6955" y="8002"/>
                  </a:cubicBezTo>
                  <a:cubicBezTo>
                    <a:pt x="8289" y="8230"/>
                    <a:pt x="9746" y="8457"/>
                    <a:pt x="11080" y="8798"/>
                  </a:cubicBezTo>
                  <a:cubicBezTo>
                    <a:pt x="12415" y="9139"/>
                    <a:pt x="13629" y="9594"/>
                    <a:pt x="13993" y="10390"/>
                  </a:cubicBezTo>
                  <a:cubicBezTo>
                    <a:pt x="14357" y="11185"/>
                    <a:pt x="13871" y="12322"/>
                    <a:pt x="12415" y="13459"/>
                  </a:cubicBezTo>
                  <a:cubicBezTo>
                    <a:pt x="10959" y="14596"/>
                    <a:pt x="8532" y="15733"/>
                    <a:pt x="6591" y="16642"/>
                  </a:cubicBezTo>
                  <a:cubicBezTo>
                    <a:pt x="4649" y="17552"/>
                    <a:pt x="3193" y="18234"/>
                    <a:pt x="1979" y="18916"/>
                  </a:cubicBezTo>
                  <a:cubicBezTo>
                    <a:pt x="766" y="19598"/>
                    <a:pt x="-205" y="20280"/>
                    <a:pt x="38" y="20735"/>
                  </a:cubicBezTo>
                  <a:cubicBezTo>
                    <a:pt x="280" y="21190"/>
                    <a:pt x="1737" y="21417"/>
                    <a:pt x="5498" y="20962"/>
                  </a:cubicBezTo>
                  <a:cubicBezTo>
                    <a:pt x="9260" y="20508"/>
                    <a:pt x="15328" y="19371"/>
                    <a:pt x="21395" y="18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8650653" y="2047091"/>
              <a:ext cx="160985" cy="21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7029" y="2700"/>
                  </a:cubicBezTo>
                  <a:cubicBezTo>
                    <a:pt x="10629" y="5400"/>
                    <a:pt x="16114" y="10800"/>
                    <a:pt x="18857" y="14400"/>
                  </a:cubicBezTo>
                  <a:cubicBezTo>
                    <a:pt x="21600" y="18000"/>
                    <a:pt x="216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8673650" y="2008762"/>
              <a:ext cx="199316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08" y="1271"/>
                    <a:pt x="16615" y="2541"/>
                    <a:pt x="13015" y="6141"/>
                  </a:cubicBezTo>
                  <a:cubicBezTo>
                    <a:pt x="9415" y="9741"/>
                    <a:pt x="4708" y="15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8865298" y="2185078"/>
              <a:ext cx="1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8918960" y="2085421"/>
              <a:ext cx="1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9018617" y="1962766"/>
              <a:ext cx="89250" cy="37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0" h="21600" fill="norm" stroke="1" extrusionOk="0">
                  <a:moveTo>
                    <a:pt x="3503" y="0"/>
                  </a:moveTo>
                  <a:cubicBezTo>
                    <a:pt x="9924" y="3967"/>
                    <a:pt x="16346" y="7935"/>
                    <a:pt x="18973" y="11167"/>
                  </a:cubicBezTo>
                  <a:cubicBezTo>
                    <a:pt x="21600" y="14400"/>
                    <a:pt x="20432" y="16898"/>
                    <a:pt x="16638" y="18514"/>
                  </a:cubicBezTo>
                  <a:cubicBezTo>
                    <a:pt x="12843" y="20131"/>
                    <a:pt x="6422" y="208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9348251" y="2254071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9930860" y="1970432"/>
              <a:ext cx="38331" cy="21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143"/>
                    <a:pt x="2880" y="10286"/>
                    <a:pt x="3600" y="13500"/>
                  </a:cubicBezTo>
                  <a:cubicBezTo>
                    <a:pt x="4320" y="16714"/>
                    <a:pt x="4320" y="18000"/>
                    <a:pt x="7200" y="19029"/>
                  </a:cubicBezTo>
                  <a:cubicBezTo>
                    <a:pt x="10080" y="20057"/>
                    <a:pt x="15840" y="20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9693217" y="2307732"/>
              <a:ext cx="551947" cy="21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300" y="14400"/>
                    <a:pt x="2600" y="21600"/>
                    <a:pt x="5150" y="20400"/>
                  </a:cubicBezTo>
                  <a:cubicBezTo>
                    <a:pt x="7700" y="19200"/>
                    <a:pt x="11500" y="9600"/>
                    <a:pt x="14450" y="4800"/>
                  </a:cubicBezTo>
                  <a:cubicBezTo>
                    <a:pt x="17400" y="0"/>
                    <a:pt x="195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9731547" y="2522378"/>
              <a:ext cx="33615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4032"/>
                    <a:pt x="15429" y="8064"/>
                    <a:pt x="18514" y="11664"/>
                  </a:cubicBezTo>
                  <a:cubicBezTo>
                    <a:pt x="21600" y="15264"/>
                    <a:pt x="20057" y="18432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9838870" y="2576039"/>
              <a:ext cx="17631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10077081" y="2491714"/>
              <a:ext cx="143661" cy="33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4463" y="4486"/>
                  </a:moveTo>
                  <a:cubicBezTo>
                    <a:pt x="3327" y="8806"/>
                    <a:pt x="2190" y="13126"/>
                    <a:pt x="1621" y="15702"/>
                  </a:cubicBezTo>
                  <a:cubicBezTo>
                    <a:pt x="1053" y="18277"/>
                    <a:pt x="1053" y="19108"/>
                    <a:pt x="863" y="19938"/>
                  </a:cubicBezTo>
                  <a:cubicBezTo>
                    <a:pt x="674" y="20769"/>
                    <a:pt x="295" y="21600"/>
                    <a:pt x="105" y="21600"/>
                  </a:cubicBezTo>
                  <a:cubicBezTo>
                    <a:pt x="-84" y="21600"/>
                    <a:pt x="-84" y="20769"/>
                    <a:pt x="674" y="17612"/>
                  </a:cubicBezTo>
                  <a:cubicBezTo>
                    <a:pt x="1432" y="14455"/>
                    <a:pt x="2948" y="8972"/>
                    <a:pt x="4274" y="5815"/>
                  </a:cubicBezTo>
                  <a:cubicBezTo>
                    <a:pt x="5600" y="2658"/>
                    <a:pt x="6737" y="1828"/>
                    <a:pt x="8063" y="1163"/>
                  </a:cubicBezTo>
                  <a:cubicBezTo>
                    <a:pt x="9390" y="498"/>
                    <a:pt x="10906" y="0"/>
                    <a:pt x="12421" y="0"/>
                  </a:cubicBezTo>
                  <a:cubicBezTo>
                    <a:pt x="13937" y="0"/>
                    <a:pt x="15453" y="498"/>
                    <a:pt x="16969" y="1578"/>
                  </a:cubicBezTo>
                  <a:cubicBezTo>
                    <a:pt x="18484" y="2658"/>
                    <a:pt x="20000" y="4320"/>
                    <a:pt x="20758" y="5566"/>
                  </a:cubicBezTo>
                  <a:cubicBezTo>
                    <a:pt x="21516" y="6812"/>
                    <a:pt x="21516" y="7643"/>
                    <a:pt x="20569" y="8225"/>
                  </a:cubicBezTo>
                  <a:cubicBezTo>
                    <a:pt x="19621" y="8806"/>
                    <a:pt x="17727" y="9138"/>
                    <a:pt x="14695" y="8806"/>
                  </a:cubicBezTo>
                  <a:cubicBezTo>
                    <a:pt x="11663" y="8474"/>
                    <a:pt x="7495" y="7477"/>
                    <a:pt x="3327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0475140" y="2261737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10866471" y="1864255"/>
              <a:ext cx="152951" cy="3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331" fill="norm" stroke="1" extrusionOk="0">
                  <a:moveTo>
                    <a:pt x="20853" y="1420"/>
                  </a:moveTo>
                  <a:cubicBezTo>
                    <a:pt x="19808" y="756"/>
                    <a:pt x="18763" y="91"/>
                    <a:pt x="17543" y="8"/>
                  </a:cubicBezTo>
                  <a:cubicBezTo>
                    <a:pt x="16324" y="-75"/>
                    <a:pt x="14930" y="423"/>
                    <a:pt x="11969" y="2500"/>
                  </a:cubicBezTo>
                  <a:cubicBezTo>
                    <a:pt x="9008" y="4577"/>
                    <a:pt x="4479" y="8233"/>
                    <a:pt x="2040" y="11223"/>
                  </a:cubicBezTo>
                  <a:cubicBezTo>
                    <a:pt x="-399" y="14214"/>
                    <a:pt x="-747" y="16540"/>
                    <a:pt x="1518" y="18202"/>
                  </a:cubicBezTo>
                  <a:cubicBezTo>
                    <a:pt x="3782" y="19863"/>
                    <a:pt x="8659" y="20860"/>
                    <a:pt x="12143" y="21193"/>
                  </a:cubicBezTo>
                  <a:cubicBezTo>
                    <a:pt x="15627" y="21525"/>
                    <a:pt x="17718" y="21193"/>
                    <a:pt x="19808" y="20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1088414" y="2039425"/>
              <a:ext cx="17631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1341389" y="1955100"/>
              <a:ext cx="1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1464044" y="1847777"/>
              <a:ext cx="106627" cy="39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600" fill="norm" stroke="1" extrusionOk="0">
                  <a:moveTo>
                    <a:pt x="0" y="0"/>
                  </a:moveTo>
                  <a:cubicBezTo>
                    <a:pt x="7364" y="1662"/>
                    <a:pt x="14727" y="3323"/>
                    <a:pt x="18164" y="5538"/>
                  </a:cubicBezTo>
                  <a:cubicBezTo>
                    <a:pt x="21600" y="7754"/>
                    <a:pt x="21109" y="10523"/>
                    <a:pt x="17427" y="13292"/>
                  </a:cubicBezTo>
                  <a:cubicBezTo>
                    <a:pt x="13745" y="16062"/>
                    <a:pt x="6873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896983" y="4400527"/>
              <a:ext cx="383297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7280"/>
                    <a:pt x="5760" y="12960"/>
                    <a:pt x="9360" y="9360"/>
                  </a:cubicBezTo>
                  <a:cubicBezTo>
                    <a:pt x="12960" y="5760"/>
                    <a:pt x="1728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889317" y="4454188"/>
              <a:ext cx="444624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4" y="18600"/>
                    <a:pt x="7448" y="15600"/>
                    <a:pt x="11048" y="12000"/>
                  </a:cubicBezTo>
                  <a:cubicBezTo>
                    <a:pt x="14648" y="8400"/>
                    <a:pt x="18124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2218951" y="4262540"/>
              <a:ext cx="237499" cy="33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600" fill="norm" stroke="1" extrusionOk="0">
                  <a:moveTo>
                    <a:pt x="0" y="0"/>
                  </a:moveTo>
                  <a:cubicBezTo>
                    <a:pt x="2925" y="0"/>
                    <a:pt x="5850" y="0"/>
                    <a:pt x="9225" y="736"/>
                  </a:cubicBezTo>
                  <a:cubicBezTo>
                    <a:pt x="12600" y="1473"/>
                    <a:pt x="16425" y="2945"/>
                    <a:pt x="18675" y="4664"/>
                  </a:cubicBezTo>
                  <a:cubicBezTo>
                    <a:pt x="20925" y="6382"/>
                    <a:pt x="21600" y="8345"/>
                    <a:pt x="20137" y="11209"/>
                  </a:cubicBezTo>
                  <a:cubicBezTo>
                    <a:pt x="18675" y="14073"/>
                    <a:pt x="15075" y="17836"/>
                    <a:pt x="11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3640723" y="4109222"/>
              <a:ext cx="272396" cy="29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88" fill="norm" stroke="1" extrusionOk="0">
                  <a:moveTo>
                    <a:pt x="20720" y="0"/>
                  </a:moveTo>
                  <a:cubicBezTo>
                    <a:pt x="18520" y="369"/>
                    <a:pt x="16320" y="738"/>
                    <a:pt x="14120" y="1385"/>
                  </a:cubicBezTo>
                  <a:cubicBezTo>
                    <a:pt x="11920" y="2031"/>
                    <a:pt x="9720" y="2954"/>
                    <a:pt x="7920" y="3877"/>
                  </a:cubicBezTo>
                  <a:cubicBezTo>
                    <a:pt x="6120" y="4800"/>
                    <a:pt x="4720" y="5723"/>
                    <a:pt x="4620" y="6277"/>
                  </a:cubicBezTo>
                  <a:cubicBezTo>
                    <a:pt x="4520" y="6831"/>
                    <a:pt x="5720" y="7015"/>
                    <a:pt x="7420" y="7108"/>
                  </a:cubicBezTo>
                  <a:cubicBezTo>
                    <a:pt x="9120" y="7200"/>
                    <a:pt x="11320" y="7200"/>
                    <a:pt x="12920" y="7292"/>
                  </a:cubicBezTo>
                  <a:cubicBezTo>
                    <a:pt x="14520" y="7385"/>
                    <a:pt x="15520" y="7569"/>
                    <a:pt x="16020" y="8123"/>
                  </a:cubicBezTo>
                  <a:cubicBezTo>
                    <a:pt x="16520" y="8677"/>
                    <a:pt x="16520" y="9600"/>
                    <a:pt x="15220" y="10892"/>
                  </a:cubicBezTo>
                  <a:cubicBezTo>
                    <a:pt x="13920" y="12185"/>
                    <a:pt x="11320" y="13846"/>
                    <a:pt x="8720" y="15323"/>
                  </a:cubicBezTo>
                  <a:cubicBezTo>
                    <a:pt x="6120" y="16800"/>
                    <a:pt x="3520" y="18092"/>
                    <a:pt x="1920" y="19108"/>
                  </a:cubicBezTo>
                  <a:cubicBezTo>
                    <a:pt x="320" y="20123"/>
                    <a:pt x="-280" y="20862"/>
                    <a:pt x="120" y="21231"/>
                  </a:cubicBezTo>
                  <a:cubicBezTo>
                    <a:pt x="520" y="21600"/>
                    <a:pt x="1920" y="21600"/>
                    <a:pt x="5620" y="21046"/>
                  </a:cubicBezTo>
                  <a:cubicBezTo>
                    <a:pt x="9320" y="20492"/>
                    <a:pt x="15320" y="19385"/>
                    <a:pt x="2132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4043439" y="4132220"/>
              <a:ext cx="183983" cy="22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1738"/>
                    <a:pt x="5400" y="3476"/>
                    <a:pt x="9000" y="7076"/>
                  </a:cubicBezTo>
                  <a:cubicBezTo>
                    <a:pt x="12600" y="10676"/>
                    <a:pt x="17100" y="161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4110346" y="4108543"/>
              <a:ext cx="155405" cy="27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55" fill="norm" stroke="1" extrusionOk="0">
                  <a:moveTo>
                    <a:pt x="21188" y="648"/>
                  </a:moveTo>
                  <a:cubicBezTo>
                    <a:pt x="19446" y="251"/>
                    <a:pt x="17704" y="-145"/>
                    <a:pt x="15962" y="53"/>
                  </a:cubicBezTo>
                  <a:cubicBezTo>
                    <a:pt x="14220" y="251"/>
                    <a:pt x="12478" y="1044"/>
                    <a:pt x="9691" y="3521"/>
                  </a:cubicBezTo>
                  <a:cubicBezTo>
                    <a:pt x="6904" y="5998"/>
                    <a:pt x="3072" y="10160"/>
                    <a:pt x="1330" y="13429"/>
                  </a:cubicBezTo>
                  <a:cubicBezTo>
                    <a:pt x="-412" y="16699"/>
                    <a:pt x="-64" y="19077"/>
                    <a:pt x="285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4265750" y="4270206"/>
              <a:ext cx="68995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4319412" y="4162883"/>
              <a:ext cx="76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3729136" y="4515515"/>
              <a:ext cx="643938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7486"/>
                    <a:pt x="5143" y="13371"/>
                    <a:pt x="7929" y="9771"/>
                  </a:cubicBezTo>
                  <a:cubicBezTo>
                    <a:pt x="10714" y="6171"/>
                    <a:pt x="13714" y="3086"/>
                    <a:pt x="16029" y="1543"/>
                  </a:cubicBezTo>
                  <a:cubicBezTo>
                    <a:pt x="18343" y="0"/>
                    <a:pt x="199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4126286" y="4639719"/>
              <a:ext cx="203608" cy="43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63" fill="norm" stroke="1" extrusionOk="0">
                  <a:moveTo>
                    <a:pt x="1755" y="4116"/>
                  </a:moveTo>
                  <a:cubicBezTo>
                    <a:pt x="1755" y="8055"/>
                    <a:pt x="1755" y="11994"/>
                    <a:pt x="1755" y="14535"/>
                  </a:cubicBezTo>
                  <a:cubicBezTo>
                    <a:pt x="1755" y="17076"/>
                    <a:pt x="1755" y="18219"/>
                    <a:pt x="1621" y="19299"/>
                  </a:cubicBezTo>
                  <a:cubicBezTo>
                    <a:pt x="1488" y="20379"/>
                    <a:pt x="1221" y="21396"/>
                    <a:pt x="821" y="21459"/>
                  </a:cubicBezTo>
                  <a:cubicBezTo>
                    <a:pt x="421" y="21523"/>
                    <a:pt x="-112" y="20634"/>
                    <a:pt x="21" y="18092"/>
                  </a:cubicBezTo>
                  <a:cubicBezTo>
                    <a:pt x="155" y="15551"/>
                    <a:pt x="955" y="11358"/>
                    <a:pt x="2421" y="8309"/>
                  </a:cubicBezTo>
                  <a:cubicBezTo>
                    <a:pt x="3888" y="5259"/>
                    <a:pt x="6021" y="3354"/>
                    <a:pt x="7755" y="2147"/>
                  </a:cubicBezTo>
                  <a:cubicBezTo>
                    <a:pt x="9488" y="939"/>
                    <a:pt x="10821" y="431"/>
                    <a:pt x="12555" y="177"/>
                  </a:cubicBezTo>
                  <a:cubicBezTo>
                    <a:pt x="14288" y="-77"/>
                    <a:pt x="16421" y="-77"/>
                    <a:pt x="18021" y="304"/>
                  </a:cubicBezTo>
                  <a:cubicBezTo>
                    <a:pt x="19621" y="685"/>
                    <a:pt x="20688" y="1448"/>
                    <a:pt x="21088" y="2528"/>
                  </a:cubicBezTo>
                  <a:cubicBezTo>
                    <a:pt x="21488" y="3608"/>
                    <a:pt x="21221" y="5005"/>
                    <a:pt x="19355" y="6212"/>
                  </a:cubicBezTo>
                  <a:cubicBezTo>
                    <a:pt x="17488" y="7419"/>
                    <a:pt x="14021" y="8436"/>
                    <a:pt x="10821" y="8944"/>
                  </a:cubicBezTo>
                  <a:cubicBezTo>
                    <a:pt x="7621" y="9452"/>
                    <a:pt x="4688" y="9452"/>
                    <a:pt x="1755" y="9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5216324" y="4429714"/>
              <a:ext cx="329635" cy="1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349" y="11040"/>
                    <a:pt x="6698" y="1783"/>
                    <a:pt x="10298" y="240"/>
                  </a:cubicBezTo>
                  <a:cubicBezTo>
                    <a:pt x="13898" y="-1303"/>
                    <a:pt x="17749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5262319" y="4630504"/>
              <a:ext cx="306638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0" y="10800"/>
                    <a:pt x="7560" y="21600"/>
                    <a:pt x="11160" y="21600"/>
                  </a:cubicBezTo>
                  <a:cubicBezTo>
                    <a:pt x="14760" y="21600"/>
                    <a:pt x="1818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6596188" y="4157209"/>
              <a:ext cx="230039" cy="28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092" fill="norm" stroke="1" extrusionOk="0">
                  <a:moveTo>
                    <a:pt x="0" y="4439"/>
                  </a:moveTo>
                  <a:cubicBezTo>
                    <a:pt x="237" y="9409"/>
                    <a:pt x="475" y="14379"/>
                    <a:pt x="475" y="17341"/>
                  </a:cubicBezTo>
                  <a:cubicBezTo>
                    <a:pt x="475" y="20304"/>
                    <a:pt x="237" y="21260"/>
                    <a:pt x="119" y="21069"/>
                  </a:cubicBezTo>
                  <a:cubicBezTo>
                    <a:pt x="0" y="20878"/>
                    <a:pt x="0" y="19540"/>
                    <a:pt x="949" y="16481"/>
                  </a:cubicBezTo>
                  <a:cubicBezTo>
                    <a:pt x="1899" y="13423"/>
                    <a:pt x="3798" y="8644"/>
                    <a:pt x="5697" y="5490"/>
                  </a:cubicBezTo>
                  <a:cubicBezTo>
                    <a:pt x="7596" y="2336"/>
                    <a:pt x="9495" y="807"/>
                    <a:pt x="11631" y="233"/>
                  </a:cubicBezTo>
                  <a:cubicBezTo>
                    <a:pt x="13767" y="-340"/>
                    <a:pt x="16141" y="42"/>
                    <a:pt x="17921" y="2527"/>
                  </a:cubicBezTo>
                  <a:cubicBezTo>
                    <a:pt x="19701" y="5012"/>
                    <a:pt x="20888" y="9600"/>
                    <a:pt x="21244" y="12658"/>
                  </a:cubicBezTo>
                  <a:cubicBezTo>
                    <a:pt x="21600" y="15717"/>
                    <a:pt x="21125" y="17246"/>
                    <a:pt x="20651" y="18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6971818" y="4239543"/>
              <a:ext cx="168651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6457"/>
                    <a:pt x="1964" y="11314"/>
                    <a:pt x="5564" y="7714"/>
                  </a:cubicBezTo>
                  <a:cubicBezTo>
                    <a:pt x="9164" y="4114"/>
                    <a:pt x="15382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7329560" y="4091789"/>
              <a:ext cx="255531" cy="238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21600" y="1551"/>
                  </a:moveTo>
                  <a:cubicBezTo>
                    <a:pt x="20736" y="641"/>
                    <a:pt x="19872" y="-268"/>
                    <a:pt x="16632" y="73"/>
                  </a:cubicBezTo>
                  <a:cubicBezTo>
                    <a:pt x="13392" y="414"/>
                    <a:pt x="7776" y="2006"/>
                    <a:pt x="4428" y="3029"/>
                  </a:cubicBezTo>
                  <a:cubicBezTo>
                    <a:pt x="1080" y="4052"/>
                    <a:pt x="0" y="4507"/>
                    <a:pt x="0" y="5075"/>
                  </a:cubicBezTo>
                  <a:cubicBezTo>
                    <a:pt x="0" y="5644"/>
                    <a:pt x="1080" y="6326"/>
                    <a:pt x="3780" y="6894"/>
                  </a:cubicBezTo>
                  <a:cubicBezTo>
                    <a:pt x="6480" y="7463"/>
                    <a:pt x="10800" y="7917"/>
                    <a:pt x="13500" y="8372"/>
                  </a:cubicBezTo>
                  <a:cubicBezTo>
                    <a:pt x="16200" y="8827"/>
                    <a:pt x="17280" y="9281"/>
                    <a:pt x="17496" y="9964"/>
                  </a:cubicBezTo>
                  <a:cubicBezTo>
                    <a:pt x="17712" y="10646"/>
                    <a:pt x="17064" y="11555"/>
                    <a:pt x="15012" y="12806"/>
                  </a:cubicBezTo>
                  <a:cubicBezTo>
                    <a:pt x="12960" y="14056"/>
                    <a:pt x="9504" y="15648"/>
                    <a:pt x="7128" y="16671"/>
                  </a:cubicBezTo>
                  <a:cubicBezTo>
                    <a:pt x="4752" y="17694"/>
                    <a:pt x="3456" y="18149"/>
                    <a:pt x="2268" y="18831"/>
                  </a:cubicBezTo>
                  <a:cubicBezTo>
                    <a:pt x="1080" y="19513"/>
                    <a:pt x="0" y="20423"/>
                    <a:pt x="0" y="20877"/>
                  </a:cubicBezTo>
                  <a:cubicBezTo>
                    <a:pt x="0" y="21332"/>
                    <a:pt x="1080" y="21332"/>
                    <a:pt x="4320" y="20991"/>
                  </a:cubicBezTo>
                  <a:cubicBezTo>
                    <a:pt x="7560" y="20650"/>
                    <a:pt x="12960" y="19968"/>
                    <a:pt x="18360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7638752" y="4132220"/>
              <a:ext cx="252977" cy="20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55" y="1067"/>
                    <a:pt x="6109" y="2133"/>
                    <a:pt x="9273" y="5200"/>
                  </a:cubicBezTo>
                  <a:cubicBezTo>
                    <a:pt x="12436" y="8267"/>
                    <a:pt x="15709" y="13333"/>
                    <a:pt x="17782" y="16400"/>
                  </a:cubicBezTo>
                  <a:cubicBezTo>
                    <a:pt x="19855" y="19467"/>
                    <a:pt x="20727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7761407" y="4093890"/>
              <a:ext cx="183983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89"/>
                    <a:pt x="18000" y="379"/>
                    <a:pt x="15450" y="1800"/>
                  </a:cubicBezTo>
                  <a:cubicBezTo>
                    <a:pt x="12900" y="3221"/>
                    <a:pt x="9600" y="5874"/>
                    <a:pt x="6900" y="9379"/>
                  </a:cubicBezTo>
                  <a:cubicBezTo>
                    <a:pt x="4200" y="12884"/>
                    <a:pt x="2100" y="17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7976053" y="4339199"/>
              <a:ext cx="38330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8014382" y="4162883"/>
              <a:ext cx="1533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6703511" y="4595668"/>
              <a:ext cx="1011902" cy="4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21134"/>
                  </a:moveTo>
                  <a:cubicBezTo>
                    <a:pt x="1964" y="18593"/>
                    <a:pt x="3927" y="16052"/>
                    <a:pt x="5891" y="13510"/>
                  </a:cubicBezTo>
                  <a:cubicBezTo>
                    <a:pt x="7855" y="10969"/>
                    <a:pt x="9818" y="8428"/>
                    <a:pt x="11727" y="5887"/>
                  </a:cubicBezTo>
                  <a:cubicBezTo>
                    <a:pt x="13636" y="3346"/>
                    <a:pt x="15491" y="805"/>
                    <a:pt x="17127" y="169"/>
                  </a:cubicBezTo>
                  <a:cubicBezTo>
                    <a:pt x="18764" y="-466"/>
                    <a:pt x="20182" y="805"/>
                    <a:pt x="21600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7025479" y="4814486"/>
              <a:ext cx="22999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500"/>
                    <a:pt x="4800" y="9000"/>
                    <a:pt x="7200" y="12488"/>
                  </a:cubicBezTo>
                  <a:cubicBezTo>
                    <a:pt x="9600" y="15975"/>
                    <a:pt x="12000" y="18450"/>
                    <a:pt x="14400" y="19800"/>
                  </a:cubicBezTo>
                  <a:cubicBezTo>
                    <a:pt x="16800" y="21150"/>
                    <a:pt x="19200" y="213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7186464" y="4929475"/>
              <a:ext cx="214646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4400"/>
                    <a:pt x="8743" y="7200"/>
                    <a:pt x="12343" y="3600"/>
                  </a:cubicBezTo>
                  <a:cubicBezTo>
                    <a:pt x="15943" y="0"/>
                    <a:pt x="187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7518653" y="4803326"/>
              <a:ext cx="240484" cy="420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17" fill="norm" stroke="1" extrusionOk="0">
                  <a:moveTo>
                    <a:pt x="3183" y="6462"/>
                  </a:moveTo>
                  <a:cubicBezTo>
                    <a:pt x="2728" y="9735"/>
                    <a:pt x="2274" y="13008"/>
                    <a:pt x="2046" y="15299"/>
                  </a:cubicBezTo>
                  <a:cubicBezTo>
                    <a:pt x="1819" y="17590"/>
                    <a:pt x="1819" y="18899"/>
                    <a:pt x="1592" y="19881"/>
                  </a:cubicBezTo>
                  <a:cubicBezTo>
                    <a:pt x="1364" y="20862"/>
                    <a:pt x="909" y="21517"/>
                    <a:pt x="568" y="21517"/>
                  </a:cubicBezTo>
                  <a:cubicBezTo>
                    <a:pt x="227" y="21517"/>
                    <a:pt x="0" y="20862"/>
                    <a:pt x="0" y="18702"/>
                  </a:cubicBezTo>
                  <a:cubicBezTo>
                    <a:pt x="0" y="16542"/>
                    <a:pt x="227" y="12877"/>
                    <a:pt x="1137" y="9932"/>
                  </a:cubicBezTo>
                  <a:cubicBezTo>
                    <a:pt x="2046" y="6986"/>
                    <a:pt x="3638" y="4761"/>
                    <a:pt x="5457" y="3255"/>
                  </a:cubicBezTo>
                  <a:cubicBezTo>
                    <a:pt x="7276" y="1750"/>
                    <a:pt x="9322" y="964"/>
                    <a:pt x="11596" y="506"/>
                  </a:cubicBezTo>
                  <a:cubicBezTo>
                    <a:pt x="13870" y="48"/>
                    <a:pt x="16371" y="-83"/>
                    <a:pt x="18076" y="48"/>
                  </a:cubicBezTo>
                  <a:cubicBezTo>
                    <a:pt x="19781" y="179"/>
                    <a:pt x="20691" y="572"/>
                    <a:pt x="21145" y="1095"/>
                  </a:cubicBezTo>
                  <a:cubicBezTo>
                    <a:pt x="21600" y="1619"/>
                    <a:pt x="21600" y="2273"/>
                    <a:pt x="19781" y="3124"/>
                  </a:cubicBezTo>
                  <a:cubicBezTo>
                    <a:pt x="17962" y="3975"/>
                    <a:pt x="14324" y="5022"/>
                    <a:pt x="11368" y="5742"/>
                  </a:cubicBezTo>
                  <a:cubicBezTo>
                    <a:pt x="8413" y="6462"/>
                    <a:pt x="6139" y="6855"/>
                    <a:pt x="3865" y="7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1812658" y="5965511"/>
              <a:ext cx="452290" cy="2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929" y="10932"/>
                    <a:pt x="5858" y="1332"/>
                    <a:pt x="9458" y="132"/>
                  </a:cubicBezTo>
                  <a:cubicBezTo>
                    <a:pt x="13058" y="-1068"/>
                    <a:pt x="1732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827990" y="6079362"/>
              <a:ext cx="467622" cy="1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9" y="18189"/>
                    <a:pt x="6138" y="14779"/>
                    <a:pt x="9738" y="11179"/>
                  </a:cubicBezTo>
                  <a:cubicBezTo>
                    <a:pt x="13338" y="7579"/>
                    <a:pt x="17469" y="37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2241949" y="5849385"/>
              <a:ext cx="244033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0" y="0"/>
                  </a:moveTo>
                  <a:cubicBezTo>
                    <a:pt x="4188" y="0"/>
                    <a:pt x="8376" y="0"/>
                    <a:pt x="11902" y="815"/>
                  </a:cubicBezTo>
                  <a:cubicBezTo>
                    <a:pt x="15429" y="1630"/>
                    <a:pt x="18294" y="3260"/>
                    <a:pt x="19837" y="4958"/>
                  </a:cubicBezTo>
                  <a:cubicBezTo>
                    <a:pt x="21380" y="6657"/>
                    <a:pt x="21600" y="8423"/>
                    <a:pt x="19616" y="11208"/>
                  </a:cubicBezTo>
                  <a:cubicBezTo>
                    <a:pt x="17633" y="13992"/>
                    <a:pt x="13445" y="17796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3428800" y="5859681"/>
              <a:ext cx="254342" cy="29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38" fill="norm" stroke="1" extrusionOk="0">
                  <a:moveTo>
                    <a:pt x="20203" y="3160"/>
                  </a:moveTo>
                  <a:cubicBezTo>
                    <a:pt x="20851" y="2042"/>
                    <a:pt x="21499" y="925"/>
                    <a:pt x="21283" y="367"/>
                  </a:cubicBezTo>
                  <a:cubicBezTo>
                    <a:pt x="21067" y="-192"/>
                    <a:pt x="19987" y="-192"/>
                    <a:pt x="16855" y="925"/>
                  </a:cubicBezTo>
                  <a:cubicBezTo>
                    <a:pt x="13723" y="2042"/>
                    <a:pt x="8539" y="4277"/>
                    <a:pt x="5407" y="5767"/>
                  </a:cubicBezTo>
                  <a:cubicBezTo>
                    <a:pt x="2275" y="7256"/>
                    <a:pt x="1195" y="8001"/>
                    <a:pt x="655" y="8839"/>
                  </a:cubicBezTo>
                  <a:cubicBezTo>
                    <a:pt x="115" y="9677"/>
                    <a:pt x="115" y="10608"/>
                    <a:pt x="1087" y="11167"/>
                  </a:cubicBezTo>
                  <a:cubicBezTo>
                    <a:pt x="2059" y="11725"/>
                    <a:pt x="4003" y="11911"/>
                    <a:pt x="5515" y="12005"/>
                  </a:cubicBezTo>
                  <a:cubicBezTo>
                    <a:pt x="7027" y="12098"/>
                    <a:pt x="8107" y="12098"/>
                    <a:pt x="9079" y="12377"/>
                  </a:cubicBezTo>
                  <a:cubicBezTo>
                    <a:pt x="10051" y="12656"/>
                    <a:pt x="10915" y="13215"/>
                    <a:pt x="10915" y="13867"/>
                  </a:cubicBezTo>
                  <a:cubicBezTo>
                    <a:pt x="10915" y="14518"/>
                    <a:pt x="10051" y="15263"/>
                    <a:pt x="8431" y="16008"/>
                  </a:cubicBezTo>
                  <a:cubicBezTo>
                    <a:pt x="6811" y="16753"/>
                    <a:pt x="4435" y="17498"/>
                    <a:pt x="2707" y="18336"/>
                  </a:cubicBezTo>
                  <a:cubicBezTo>
                    <a:pt x="979" y="19174"/>
                    <a:pt x="-101" y="20105"/>
                    <a:pt x="7" y="20663"/>
                  </a:cubicBezTo>
                  <a:cubicBezTo>
                    <a:pt x="115" y="21222"/>
                    <a:pt x="1411" y="21408"/>
                    <a:pt x="5191" y="21315"/>
                  </a:cubicBezTo>
                  <a:cubicBezTo>
                    <a:pt x="8971" y="21222"/>
                    <a:pt x="15235" y="20849"/>
                    <a:pt x="21499" y="20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3767466" y="5956707"/>
              <a:ext cx="206981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0"/>
                    <a:pt x="2667" y="0"/>
                    <a:pt x="5333" y="2667"/>
                  </a:cubicBezTo>
                  <a:cubicBezTo>
                    <a:pt x="8000" y="5333"/>
                    <a:pt x="12000" y="10667"/>
                    <a:pt x="14933" y="14267"/>
                  </a:cubicBezTo>
                  <a:cubicBezTo>
                    <a:pt x="17867" y="17867"/>
                    <a:pt x="19733" y="197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3844125" y="5922430"/>
              <a:ext cx="160985" cy="302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21600" y="257"/>
                  </a:moveTo>
                  <a:cubicBezTo>
                    <a:pt x="19886" y="76"/>
                    <a:pt x="18171" y="-106"/>
                    <a:pt x="16629" y="76"/>
                  </a:cubicBezTo>
                  <a:cubicBezTo>
                    <a:pt x="15086" y="257"/>
                    <a:pt x="13714" y="802"/>
                    <a:pt x="10971" y="3161"/>
                  </a:cubicBezTo>
                  <a:cubicBezTo>
                    <a:pt x="8229" y="5521"/>
                    <a:pt x="4114" y="9696"/>
                    <a:pt x="2057" y="13054"/>
                  </a:cubicBezTo>
                  <a:cubicBezTo>
                    <a:pt x="0" y="16412"/>
                    <a:pt x="0" y="18953"/>
                    <a:pt x="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3997444" y="6133024"/>
              <a:ext cx="7666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4028107" y="5987371"/>
              <a:ext cx="7667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4250419" y="6079362"/>
              <a:ext cx="260642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4917353" y="5897134"/>
              <a:ext cx="198526" cy="34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566" fill="norm" stroke="1" extrusionOk="0">
                  <a:moveTo>
                    <a:pt x="3281" y="6329"/>
                  </a:moveTo>
                  <a:cubicBezTo>
                    <a:pt x="3281" y="9852"/>
                    <a:pt x="3281" y="13376"/>
                    <a:pt x="3281" y="16286"/>
                  </a:cubicBezTo>
                  <a:cubicBezTo>
                    <a:pt x="3281" y="19197"/>
                    <a:pt x="3281" y="21495"/>
                    <a:pt x="3691" y="20193"/>
                  </a:cubicBezTo>
                  <a:cubicBezTo>
                    <a:pt x="4101" y="18891"/>
                    <a:pt x="4921" y="13989"/>
                    <a:pt x="5332" y="10312"/>
                  </a:cubicBezTo>
                  <a:cubicBezTo>
                    <a:pt x="5742" y="6635"/>
                    <a:pt x="5742" y="4184"/>
                    <a:pt x="6289" y="2652"/>
                  </a:cubicBezTo>
                  <a:cubicBezTo>
                    <a:pt x="6835" y="1121"/>
                    <a:pt x="7929" y="508"/>
                    <a:pt x="9843" y="201"/>
                  </a:cubicBezTo>
                  <a:cubicBezTo>
                    <a:pt x="11757" y="-105"/>
                    <a:pt x="14491" y="-105"/>
                    <a:pt x="16678" y="508"/>
                  </a:cubicBezTo>
                  <a:cubicBezTo>
                    <a:pt x="18866" y="1121"/>
                    <a:pt x="20506" y="2346"/>
                    <a:pt x="21053" y="3725"/>
                  </a:cubicBezTo>
                  <a:cubicBezTo>
                    <a:pt x="21600" y="5103"/>
                    <a:pt x="21053" y="6635"/>
                    <a:pt x="18182" y="8091"/>
                  </a:cubicBezTo>
                  <a:cubicBezTo>
                    <a:pt x="15311" y="9546"/>
                    <a:pt x="10116" y="10925"/>
                    <a:pt x="6699" y="11614"/>
                  </a:cubicBezTo>
                  <a:cubicBezTo>
                    <a:pt x="3281" y="12304"/>
                    <a:pt x="1640" y="12304"/>
                    <a:pt x="820" y="12150"/>
                  </a:cubicBezTo>
                  <a:cubicBezTo>
                    <a:pt x="0" y="11997"/>
                    <a:pt x="0" y="11691"/>
                    <a:pt x="0" y="1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5289043" y="5800834"/>
              <a:ext cx="241584" cy="22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60" fill="norm" stroke="1" extrusionOk="0">
                  <a:moveTo>
                    <a:pt x="18085" y="240"/>
                  </a:moveTo>
                  <a:cubicBezTo>
                    <a:pt x="15584" y="0"/>
                    <a:pt x="13083" y="-240"/>
                    <a:pt x="10582" y="480"/>
                  </a:cubicBezTo>
                  <a:cubicBezTo>
                    <a:pt x="8081" y="1200"/>
                    <a:pt x="5580" y="2880"/>
                    <a:pt x="3989" y="4200"/>
                  </a:cubicBezTo>
                  <a:cubicBezTo>
                    <a:pt x="2397" y="5520"/>
                    <a:pt x="1715" y="6480"/>
                    <a:pt x="1829" y="7320"/>
                  </a:cubicBezTo>
                  <a:cubicBezTo>
                    <a:pt x="1942" y="8160"/>
                    <a:pt x="2852" y="8880"/>
                    <a:pt x="4557" y="9360"/>
                  </a:cubicBezTo>
                  <a:cubicBezTo>
                    <a:pt x="6262" y="9840"/>
                    <a:pt x="8763" y="10080"/>
                    <a:pt x="10469" y="10560"/>
                  </a:cubicBezTo>
                  <a:cubicBezTo>
                    <a:pt x="12174" y="11040"/>
                    <a:pt x="13083" y="11760"/>
                    <a:pt x="12970" y="12480"/>
                  </a:cubicBezTo>
                  <a:cubicBezTo>
                    <a:pt x="12856" y="13200"/>
                    <a:pt x="11719" y="13920"/>
                    <a:pt x="9673" y="14880"/>
                  </a:cubicBezTo>
                  <a:cubicBezTo>
                    <a:pt x="7627" y="15840"/>
                    <a:pt x="4671" y="17040"/>
                    <a:pt x="2738" y="18000"/>
                  </a:cubicBezTo>
                  <a:cubicBezTo>
                    <a:pt x="805" y="18960"/>
                    <a:pt x="-104" y="19680"/>
                    <a:pt x="10" y="20280"/>
                  </a:cubicBezTo>
                  <a:cubicBezTo>
                    <a:pt x="123" y="20880"/>
                    <a:pt x="1260" y="21360"/>
                    <a:pt x="5012" y="21360"/>
                  </a:cubicBezTo>
                  <a:cubicBezTo>
                    <a:pt x="8763" y="21360"/>
                    <a:pt x="15130" y="20880"/>
                    <a:pt x="21496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5614951" y="5849385"/>
              <a:ext cx="199315" cy="21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2571"/>
                    <a:pt x="8308" y="5143"/>
                    <a:pt x="11769" y="8486"/>
                  </a:cubicBezTo>
                  <a:cubicBezTo>
                    <a:pt x="15231" y="11829"/>
                    <a:pt x="18000" y="15943"/>
                    <a:pt x="19523" y="18257"/>
                  </a:cubicBezTo>
                  <a:cubicBezTo>
                    <a:pt x="21046" y="20571"/>
                    <a:pt x="21323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5668613" y="5788057"/>
              <a:ext cx="160985" cy="3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810"/>
                    <a:pt x="15429" y="5620"/>
                    <a:pt x="12000" y="8341"/>
                  </a:cubicBezTo>
                  <a:cubicBezTo>
                    <a:pt x="8571" y="11063"/>
                    <a:pt x="4800" y="13698"/>
                    <a:pt x="2743" y="15893"/>
                  </a:cubicBezTo>
                  <a:cubicBezTo>
                    <a:pt x="686" y="18088"/>
                    <a:pt x="343" y="198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5890925" y="6041032"/>
              <a:ext cx="7666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5913922" y="5918378"/>
              <a:ext cx="68994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6427538" y="6010369"/>
              <a:ext cx="22997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6496532" y="6110026"/>
              <a:ext cx="252976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7155800" y="5927535"/>
              <a:ext cx="235441" cy="28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208" fill="norm" stroke="1" extrusionOk="0">
                  <a:moveTo>
                    <a:pt x="0" y="6770"/>
                  </a:moveTo>
                  <a:cubicBezTo>
                    <a:pt x="0" y="10784"/>
                    <a:pt x="0" y="14798"/>
                    <a:pt x="0" y="17378"/>
                  </a:cubicBezTo>
                  <a:cubicBezTo>
                    <a:pt x="0" y="19959"/>
                    <a:pt x="0" y="21106"/>
                    <a:pt x="115" y="21201"/>
                  </a:cubicBezTo>
                  <a:cubicBezTo>
                    <a:pt x="230" y="21297"/>
                    <a:pt x="460" y="20341"/>
                    <a:pt x="1494" y="17283"/>
                  </a:cubicBezTo>
                  <a:cubicBezTo>
                    <a:pt x="2528" y="14224"/>
                    <a:pt x="4366" y="9063"/>
                    <a:pt x="6549" y="5623"/>
                  </a:cubicBezTo>
                  <a:cubicBezTo>
                    <a:pt x="8732" y="2182"/>
                    <a:pt x="11260" y="462"/>
                    <a:pt x="13902" y="79"/>
                  </a:cubicBezTo>
                  <a:cubicBezTo>
                    <a:pt x="16545" y="-303"/>
                    <a:pt x="19302" y="653"/>
                    <a:pt x="20451" y="3807"/>
                  </a:cubicBezTo>
                  <a:cubicBezTo>
                    <a:pt x="21600" y="6961"/>
                    <a:pt x="21140" y="12313"/>
                    <a:pt x="20681" y="17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7534964" y="5884254"/>
              <a:ext cx="264371" cy="5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86" fill="norm" stroke="1" extrusionOk="0">
                  <a:moveTo>
                    <a:pt x="6443" y="5694"/>
                  </a:moveTo>
                  <a:cubicBezTo>
                    <a:pt x="5016" y="9294"/>
                    <a:pt x="3590" y="12894"/>
                    <a:pt x="2673" y="15363"/>
                  </a:cubicBezTo>
                  <a:cubicBezTo>
                    <a:pt x="1756" y="17831"/>
                    <a:pt x="1348" y="19168"/>
                    <a:pt x="941" y="20094"/>
                  </a:cubicBezTo>
                  <a:cubicBezTo>
                    <a:pt x="533" y="21020"/>
                    <a:pt x="126" y="21534"/>
                    <a:pt x="24" y="21483"/>
                  </a:cubicBezTo>
                  <a:cubicBezTo>
                    <a:pt x="-78" y="21431"/>
                    <a:pt x="126" y="20814"/>
                    <a:pt x="1043" y="18551"/>
                  </a:cubicBezTo>
                  <a:cubicBezTo>
                    <a:pt x="1960" y="16288"/>
                    <a:pt x="3590" y="12380"/>
                    <a:pt x="5322" y="9448"/>
                  </a:cubicBezTo>
                  <a:cubicBezTo>
                    <a:pt x="7054" y="6517"/>
                    <a:pt x="8888" y="4563"/>
                    <a:pt x="10314" y="3174"/>
                  </a:cubicBezTo>
                  <a:cubicBezTo>
                    <a:pt x="11741" y="1785"/>
                    <a:pt x="12760" y="963"/>
                    <a:pt x="13881" y="500"/>
                  </a:cubicBezTo>
                  <a:cubicBezTo>
                    <a:pt x="15001" y="37"/>
                    <a:pt x="16224" y="-66"/>
                    <a:pt x="17243" y="37"/>
                  </a:cubicBezTo>
                  <a:cubicBezTo>
                    <a:pt x="18262" y="140"/>
                    <a:pt x="19077" y="448"/>
                    <a:pt x="19892" y="1271"/>
                  </a:cubicBezTo>
                  <a:cubicBezTo>
                    <a:pt x="20707" y="2094"/>
                    <a:pt x="21522" y="3431"/>
                    <a:pt x="20809" y="4614"/>
                  </a:cubicBezTo>
                  <a:cubicBezTo>
                    <a:pt x="20096" y="5797"/>
                    <a:pt x="17854" y="6825"/>
                    <a:pt x="15001" y="7443"/>
                  </a:cubicBezTo>
                  <a:cubicBezTo>
                    <a:pt x="12148" y="8060"/>
                    <a:pt x="8684" y="8265"/>
                    <a:pt x="5220" y="8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8137037" y="6014803"/>
              <a:ext cx="245310" cy="2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250" y="12302"/>
                    <a:pt x="4500" y="4448"/>
                    <a:pt x="8100" y="1502"/>
                  </a:cubicBezTo>
                  <a:cubicBezTo>
                    <a:pt x="11700" y="-1443"/>
                    <a:pt x="1665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8705450" y="5762090"/>
              <a:ext cx="222485" cy="51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61" fill="norm" stroke="1" extrusionOk="0">
                  <a:moveTo>
                    <a:pt x="2804" y="6793"/>
                  </a:moveTo>
                  <a:cubicBezTo>
                    <a:pt x="3775" y="6476"/>
                    <a:pt x="4746" y="6158"/>
                    <a:pt x="5231" y="6317"/>
                  </a:cubicBezTo>
                  <a:cubicBezTo>
                    <a:pt x="5717" y="6476"/>
                    <a:pt x="5717" y="7111"/>
                    <a:pt x="5110" y="9070"/>
                  </a:cubicBezTo>
                  <a:cubicBezTo>
                    <a:pt x="4503" y="11029"/>
                    <a:pt x="3290" y="14311"/>
                    <a:pt x="2562" y="16270"/>
                  </a:cubicBezTo>
                  <a:cubicBezTo>
                    <a:pt x="1834" y="18229"/>
                    <a:pt x="1591" y="18864"/>
                    <a:pt x="1227" y="19658"/>
                  </a:cubicBezTo>
                  <a:cubicBezTo>
                    <a:pt x="863" y="20452"/>
                    <a:pt x="377" y="21405"/>
                    <a:pt x="135" y="21458"/>
                  </a:cubicBezTo>
                  <a:cubicBezTo>
                    <a:pt x="-108" y="21511"/>
                    <a:pt x="-108" y="20664"/>
                    <a:pt x="863" y="18282"/>
                  </a:cubicBezTo>
                  <a:cubicBezTo>
                    <a:pt x="1834" y="15899"/>
                    <a:pt x="3775" y="11982"/>
                    <a:pt x="5353" y="9070"/>
                  </a:cubicBezTo>
                  <a:cubicBezTo>
                    <a:pt x="6930" y="6158"/>
                    <a:pt x="8144" y="4252"/>
                    <a:pt x="9479" y="2929"/>
                  </a:cubicBezTo>
                  <a:cubicBezTo>
                    <a:pt x="10813" y="1605"/>
                    <a:pt x="12270" y="864"/>
                    <a:pt x="13726" y="440"/>
                  </a:cubicBezTo>
                  <a:cubicBezTo>
                    <a:pt x="15182" y="17"/>
                    <a:pt x="16638" y="-89"/>
                    <a:pt x="17852" y="70"/>
                  </a:cubicBezTo>
                  <a:cubicBezTo>
                    <a:pt x="19065" y="229"/>
                    <a:pt x="20036" y="652"/>
                    <a:pt x="20643" y="1446"/>
                  </a:cubicBezTo>
                  <a:cubicBezTo>
                    <a:pt x="21249" y="2240"/>
                    <a:pt x="21492" y="3405"/>
                    <a:pt x="20157" y="4570"/>
                  </a:cubicBezTo>
                  <a:cubicBezTo>
                    <a:pt x="18822" y="5735"/>
                    <a:pt x="15910" y="6899"/>
                    <a:pt x="13726" y="7482"/>
                  </a:cubicBezTo>
                  <a:cubicBezTo>
                    <a:pt x="11541" y="8064"/>
                    <a:pt x="10085" y="8064"/>
                    <a:pt x="8629" y="8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9124576" y="5739312"/>
              <a:ext cx="239008" cy="294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45" fill="norm" stroke="1" extrusionOk="0">
                  <a:moveTo>
                    <a:pt x="21493" y="753"/>
                  </a:moveTo>
                  <a:cubicBezTo>
                    <a:pt x="20344" y="199"/>
                    <a:pt x="19195" y="-355"/>
                    <a:pt x="16208" y="291"/>
                  </a:cubicBezTo>
                  <a:cubicBezTo>
                    <a:pt x="13221" y="937"/>
                    <a:pt x="8395" y="2783"/>
                    <a:pt x="5523" y="3983"/>
                  </a:cubicBezTo>
                  <a:cubicBezTo>
                    <a:pt x="2650" y="5183"/>
                    <a:pt x="1731" y="5737"/>
                    <a:pt x="1042" y="6476"/>
                  </a:cubicBezTo>
                  <a:cubicBezTo>
                    <a:pt x="353" y="7214"/>
                    <a:pt x="-107" y="8137"/>
                    <a:pt x="123" y="8876"/>
                  </a:cubicBezTo>
                  <a:cubicBezTo>
                    <a:pt x="353" y="9614"/>
                    <a:pt x="1272" y="10168"/>
                    <a:pt x="2650" y="10630"/>
                  </a:cubicBezTo>
                  <a:cubicBezTo>
                    <a:pt x="4029" y="11091"/>
                    <a:pt x="5868" y="11460"/>
                    <a:pt x="7131" y="12014"/>
                  </a:cubicBezTo>
                  <a:cubicBezTo>
                    <a:pt x="8395" y="12568"/>
                    <a:pt x="9085" y="13307"/>
                    <a:pt x="8970" y="13953"/>
                  </a:cubicBezTo>
                  <a:cubicBezTo>
                    <a:pt x="8855" y="14599"/>
                    <a:pt x="7936" y="15153"/>
                    <a:pt x="6787" y="15614"/>
                  </a:cubicBezTo>
                  <a:cubicBezTo>
                    <a:pt x="5638" y="16076"/>
                    <a:pt x="4259" y="16445"/>
                    <a:pt x="2880" y="16999"/>
                  </a:cubicBezTo>
                  <a:cubicBezTo>
                    <a:pt x="1502" y="17553"/>
                    <a:pt x="123" y="18291"/>
                    <a:pt x="8" y="18937"/>
                  </a:cubicBezTo>
                  <a:cubicBezTo>
                    <a:pt x="-107" y="19583"/>
                    <a:pt x="1042" y="20137"/>
                    <a:pt x="4029" y="20507"/>
                  </a:cubicBezTo>
                  <a:cubicBezTo>
                    <a:pt x="7016" y="20876"/>
                    <a:pt x="11842" y="21060"/>
                    <a:pt x="16667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9440242" y="5782445"/>
              <a:ext cx="176317" cy="25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1101"/>
                  </a:moveTo>
                  <a:cubicBezTo>
                    <a:pt x="1878" y="465"/>
                    <a:pt x="3756" y="-170"/>
                    <a:pt x="5322" y="42"/>
                  </a:cubicBezTo>
                  <a:cubicBezTo>
                    <a:pt x="6887" y="254"/>
                    <a:pt x="8139" y="1312"/>
                    <a:pt x="10174" y="4065"/>
                  </a:cubicBezTo>
                  <a:cubicBezTo>
                    <a:pt x="12209" y="6818"/>
                    <a:pt x="15026" y="11265"/>
                    <a:pt x="17061" y="14442"/>
                  </a:cubicBezTo>
                  <a:cubicBezTo>
                    <a:pt x="19096" y="17618"/>
                    <a:pt x="20348" y="19524"/>
                    <a:pt x="2160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9490728" y="5770919"/>
              <a:ext cx="210156" cy="29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359" fill="norm" stroke="1" extrusionOk="0">
                  <a:moveTo>
                    <a:pt x="21148" y="131"/>
                  </a:moveTo>
                  <a:cubicBezTo>
                    <a:pt x="19605" y="-55"/>
                    <a:pt x="18062" y="-241"/>
                    <a:pt x="15491" y="1062"/>
                  </a:cubicBezTo>
                  <a:cubicBezTo>
                    <a:pt x="12919" y="2366"/>
                    <a:pt x="9319" y="5159"/>
                    <a:pt x="6362" y="8418"/>
                  </a:cubicBezTo>
                  <a:cubicBezTo>
                    <a:pt x="3405" y="11676"/>
                    <a:pt x="1091" y="15400"/>
                    <a:pt x="319" y="17635"/>
                  </a:cubicBezTo>
                  <a:cubicBezTo>
                    <a:pt x="-452" y="19869"/>
                    <a:pt x="319" y="20614"/>
                    <a:pt x="1091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9685551" y="5987371"/>
              <a:ext cx="22999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000"/>
                    <a:pt x="21600" y="8000"/>
                    <a:pt x="18000" y="11600"/>
                  </a:cubicBezTo>
                  <a:cubicBezTo>
                    <a:pt x="14400" y="15200"/>
                    <a:pt x="720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9754545" y="5811055"/>
              <a:ext cx="7666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8489669" y="5368987"/>
              <a:ext cx="1064421" cy="1009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0" y="21600"/>
                  </a:moveTo>
                  <a:cubicBezTo>
                    <a:pt x="881" y="20397"/>
                    <a:pt x="1761" y="19194"/>
                    <a:pt x="2927" y="17882"/>
                  </a:cubicBezTo>
                  <a:cubicBezTo>
                    <a:pt x="4092" y="16569"/>
                    <a:pt x="5542" y="15147"/>
                    <a:pt x="6889" y="13808"/>
                  </a:cubicBezTo>
                  <a:cubicBezTo>
                    <a:pt x="8236" y="12468"/>
                    <a:pt x="9479" y="11210"/>
                    <a:pt x="10826" y="9925"/>
                  </a:cubicBezTo>
                  <a:cubicBezTo>
                    <a:pt x="12173" y="8640"/>
                    <a:pt x="13623" y="7328"/>
                    <a:pt x="15073" y="5988"/>
                  </a:cubicBezTo>
                  <a:cubicBezTo>
                    <a:pt x="16524" y="4648"/>
                    <a:pt x="17974" y="3281"/>
                    <a:pt x="19010" y="2351"/>
                  </a:cubicBezTo>
                  <a:cubicBezTo>
                    <a:pt x="20046" y="1422"/>
                    <a:pt x="20668" y="930"/>
                    <a:pt x="21056" y="574"/>
                  </a:cubicBezTo>
                  <a:cubicBezTo>
                    <a:pt x="21445" y="219"/>
                    <a:pt x="21600" y="0"/>
                    <a:pt x="21574" y="0"/>
                  </a:cubicBezTo>
                  <a:cubicBezTo>
                    <a:pt x="21548" y="0"/>
                    <a:pt x="21341" y="219"/>
                    <a:pt x="21134" y="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4967073" y="5694590"/>
              <a:ext cx="1011130" cy="79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1" fill="norm" stroke="1" extrusionOk="0">
                  <a:moveTo>
                    <a:pt x="410" y="21571"/>
                  </a:moveTo>
                  <a:cubicBezTo>
                    <a:pt x="193" y="21364"/>
                    <a:pt x="-25" y="21157"/>
                    <a:pt x="2" y="20812"/>
                  </a:cubicBezTo>
                  <a:cubicBezTo>
                    <a:pt x="29" y="20467"/>
                    <a:pt x="301" y="19984"/>
                    <a:pt x="1118" y="19018"/>
                  </a:cubicBezTo>
                  <a:cubicBezTo>
                    <a:pt x="1934" y="18052"/>
                    <a:pt x="3294" y="16602"/>
                    <a:pt x="4681" y="15119"/>
                  </a:cubicBezTo>
                  <a:cubicBezTo>
                    <a:pt x="6069" y="13635"/>
                    <a:pt x="7483" y="12117"/>
                    <a:pt x="9061" y="10495"/>
                  </a:cubicBezTo>
                  <a:cubicBezTo>
                    <a:pt x="10639" y="8873"/>
                    <a:pt x="12380" y="7148"/>
                    <a:pt x="14148" y="5595"/>
                  </a:cubicBezTo>
                  <a:cubicBezTo>
                    <a:pt x="15917" y="4043"/>
                    <a:pt x="17712" y="2662"/>
                    <a:pt x="18827" y="1834"/>
                  </a:cubicBezTo>
                  <a:cubicBezTo>
                    <a:pt x="19943" y="1006"/>
                    <a:pt x="20378" y="730"/>
                    <a:pt x="20759" y="489"/>
                  </a:cubicBezTo>
                  <a:cubicBezTo>
                    <a:pt x="21140" y="247"/>
                    <a:pt x="21466" y="40"/>
                    <a:pt x="21521" y="6"/>
                  </a:cubicBezTo>
                  <a:cubicBezTo>
                    <a:pt x="21575" y="-29"/>
                    <a:pt x="21357" y="109"/>
                    <a:pt x="21140" y="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1919981" y="7121926"/>
              <a:ext cx="367965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50" y="10800"/>
                    <a:pt x="10500" y="0"/>
                    <a:pt x="14100" y="0"/>
                  </a:cubicBezTo>
                  <a:cubicBezTo>
                    <a:pt x="17700" y="0"/>
                    <a:pt x="1965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2025937" y="7183253"/>
              <a:ext cx="338668" cy="8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22" fill="norm" stroke="1" extrusionOk="0">
                  <a:moveTo>
                    <a:pt x="1548" y="17673"/>
                  </a:moveTo>
                  <a:cubicBezTo>
                    <a:pt x="736" y="18982"/>
                    <a:pt x="-76" y="20291"/>
                    <a:pt x="5" y="20945"/>
                  </a:cubicBezTo>
                  <a:cubicBezTo>
                    <a:pt x="86" y="21600"/>
                    <a:pt x="1061" y="21600"/>
                    <a:pt x="3984" y="19309"/>
                  </a:cubicBezTo>
                  <a:cubicBezTo>
                    <a:pt x="6907" y="17018"/>
                    <a:pt x="11780" y="12436"/>
                    <a:pt x="15028" y="8836"/>
                  </a:cubicBezTo>
                  <a:cubicBezTo>
                    <a:pt x="18276" y="5236"/>
                    <a:pt x="19900" y="2618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2326274" y="6983940"/>
              <a:ext cx="179783" cy="34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600" fill="norm" stroke="1" extrusionOk="0">
                  <a:moveTo>
                    <a:pt x="0" y="0"/>
                  </a:moveTo>
                  <a:cubicBezTo>
                    <a:pt x="4500" y="2080"/>
                    <a:pt x="9000" y="4160"/>
                    <a:pt x="12600" y="5760"/>
                  </a:cubicBezTo>
                  <a:cubicBezTo>
                    <a:pt x="16200" y="7360"/>
                    <a:pt x="18900" y="8480"/>
                    <a:pt x="20250" y="9600"/>
                  </a:cubicBezTo>
                  <a:cubicBezTo>
                    <a:pt x="21600" y="10720"/>
                    <a:pt x="21600" y="11840"/>
                    <a:pt x="18450" y="13840"/>
                  </a:cubicBezTo>
                  <a:cubicBezTo>
                    <a:pt x="15300" y="15840"/>
                    <a:pt x="9000" y="18720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3192522" y="7052294"/>
              <a:ext cx="196234" cy="54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76" fill="norm" stroke="1" extrusionOk="0">
                  <a:moveTo>
                    <a:pt x="2492" y="7935"/>
                  </a:moveTo>
                  <a:cubicBezTo>
                    <a:pt x="2492" y="11890"/>
                    <a:pt x="2492" y="15845"/>
                    <a:pt x="2354" y="18228"/>
                  </a:cubicBezTo>
                  <a:cubicBezTo>
                    <a:pt x="2215" y="20611"/>
                    <a:pt x="1938" y="21423"/>
                    <a:pt x="1800" y="21473"/>
                  </a:cubicBezTo>
                  <a:cubicBezTo>
                    <a:pt x="1662" y="21524"/>
                    <a:pt x="1662" y="20814"/>
                    <a:pt x="1938" y="18685"/>
                  </a:cubicBezTo>
                  <a:cubicBezTo>
                    <a:pt x="2215" y="16555"/>
                    <a:pt x="2769" y="13006"/>
                    <a:pt x="3600" y="10116"/>
                  </a:cubicBezTo>
                  <a:cubicBezTo>
                    <a:pt x="4431" y="7225"/>
                    <a:pt x="5538" y="4994"/>
                    <a:pt x="6646" y="3473"/>
                  </a:cubicBezTo>
                  <a:cubicBezTo>
                    <a:pt x="7754" y="1952"/>
                    <a:pt x="8862" y="1141"/>
                    <a:pt x="10108" y="634"/>
                  </a:cubicBezTo>
                  <a:cubicBezTo>
                    <a:pt x="11354" y="127"/>
                    <a:pt x="12738" y="-76"/>
                    <a:pt x="13846" y="25"/>
                  </a:cubicBezTo>
                  <a:cubicBezTo>
                    <a:pt x="14954" y="127"/>
                    <a:pt x="15785" y="532"/>
                    <a:pt x="17031" y="1344"/>
                  </a:cubicBezTo>
                  <a:cubicBezTo>
                    <a:pt x="18277" y="2155"/>
                    <a:pt x="19938" y="3372"/>
                    <a:pt x="20769" y="4335"/>
                  </a:cubicBezTo>
                  <a:cubicBezTo>
                    <a:pt x="21600" y="5299"/>
                    <a:pt x="21600" y="6009"/>
                    <a:pt x="19108" y="6769"/>
                  </a:cubicBezTo>
                  <a:cubicBezTo>
                    <a:pt x="16615" y="7530"/>
                    <a:pt x="11631" y="8341"/>
                    <a:pt x="8031" y="8696"/>
                  </a:cubicBezTo>
                  <a:cubicBezTo>
                    <a:pt x="4431" y="9051"/>
                    <a:pt x="2215" y="8949"/>
                    <a:pt x="0" y="8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3274292" y="6828066"/>
              <a:ext cx="117545" cy="140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8" y="1571"/>
                  </a:moveTo>
                  <a:cubicBezTo>
                    <a:pt x="10330" y="4713"/>
                    <a:pt x="7513" y="7855"/>
                    <a:pt x="5635" y="10407"/>
                  </a:cubicBezTo>
                  <a:cubicBezTo>
                    <a:pt x="3757" y="12960"/>
                    <a:pt x="2817" y="14924"/>
                    <a:pt x="1878" y="17084"/>
                  </a:cubicBezTo>
                  <a:cubicBezTo>
                    <a:pt x="939" y="19244"/>
                    <a:pt x="0" y="21600"/>
                    <a:pt x="0" y="21600"/>
                  </a:cubicBezTo>
                  <a:cubicBezTo>
                    <a:pt x="0" y="21600"/>
                    <a:pt x="939" y="19244"/>
                    <a:pt x="2583" y="15905"/>
                  </a:cubicBezTo>
                  <a:cubicBezTo>
                    <a:pt x="4226" y="12567"/>
                    <a:pt x="6574" y="8247"/>
                    <a:pt x="9391" y="5105"/>
                  </a:cubicBezTo>
                  <a:cubicBezTo>
                    <a:pt x="12209" y="1964"/>
                    <a:pt x="15496" y="0"/>
                    <a:pt x="17609" y="0"/>
                  </a:cubicBezTo>
                  <a:cubicBezTo>
                    <a:pt x="19722" y="0"/>
                    <a:pt x="20661" y="1964"/>
                    <a:pt x="21130" y="5891"/>
                  </a:cubicBezTo>
                  <a:cubicBezTo>
                    <a:pt x="21600" y="9818"/>
                    <a:pt x="21600" y="157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3399502" y="7236597"/>
              <a:ext cx="252976" cy="253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21411"/>
                  </a:moveTo>
                  <a:cubicBezTo>
                    <a:pt x="1745" y="16659"/>
                    <a:pt x="3491" y="11907"/>
                    <a:pt x="4582" y="8883"/>
                  </a:cubicBezTo>
                  <a:cubicBezTo>
                    <a:pt x="5673" y="5859"/>
                    <a:pt x="6109" y="4563"/>
                    <a:pt x="6764" y="3267"/>
                  </a:cubicBezTo>
                  <a:cubicBezTo>
                    <a:pt x="7418" y="1971"/>
                    <a:pt x="8291" y="675"/>
                    <a:pt x="9055" y="567"/>
                  </a:cubicBezTo>
                  <a:cubicBezTo>
                    <a:pt x="9818" y="459"/>
                    <a:pt x="10473" y="1539"/>
                    <a:pt x="11345" y="2187"/>
                  </a:cubicBezTo>
                  <a:cubicBezTo>
                    <a:pt x="12218" y="2835"/>
                    <a:pt x="13309" y="3051"/>
                    <a:pt x="15055" y="2403"/>
                  </a:cubicBezTo>
                  <a:cubicBezTo>
                    <a:pt x="16800" y="1755"/>
                    <a:pt x="19200" y="243"/>
                    <a:pt x="20400" y="27"/>
                  </a:cubicBezTo>
                  <a:cubicBezTo>
                    <a:pt x="21600" y="-189"/>
                    <a:pt x="21600" y="891"/>
                    <a:pt x="21600" y="3483"/>
                  </a:cubicBezTo>
                  <a:cubicBezTo>
                    <a:pt x="21600" y="6075"/>
                    <a:pt x="21600" y="10179"/>
                    <a:pt x="21600" y="14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3684606" y="7198586"/>
              <a:ext cx="136522" cy="22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70" fill="norm" stroke="1" extrusionOk="0">
                  <a:moveTo>
                    <a:pt x="9200" y="0"/>
                  </a:moveTo>
                  <a:cubicBezTo>
                    <a:pt x="6451" y="5097"/>
                    <a:pt x="3702" y="10193"/>
                    <a:pt x="1935" y="13834"/>
                  </a:cubicBezTo>
                  <a:cubicBezTo>
                    <a:pt x="167" y="17474"/>
                    <a:pt x="-618" y="19658"/>
                    <a:pt x="560" y="20629"/>
                  </a:cubicBezTo>
                  <a:cubicBezTo>
                    <a:pt x="1738" y="21600"/>
                    <a:pt x="4880" y="21357"/>
                    <a:pt x="8611" y="20629"/>
                  </a:cubicBezTo>
                  <a:cubicBezTo>
                    <a:pt x="12342" y="19901"/>
                    <a:pt x="16662" y="18688"/>
                    <a:pt x="20982" y="1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3868876" y="7254439"/>
              <a:ext cx="93189" cy="18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343" fill="norm" stroke="1" extrusionOk="0">
                  <a:moveTo>
                    <a:pt x="20073" y="4243"/>
                  </a:moveTo>
                  <a:cubicBezTo>
                    <a:pt x="20642" y="2743"/>
                    <a:pt x="21210" y="1243"/>
                    <a:pt x="20073" y="493"/>
                  </a:cubicBezTo>
                  <a:cubicBezTo>
                    <a:pt x="18936" y="-257"/>
                    <a:pt x="16094" y="-257"/>
                    <a:pt x="12399" y="1243"/>
                  </a:cubicBezTo>
                  <a:cubicBezTo>
                    <a:pt x="8705" y="2743"/>
                    <a:pt x="4157" y="5743"/>
                    <a:pt x="1884" y="8893"/>
                  </a:cubicBezTo>
                  <a:cubicBezTo>
                    <a:pt x="-390" y="12043"/>
                    <a:pt x="-390" y="15343"/>
                    <a:pt x="747" y="17443"/>
                  </a:cubicBezTo>
                  <a:cubicBezTo>
                    <a:pt x="1884" y="19543"/>
                    <a:pt x="4157" y="20443"/>
                    <a:pt x="7284" y="20893"/>
                  </a:cubicBezTo>
                  <a:cubicBezTo>
                    <a:pt x="10410" y="21343"/>
                    <a:pt x="14389" y="21343"/>
                    <a:pt x="18368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3882455" y="7359570"/>
              <a:ext cx="183983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800"/>
                    <a:pt x="2400" y="12000"/>
                    <a:pt x="6000" y="8400"/>
                  </a:cubicBezTo>
                  <a:cubicBezTo>
                    <a:pt x="9600" y="4800"/>
                    <a:pt x="15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4258085" y="7112784"/>
              <a:ext cx="176317" cy="1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070" y="11040"/>
                    <a:pt x="8139" y="1783"/>
                    <a:pt x="11739" y="240"/>
                  </a:cubicBezTo>
                  <a:cubicBezTo>
                    <a:pt x="15339" y="-1303"/>
                    <a:pt x="1847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4196757" y="7267578"/>
              <a:ext cx="252976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8000"/>
                    <a:pt x="10473" y="14400"/>
                    <a:pt x="14073" y="10800"/>
                  </a:cubicBezTo>
                  <a:cubicBezTo>
                    <a:pt x="17673" y="7200"/>
                    <a:pt x="1963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4883747" y="6912391"/>
              <a:ext cx="253644" cy="31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92" fill="norm" stroke="1" extrusionOk="0">
                  <a:moveTo>
                    <a:pt x="18853" y="1728"/>
                  </a:moveTo>
                  <a:cubicBezTo>
                    <a:pt x="20136" y="864"/>
                    <a:pt x="21419" y="0"/>
                    <a:pt x="21205" y="0"/>
                  </a:cubicBezTo>
                  <a:cubicBezTo>
                    <a:pt x="20991" y="0"/>
                    <a:pt x="19280" y="864"/>
                    <a:pt x="16393" y="2419"/>
                  </a:cubicBezTo>
                  <a:cubicBezTo>
                    <a:pt x="13506" y="3974"/>
                    <a:pt x="9443" y="6221"/>
                    <a:pt x="7090" y="7690"/>
                  </a:cubicBezTo>
                  <a:cubicBezTo>
                    <a:pt x="4738" y="9158"/>
                    <a:pt x="4096" y="9850"/>
                    <a:pt x="4096" y="10541"/>
                  </a:cubicBezTo>
                  <a:cubicBezTo>
                    <a:pt x="4096" y="11232"/>
                    <a:pt x="4738" y="11923"/>
                    <a:pt x="5593" y="12269"/>
                  </a:cubicBezTo>
                  <a:cubicBezTo>
                    <a:pt x="6449" y="12614"/>
                    <a:pt x="7518" y="12614"/>
                    <a:pt x="8587" y="12874"/>
                  </a:cubicBezTo>
                  <a:cubicBezTo>
                    <a:pt x="9657" y="13133"/>
                    <a:pt x="10726" y="13651"/>
                    <a:pt x="10726" y="14083"/>
                  </a:cubicBezTo>
                  <a:cubicBezTo>
                    <a:pt x="10726" y="14515"/>
                    <a:pt x="9657" y="14861"/>
                    <a:pt x="7946" y="15552"/>
                  </a:cubicBezTo>
                  <a:cubicBezTo>
                    <a:pt x="6235" y="16243"/>
                    <a:pt x="3882" y="17280"/>
                    <a:pt x="2278" y="18230"/>
                  </a:cubicBezTo>
                  <a:cubicBezTo>
                    <a:pt x="674" y="19181"/>
                    <a:pt x="-181" y="20045"/>
                    <a:pt x="33" y="20650"/>
                  </a:cubicBezTo>
                  <a:cubicBezTo>
                    <a:pt x="247" y="21254"/>
                    <a:pt x="1530" y="21600"/>
                    <a:pt x="4738" y="21254"/>
                  </a:cubicBezTo>
                  <a:cubicBezTo>
                    <a:pt x="7946" y="20909"/>
                    <a:pt x="13078" y="19872"/>
                    <a:pt x="18211" y="18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5154997" y="6983940"/>
              <a:ext cx="237644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84" y="3744"/>
                    <a:pt x="6968" y="7488"/>
                    <a:pt x="10568" y="11088"/>
                  </a:cubicBezTo>
                  <a:cubicBezTo>
                    <a:pt x="14168" y="14688"/>
                    <a:pt x="17884" y="1814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5219352" y="6935765"/>
              <a:ext cx="196287" cy="273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205" fill="norm" stroke="1" extrusionOk="0">
                  <a:moveTo>
                    <a:pt x="21272" y="169"/>
                  </a:moveTo>
                  <a:cubicBezTo>
                    <a:pt x="19610" y="-29"/>
                    <a:pt x="17949" y="-227"/>
                    <a:pt x="15734" y="665"/>
                  </a:cubicBezTo>
                  <a:cubicBezTo>
                    <a:pt x="13518" y="1556"/>
                    <a:pt x="10749" y="3538"/>
                    <a:pt x="7980" y="6709"/>
                  </a:cubicBezTo>
                  <a:cubicBezTo>
                    <a:pt x="5210" y="9879"/>
                    <a:pt x="2441" y="14239"/>
                    <a:pt x="1057" y="16914"/>
                  </a:cubicBezTo>
                  <a:cubicBezTo>
                    <a:pt x="-328" y="19590"/>
                    <a:pt x="-328" y="20580"/>
                    <a:pt x="918" y="20977"/>
                  </a:cubicBezTo>
                  <a:cubicBezTo>
                    <a:pt x="2164" y="21373"/>
                    <a:pt x="4657" y="21175"/>
                    <a:pt x="7149" y="20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5430969" y="7137258"/>
              <a:ext cx="7667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5461633" y="6999271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4940351" y="7373425"/>
              <a:ext cx="567279" cy="6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21235"/>
                  </a:moveTo>
                  <a:cubicBezTo>
                    <a:pt x="3211" y="16051"/>
                    <a:pt x="6422" y="10867"/>
                    <a:pt x="9681" y="6979"/>
                  </a:cubicBezTo>
                  <a:cubicBezTo>
                    <a:pt x="12941" y="3091"/>
                    <a:pt x="16249" y="499"/>
                    <a:pt x="18243" y="67"/>
                  </a:cubicBezTo>
                  <a:cubicBezTo>
                    <a:pt x="20238" y="-365"/>
                    <a:pt x="20919" y="1363"/>
                    <a:pt x="21600" y="3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5195881" y="7505353"/>
              <a:ext cx="210346" cy="16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251" fill="norm" stroke="1" extrusionOk="0">
                  <a:moveTo>
                    <a:pt x="2057" y="1977"/>
                  </a:moveTo>
                  <a:cubicBezTo>
                    <a:pt x="1543" y="7294"/>
                    <a:pt x="1029" y="12611"/>
                    <a:pt x="643" y="16100"/>
                  </a:cubicBezTo>
                  <a:cubicBezTo>
                    <a:pt x="257" y="19589"/>
                    <a:pt x="0" y="21251"/>
                    <a:pt x="0" y="21251"/>
                  </a:cubicBezTo>
                  <a:cubicBezTo>
                    <a:pt x="0" y="21251"/>
                    <a:pt x="257" y="19589"/>
                    <a:pt x="1800" y="15934"/>
                  </a:cubicBezTo>
                  <a:cubicBezTo>
                    <a:pt x="3343" y="12279"/>
                    <a:pt x="6171" y="6629"/>
                    <a:pt x="8357" y="3473"/>
                  </a:cubicBezTo>
                  <a:cubicBezTo>
                    <a:pt x="10543" y="316"/>
                    <a:pt x="12086" y="-349"/>
                    <a:pt x="14271" y="149"/>
                  </a:cubicBezTo>
                  <a:cubicBezTo>
                    <a:pt x="16457" y="648"/>
                    <a:pt x="19286" y="2309"/>
                    <a:pt x="20443" y="5300"/>
                  </a:cubicBezTo>
                  <a:cubicBezTo>
                    <a:pt x="21600" y="8291"/>
                    <a:pt x="21086" y="12611"/>
                    <a:pt x="20829" y="14937"/>
                  </a:cubicBezTo>
                  <a:cubicBezTo>
                    <a:pt x="20571" y="17263"/>
                    <a:pt x="20571" y="17596"/>
                    <a:pt x="20571" y="17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5875592" y="7312895"/>
              <a:ext cx="214647" cy="2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114" y="2735"/>
                    <a:pt x="8229" y="-1585"/>
                    <a:pt x="11829" y="575"/>
                  </a:cubicBezTo>
                  <a:cubicBezTo>
                    <a:pt x="15429" y="2735"/>
                    <a:pt x="18514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5952252" y="7397899"/>
              <a:ext cx="245310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6473534" y="7091263"/>
              <a:ext cx="229978" cy="33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636"/>
                    <a:pt x="4800" y="3273"/>
                    <a:pt x="7920" y="6136"/>
                  </a:cubicBezTo>
                  <a:cubicBezTo>
                    <a:pt x="11040" y="9000"/>
                    <a:pt x="14880" y="13091"/>
                    <a:pt x="17280" y="15873"/>
                  </a:cubicBezTo>
                  <a:cubicBezTo>
                    <a:pt x="19680" y="18655"/>
                    <a:pt x="20640" y="201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6434619" y="7106594"/>
              <a:ext cx="284225" cy="34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14" fill="norm" stroke="1" extrusionOk="0">
                  <a:moveTo>
                    <a:pt x="21451" y="0"/>
                  </a:moveTo>
                  <a:cubicBezTo>
                    <a:pt x="20487" y="0"/>
                    <a:pt x="19522" y="0"/>
                    <a:pt x="17883" y="1025"/>
                  </a:cubicBezTo>
                  <a:cubicBezTo>
                    <a:pt x="16244" y="2050"/>
                    <a:pt x="13930" y="4099"/>
                    <a:pt x="10940" y="7253"/>
                  </a:cubicBezTo>
                  <a:cubicBezTo>
                    <a:pt x="7951" y="10406"/>
                    <a:pt x="4287" y="14663"/>
                    <a:pt x="2262" y="17343"/>
                  </a:cubicBezTo>
                  <a:cubicBezTo>
                    <a:pt x="237" y="20023"/>
                    <a:pt x="-149" y="21127"/>
                    <a:pt x="44" y="21364"/>
                  </a:cubicBezTo>
                  <a:cubicBezTo>
                    <a:pt x="237" y="21600"/>
                    <a:pt x="1008" y="20969"/>
                    <a:pt x="1780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6258827" y="6953276"/>
              <a:ext cx="521344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318" y="21600"/>
                  </a:moveTo>
                  <a:cubicBezTo>
                    <a:pt x="108" y="18327"/>
                    <a:pt x="-103" y="15055"/>
                    <a:pt x="55" y="12764"/>
                  </a:cubicBezTo>
                  <a:cubicBezTo>
                    <a:pt x="213" y="10473"/>
                    <a:pt x="740" y="9164"/>
                    <a:pt x="2795" y="7200"/>
                  </a:cubicBezTo>
                  <a:cubicBezTo>
                    <a:pt x="4849" y="5236"/>
                    <a:pt x="8432" y="2618"/>
                    <a:pt x="11803" y="1309"/>
                  </a:cubicBezTo>
                  <a:cubicBezTo>
                    <a:pt x="15175" y="0"/>
                    <a:pt x="18336" y="0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Drawing"/>
          <p:cNvGrpSpPr/>
          <p:nvPr/>
        </p:nvGrpSpPr>
        <p:grpSpPr>
          <a:xfrm>
            <a:off x="1472429" y="431921"/>
            <a:ext cx="11429305" cy="7610078"/>
            <a:chOff x="0" y="0"/>
            <a:chExt cx="11429303" cy="7610076"/>
          </a:xfrm>
        </p:grpSpPr>
        <p:sp>
          <p:nvSpPr>
            <p:cNvPr id="1883" name="Line"/>
            <p:cNvSpPr/>
            <p:nvPr/>
          </p:nvSpPr>
          <p:spPr>
            <a:xfrm>
              <a:off x="91416" y="-1"/>
              <a:ext cx="268308" cy="56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19283"/>
                  </a:moveTo>
                  <a:cubicBezTo>
                    <a:pt x="2469" y="18608"/>
                    <a:pt x="4937" y="17933"/>
                    <a:pt x="7714" y="16197"/>
                  </a:cubicBezTo>
                  <a:cubicBezTo>
                    <a:pt x="10491" y="14462"/>
                    <a:pt x="13577" y="11665"/>
                    <a:pt x="15840" y="9062"/>
                  </a:cubicBezTo>
                  <a:cubicBezTo>
                    <a:pt x="18103" y="6458"/>
                    <a:pt x="19543" y="4047"/>
                    <a:pt x="20160" y="2553"/>
                  </a:cubicBezTo>
                  <a:cubicBezTo>
                    <a:pt x="20777" y="1058"/>
                    <a:pt x="20571" y="480"/>
                    <a:pt x="19749" y="190"/>
                  </a:cubicBezTo>
                  <a:cubicBezTo>
                    <a:pt x="18926" y="-99"/>
                    <a:pt x="17486" y="-99"/>
                    <a:pt x="16046" y="480"/>
                  </a:cubicBezTo>
                  <a:cubicBezTo>
                    <a:pt x="14606" y="1058"/>
                    <a:pt x="13166" y="2215"/>
                    <a:pt x="11931" y="4240"/>
                  </a:cubicBezTo>
                  <a:cubicBezTo>
                    <a:pt x="10697" y="6265"/>
                    <a:pt x="9669" y="9158"/>
                    <a:pt x="9874" y="11955"/>
                  </a:cubicBezTo>
                  <a:cubicBezTo>
                    <a:pt x="10080" y="14751"/>
                    <a:pt x="11520" y="17451"/>
                    <a:pt x="12754" y="19042"/>
                  </a:cubicBezTo>
                  <a:cubicBezTo>
                    <a:pt x="13989" y="20633"/>
                    <a:pt x="15017" y="21115"/>
                    <a:pt x="16457" y="21308"/>
                  </a:cubicBezTo>
                  <a:cubicBezTo>
                    <a:pt x="17897" y="21501"/>
                    <a:pt x="19749" y="21405"/>
                    <a:pt x="21600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503278" y="39919"/>
              <a:ext cx="132419" cy="47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524" fill="norm" stroke="1" extrusionOk="0">
                  <a:moveTo>
                    <a:pt x="21119" y="858"/>
                  </a:moveTo>
                  <a:cubicBezTo>
                    <a:pt x="19081" y="508"/>
                    <a:pt x="17044" y="158"/>
                    <a:pt x="15006" y="41"/>
                  </a:cubicBezTo>
                  <a:cubicBezTo>
                    <a:pt x="12968" y="-76"/>
                    <a:pt x="10930" y="41"/>
                    <a:pt x="8893" y="625"/>
                  </a:cubicBezTo>
                  <a:cubicBezTo>
                    <a:pt x="6855" y="1208"/>
                    <a:pt x="4817" y="2259"/>
                    <a:pt x="2983" y="4536"/>
                  </a:cubicBezTo>
                  <a:cubicBezTo>
                    <a:pt x="1149" y="6813"/>
                    <a:pt x="-481" y="10315"/>
                    <a:pt x="130" y="13118"/>
                  </a:cubicBezTo>
                  <a:cubicBezTo>
                    <a:pt x="742" y="15920"/>
                    <a:pt x="3594" y="18021"/>
                    <a:pt x="7059" y="19306"/>
                  </a:cubicBezTo>
                  <a:cubicBezTo>
                    <a:pt x="10523" y="20590"/>
                    <a:pt x="14598" y="21057"/>
                    <a:pt x="18674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735353" y="137715"/>
              <a:ext cx="122186" cy="578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0890" fill="norm" stroke="1" extrusionOk="0">
                  <a:moveTo>
                    <a:pt x="6612" y="6284"/>
                  </a:moveTo>
                  <a:cubicBezTo>
                    <a:pt x="4408" y="9238"/>
                    <a:pt x="2204" y="12192"/>
                    <a:pt x="1102" y="14546"/>
                  </a:cubicBezTo>
                  <a:cubicBezTo>
                    <a:pt x="0" y="16900"/>
                    <a:pt x="0" y="18653"/>
                    <a:pt x="0" y="19807"/>
                  </a:cubicBezTo>
                  <a:cubicBezTo>
                    <a:pt x="0" y="20961"/>
                    <a:pt x="0" y="21515"/>
                    <a:pt x="0" y="19807"/>
                  </a:cubicBezTo>
                  <a:cubicBezTo>
                    <a:pt x="0" y="18100"/>
                    <a:pt x="0" y="14130"/>
                    <a:pt x="661" y="10669"/>
                  </a:cubicBezTo>
                  <a:cubicBezTo>
                    <a:pt x="1322" y="7207"/>
                    <a:pt x="2645" y="4253"/>
                    <a:pt x="3967" y="2546"/>
                  </a:cubicBezTo>
                  <a:cubicBezTo>
                    <a:pt x="5290" y="838"/>
                    <a:pt x="6612" y="377"/>
                    <a:pt x="8376" y="146"/>
                  </a:cubicBezTo>
                  <a:cubicBezTo>
                    <a:pt x="10139" y="-85"/>
                    <a:pt x="12343" y="-85"/>
                    <a:pt x="14767" y="469"/>
                  </a:cubicBezTo>
                  <a:cubicBezTo>
                    <a:pt x="17192" y="1023"/>
                    <a:pt x="19837" y="2130"/>
                    <a:pt x="20718" y="3746"/>
                  </a:cubicBezTo>
                  <a:cubicBezTo>
                    <a:pt x="21600" y="5361"/>
                    <a:pt x="20718" y="7484"/>
                    <a:pt x="19616" y="8730"/>
                  </a:cubicBezTo>
                  <a:cubicBezTo>
                    <a:pt x="18514" y="9977"/>
                    <a:pt x="17192" y="10346"/>
                    <a:pt x="15208" y="10530"/>
                  </a:cubicBezTo>
                  <a:cubicBezTo>
                    <a:pt x="13224" y="10715"/>
                    <a:pt x="10580" y="10715"/>
                    <a:pt x="7935" y="10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911669" y="28033"/>
              <a:ext cx="111731" cy="45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5" h="21600" fill="norm" stroke="1" extrusionOk="0">
                  <a:moveTo>
                    <a:pt x="0" y="0"/>
                  </a:moveTo>
                  <a:cubicBezTo>
                    <a:pt x="5974" y="1342"/>
                    <a:pt x="11949" y="2685"/>
                    <a:pt x="15855" y="4759"/>
                  </a:cubicBezTo>
                  <a:cubicBezTo>
                    <a:pt x="19762" y="6834"/>
                    <a:pt x="21600" y="9641"/>
                    <a:pt x="18613" y="12569"/>
                  </a:cubicBezTo>
                  <a:cubicBezTo>
                    <a:pt x="15626" y="15498"/>
                    <a:pt x="7813" y="185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1463615" y="288674"/>
              <a:ext cx="16098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1486613" y="476149"/>
              <a:ext cx="160985" cy="11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486" y="11375"/>
                    <a:pt x="10971" y="2735"/>
                    <a:pt x="14571" y="575"/>
                  </a:cubicBezTo>
                  <a:cubicBezTo>
                    <a:pt x="18171" y="-1585"/>
                    <a:pt x="1988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2110380" y="135355"/>
              <a:ext cx="288477" cy="35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05" fill="norm" stroke="1" extrusionOk="0">
                  <a:moveTo>
                    <a:pt x="19685" y="0"/>
                  </a:moveTo>
                  <a:cubicBezTo>
                    <a:pt x="17790" y="157"/>
                    <a:pt x="15895" y="313"/>
                    <a:pt x="13337" y="1096"/>
                  </a:cubicBezTo>
                  <a:cubicBezTo>
                    <a:pt x="10779" y="1878"/>
                    <a:pt x="7558" y="3287"/>
                    <a:pt x="5474" y="4304"/>
                  </a:cubicBezTo>
                  <a:cubicBezTo>
                    <a:pt x="3390" y="5322"/>
                    <a:pt x="2443" y="5948"/>
                    <a:pt x="2253" y="6574"/>
                  </a:cubicBezTo>
                  <a:cubicBezTo>
                    <a:pt x="2064" y="7200"/>
                    <a:pt x="2632" y="7826"/>
                    <a:pt x="3390" y="8139"/>
                  </a:cubicBezTo>
                  <a:cubicBezTo>
                    <a:pt x="4148" y="8452"/>
                    <a:pt x="5095" y="8452"/>
                    <a:pt x="6232" y="8452"/>
                  </a:cubicBezTo>
                  <a:cubicBezTo>
                    <a:pt x="7369" y="8452"/>
                    <a:pt x="8695" y="8452"/>
                    <a:pt x="9927" y="8609"/>
                  </a:cubicBezTo>
                  <a:cubicBezTo>
                    <a:pt x="11158" y="8765"/>
                    <a:pt x="12295" y="9078"/>
                    <a:pt x="12769" y="9626"/>
                  </a:cubicBezTo>
                  <a:cubicBezTo>
                    <a:pt x="13243" y="10174"/>
                    <a:pt x="13053" y="10957"/>
                    <a:pt x="11443" y="12209"/>
                  </a:cubicBezTo>
                  <a:cubicBezTo>
                    <a:pt x="9832" y="13461"/>
                    <a:pt x="6801" y="15183"/>
                    <a:pt x="4811" y="16357"/>
                  </a:cubicBezTo>
                  <a:cubicBezTo>
                    <a:pt x="2822" y="17530"/>
                    <a:pt x="1874" y="18157"/>
                    <a:pt x="1116" y="18939"/>
                  </a:cubicBezTo>
                  <a:cubicBezTo>
                    <a:pt x="358" y="19722"/>
                    <a:pt x="-210" y="20661"/>
                    <a:pt x="74" y="21130"/>
                  </a:cubicBezTo>
                  <a:cubicBezTo>
                    <a:pt x="358" y="21600"/>
                    <a:pt x="1495" y="21600"/>
                    <a:pt x="4716" y="21287"/>
                  </a:cubicBezTo>
                  <a:cubicBezTo>
                    <a:pt x="7937" y="20974"/>
                    <a:pt x="13243" y="20348"/>
                    <a:pt x="16369" y="19800"/>
                  </a:cubicBezTo>
                  <a:cubicBezTo>
                    <a:pt x="19495" y="19252"/>
                    <a:pt x="20443" y="18783"/>
                    <a:pt x="21390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2437186" y="204349"/>
              <a:ext cx="199315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263"/>
                    <a:pt x="7200" y="4526"/>
                    <a:pt x="10523" y="7920"/>
                  </a:cubicBezTo>
                  <a:cubicBezTo>
                    <a:pt x="13846" y="11314"/>
                    <a:pt x="16892" y="15840"/>
                    <a:pt x="18692" y="18309"/>
                  </a:cubicBezTo>
                  <a:cubicBezTo>
                    <a:pt x="20492" y="20777"/>
                    <a:pt x="21046" y="21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2490847" y="156994"/>
              <a:ext cx="160986" cy="36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21600" y="967"/>
                  </a:moveTo>
                  <a:cubicBezTo>
                    <a:pt x="20571" y="375"/>
                    <a:pt x="19543" y="-217"/>
                    <a:pt x="18343" y="79"/>
                  </a:cubicBezTo>
                  <a:cubicBezTo>
                    <a:pt x="17143" y="375"/>
                    <a:pt x="15771" y="1558"/>
                    <a:pt x="13543" y="4221"/>
                  </a:cubicBezTo>
                  <a:cubicBezTo>
                    <a:pt x="11314" y="6884"/>
                    <a:pt x="8229" y="11027"/>
                    <a:pt x="5829" y="14134"/>
                  </a:cubicBezTo>
                  <a:cubicBezTo>
                    <a:pt x="3429" y="17241"/>
                    <a:pt x="1714" y="19312"/>
                    <a:pt x="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2651832" y="434326"/>
              <a:ext cx="30664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2713159" y="273342"/>
              <a:ext cx="766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3073457" y="50392"/>
              <a:ext cx="417574" cy="49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17" fill="norm" stroke="1" extrusionOk="0">
                  <a:moveTo>
                    <a:pt x="0" y="21517"/>
                  </a:moveTo>
                  <a:cubicBezTo>
                    <a:pt x="1317" y="20966"/>
                    <a:pt x="2634" y="20415"/>
                    <a:pt x="4215" y="18597"/>
                  </a:cubicBezTo>
                  <a:cubicBezTo>
                    <a:pt x="5795" y="16778"/>
                    <a:pt x="7639" y="13693"/>
                    <a:pt x="8759" y="10882"/>
                  </a:cubicBezTo>
                  <a:cubicBezTo>
                    <a:pt x="9878" y="8072"/>
                    <a:pt x="10273" y="5537"/>
                    <a:pt x="10471" y="3829"/>
                  </a:cubicBezTo>
                  <a:cubicBezTo>
                    <a:pt x="10668" y="2121"/>
                    <a:pt x="10668" y="1239"/>
                    <a:pt x="10339" y="688"/>
                  </a:cubicBezTo>
                  <a:cubicBezTo>
                    <a:pt x="10010" y="137"/>
                    <a:pt x="9351" y="-83"/>
                    <a:pt x="8759" y="27"/>
                  </a:cubicBezTo>
                  <a:cubicBezTo>
                    <a:pt x="8166" y="137"/>
                    <a:pt x="7639" y="578"/>
                    <a:pt x="6980" y="2341"/>
                  </a:cubicBezTo>
                  <a:cubicBezTo>
                    <a:pt x="6322" y="4105"/>
                    <a:pt x="5532" y="7190"/>
                    <a:pt x="5400" y="10166"/>
                  </a:cubicBezTo>
                  <a:cubicBezTo>
                    <a:pt x="5268" y="13141"/>
                    <a:pt x="5795" y="16007"/>
                    <a:pt x="6322" y="17715"/>
                  </a:cubicBezTo>
                  <a:cubicBezTo>
                    <a:pt x="6849" y="19423"/>
                    <a:pt x="7376" y="19974"/>
                    <a:pt x="7968" y="20250"/>
                  </a:cubicBezTo>
                  <a:cubicBezTo>
                    <a:pt x="8561" y="20525"/>
                    <a:pt x="9220" y="20525"/>
                    <a:pt x="9878" y="19974"/>
                  </a:cubicBezTo>
                  <a:cubicBezTo>
                    <a:pt x="10537" y="19423"/>
                    <a:pt x="11195" y="18321"/>
                    <a:pt x="11722" y="17550"/>
                  </a:cubicBezTo>
                  <a:cubicBezTo>
                    <a:pt x="12249" y="16778"/>
                    <a:pt x="12644" y="16337"/>
                    <a:pt x="12710" y="16503"/>
                  </a:cubicBezTo>
                  <a:cubicBezTo>
                    <a:pt x="12776" y="16668"/>
                    <a:pt x="12512" y="17439"/>
                    <a:pt x="12380" y="17550"/>
                  </a:cubicBezTo>
                  <a:cubicBezTo>
                    <a:pt x="12249" y="17660"/>
                    <a:pt x="12249" y="17109"/>
                    <a:pt x="12841" y="15897"/>
                  </a:cubicBezTo>
                  <a:cubicBezTo>
                    <a:pt x="13434" y="14684"/>
                    <a:pt x="14620" y="12811"/>
                    <a:pt x="15673" y="11488"/>
                  </a:cubicBezTo>
                  <a:cubicBezTo>
                    <a:pt x="16727" y="10166"/>
                    <a:pt x="17649" y="9395"/>
                    <a:pt x="18439" y="9009"/>
                  </a:cubicBezTo>
                  <a:cubicBezTo>
                    <a:pt x="19229" y="8623"/>
                    <a:pt x="19888" y="8623"/>
                    <a:pt x="20415" y="8954"/>
                  </a:cubicBezTo>
                  <a:cubicBezTo>
                    <a:pt x="20941" y="9284"/>
                    <a:pt x="21337" y="9946"/>
                    <a:pt x="21468" y="11654"/>
                  </a:cubicBezTo>
                  <a:cubicBezTo>
                    <a:pt x="21600" y="13362"/>
                    <a:pt x="21468" y="16117"/>
                    <a:pt x="21337" y="18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2820482" y="156349"/>
              <a:ext cx="104346" cy="446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451" fill="norm" stroke="1" extrusionOk="0">
                  <a:moveTo>
                    <a:pt x="0" y="96"/>
                  </a:moveTo>
                  <a:cubicBezTo>
                    <a:pt x="3086" y="-26"/>
                    <a:pt x="6171" y="-149"/>
                    <a:pt x="9771" y="526"/>
                  </a:cubicBezTo>
                  <a:cubicBezTo>
                    <a:pt x="13371" y="1201"/>
                    <a:pt x="17486" y="2674"/>
                    <a:pt x="19543" y="5374"/>
                  </a:cubicBezTo>
                  <a:cubicBezTo>
                    <a:pt x="21600" y="8074"/>
                    <a:pt x="21600" y="12001"/>
                    <a:pt x="18771" y="14885"/>
                  </a:cubicBezTo>
                  <a:cubicBezTo>
                    <a:pt x="15943" y="17769"/>
                    <a:pt x="10286" y="19610"/>
                    <a:pt x="4629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1922204" y="112358"/>
              <a:ext cx="154685" cy="51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11874" y="0"/>
                  </a:moveTo>
                  <a:cubicBezTo>
                    <a:pt x="9042" y="645"/>
                    <a:pt x="6209" y="1290"/>
                    <a:pt x="3907" y="3009"/>
                  </a:cubicBezTo>
                  <a:cubicBezTo>
                    <a:pt x="1605" y="4728"/>
                    <a:pt x="-165" y="7522"/>
                    <a:pt x="12" y="10424"/>
                  </a:cubicBezTo>
                  <a:cubicBezTo>
                    <a:pt x="189" y="13325"/>
                    <a:pt x="2314" y="16334"/>
                    <a:pt x="6209" y="18215"/>
                  </a:cubicBezTo>
                  <a:cubicBezTo>
                    <a:pt x="10104" y="20096"/>
                    <a:pt x="15769" y="2084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3719332" y="154354"/>
              <a:ext cx="120717" cy="40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05" fill="norm" stroke="1" extrusionOk="0">
                  <a:moveTo>
                    <a:pt x="20825" y="2250"/>
                  </a:moveTo>
                  <a:cubicBezTo>
                    <a:pt x="19503" y="1299"/>
                    <a:pt x="18180" y="348"/>
                    <a:pt x="16417" y="77"/>
                  </a:cubicBezTo>
                  <a:cubicBezTo>
                    <a:pt x="14654" y="-195"/>
                    <a:pt x="12449" y="213"/>
                    <a:pt x="9364" y="1979"/>
                  </a:cubicBezTo>
                  <a:cubicBezTo>
                    <a:pt x="6278" y="3745"/>
                    <a:pt x="2311" y="6869"/>
                    <a:pt x="768" y="9994"/>
                  </a:cubicBezTo>
                  <a:cubicBezTo>
                    <a:pt x="-775" y="13118"/>
                    <a:pt x="107" y="16243"/>
                    <a:pt x="2531" y="18145"/>
                  </a:cubicBezTo>
                  <a:cubicBezTo>
                    <a:pt x="4956" y="20047"/>
                    <a:pt x="8923" y="20726"/>
                    <a:pt x="12890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Shape"/>
            <p:cNvSpPr/>
            <p:nvPr/>
          </p:nvSpPr>
          <p:spPr>
            <a:xfrm>
              <a:off x="3870712" y="187729"/>
              <a:ext cx="156433" cy="54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48" fill="norm" stroke="1" extrusionOk="0">
                  <a:moveTo>
                    <a:pt x="6171" y="8569"/>
                  </a:moveTo>
                  <a:cubicBezTo>
                    <a:pt x="4457" y="11409"/>
                    <a:pt x="2743" y="14248"/>
                    <a:pt x="1886" y="16225"/>
                  </a:cubicBezTo>
                  <a:cubicBezTo>
                    <a:pt x="1029" y="18203"/>
                    <a:pt x="1029" y="19318"/>
                    <a:pt x="857" y="20130"/>
                  </a:cubicBezTo>
                  <a:cubicBezTo>
                    <a:pt x="686" y="20941"/>
                    <a:pt x="343" y="21448"/>
                    <a:pt x="171" y="21448"/>
                  </a:cubicBezTo>
                  <a:cubicBezTo>
                    <a:pt x="0" y="21448"/>
                    <a:pt x="0" y="20941"/>
                    <a:pt x="0" y="18558"/>
                  </a:cubicBezTo>
                  <a:cubicBezTo>
                    <a:pt x="0" y="16175"/>
                    <a:pt x="0" y="11916"/>
                    <a:pt x="514" y="8823"/>
                  </a:cubicBezTo>
                  <a:cubicBezTo>
                    <a:pt x="1029" y="5730"/>
                    <a:pt x="2057" y="3803"/>
                    <a:pt x="3429" y="2485"/>
                  </a:cubicBezTo>
                  <a:cubicBezTo>
                    <a:pt x="4800" y="1166"/>
                    <a:pt x="6514" y="456"/>
                    <a:pt x="8229" y="152"/>
                  </a:cubicBezTo>
                  <a:cubicBezTo>
                    <a:pt x="9943" y="-152"/>
                    <a:pt x="11657" y="-51"/>
                    <a:pt x="14057" y="913"/>
                  </a:cubicBezTo>
                  <a:cubicBezTo>
                    <a:pt x="16457" y="1876"/>
                    <a:pt x="19543" y="3702"/>
                    <a:pt x="20571" y="5223"/>
                  </a:cubicBezTo>
                  <a:cubicBezTo>
                    <a:pt x="21600" y="6744"/>
                    <a:pt x="20571" y="7961"/>
                    <a:pt x="19200" y="8721"/>
                  </a:cubicBezTo>
                  <a:cubicBezTo>
                    <a:pt x="17829" y="9482"/>
                    <a:pt x="16114" y="9786"/>
                    <a:pt x="13886" y="9685"/>
                  </a:cubicBezTo>
                  <a:cubicBezTo>
                    <a:pt x="11657" y="9583"/>
                    <a:pt x="8914" y="9076"/>
                    <a:pt x="6171" y="8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4024030" y="74028"/>
              <a:ext cx="143950" cy="41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600" fill="norm" stroke="1" extrusionOk="0">
                  <a:moveTo>
                    <a:pt x="3295" y="0"/>
                  </a:moveTo>
                  <a:cubicBezTo>
                    <a:pt x="9519" y="2000"/>
                    <a:pt x="15742" y="4000"/>
                    <a:pt x="18671" y="6467"/>
                  </a:cubicBezTo>
                  <a:cubicBezTo>
                    <a:pt x="21600" y="8933"/>
                    <a:pt x="21234" y="11867"/>
                    <a:pt x="17573" y="14467"/>
                  </a:cubicBezTo>
                  <a:cubicBezTo>
                    <a:pt x="13912" y="17067"/>
                    <a:pt x="6956" y="193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4690964" y="350001"/>
              <a:ext cx="237645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9200"/>
                    <a:pt x="12077" y="16800"/>
                    <a:pt x="15677" y="13200"/>
                  </a:cubicBezTo>
                  <a:cubicBezTo>
                    <a:pt x="19277" y="9600"/>
                    <a:pt x="20439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4804477" y="250344"/>
              <a:ext cx="16809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6141"/>
                    <a:pt x="1783" y="12282"/>
                    <a:pt x="240" y="15882"/>
                  </a:cubicBezTo>
                  <a:cubicBezTo>
                    <a:pt x="-1303" y="19482"/>
                    <a:pt x="4868" y="20541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5351316" y="127690"/>
              <a:ext cx="136904" cy="38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79" fill="norm" stroke="1" extrusionOk="0">
                  <a:moveTo>
                    <a:pt x="19863" y="847"/>
                  </a:moveTo>
                  <a:cubicBezTo>
                    <a:pt x="18292" y="424"/>
                    <a:pt x="16721" y="0"/>
                    <a:pt x="15150" y="0"/>
                  </a:cubicBezTo>
                  <a:cubicBezTo>
                    <a:pt x="13579" y="0"/>
                    <a:pt x="12008" y="424"/>
                    <a:pt x="9652" y="2329"/>
                  </a:cubicBezTo>
                  <a:cubicBezTo>
                    <a:pt x="7296" y="4235"/>
                    <a:pt x="4154" y="7624"/>
                    <a:pt x="2190" y="10588"/>
                  </a:cubicBezTo>
                  <a:cubicBezTo>
                    <a:pt x="226" y="13553"/>
                    <a:pt x="-559" y="16094"/>
                    <a:pt x="423" y="17929"/>
                  </a:cubicBezTo>
                  <a:cubicBezTo>
                    <a:pt x="1405" y="19765"/>
                    <a:pt x="4154" y="20894"/>
                    <a:pt x="7885" y="21247"/>
                  </a:cubicBezTo>
                  <a:cubicBezTo>
                    <a:pt x="11616" y="21600"/>
                    <a:pt x="16328" y="21176"/>
                    <a:pt x="21041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5534728" y="248200"/>
              <a:ext cx="137475" cy="285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78" fill="norm" stroke="1" extrusionOk="0">
                  <a:moveTo>
                    <a:pt x="7120" y="5895"/>
                  </a:moveTo>
                  <a:cubicBezTo>
                    <a:pt x="5120" y="7615"/>
                    <a:pt x="3120" y="9336"/>
                    <a:pt x="2120" y="11534"/>
                  </a:cubicBezTo>
                  <a:cubicBezTo>
                    <a:pt x="1120" y="13732"/>
                    <a:pt x="1120" y="16408"/>
                    <a:pt x="920" y="18320"/>
                  </a:cubicBezTo>
                  <a:cubicBezTo>
                    <a:pt x="720" y="20231"/>
                    <a:pt x="320" y="21378"/>
                    <a:pt x="120" y="21378"/>
                  </a:cubicBezTo>
                  <a:cubicBezTo>
                    <a:pt x="-80" y="21378"/>
                    <a:pt x="-80" y="20231"/>
                    <a:pt x="520" y="17268"/>
                  </a:cubicBezTo>
                  <a:cubicBezTo>
                    <a:pt x="1120" y="14305"/>
                    <a:pt x="2320" y="9527"/>
                    <a:pt x="3720" y="6373"/>
                  </a:cubicBezTo>
                  <a:cubicBezTo>
                    <a:pt x="5120" y="3219"/>
                    <a:pt x="6720" y="1690"/>
                    <a:pt x="8520" y="829"/>
                  </a:cubicBezTo>
                  <a:cubicBezTo>
                    <a:pt x="10320" y="-31"/>
                    <a:pt x="12320" y="-222"/>
                    <a:pt x="13920" y="256"/>
                  </a:cubicBezTo>
                  <a:cubicBezTo>
                    <a:pt x="15520" y="734"/>
                    <a:pt x="16720" y="1881"/>
                    <a:pt x="17920" y="4748"/>
                  </a:cubicBezTo>
                  <a:cubicBezTo>
                    <a:pt x="19120" y="7615"/>
                    <a:pt x="20320" y="12203"/>
                    <a:pt x="21520" y="16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5756527" y="357667"/>
              <a:ext cx="191648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6020894" y="196683"/>
              <a:ext cx="233918" cy="25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90" fill="norm" stroke="1" extrusionOk="0">
                  <a:moveTo>
                    <a:pt x="21492" y="0"/>
                  </a:moveTo>
                  <a:cubicBezTo>
                    <a:pt x="17735" y="214"/>
                    <a:pt x="13979" y="428"/>
                    <a:pt x="11396" y="855"/>
                  </a:cubicBezTo>
                  <a:cubicBezTo>
                    <a:pt x="8814" y="1283"/>
                    <a:pt x="7405" y="1925"/>
                    <a:pt x="6231" y="2566"/>
                  </a:cubicBezTo>
                  <a:cubicBezTo>
                    <a:pt x="5057" y="3208"/>
                    <a:pt x="4118" y="3850"/>
                    <a:pt x="4118" y="4491"/>
                  </a:cubicBezTo>
                  <a:cubicBezTo>
                    <a:pt x="4118" y="5133"/>
                    <a:pt x="5057" y="5774"/>
                    <a:pt x="6114" y="6202"/>
                  </a:cubicBezTo>
                  <a:cubicBezTo>
                    <a:pt x="7170" y="6630"/>
                    <a:pt x="8344" y="6844"/>
                    <a:pt x="9518" y="7164"/>
                  </a:cubicBezTo>
                  <a:cubicBezTo>
                    <a:pt x="10692" y="7485"/>
                    <a:pt x="11866" y="7913"/>
                    <a:pt x="12570" y="8661"/>
                  </a:cubicBezTo>
                  <a:cubicBezTo>
                    <a:pt x="13275" y="9410"/>
                    <a:pt x="13509" y="10479"/>
                    <a:pt x="12688" y="11549"/>
                  </a:cubicBezTo>
                  <a:cubicBezTo>
                    <a:pt x="11866" y="12618"/>
                    <a:pt x="9988" y="13687"/>
                    <a:pt x="7992" y="14650"/>
                  </a:cubicBezTo>
                  <a:cubicBezTo>
                    <a:pt x="5996" y="15612"/>
                    <a:pt x="3883" y="16467"/>
                    <a:pt x="2357" y="17537"/>
                  </a:cubicBezTo>
                  <a:cubicBezTo>
                    <a:pt x="831" y="18606"/>
                    <a:pt x="-108" y="19889"/>
                    <a:pt x="9" y="20638"/>
                  </a:cubicBezTo>
                  <a:cubicBezTo>
                    <a:pt x="127" y="21386"/>
                    <a:pt x="1301" y="21600"/>
                    <a:pt x="4235" y="21172"/>
                  </a:cubicBezTo>
                  <a:cubicBezTo>
                    <a:pt x="7170" y="20745"/>
                    <a:pt x="11866" y="19675"/>
                    <a:pt x="16562" y="18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6323804" y="235012"/>
              <a:ext cx="199315" cy="24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3150"/>
                    <a:pt x="7754" y="6300"/>
                    <a:pt x="11354" y="9900"/>
                  </a:cubicBezTo>
                  <a:cubicBezTo>
                    <a:pt x="14954" y="13500"/>
                    <a:pt x="18277" y="175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6377466" y="235012"/>
              <a:ext cx="168651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91" y="3497"/>
                    <a:pt x="11782" y="6994"/>
                    <a:pt x="8182" y="10594"/>
                  </a:cubicBezTo>
                  <a:cubicBezTo>
                    <a:pt x="4582" y="14194"/>
                    <a:pt x="2291" y="178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6553781" y="449658"/>
              <a:ext cx="38331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6622775" y="319337"/>
              <a:ext cx="766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6707100" y="181351"/>
              <a:ext cx="117058" cy="50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6894" y="0"/>
                  </a:moveTo>
                  <a:cubicBezTo>
                    <a:pt x="9191" y="109"/>
                    <a:pt x="11489" y="218"/>
                    <a:pt x="14247" y="1527"/>
                  </a:cubicBezTo>
                  <a:cubicBezTo>
                    <a:pt x="17004" y="2836"/>
                    <a:pt x="20221" y="5345"/>
                    <a:pt x="20911" y="7964"/>
                  </a:cubicBezTo>
                  <a:cubicBezTo>
                    <a:pt x="21600" y="10582"/>
                    <a:pt x="19762" y="13309"/>
                    <a:pt x="15855" y="15600"/>
                  </a:cubicBezTo>
                  <a:cubicBezTo>
                    <a:pt x="11949" y="17891"/>
                    <a:pt x="5974" y="197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7151723" y="70091"/>
              <a:ext cx="497148" cy="555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54" fill="norm" stroke="1" extrusionOk="0">
                  <a:moveTo>
                    <a:pt x="0" y="21554"/>
                  </a:moveTo>
                  <a:cubicBezTo>
                    <a:pt x="2326" y="19275"/>
                    <a:pt x="4652" y="16996"/>
                    <a:pt x="6425" y="14420"/>
                  </a:cubicBezTo>
                  <a:cubicBezTo>
                    <a:pt x="8197" y="11844"/>
                    <a:pt x="9415" y="8971"/>
                    <a:pt x="10191" y="6692"/>
                  </a:cubicBezTo>
                  <a:cubicBezTo>
                    <a:pt x="10966" y="4413"/>
                    <a:pt x="11298" y="2728"/>
                    <a:pt x="11409" y="1638"/>
                  </a:cubicBezTo>
                  <a:cubicBezTo>
                    <a:pt x="11520" y="548"/>
                    <a:pt x="11409" y="53"/>
                    <a:pt x="11132" y="4"/>
                  </a:cubicBezTo>
                  <a:cubicBezTo>
                    <a:pt x="10855" y="-46"/>
                    <a:pt x="10412" y="350"/>
                    <a:pt x="9692" y="1837"/>
                  </a:cubicBezTo>
                  <a:cubicBezTo>
                    <a:pt x="8972" y="3323"/>
                    <a:pt x="7975" y="5899"/>
                    <a:pt x="7477" y="8426"/>
                  </a:cubicBezTo>
                  <a:cubicBezTo>
                    <a:pt x="6978" y="10952"/>
                    <a:pt x="6978" y="13429"/>
                    <a:pt x="7255" y="15163"/>
                  </a:cubicBezTo>
                  <a:cubicBezTo>
                    <a:pt x="7532" y="16897"/>
                    <a:pt x="8086" y="17888"/>
                    <a:pt x="8640" y="18482"/>
                  </a:cubicBezTo>
                  <a:cubicBezTo>
                    <a:pt x="9194" y="19077"/>
                    <a:pt x="9748" y="19275"/>
                    <a:pt x="10246" y="19226"/>
                  </a:cubicBezTo>
                  <a:cubicBezTo>
                    <a:pt x="10745" y="19176"/>
                    <a:pt x="11188" y="18879"/>
                    <a:pt x="11742" y="18185"/>
                  </a:cubicBezTo>
                  <a:cubicBezTo>
                    <a:pt x="12295" y="17492"/>
                    <a:pt x="12960" y="16402"/>
                    <a:pt x="13348" y="15609"/>
                  </a:cubicBezTo>
                  <a:cubicBezTo>
                    <a:pt x="13735" y="14816"/>
                    <a:pt x="13846" y="14321"/>
                    <a:pt x="13791" y="14321"/>
                  </a:cubicBezTo>
                  <a:cubicBezTo>
                    <a:pt x="13735" y="14321"/>
                    <a:pt x="13514" y="14816"/>
                    <a:pt x="13292" y="15460"/>
                  </a:cubicBezTo>
                  <a:cubicBezTo>
                    <a:pt x="13071" y="16104"/>
                    <a:pt x="12849" y="16897"/>
                    <a:pt x="12738" y="17046"/>
                  </a:cubicBezTo>
                  <a:cubicBezTo>
                    <a:pt x="12628" y="17194"/>
                    <a:pt x="12628" y="16699"/>
                    <a:pt x="13126" y="15708"/>
                  </a:cubicBezTo>
                  <a:cubicBezTo>
                    <a:pt x="13625" y="14717"/>
                    <a:pt x="14622" y="13231"/>
                    <a:pt x="15674" y="12141"/>
                  </a:cubicBezTo>
                  <a:cubicBezTo>
                    <a:pt x="16726" y="11051"/>
                    <a:pt x="17834" y="10358"/>
                    <a:pt x="18665" y="10011"/>
                  </a:cubicBezTo>
                  <a:cubicBezTo>
                    <a:pt x="19495" y="9664"/>
                    <a:pt x="20049" y="9664"/>
                    <a:pt x="20548" y="10358"/>
                  </a:cubicBezTo>
                  <a:cubicBezTo>
                    <a:pt x="21046" y="11051"/>
                    <a:pt x="21489" y="12438"/>
                    <a:pt x="21545" y="13776"/>
                  </a:cubicBezTo>
                  <a:cubicBezTo>
                    <a:pt x="21600" y="15114"/>
                    <a:pt x="21268" y="16402"/>
                    <a:pt x="20935" y="17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7797888" y="140678"/>
              <a:ext cx="212419" cy="42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35" fill="norm" stroke="1" extrusionOk="0">
                  <a:moveTo>
                    <a:pt x="21124" y="2047"/>
                  </a:moveTo>
                  <a:cubicBezTo>
                    <a:pt x="20616" y="1404"/>
                    <a:pt x="20107" y="761"/>
                    <a:pt x="19091" y="375"/>
                  </a:cubicBezTo>
                  <a:cubicBezTo>
                    <a:pt x="18075" y="-10"/>
                    <a:pt x="16550" y="-139"/>
                    <a:pt x="14390" y="182"/>
                  </a:cubicBezTo>
                  <a:cubicBezTo>
                    <a:pt x="12230" y="504"/>
                    <a:pt x="9435" y="1275"/>
                    <a:pt x="6766" y="3461"/>
                  </a:cubicBezTo>
                  <a:cubicBezTo>
                    <a:pt x="4098" y="5647"/>
                    <a:pt x="1557" y="9247"/>
                    <a:pt x="540" y="12204"/>
                  </a:cubicBezTo>
                  <a:cubicBezTo>
                    <a:pt x="-476" y="15161"/>
                    <a:pt x="32" y="17475"/>
                    <a:pt x="1303" y="18954"/>
                  </a:cubicBezTo>
                  <a:cubicBezTo>
                    <a:pt x="2573" y="20432"/>
                    <a:pt x="4606" y="21075"/>
                    <a:pt x="6385" y="21268"/>
                  </a:cubicBezTo>
                  <a:cubicBezTo>
                    <a:pt x="8164" y="21461"/>
                    <a:pt x="9689" y="21204"/>
                    <a:pt x="11213" y="20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8033303" y="304006"/>
              <a:ext cx="22998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29"/>
                    <a:pt x="7200" y="11859"/>
                    <a:pt x="3600" y="15459"/>
                  </a:cubicBezTo>
                  <a:cubicBezTo>
                    <a:pt x="0" y="19059"/>
                    <a:pt x="0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8132960" y="426660"/>
              <a:ext cx="268308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5840"/>
                    <a:pt x="4114" y="10080"/>
                    <a:pt x="7714" y="6480"/>
                  </a:cubicBezTo>
                  <a:cubicBezTo>
                    <a:pt x="11314" y="2880"/>
                    <a:pt x="1645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8430457" y="218209"/>
              <a:ext cx="249928" cy="5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511" fill="norm" stroke="1" extrusionOk="0">
                  <a:moveTo>
                    <a:pt x="8549" y="6214"/>
                  </a:moveTo>
                  <a:cubicBezTo>
                    <a:pt x="7469" y="6507"/>
                    <a:pt x="6389" y="6801"/>
                    <a:pt x="5525" y="7485"/>
                  </a:cubicBezTo>
                  <a:cubicBezTo>
                    <a:pt x="4661" y="8169"/>
                    <a:pt x="4013" y="9244"/>
                    <a:pt x="3257" y="11297"/>
                  </a:cubicBezTo>
                  <a:cubicBezTo>
                    <a:pt x="2501" y="13349"/>
                    <a:pt x="1637" y="16379"/>
                    <a:pt x="989" y="18431"/>
                  </a:cubicBezTo>
                  <a:cubicBezTo>
                    <a:pt x="341" y="20484"/>
                    <a:pt x="-91" y="21559"/>
                    <a:pt x="17" y="21510"/>
                  </a:cubicBezTo>
                  <a:cubicBezTo>
                    <a:pt x="125" y="21461"/>
                    <a:pt x="773" y="20288"/>
                    <a:pt x="1745" y="17894"/>
                  </a:cubicBezTo>
                  <a:cubicBezTo>
                    <a:pt x="2717" y="15499"/>
                    <a:pt x="4013" y="11883"/>
                    <a:pt x="5633" y="9000"/>
                  </a:cubicBezTo>
                  <a:cubicBezTo>
                    <a:pt x="7253" y="6116"/>
                    <a:pt x="9197" y="3966"/>
                    <a:pt x="10709" y="2647"/>
                  </a:cubicBezTo>
                  <a:cubicBezTo>
                    <a:pt x="12221" y="1327"/>
                    <a:pt x="13301" y="839"/>
                    <a:pt x="14381" y="497"/>
                  </a:cubicBezTo>
                  <a:cubicBezTo>
                    <a:pt x="15461" y="154"/>
                    <a:pt x="16541" y="-41"/>
                    <a:pt x="17513" y="8"/>
                  </a:cubicBezTo>
                  <a:cubicBezTo>
                    <a:pt x="18485" y="57"/>
                    <a:pt x="19349" y="350"/>
                    <a:pt x="20105" y="1278"/>
                  </a:cubicBezTo>
                  <a:cubicBezTo>
                    <a:pt x="20861" y="2207"/>
                    <a:pt x="21509" y="3771"/>
                    <a:pt x="20861" y="5139"/>
                  </a:cubicBezTo>
                  <a:cubicBezTo>
                    <a:pt x="20213" y="6507"/>
                    <a:pt x="18269" y="7680"/>
                    <a:pt x="16109" y="8462"/>
                  </a:cubicBezTo>
                  <a:cubicBezTo>
                    <a:pt x="13949" y="9244"/>
                    <a:pt x="11573" y="9635"/>
                    <a:pt x="9521" y="9342"/>
                  </a:cubicBezTo>
                  <a:cubicBezTo>
                    <a:pt x="7469" y="9049"/>
                    <a:pt x="5741" y="8071"/>
                    <a:pt x="4013" y="7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8684905" y="89360"/>
              <a:ext cx="107572" cy="47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7" h="21600" fill="norm" stroke="1" extrusionOk="0">
                  <a:moveTo>
                    <a:pt x="2880" y="0"/>
                  </a:moveTo>
                  <a:cubicBezTo>
                    <a:pt x="8160" y="1394"/>
                    <a:pt x="13440" y="2787"/>
                    <a:pt x="16800" y="5168"/>
                  </a:cubicBezTo>
                  <a:cubicBezTo>
                    <a:pt x="20160" y="7548"/>
                    <a:pt x="21600" y="10916"/>
                    <a:pt x="18480" y="13819"/>
                  </a:cubicBezTo>
                  <a:cubicBezTo>
                    <a:pt x="15360" y="16723"/>
                    <a:pt x="7680" y="191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24415" y="1545566"/>
              <a:ext cx="243318" cy="658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90" fill="norm" stroke="1" extrusionOk="0">
                  <a:moveTo>
                    <a:pt x="16025" y="12270"/>
                  </a:moveTo>
                  <a:cubicBezTo>
                    <a:pt x="15575" y="11853"/>
                    <a:pt x="15125" y="11436"/>
                    <a:pt x="14450" y="11102"/>
                  </a:cubicBezTo>
                  <a:cubicBezTo>
                    <a:pt x="13775" y="10769"/>
                    <a:pt x="12875" y="10519"/>
                    <a:pt x="11300" y="10769"/>
                  </a:cubicBezTo>
                  <a:cubicBezTo>
                    <a:pt x="9725" y="11019"/>
                    <a:pt x="7475" y="11769"/>
                    <a:pt x="5450" y="13146"/>
                  </a:cubicBezTo>
                  <a:cubicBezTo>
                    <a:pt x="3425" y="14522"/>
                    <a:pt x="1625" y="16523"/>
                    <a:pt x="725" y="17899"/>
                  </a:cubicBezTo>
                  <a:cubicBezTo>
                    <a:pt x="-175" y="19275"/>
                    <a:pt x="-175" y="20026"/>
                    <a:pt x="388" y="20568"/>
                  </a:cubicBezTo>
                  <a:cubicBezTo>
                    <a:pt x="950" y="21110"/>
                    <a:pt x="2075" y="21444"/>
                    <a:pt x="3313" y="21485"/>
                  </a:cubicBezTo>
                  <a:cubicBezTo>
                    <a:pt x="4550" y="21527"/>
                    <a:pt x="5900" y="21277"/>
                    <a:pt x="7700" y="20151"/>
                  </a:cubicBezTo>
                  <a:cubicBezTo>
                    <a:pt x="9500" y="19025"/>
                    <a:pt x="11750" y="17024"/>
                    <a:pt x="13663" y="14480"/>
                  </a:cubicBezTo>
                  <a:cubicBezTo>
                    <a:pt x="15575" y="11936"/>
                    <a:pt x="17150" y="8851"/>
                    <a:pt x="17938" y="6474"/>
                  </a:cubicBezTo>
                  <a:cubicBezTo>
                    <a:pt x="18725" y="4097"/>
                    <a:pt x="18725" y="2429"/>
                    <a:pt x="18500" y="1386"/>
                  </a:cubicBezTo>
                  <a:cubicBezTo>
                    <a:pt x="18275" y="344"/>
                    <a:pt x="17825" y="-73"/>
                    <a:pt x="17263" y="10"/>
                  </a:cubicBezTo>
                  <a:cubicBezTo>
                    <a:pt x="16700" y="94"/>
                    <a:pt x="16025" y="678"/>
                    <a:pt x="15350" y="2512"/>
                  </a:cubicBezTo>
                  <a:cubicBezTo>
                    <a:pt x="14675" y="4347"/>
                    <a:pt x="14000" y="7433"/>
                    <a:pt x="14000" y="9726"/>
                  </a:cubicBezTo>
                  <a:cubicBezTo>
                    <a:pt x="14000" y="12020"/>
                    <a:pt x="14675" y="13521"/>
                    <a:pt x="16025" y="14563"/>
                  </a:cubicBezTo>
                  <a:cubicBezTo>
                    <a:pt x="17375" y="15606"/>
                    <a:pt x="19400" y="16190"/>
                    <a:pt x="21425" y="16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413385" y="1579850"/>
              <a:ext cx="268308" cy="54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0" y="21469"/>
                  </a:moveTo>
                  <a:cubicBezTo>
                    <a:pt x="1029" y="21469"/>
                    <a:pt x="2057" y="21469"/>
                    <a:pt x="3806" y="20201"/>
                  </a:cubicBezTo>
                  <a:cubicBezTo>
                    <a:pt x="5554" y="18934"/>
                    <a:pt x="8023" y="16399"/>
                    <a:pt x="10183" y="13255"/>
                  </a:cubicBezTo>
                  <a:cubicBezTo>
                    <a:pt x="12343" y="10111"/>
                    <a:pt x="14194" y="6359"/>
                    <a:pt x="15120" y="4027"/>
                  </a:cubicBezTo>
                  <a:cubicBezTo>
                    <a:pt x="16046" y="1694"/>
                    <a:pt x="16046" y="782"/>
                    <a:pt x="15531" y="325"/>
                  </a:cubicBezTo>
                  <a:cubicBezTo>
                    <a:pt x="15017" y="-131"/>
                    <a:pt x="13989" y="-131"/>
                    <a:pt x="12857" y="477"/>
                  </a:cubicBezTo>
                  <a:cubicBezTo>
                    <a:pt x="11726" y="1086"/>
                    <a:pt x="10491" y="2303"/>
                    <a:pt x="9566" y="4432"/>
                  </a:cubicBezTo>
                  <a:cubicBezTo>
                    <a:pt x="8640" y="6562"/>
                    <a:pt x="8023" y="9604"/>
                    <a:pt x="8229" y="11987"/>
                  </a:cubicBezTo>
                  <a:cubicBezTo>
                    <a:pt x="8434" y="14370"/>
                    <a:pt x="9463" y="16094"/>
                    <a:pt x="11211" y="17261"/>
                  </a:cubicBezTo>
                  <a:cubicBezTo>
                    <a:pt x="12960" y="18427"/>
                    <a:pt x="15429" y="19035"/>
                    <a:pt x="17280" y="19035"/>
                  </a:cubicBezTo>
                  <a:cubicBezTo>
                    <a:pt x="19131" y="19035"/>
                    <a:pt x="20366" y="18427"/>
                    <a:pt x="21600" y="17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752342" y="1660193"/>
              <a:ext cx="128664" cy="51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80" fill="norm" stroke="1" extrusionOk="0">
                  <a:moveTo>
                    <a:pt x="20054" y="344"/>
                  </a:moveTo>
                  <a:cubicBezTo>
                    <a:pt x="17937" y="134"/>
                    <a:pt x="15819" y="-77"/>
                    <a:pt x="13913" y="28"/>
                  </a:cubicBezTo>
                  <a:cubicBezTo>
                    <a:pt x="12007" y="134"/>
                    <a:pt x="10313" y="555"/>
                    <a:pt x="7984" y="2241"/>
                  </a:cubicBezTo>
                  <a:cubicBezTo>
                    <a:pt x="5654" y="3927"/>
                    <a:pt x="2690" y="6877"/>
                    <a:pt x="1207" y="9985"/>
                  </a:cubicBezTo>
                  <a:cubicBezTo>
                    <a:pt x="-275" y="13094"/>
                    <a:pt x="-275" y="16360"/>
                    <a:pt x="572" y="18362"/>
                  </a:cubicBezTo>
                  <a:cubicBezTo>
                    <a:pt x="1419" y="20364"/>
                    <a:pt x="3113" y="21102"/>
                    <a:pt x="6713" y="21312"/>
                  </a:cubicBezTo>
                  <a:cubicBezTo>
                    <a:pt x="10313" y="21523"/>
                    <a:pt x="15819" y="21207"/>
                    <a:pt x="21325" y="20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897438" y="1717410"/>
              <a:ext cx="123652" cy="604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455" fill="norm" stroke="1" extrusionOk="0">
                  <a:moveTo>
                    <a:pt x="8886" y="10244"/>
                  </a:moveTo>
                  <a:cubicBezTo>
                    <a:pt x="7590" y="13058"/>
                    <a:pt x="6294" y="15871"/>
                    <a:pt x="5646" y="17550"/>
                  </a:cubicBezTo>
                  <a:cubicBezTo>
                    <a:pt x="4998" y="19229"/>
                    <a:pt x="4998" y="19774"/>
                    <a:pt x="4998" y="20318"/>
                  </a:cubicBezTo>
                  <a:cubicBezTo>
                    <a:pt x="4998" y="20863"/>
                    <a:pt x="4998" y="21407"/>
                    <a:pt x="4782" y="21453"/>
                  </a:cubicBezTo>
                  <a:cubicBezTo>
                    <a:pt x="4566" y="21498"/>
                    <a:pt x="4134" y="21044"/>
                    <a:pt x="3270" y="19184"/>
                  </a:cubicBezTo>
                  <a:cubicBezTo>
                    <a:pt x="2406" y="17323"/>
                    <a:pt x="1110" y="14056"/>
                    <a:pt x="462" y="10880"/>
                  </a:cubicBezTo>
                  <a:cubicBezTo>
                    <a:pt x="-186" y="7703"/>
                    <a:pt x="-186" y="4617"/>
                    <a:pt x="678" y="2802"/>
                  </a:cubicBezTo>
                  <a:cubicBezTo>
                    <a:pt x="1542" y="987"/>
                    <a:pt x="3270" y="443"/>
                    <a:pt x="5646" y="170"/>
                  </a:cubicBezTo>
                  <a:cubicBezTo>
                    <a:pt x="8022" y="-102"/>
                    <a:pt x="11046" y="-102"/>
                    <a:pt x="14070" y="579"/>
                  </a:cubicBezTo>
                  <a:cubicBezTo>
                    <a:pt x="17094" y="1259"/>
                    <a:pt x="20118" y="2621"/>
                    <a:pt x="20766" y="4254"/>
                  </a:cubicBezTo>
                  <a:cubicBezTo>
                    <a:pt x="21414" y="5888"/>
                    <a:pt x="19686" y="7794"/>
                    <a:pt x="17742" y="8792"/>
                  </a:cubicBezTo>
                  <a:cubicBezTo>
                    <a:pt x="15798" y="9790"/>
                    <a:pt x="13638" y="9881"/>
                    <a:pt x="11478" y="9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1003660" y="1607211"/>
              <a:ext cx="149445" cy="47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5311" y="0"/>
                  </a:moveTo>
                  <a:cubicBezTo>
                    <a:pt x="7082" y="0"/>
                    <a:pt x="8852" y="0"/>
                    <a:pt x="11331" y="639"/>
                  </a:cubicBezTo>
                  <a:cubicBezTo>
                    <a:pt x="13810" y="1277"/>
                    <a:pt x="16997" y="2555"/>
                    <a:pt x="18944" y="4994"/>
                  </a:cubicBezTo>
                  <a:cubicBezTo>
                    <a:pt x="20892" y="7432"/>
                    <a:pt x="21600" y="11032"/>
                    <a:pt x="19121" y="13935"/>
                  </a:cubicBezTo>
                  <a:cubicBezTo>
                    <a:pt x="16643" y="16839"/>
                    <a:pt x="10977" y="19045"/>
                    <a:pt x="7259" y="20206"/>
                  </a:cubicBezTo>
                  <a:cubicBezTo>
                    <a:pt x="3541" y="21368"/>
                    <a:pt x="1770" y="214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226450" y="2473459"/>
              <a:ext cx="761879" cy="6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150" fill="norm" stroke="1" extrusionOk="0">
                  <a:moveTo>
                    <a:pt x="517" y="10800"/>
                  </a:moveTo>
                  <a:cubicBezTo>
                    <a:pt x="228" y="14400"/>
                    <a:pt x="-61" y="18000"/>
                    <a:pt x="11" y="19800"/>
                  </a:cubicBezTo>
                  <a:cubicBezTo>
                    <a:pt x="83" y="21600"/>
                    <a:pt x="517" y="21600"/>
                    <a:pt x="1781" y="19800"/>
                  </a:cubicBezTo>
                  <a:cubicBezTo>
                    <a:pt x="3045" y="18000"/>
                    <a:pt x="5140" y="14400"/>
                    <a:pt x="7380" y="10800"/>
                  </a:cubicBezTo>
                  <a:cubicBezTo>
                    <a:pt x="9619" y="7200"/>
                    <a:pt x="12003" y="3600"/>
                    <a:pt x="14387" y="1800"/>
                  </a:cubicBezTo>
                  <a:cubicBezTo>
                    <a:pt x="16771" y="0"/>
                    <a:pt x="19155" y="0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451089" y="2599063"/>
              <a:ext cx="253601" cy="54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85" fill="norm" stroke="1" extrusionOk="0">
                  <a:moveTo>
                    <a:pt x="18017" y="13085"/>
                  </a:moveTo>
                  <a:cubicBezTo>
                    <a:pt x="16520" y="11985"/>
                    <a:pt x="15023" y="10885"/>
                    <a:pt x="13633" y="10335"/>
                  </a:cubicBezTo>
                  <a:cubicBezTo>
                    <a:pt x="12243" y="9785"/>
                    <a:pt x="10960" y="9785"/>
                    <a:pt x="8607" y="11235"/>
                  </a:cubicBezTo>
                  <a:cubicBezTo>
                    <a:pt x="6255" y="12685"/>
                    <a:pt x="2833" y="15585"/>
                    <a:pt x="1229" y="17285"/>
                  </a:cubicBezTo>
                  <a:cubicBezTo>
                    <a:pt x="-375" y="18985"/>
                    <a:pt x="-161" y="19485"/>
                    <a:pt x="480" y="19785"/>
                  </a:cubicBezTo>
                  <a:cubicBezTo>
                    <a:pt x="1122" y="20085"/>
                    <a:pt x="2191" y="20185"/>
                    <a:pt x="4544" y="19385"/>
                  </a:cubicBezTo>
                  <a:cubicBezTo>
                    <a:pt x="6896" y="18585"/>
                    <a:pt x="10532" y="16885"/>
                    <a:pt x="13205" y="14435"/>
                  </a:cubicBezTo>
                  <a:cubicBezTo>
                    <a:pt x="15878" y="11985"/>
                    <a:pt x="17589" y="8785"/>
                    <a:pt x="18552" y="6485"/>
                  </a:cubicBezTo>
                  <a:cubicBezTo>
                    <a:pt x="19514" y="4185"/>
                    <a:pt x="19728" y="2785"/>
                    <a:pt x="19728" y="1785"/>
                  </a:cubicBezTo>
                  <a:cubicBezTo>
                    <a:pt x="19728" y="785"/>
                    <a:pt x="19514" y="185"/>
                    <a:pt x="18979" y="35"/>
                  </a:cubicBezTo>
                  <a:cubicBezTo>
                    <a:pt x="18445" y="-115"/>
                    <a:pt x="17589" y="185"/>
                    <a:pt x="16841" y="1685"/>
                  </a:cubicBezTo>
                  <a:cubicBezTo>
                    <a:pt x="16092" y="3185"/>
                    <a:pt x="15451" y="5885"/>
                    <a:pt x="15237" y="8585"/>
                  </a:cubicBezTo>
                  <a:cubicBezTo>
                    <a:pt x="15023" y="11285"/>
                    <a:pt x="15237" y="13985"/>
                    <a:pt x="16306" y="16135"/>
                  </a:cubicBezTo>
                  <a:cubicBezTo>
                    <a:pt x="17375" y="18285"/>
                    <a:pt x="19300" y="19885"/>
                    <a:pt x="21225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812526" y="2790562"/>
              <a:ext cx="155115" cy="51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483" fill="norm" stroke="1" extrusionOk="0">
                  <a:moveTo>
                    <a:pt x="960" y="8865"/>
                  </a:moveTo>
                  <a:cubicBezTo>
                    <a:pt x="960" y="12715"/>
                    <a:pt x="960" y="16564"/>
                    <a:pt x="960" y="18756"/>
                  </a:cubicBezTo>
                  <a:cubicBezTo>
                    <a:pt x="960" y="20948"/>
                    <a:pt x="960" y="21483"/>
                    <a:pt x="788" y="21483"/>
                  </a:cubicBezTo>
                  <a:cubicBezTo>
                    <a:pt x="617" y="21483"/>
                    <a:pt x="274" y="20948"/>
                    <a:pt x="102" y="18542"/>
                  </a:cubicBezTo>
                  <a:cubicBezTo>
                    <a:pt x="-69" y="16136"/>
                    <a:pt x="-69" y="11859"/>
                    <a:pt x="445" y="8758"/>
                  </a:cubicBezTo>
                  <a:cubicBezTo>
                    <a:pt x="960" y="5657"/>
                    <a:pt x="1988" y="3733"/>
                    <a:pt x="2845" y="2449"/>
                  </a:cubicBezTo>
                  <a:cubicBezTo>
                    <a:pt x="3702" y="1166"/>
                    <a:pt x="4388" y="525"/>
                    <a:pt x="5931" y="204"/>
                  </a:cubicBezTo>
                  <a:cubicBezTo>
                    <a:pt x="7474" y="-117"/>
                    <a:pt x="9874" y="-117"/>
                    <a:pt x="12788" y="632"/>
                  </a:cubicBezTo>
                  <a:cubicBezTo>
                    <a:pt x="15702" y="1380"/>
                    <a:pt x="19131" y="2877"/>
                    <a:pt x="20331" y="4588"/>
                  </a:cubicBezTo>
                  <a:cubicBezTo>
                    <a:pt x="21531" y="6299"/>
                    <a:pt x="20502" y="8224"/>
                    <a:pt x="17074" y="9239"/>
                  </a:cubicBezTo>
                  <a:cubicBezTo>
                    <a:pt x="13645" y="10255"/>
                    <a:pt x="7817" y="10362"/>
                    <a:pt x="1988" y="1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1823913" y="2419798"/>
              <a:ext cx="17631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1877574" y="2557784"/>
              <a:ext cx="183983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3032784" y="2037646"/>
              <a:ext cx="331978" cy="39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72" fill="norm" stroke="1" extrusionOk="0">
                  <a:moveTo>
                    <a:pt x="21421" y="1192"/>
                  </a:moveTo>
                  <a:cubicBezTo>
                    <a:pt x="20926" y="635"/>
                    <a:pt x="20432" y="77"/>
                    <a:pt x="19690" y="8"/>
                  </a:cubicBezTo>
                  <a:cubicBezTo>
                    <a:pt x="18948" y="-62"/>
                    <a:pt x="17958" y="356"/>
                    <a:pt x="15485" y="1680"/>
                  </a:cubicBezTo>
                  <a:cubicBezTo>
                    <a:pt x="13012" y="3004"/>
                    <a:pt x="9055" y="5233"/>
                    <a:pt x="6581" y="6766"/>
                  </a:cubicBezTo>
                  <a:cubicBezTo>
                    <a:pt x="4108" y="8299"/>
                    <a:pt x="3119" y="9135"/>
                    <a:pt x="3119" y="9553"/>
                  </a:cubicBezTo>
                  <a:cubicBezTo>
                    <a:pt x="3119" y="9972"/>
                    <a:pt x="4108" y="9972"/>
                    <a:pt x="5510" y="10041"/>
                  </a:cubicBezTo>
                  <a:cubicBezTo>
                    <a:pt x="6911" y="10111"/>
                    <a:pt x="8725" y="10250"/>
                    <a:pt x="10044" y="10599"/>
                  </a:cubicBezTo>
                  <a:cubicBezTo>
                    <a:pt x="11363" y="10947"/>
                    <a:pt x="12187" y="11504"/>
                    <a:pt x="12105" y="12132"/>
                  </a:cubicBezTo>
                  <a:cubicBezTo>
                    <a:pt x="12023" y="12759"/>
                    <a:pt x="11033" y="13455"/>
                    <a:pt x="9302" y="14361"/>
                  </a:cubicBezTo>
                  <a:cubicBezTo>
                    <a:pt x="7571" y="15267"/>
                    <a:pt x="5097" y="16382"/>
                    <a:pt x="3448" y="17218"/>
                  </a:cubicBezTo>
                  <a:cubicBezTo>
                    <a:pt x="1800" y="18054"/>
                    <a:pt x="975" y="18612"/>
                    <a:pt x="481" y="19239"/>
                  </a:cubicBezTo>
                  <a:cubicBezTo>
                    <a:pt x="-14" y="19866"/>
                    <a:pt x="-179" y="20563"/>
                    <a:pt x="233" y="20981"/>
                  </a:cubicBezTo>
                  <a:cubicBezTo>
                    <a:pt x="645" y="21399"/>
                    <a:pt x="1635" y="21538"/>
                    <a:pt x="4685" y="21120"/>
                  </a:cubicBezTo>
                  <a:cubicBezTo>
                    <a:pt x="7736" y="20702"/>
                    <a:pt x="12847" y="19726"/>
                    <a:pt x="17958" y="18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3433755" y="2126208"/>
              <a:ext cx="229978" cy="26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85"/>
                  </a:moveTo>
                  <a:cubicBezTo>
                    <a:pt x="1440" y="-22"/>
                    <a:pt x="2880" y="-230"/>
                    <a:pt x="4680" y="601"/>
                  </a:cubicBezTo>
                  <a:cubicBezTo>
                    <a:pt x="6480" y="1432"/>
                    <a:pt x="8640" y="3301"/>
                    <a:pt x="11520" y="6935"/>
                  </a:cubicBezTo>
                  <a:cubicBezTo>
                    <a:pt x="14400" y="10570"/>
                    <a:pt x="18000" y="15970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3533411" y="2090164"/>
              <a:ext cx="168652" cy="37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45" y="2792"/>
                    <a:pt x="13091" y="5584"/>
                    <a:pt x="9491" y="9184"/>
                  </a:cubicBezTo>
                  <a:cubicBezTo>
                    <a:pt x="5891" y="12784"/>
                    <a:pt x="2945" y="171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3740391" y="2320141"/>
              <a:ext cx="7667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3748057" y="2167261"/>
              <a:ext cx="68994" cy="3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21600" y="3818"/>
                  </a:moveTo>
                  <a:cubicBezTo>
                    <a:pt x="17600" y="1118"/>
                    <a:pt x="13600" y="-1582"/>
                    <a:pt x="10000" y="1118"/>
                  </a:cubicBezTo>
                  <a:cubicBezTo>
                    <a:pt x="6400" y="3818"/>
                    <a:pt x="3200" y="11918"/>
                    <a:pt x="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3173114" y="2600166"/>
              <a:ext cx="743595" cy="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0" y="21050"/>
                  </a:moveTo>
                  <a:cubicBezTo>
                    <a:pt x="2598" y="16354"/>
                    <a:pt x="5196" y="11659"/>
                    <a:pt x="7868" y="7902"/>
                  </a:cubicBezTo>
                  <a:cubicBezTo>
                    <a:pt x="10540" y="4146"/>
                    <a:pt x="13287" y="1328"/>
                    <a:pt x="15588" y="389"/>
                  </a:cubicBezTo>
                  <a:cubicBezTo>
                    <a:pt x="17889" y="-550"/>
                    <a:pt x="19744" y="389"/>
                    <a:pt x="21600" y="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3482306" y="2747605"/>
              <a:ext cx="246310" cy="53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394" fill="norm" stroke="1" extrusionOk="0">
                  <a:moveTo>
                    <a:pt x="6392" y="7714"/>
                  </a:moveTo>
                  <a:cubicBezTo>
                    <a:pt x="5951" y="10669"/>
                    <a:pt x="5510" y="13624"/>
                    <a:pt x="5290" y="15407"/>
                  </a:cubicBezTo>
                  <a:cubicBezTo>
                    <a:pt x="5069" y="17190"/>
                    <a:pt x="5069" y="17801"/>
                    <a:pt x="4959" y="18361"/>
                  </a:cubicBezTo>
                  <a:cubicBezTo>
                    <a:pt x="4849" y="18922"/>
                    <a:pt x="4629" y="19431"/>
                    <a:pt x="4408" y="19941"/>
                  </a:cubicBezTo>
                  <a:cubicBezTo>
                    <a:pt x="4188" y="20450"/>
                    <a:pt x="3967" y="20960"/>
                    <a:pt x="3306" y="21214"/>
                  </a:cubicBezTo>
                  <a:cubicBezTo>
                    <a:pt x="2645" y="21469"/>
                    <a:pt x="1543" y="21469"/>
                    <a:pt x="882" y="21112"/>
                  </a:cubicBezTo>
                  <a:cubicBezTo>
                    <a:pt x="220" y="20756"/>
                    <a:pt x="0" y="20043"/>
                    <a:pt x="0" y="18005"/>
                  </a:cubicBezTo>
                  <a:cubicBezTo>
                    <a:pt x="0" y="15967"/>
                    <a:pt x="220" y="12605"/>
                    <a:pt x="661" y="9803"/>
                  </a:cubicBezTo>
                  <a:cubicBezTo>
                    <a:pt x="1102" y="7001"/>
                    <a:pt x="1763" y="4760"/>
                    <a:pt x="2976" y="3231"/>
                  </a:cubicBezTo>
                  <a:cubicBezTo>
                    <a:pt x="4188" y="1703"/>
                    <a:pt x="5951" y="888"/>
                    <a:pt x="8045" y="429"/>
                  </a:cubicBezTo>
                  <a:cubicBezTo>
                    <a:pt x="10139" y="-29"/>
                    <a:pt x="12563" y="-131"/>
                    <a:pt x="14657" y="175"/>
                  </a:cubicBezTo>
                  <a:cubicBezTo>
                    <a:pt x="16751" y="480"/>
                    <a:pt x="18514" y="1194"/>
                    <a:pt x="19727" y="2263"/>
                  </a:cubicBezTo>
                  <a:cubicBezTo>
                    <a:pt x="20939" y="3333"/>
                    <a:pt x="21600" y="4760"/>
                    <a:pt x="21049" y="5880"/>
                  </a:cubicBezTo>
                  <a:cubicBezTo>
                    <a:pt x="20498" y="7001"/>
                    <a:pt x="18735" y="7816"/>
                    <a:pt x="15429" y="8173"/>
                  </a:cubicBezTo>
                  <a:cubicBezTo>
                    <a:pt x="12122" y="8529"/>
                    <a:pt x="7273" y="8427"/>
                    <a:pt x="2425" y="8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4675633" y="2611446"/>
              <a:ext cx="35263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1" y="21600"/>
                    <a:pt x="11583" y="21600"/>
                    <a:pt x="15183" y="18000"/>
                  </a:cubicBezTo>
                  <a:cubicBezTo>
                    <a:pt x="18783" y="14400"/>
                    <a:pt x="2019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5563495" y="2218428"/>
              <a:ext cx="116373" cy="4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257" fill="norm" stroke="1" extrusionOk="0">
                  <a:moveTo>
                    <a:pt x="19551" y="1646"/>
                  </a:moveTo>
                  <a:cubicBezTo>
                    <a:pt x="18632" y="1003"/>
                    <a:pt x="17713" y="360"/>
                    <a:pt x="16104" y="103"/>
                  </a:cubicBezTo>
                  <a:cubicBezTo>
                    <a:pt x="14496" y="-154"/>
                    <a:pt x="12198" y="-25"/>
                    <a:pt x="9211" y="1582"/>
                  </a:cubicBezTo>
                  <a:cubicBezTo>
                    <a:pt x="6224" y="3189"/>
                    <a:pt x="2547" y="6275"/>
                    <a:pt x="939" y="9360"/>
                  </a:cubicBezTo>
                  <a:cubicBezTo>
                    <a:pt x="-670" y="12446"/>
                    <a:pt x="-210" y="15532"/>
                    <a:pt x="2317" y="17589"/>
                  </a:cubicBezTo>
                  <a:cubicBezTo>
                    <a:pt x="4845" y="19646"/>
                    <a:pt x="9441" y="20675"/>
                    <a:pt x="12887" y="21060"/>
                  </a:cubicBezTo>
                  <a:cubicBezTo>
                    <a:pt x="16334" y="21446"/>
                    <a:pt x="18632" y="21189"/>
                    <a:pt x="20930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5734043" y="2327807"/>
              <a:ext cx="137473" cy="31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43" fill="norm" stroke="1" extrusionOk="0">
                  <a:moveTo>
                    <a:pt x="4720" y="7902"/>
                  </a:moveTo>
                  <a:cubicBezTo>
                    <a:pt x="3520" y="11766"/>
                    <a:pt x="2320" y="15629"/>
                    <a:pt x="1520" y="18088"/>
                  </a:cubicBezTo>
                  <a:cubicBezTo>
                    <a:pt x="720" y="20546"/>
                    <a:pt x="320" y="21600"/>
                    <a:pt x="120" y="21424"/>
                  </a:cubicBezTo>
                  <a:cubicBezTo>
                    <a:pt x="-80" y="21249"/>
                    <a:pt x="-80" y="19844"/>
                    <a:pt x="520" y="17210"/>
                  </a:cubicBezTo>
                  <a:cubicBezTo>
                    <a:pt x="1120" y="14576"/>
                    <a:pt x="2320" y="10712"/>
                    <a:pt x="3920" y="7815"/>
                  </a:cubicBezTo>
                  <a:cubicBezTo>
                    <a:pt x="5520" y="4917"/>
                    <a:pt x="7520" y="2985"/>
                    <a:pt x="9320" y="1756"/>
                  </a:cubicBezTo>
                  <a:cubicBezTo>
                    <a:pt x="11120" y="527"/>
                    <a:pt x="12720" y="0"/>
                    <a:pt x="14320" y="0"/>
                  </a:cubicBezTo>
                  <a:cubicBezTo>
                    <a:pt x="15920" y="0"/>
                    <a:pt x="17520" y="527"/>
                    <a:pt x="18720" y="3688"/>
                  </a:cubicBezTo>
                  <a:cubicBezTo>
                    <a:pt x="19920" y="6849"/>
                    <a:pt x="20720" y="12644"/>
                    <a:pt x="21520" y="1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5978838" y="2465793"/>
              <a:ext cx="214647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4400"/>
                    <a:pt x="11314" y="7200"/>
                    <a:pt x="14914" y="3600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6304533" y="2287298"/>
              <a:ext cx="279913" cy="29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01" fill="norm" stroke="1" extrusionOk="0">
                  <a:moveTo>
                    <a:pt x="21510" y="155"/>
                  </a:moveTo>
                  <a:cubicBezTo>
                    <a:pt x="19546" y="-26"/>
                    <a:pt x="17583" y="-208"/>
                    <a:pt x="14932" y="609"/>
                  </a:cubicBezTo>
                  <a:cubicBezTo>
                    <a:pt x="12281" y="1426"/>
                    <a:pt x="8943" y="3241"/>
                    <a:pt x="7077" y="4602"/>
                  </a:cubicBezTo>
                  <a:cubicBezTo>
                    <a:pt x="5212" y="5963"/>
                    <a:pt x="4819" y="6871"/>
                    <a:pt x="5310" y="7416"/>
                  </a:cubicBezTo>
                  <a:cubicBezTo>
                    <a:pt x="5801" y="7960"/>
                    <a:pt x="7175" y="8142"/>
                    <a:pt x="8354" y="8414"/>
                  </a:cubicBezTo>
                  <a:cubicBezTo>
                    <a:pt x="9532" y="8686"/>
                    <a:pt x="10514" y="9049"/>
                    <a:pt x="11201" y="9684"/>
                  </a:cubicBezTo>
                  <a:cubicBezTo>
                    <a:pt x="11888" y="10320"/>
                    <a:pt x="12281" y="11227"/>
                    <a:pt x="12085" y="11953"/>
                  </a:cubicBezTo>
                  <a:cubicBezTo>
                    <a:pt x="11888" y="12679"/>
                    <a:pt x="11103" y="13224"/>
                    <a:pt x="9237" y="14404"/>
                  </a:cubicBezTo>
                  <a:cubicBezTo>
                    <a:pt x="7372" y="15584"/>
                    <a:pt x="4426" y="17399"/>
                    <a:pt x="2561" y="18669"/>
                  </a:cubicBezTo>
                  <a:cubicBezTo>
                    <a:pt x="695" y="19940"/>
                    <a:pt x="-90" y="20666"/>
                    <a:pt x="8" y="21029"/>
                  </a:cubicBezTo>
                  <a:cubicBezTo>
                    <a:pt x="106" y="21392"/>
                    <a:pt x="1088" y="21392"/>
                    <a:pt x="3837" y="21029"/>
                  </a:cubicBezTo>
                  <a:cubicBezTo>
                    <a:pt x="6586" y="20666"/>
                    <a:pt x="11103" y="19940"/>
                    <a:pt x="13852" y="19305"/>
                  </a:cubicBezTo>
                  <a:cubicBezTo>
                    <a:pt x="16601" y="18669"/>
                    <a:pt x="17583" y="18125"/>
                    <a:pt x="18565" y="17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6691768" y="2320141"/>
              <a:ext cx="206981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308"/>
                    <a:pt x="4800" y="6616"/>
                    <a:pt x="8000" y="10119"/>
                  </a:cubicBezTo>
                  <a:cubicBezTo>
                    <a:pt x="11200" y="13622"/>
                    <a:pt x="15200" y="17319"/>
                    <a:pt x="17600" y="19265"/>
                  </a:cubicBezTo>
                  <a:cubicBezTo>
                    <a:pt x="20000" y="21211"/>
                    <a:pt x="20800" y="214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6753095" y="2312475"/>
              <a:ext cx="176317" cy="3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1842"/>
                    <a:pt x="14087" y="3684"/>
                    <a:pt x="10644" y="5860"/>
                  </a:cubicBezTo>
                  <a:cubicBezTo>
                    <a:pt x="7200" y="8037"/>
                    <a:pt x="4070" y="10549"/>
                    <a:pt x="2348" y="13228"/>
                  </a:cubicBezTo>
                  <a:cubicBezTo>
                    <a:pt x="626" y="15907"/>
                    <a:pt x="313" y="18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6891082" y="2534786"/>
              <a:ext cx="53662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6983073" y="2373802"/>
              <a:ext cx="15333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7013736" y="2274145"/>
              <a:ext cx="134445" cy="42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600" fill="norm" stroke="1" extrusionOk="0">
                  <a:moveTo>
                    <a:pt x="9425" y="0"/>
                  </a:moveTo>
                  <a:cubicBezTo>
                    <a:pt x="14138" y="2880"/>
                    <a:pt x="18851" y="5760"/>
                    <a:pt x="20225" y="8640"/>
                  </a:cubicBezTo>
                  <a:cubicBezTo>
                    <a:pt x="21600" y="11520"/>
                    <a:pt x="19636" y="14400"/>
                    <a:pt x="15709" y="16560"/>
                  </a:cubicBezTo>
                  <a:cubicBezTo>
                    <a:pt x="11782" y="18720"/>
                    <a:pt x="5891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5526549" y="2833757"/>
              <a:ext cx="1264877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71" y="18514"/>
                    <a:pt x="3142" y="15429"/>
                    <a:pt x="4691" y="11829"/>
                  </a:cubicBezTo>
                  <a:cubicBezTo>
                    <a:pt x="6240" y="8229"/>
                    <a:pt x="7767" y="4114"/>
                    <a:pt x="9360" y="2057"/>
                  </a:cubicBezTo>
                  <a:cubicBezTo>
                    <a:pt x="10953" y="0"/>
                    <a:pt x="12611" y="0"/>
                    <a:pt x="14247" y="0"/>
                  </a:cubicBezTo>
                  <a:cubicBezTo>
                    <a:pt x="15884" y="0"/>
                    <a:pt x="17498" y="0"/>
                    <a:pt x="18720" y="1543"/>
                  </a:cubicBezTo>
                  <a:cubicBezTo>
                    <a:pt x="19942" y="3086"/>
                    <a:pt x="20771" y="6171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5955840" y="3132728"/>
              <a:ext cx="38331" cy="2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236"/>
                    <a:pt x="12960" y="10473"/>
                    <a:pt x="9360" y="14073"/>
                  </a:cubicBezTo>
                  <a:cubicBezTo>
                    <a:pt x="5760" y="17673"/>
                    <a:pt x="2880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6093826" y="3232385"/>
              <a:ext cx="229979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6404516" y="3046230"/>
              <a:ext cx="259177" cy="53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22" fill="norm" stroke="1" extrusionOk="0">
                  <a:moveTo>
                    <a:pt x="3442" y="6779"/>
                  </a:moveTo>
                  <a:cubicBezTo>
                    <a:pt x="3023" y="8300"/>
                    <a:pt x="2603" y="9821"/>
                    <a:pt x="2184" y="11900"/>
                  </a:cubicBezTo>
                  <a:cubicBezTo>
                    <a:pt x="1764" y="13979"/>
                    <a:pt x="1345" y="16615"/>
                    <a:pt x="1030" y="18390"/>
                  </a:cubicBezTo>
                  <a:cubicBezTo>
                    <a:pt x="716" y="20165"/>
                    <a:pt x="506" y="21077"/>
                    <a:pt x="296" y="21280"/>
                  </a:cubicBezTo>
                  <a:cubicBezTo>
                    <a:pt x="87" y="21483"/>
                    <a:pt x="-123" y="20976"/>
                    <a:pt x="87" y="19049"/>
                  </a:cubicBezTo>
                  <a:cubicBezTo>
                    <a:pt x="296" y="17122"/>
                    <a:pt x="926" y="13776"/>
                    <a:pt x="2184" y="10582"/>
                  </a:cubicBezTo>
                  <a:cubicBezTo>
                    <a:pt x="3442" y="7387"/>
                    <a:pt x="5329" y="4345"/>
                    <a:pt x="6693" y="2621"/>
                  </a:cubicBezTo>
                  <a:cubicBezTo>
                    <a:pt x="8056" y="897"/>
                    <a:pt x="8894" y="491"/>
                    <a:pt x="9838" y="238"/>
                  </a:cubicBezTo>
                  <a:cubicBezTo>
                    <a:pt x="10782" y="-16"/>
                    <a:pt x="11830" y="-117"/>
                    <a:pt x="13403" y="187"/>
                  </a:cubicBezTo>
                  <a:cubicBezTo>
                    <a:pt x="14976" y="491"/>
                    <a:pt x="17073" y="1201"/>
                    <a:pt x="18541" y="2114"/>
                  </a:cubicBezTo>
                  <a:cubicBezTo>
                    <a:pt x="20009" y="3027"/>
                    <a:pt x="20848" y="4142"/>
                    <a:pt x="21162" y="5004"/>
                  </a:cubicBezTo>
                  <a:cubicBezTo>
                    <a:pt x="21477" y="5866"/>
                    <a:pt x="21267" y="6475"/>
                    <a:pt x="18227" y="7032"/>
                  </a:cubicBezTo>
                  <a:cubicBezTo>
                    <a:pt x="15186" y="7590"/>
                    <a:pt x="9314" y="8097"/>
                    <a:pt x="3442" y="8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0" y="3887756"/>
              <a:ext cx="336726" cy="79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10" fill="norm" stroke="1" extrusionOk="0">
                  <a:moveTo>
                    <a:pt x="14580" y="12359"/>
                  </a:moveTo>
                  <a:cubicBezTo>
                    <a:pt x="14255" y="12013"/>
                    <a:pt x="13930" y="11667"/>
                    <a:pt x="12875" y="11390"/>
                  </a:cubicBezTo>
                  <a:cubicBezTo>
                    <a:pt x="11819" y="11113"/>
                    <a:pt x="10033" y="10905"/>
                    <a:pt x="8165" y="11321"/>
                  </a:cubicBezTo>
                  <a:cubicBezTo>
                    <a:pt x="6297" y="11736"/>
                    <a:pt x="4348" y="12775"/>
                    <a:pt x="2887" y="14194"/>
                  </a:cubicBezTo>
                  <a:cubicBezTo>
                    <a:pt x="1425" y="15613"/>
                    <a:pt x="451" y="17413"/>
                    <a:pt x="126" y="18659"/>
                  </a:cubicBezTo>
                  <a:cubicBezTo>
                    <a:pt x="-199" y="19905"/>
                    <a:pt x="126" y="20598"/>
                    <a:pt x="857" y="21013"/>
                  </a:cubicBezTo>
                  <a:cubicBezTo>
                    <a:pt x="1587" y="21429"/>
                    <a:pt x="2724" y="21567"/>
                    <a:pt x="4511" y="21186"/>
                  </a:cubicBezTo>
                  <a:cubicBezTo>
                    <a:pt x="6297" y="20805"/>
                    <a:pt x="8733" y="19905"/>
                    <a:pt x="10682" y="18313"/>
                  </a:cubicBezTo>
                  <a:cubicBezTo>
                    <a:pt x="12631" y="16721"/>
                    <a:pt x="14093" y="14436"/>
                    <a:pt x="14905" y="12117"/>
                  </a:cubicBezTo>
                  <a:cubicBezTo>
                    <a:pt x="15717" y="9798"/>
                    <a:pt x="15879" y="7444"/>
                    <a:pt x="15798" y="5575"/>
                  </a:cubicBezTo>
                  <a:cubicBezTo>
                    <a:pt x="15717" y="3705"/>
                    <a:pt x="15392" y="2321"/>
                    <a:pt x="14986" y="1386"/>
                  </a:cubicBezTo>
                  <a:cubicBezTo>
                    <a:pt x="14580" y="452"/>
                    <a:pt x="14093" y="-33"/>
                    <a:pt x="13606" y="2"/>
                  </a:cubicBezTo>
                  <a:cubicBezTo>
                    <a:pt x="13118" y="36"/>
                    <a:pt x="12631" y="590"/>
                    <a:pt x="12306" y="1940"/>
                  </a:cubicBezTo>
                  <a:cubicBezTo>
                    <a:pt x="11981" y="3290"/>
                    <a:pt x="11819" y="5436"/>
                    <a:pt x="11981" y="7686"/>
                  </a:cubicBezTo>
                  <a:cubicBezTo>
                    <a:pt x="12144" y="9936"/>
                    <a:pt x="12631" y="12290"/>
                    <a:pt x="13687" y="14090"/>
                  </a:cubicBezTo>
                  <a:cubicBezTo>
                    <a:pt x="14742" y="15890"/>
                    <a:pt x="16366" y="17136"/>
                    <a:pt x="17747" y="17829"/>
                  </a:cubicBezTo>
                  <a:cubicBezTo>
                    <a:pt x="19127" y="18521"/>
                    <a:pt x="20264" y="18659"/>
                    <a:pt x="21401" y="18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340778" y="3893707"/>
              <a:ext cx="233592" cy="23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16" fill="norm" stroke="1" extrusionOk="0">
                  <a:moveTo>
                    <a:pt x="332" y="6084"/>
                  </a:moveTo>
                  <a:cubicBezTo>
                    <a:pt x="97" y="4923"/>
                    <a:pt x="-138" y="3761"/>
                    <a:pt x="97" y="2716"/>
                  </a:cubicBezTo>
                  <a:cubicBezTo>
                    <a:pt x="332" y="1671"/>
                    <a:pt x="1036" y="742"/>
                    <a:pt x="2679" y="278"/>
                  </a:cubicBezTo>
                  <a:cubicBezTo>
                    <a:pt x="4323" y="-187"/>
                    <a:pt x="6905" y="-187"/>
                    <a:pt x="8784" y="1207"/>
                  </a:cubicBezTo>
                  <a:cubicBezTo>
                    <a:pt x="10662" y="2600"/>
                    <a:pt x="11836" y="5387"/>
                    <a:pt x="12071" y="7361"/>
                  </a:cubicBezTo>
                  <a:cubicBezTo>
                    <a:pt x="12305" y="9336"/>
                    <a:pt x="11601" y="10497"/>
                    <a:pt x="10192" y="12703"/>
                  </a:cubicBezTo>
                  <a:cubicBezTo>
                    <a:pt x="8784" y="14910"/>
                    <a:pt x="6671" y="18161"/>
                    <a:pt x="6436" y="19787"/>
                  </a:cubicBezTo>
                  <a:cubicBezTo>
                    <a:pt x="6201" y="21413"/>
                    <a:pt x="7845" y="21413"/>
                    <a:pt x="10662" y="20948"/>
                  </a:cubicBezTo>
                  <a:cubicBezTo>
                    <a:pt x="13479" y="20484"/>
                    <a:pt x="17471" y="19555"/>
                    <a:pt x="21462" y="18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536039" y="3957720"/>
              <a:ext cx="306638" cy="600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21522"/>
                  </a:moveTo>
                  <a:cubicBezTo>
                    <a:pt x="900" y="21522"/>
                    <a:pt x="1800" y="21522"/>
                    <a:pt x="3060" y="21064"/>
                  </a:cubicBezTo>
                  <a:cubicBezTo>
                    <a:pt x="4320" y="20607"/>
                    <a:pt x="5940" y="19691"/>
                    <a:pt x="8010" y="17815"/>
                  </a:cubicBezTo>
                  <a:cubicBezTo>
                    <a:pt x="10080" y="15939"/>
                    <a:pt x="12600" y="13102"/>
                    <a:pt x="14400" y="10447"/>
                  </a:cubicBezTo>
                  <a:cubicBezTo>
                    <a:pt x="16200" y="7793"/>
                    <a:pt x="17280" y="5322"/>
                    <a:pt x="17820" y="3812"/>
                  </a:cubicBezTo>
                  <a:cubicBezTo>
                    <a:pt x="18360" y="2302"/>
                    <a:pt x="18360" y="1753"/>
                    <a:pt x="18090" y="1203"/>
                  </a:cubicBezTo>
                  <a:cubicBezTo>
                    <a:pt x="17820" y="654"/>
                    <a:pt x="17280" y="105"/>
                    <a:pt x="16650" y="14"/>
                  </a:cubicBezTo>
                  <a:cubicBezTo>
                    <a:pt x="16020" y="-78"/>
                    <a:pt x="15300" y="288"/>
                    <a:pt x="14400" y="1569"/>
                  </a:cubicBezTo>
                  <a:cubicBezTo>
                    <a:pt x="13500" y="2851"/>
                    <a:pt x="12420" y="5047"/>
                    <a:pt x="11880" y="7747"/>
                  </a:cubicBezTo>
                  <a:cubicBezTo>
                    <a:pt x="11340" y="10447"/>
                    <a:pt x="11340" y="13651"/>
                    <a:pt x="11880" y="15847"/>
                  </a:cubicBezTo>
                  <a:cubicBezTo>
                    <a:pt x="12420" y="18044"/>
                    <a:pt x="13500" y="19234"/>
                    <a:pt x="14940" y="19875"/>
                  </a:cubicBezTo>
                  <a:cubicBezTo>
                    <a:pt x="16380" y="20515"/>
                    <a:pt x="18180" y="20607"/>
                    <a:pt x="19350" y="20469"/>
                  </a:cubicBezTo>
                  <a:cubicBezTo>
                    <a:pt x="20520" y="20332"/>
                    <a:pt x="21060" y="19966"/>
                    <a:pt x="21600" y="1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917347" y="4049599"/>
              <a:ext cx="147641" cy="48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455" fill="norm" stroke="1" extrusionOk="0">
                  <a:moveTo>
                    <a:pt x="16760" y="1831"/>
                  </a:moveTo>
                  <a:cubicBezTo>
                    <a:pt x="16028" y="1265"/>
                    <a:pt x="15295" y="700"/>
                    <a:pt x="14014" y="360"/>
                  </a:cubicBezTo>
                  <a:cubicBezTo>
                    <a:pt x="12733" y="21"/>
                    <a:pt x="10902" y="-92"/>
                    <a:pt x="9438" y="78"/>
                  </a:cubicBezTo>
                  <a:cubicBezTo>
                    <a:pt x="7973" y="247"/>
                    <a:pt x="6875" y="700"/>
                    <a:pt x="5228" y="2396"/>
                  </a:cubicBezTo>
                  <a:cubicBezTo>
                    <a:pt x="3580" y="4092"/>
                    <a:pt x="1384" y="7033"/>
                    <a:pt x="468" y="10143"/>
                  </a:cubicBezTo>
                  <a:cubicBezTo>
                    <a:pt x="-447" y="13253"/>
                    <a:pt x="-81" y="16532"/>
                    <a:pt x="2116" y="18568"/>
                  </a:cubicBezTo>
                  <a:cubicBezTo>
                    <a:pt x="4312" y="20603"/>
                    <a:pt x="8339" y="21395"/>
                    <a:pt x="11817" y="21451"/>
                  </a:cubicBezTo>
                  <a:cubicBezTo>
                    <a:pt x="15295" y="21508"/>
                    <a:pt x="18224" y="20829"/>
                    <a:pt x="21153" y="20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077368" y="4177847"/>
              <a:ext cx="160168" cy="62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fill="norm" stroke="1" extrusionOk="0">
                  <a:moveTo>
                    <a:pt x="4440" y="6844"/>
                  </a:moveTo>
                  <a:cubicBezTo>
                    <a:pt x="2753" y="8089"/>
                    <a:pt x="1065" y="9333"/>
                    <a:pt x="390" y="11200"/>
                  </a:cubicBezTo>
                  <a:cubicBezTo>
                    <a:pt x="-285" y="13067"/>
                    <a:pt x="53" y="15556"/>
                    <a:pt x="390" y="17244"/>
                  </a:cubicBezTo>
                  <a:cubicBezTo>
                    <a:pt x="728" y="18933"/>
                    <a:pt x="1065" y="19822"/>
                    <a:pt x="1402" y="20489"/>
                  </a:cubicBezTo>
                  <a:cubicBezTo>
                    <a:pt x="1740" y="21156"/>
                    <a:pt x="2078" y="21600"/>
                    <a:pt x="2415" y="21600"/>
                  </a:cubicBezTo>
                  <a:cubicBezTo>
                    <a:pt x="2753" y="21600"/>
                    <a:pt x="3090" y="21156"/>
                    <a:pt x="3427" y="19067"/>
                  </a:cubicBezTo>
                  <a:cubicBezTo>
                    <a:pt x="3765" y="16978"/>
                    <a:pt x="4103" y="13244"/>
                    <a:pt x="4609" y="9911"/>
                  </a:cubicBezTo>
                  <a:cubicBezTo>
                    <a:pt x="5115" y="6578"/>
                    <a:pt x="5790" y="3644"/>
                    <a:pt x="6803" y="2000"/>
                  </a:cubicBezTo>
                  <a:cubicBezTo>
                    <a:pt x="7815" y="356"/>
                    <a:pt x="9165" y="0"/>
                    <a:pt x="10684" y="0"/>
                  </a:cubicBezTo>
                  <a:cubicBezTo>
                    <a:pt x="12203" y="0"/>
                    <a:pt x="13890" y="356"/>
                    <a:pt x="16084" y="1378"/>
                  </a:cubicBezTo>
                  <a:cubicBezTo>
                    <a:pt x="18278" y="2400"/>
                    <a:pt x="20978" y="4089"/>
                    <a:pt x="21146" y="5778"/>
                  </a:cubicBezTo>
                  <a:cubicBezTo>
                    <a:pt x="21315" y="7467"/>
                    <a:pt x="18952" y="9156"/>
                    <a:pt x="16590" y="10089"/>
                  </a:cubicBezTo>
                  <a:cubicBezTo>
                    <a:pt x="14228" y="11022"/>
                    <a:pt x="11865" y="11200"/>
                    <a:pt x="9503" y="1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279633" y="4083301"/>
              <a:ext cx="131611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600" fill="norm" stroke="1" extrusionOk="0">
                  <a:moveTo>
                    <a:pt x="0" y="0"/>
                  </a:moveTo>
                  <a:cubicBezTo>
                    <a:pt x="5600" y="679"/>
                    <a:pt x="11200" y="1359"/>
                    <a:pt x="15200" y="3600"/>
                  </a:cubicBezTo>
                  <a:cubicBezTo>
                    <a:pt x="19200" y="5842"/>
                    <a:pt x="21600" y="9645"/>
                    <a:pt x="20200" y="12906"/>
                  </a:cubicBezTo>
                  <a:cubicBezTo>
                    <a:pt x="18800" y="16166"/>
                    <a:pt x="13600" y="18883"/>
                    <a:pt x="8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53087" y="4868744"/>
              <a:ext cx="1073229" cy="11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21415"/>
                  </a:moveTo>
                  <a:cubicBezTo>
                    <a:pt x="1903" y="19942"/>
                    <a:pt x="3806" y="18470"/>
                    <a:pt x="5683" y="16260"/>
                  </a:cubicBezTo>
                  <a:cubicBezTo>
                    <a:pt x="7560" y="14051"/>
                    <a:pt x="9411" y="11106"/>
                    <a:pt x="11340" y="8406"/>
                  </a:cubicBezTo>
                  <a:cubicBezTo>
                    <a:pt x="13269" y="5706"/>
                    <a:pt x="15274" y="3251"/>
                    <a:pt x="16920" y="1779"/>
                  </a:cubicBezTo>
                  <a:cubicBezTo>
                    <a:pt x="18566" y="306"/>
                    <a:pt x="19851" y="-185"/>
                    <a:pt x="20571" y="60"/>
                  </a:cubicBezTo>
                  <a:cubicBezTo>
                    <a:pt x="21291" y="306"/>
                    <a:pt x="21446" y="1288"/>
                    <a:pt x="21600" y="2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362917" y="4985085"/>
              <a:ext cx="357105" cy="60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18" fill="norm" stroke="1" extrusionOk="0">
                  <a:moveTo>
                    <a:pt x="15894" y="13113"/>
                  </a:moveTo>
                  <a:cubicBezTo>
                    <a:pt x="13443" y="12571"/>
                    <a:pt x="10992" y="12028"/>
                    <a:pt x="9077" y="11893"/>
                  </a:cubicBezTo>
                  <a:cubicBezTo>
                    <a:pt x="7162" y="11757"/>
                    <a:pt x="5783" y="12028"/>
                    <a:pt x="4328" y="12842"/>
                  </a:cubicBezTo>
                  <a:cubicBezTo>
                    <a:pt x="2873" y="13655"/>
                    <a:pt x="1341" y="15011"/>
                    <a:pt x="575" y="16412"/>
                  </a:cubicBezTo>
                  <a:cubicBezTo>
                    <a:pt x="-191" y="17813"/>
                    <a:pt x="-191" y="19259"/>
                    <a:pt x="575" y="20117"/>
                  </a:cubicBezTo>
                  <a:cubicBezTo>
                    <a:pt x="1341" y="20976"/>
                    <a:pt x="2873" y="21247"/>
                    <a:pt x="4788" y="20705"/>
                  </a:cubicBezTo>
                  <a:cubicBezTo>
                    <a:pt x="6703" y="20162"/>
                    <a:pt x="9000" y="18807"/>
                    <a:pt x="11069" y="16592"/>
                  </a:cubicBezTo>
                  <a:cubicBezTo>
                    <a:pt x="13137" y="14378"/>
                    <a:pt x="14975" y="11305"/>
                    <a:pt x="16124" y="8594"/>
                  </a:cubicBezTo>
                  <a:cubicBezTo>
                    <a:pt x="17273" y="5883"/>
                    <a:pt x="17732" y="3533"/>
                    <a:pt x="17732" y="2042"/>
                  </a:cubicBezTo>
                  <a:cubicBezTo>
                    <a:pt x="17732" y="551"/>
                    <a:pt x="17273" y="-82"/>
                    <a:pt x="16813" y="8"/>
                  </a:cubicBezTo>
                  <a:cubicBezTo>
                    <a:pt x="16354" y="99"/>
                    <a:pt x="15894" y="912"/>
                    <a:pt x="15511" y="2765"/>
                  </a:cubicBezTo>
                  <a:cubicBezTo>
                    <a:pt x="15128" y="4618"/>
                    <a:pt x="14822" y="7510"/>
                    <a:pt x="15052" y="10266"/>
                  </a:cubicBezTo>
                  <a:cubicBezTo>
                    <a:pt x="15281" y="13023"/>
                    <a:pt x="16047" y="15644"/>
                    <a:pt x="17196" y="17496"/>
                  </a:cubicBezTo>
                  <a:cubicBezTo>
                    <a:pt x="18345" y="19349"/>
                    <a:pt x="19877" y="20433"/>
                    <a:pt x="21409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773683" y="5173003"/>
              <a:ext cx="163945" cy="71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530" fill="norm" stroke="1" extrusionOk="0">
                  <a:moveTo>
                    <a:pt x="982" y="8529"/>
                  </a:moveTo>
                  <a:cubicBezTo>
                    <a:pt x="655" y="10535"/>
                    <a:pt x="327" y="12540"/>
                    <a:pt x="164" y="14585"/>
                  </a:cubicBezTo>
                  <a:cubicBezTo>
                    <a:pt x="0" y="16629"/>
                    <a:pt x="0" y="18712"/>
                    <a:pt x="164" y="19946"/>
                  </a:cubicBezTo>
                  <a:cubicBezTo>
                    <a:pt x="327" y="21180"/>
                    <a:pt x="655" y="21566"/>
                    <a:pt x="1145" y="21527"/>
                  </a:cubicBezTo>
                  <a:cubicBezTo>
                    <a:pt x="1636" y="21489"/>
                    <a:pt x="2291" y="21026"/>
                    <a:pt x="3109" y="19367"/>
                  </a:cubicBezTo>
                  <a:cubicBezTo>
                    <a:pt x="3927" y="17709"/>
                    <a:pt x="4909" y="14855"/>
                    <a:pt x="5236" y="11962"/>
                  </a:cubicBezTo>
                  <a:cubicBezTo>
                    <a:pt x="5564" y="9069"/>
                    <a:pt x="5236" y="6137"/>
                    <a:pt x="5073" y="4209"/>
                  </a:cubicBezTo>
                  <a:cubicBezTo>
                    <a:pt x="4909" y="2280"/>
                    <a:pt x="4909" y="1355"/>
                    <a:pt x="5564" y="776"/>
                  </a:cubicBezTo>
                  <a:cubicBezTo>
                    <a:pt x="6218" y="197"/>
                    <a:pt x="7527" y="-34"/>
                    <a:pt x="9000" y="5"/>
                  </a:cubicBezTo>
                  <a:cubicBezTo>
                    <a:pt x="10473" y="43"/>
                    <a:pt x="12109" y="352"/>
                    <a:pt x="14400" y="1200"/>
                  </a:cubicBezTo>
                  <a:cubicBezTo>
                    <a:pt x="16691" y="2049"/>
                    <a:pt x="19636" y="3437"/>
                    <a:pt x="20618" y="4556"/>
                  </a:cubicBezTo>
                  <a:cubicBezTo>
                    <a:pt x="21600" y="5675"/>
                    <a:pt x="20618" y="6523"/>
                    <a:pt x="18327" y="7025"/>
                  </a:cubicBezTo>
                  <a:cubicBezTo>
                    <a:pt x="16036" y="7526"/>
                    <a:pt x="12436" y="7680"/>
                    <a:pt x="9164" y="7526"/>
                  </a:cubicBezTo>
                  <a:cubicBezTo>
                    <a:pt x="5891" y="7372"/>
                    <a:pt x="2945" y="6909"/>
                    <a:pt x="0" y="6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995994" y="4996328"/>
              <a:ext cx="199315" cy="20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4718"/>
                  </a:moveTo>
                  <a:cubicBezTo>
                    <a:pt x="277" y="3385"/>
                    <a:pt x="554" y="2051"/>
                    <a:pt x="1385" y="1251"/>
                  </a:cubicBezTo>
                  <a:cubicBezTo>
                    <a:pt x="2215" y="451"/>
                    <a:pt x="3600" y="185"/>
                    <a:pt x="4985" y="51"/>
                  </a:cubicBezTo>
                  <a:cubicBezTo>
                    <a:pt x="6369" y="-82"/>
                    <a:pt x="7754" y="-82"/>
                    <a:pt x="9000" y="1651"/>
                  </a:cubicBezTo>
                  <a:cubicBezTo>
                    <a:pt x="10246" y="3385"/>
                    <a:pt x="11354" y="6851"/>
                    <a:pt x="10938" y="9651"/>
                  </a:cubicBezTo>
                  <a:cubicBezTo>
                    <a:pt x="10523" y="12451"/>
                    <a:pt x="8585" y="14585"/>
                    <a:pt x="7200" y="16451"/>
                  </a:cubicBezTo>
                  <a:cubicBezTo>
                    <a:pt x="5815" y="18318"/>
                    <a:pt x="4985" y="19918"/>
                    <a:pt x="5538" y="20718"/>
                  </a:cubicBezTo>
                  <a:cubicBezTo>
                    <a:pt x="6092" y="21518"/>
                    <a:pt x="8031" y="21518"/>
                    <a:pt x="10938" y="20851"/>
                  </a:cubicBezTo>
                  <a:cubicBezTo>
                    <a:pt x="13846" y="20185"/>
                    <a:pt x="17723" y="18851"/>
                    <a:pt x="21600" y="17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2419384" y="1507554"/>
              <a:ext cx="5220731" cy="229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5706" y="505"/>
                  </a:moveTo>
                  <a:cubicBezTo>
                    <a:pt x="5337" y="553"/>
                    <a:pt x="4968" y="601"/>
                    <a:pt x="4630" y="709"/>
                  </a:cubicBezTo>
                  <a:cubicBezTo>
                    <a:pt x="4293" y="817"/>
                    <a:pt x="3987" y="985"/>
                    <a:pt x="3670" y="1225"/>
                  </a:cubicBezTo>
                  <a:cubicBezTo>
                    <a:pt x="3354" y="1466"/>
                    <a:pt x="3027" y="1778"/>
                    <a:pt x="2700" y="2150"/>
                  </a:cubicBezTo>
                  <a:cubicBezTo>
                    <a:pt x="2373" y="2523"/>
                    <a:pt x="2046" y="2955"/>
                    <a:pt x="1740" y="3508"/>
                  </a:cubicBezTo>
                  <a:cubicBezTo>
                    <a:pt x="1434" y="4061"/>
                    <a:pt x="1150" y="4733"/>
                    <a:pt x="928" y="5442"/>
                  </a:cubicBezTo>
                  <a:cubicBezTo>
                    <a:pt x="707" y="6151"/>
                    <a:pt x="549" y="6896"/>
                    <a:pt x="411" y="7737"/>
                  </a:cubicBezTo>
                  <a:cubicBezTo>
                    <a:pt x="274" y="8578"/>
                    <a:pt x="158" y="9515"/>
                    <a:pt x="84" y="10428"/>
                  </a:cubicBezTo>
                  <a:cubicBezTo>
                    <a:pt x="11" y="11341"/>
                    <a:pt x="-21" y="12230"/>
                    <a:pt x="16" y="13119"/>
                  </a:cubicBezTo>
                  <a:cubicBezTo>
                    <a:pt x="53" y="14008"/>
                    <a:pt x="158" y="14897"/>
                    <a:pt x="306" y="15725"/>
                  </a:cubicBezTo>
                  <a:cubicBezTo>
                    <a:pt x="454" y="16554"/>
                    <a:pt x="643" y="17323"/>
                    <a:pt x="912" y="17888"/>
                  </a:cubicBezTo>
                  <a:cubicBezTo>
                    <a:pt x="1181" y="18453"/>
                    <a:pt x="1529" y="18813"/>
                    <a:pt x="1883" y="19113"/>
                  </a:cubicBezTo>
                  <a:cubicBezTo>
                    <a:pt x="2236" y="19414"/>
                    <a:pt x="2595" y="19654"/>
                    <a:pt x="2953" y="19834"/>
                  </a:cubicBezTo>
                  <a:cubicBezTo>
                    <a:pt x="3312" y="20014"/>
                    <a:pt x="3670" y="20134"/>
                    <a:pt x="4045" y="20242"/>
                  </a:cubicBezTo>
                  <a:cubicBezTo>
                    <a:pt x="4419" y="20351"/>
                    <a:pt x="4809" y="20447"/>
                    <a:pt x="5210" y="20531"/>
                  </a:cubicBezTo>
                  <a:cubicBezTo>
                    <a:pt x="5611" y="20615"/>
                    <a:pt x="6022" y="20687"/>
                    <a:pt x="6428" y="20759"/>
                  </a:cubicBezTo>
                  <a:cubicBezTo>
                    <a:pt x="6834" y="20831"/>
                    <a:pt x="7235" y="20903"/>
                    <a:pt x="7641" y="20975"/>
                  </a:cubicBezTo>
                  <a:cubicBezTo>
                    <a:pt x="8047" y="21047"/>
                    <a:pt x="8459" y="21119"/>
                    <a:pt x="8859" y="21180"/>
                  </a:cubicBezTo>
                  <a:cubicBezTo>
                    <a:pt x="9260" y="21240"/>
                    <a:pt x="9650" y="21288"/>
                    <a:pt x="10014" y="21348"/>
                  </a:cubicBezTo>
                  <a:cubicBezTo>
                    <a:pt x="10378" y="21408"/>
                    <a:pt x="10716" y="21480"/>
                    <a:pt x="11095" y="21528"/>
                  </a:cubicBezTo>
                  <a:cubicBezTo>
                    <a:pt x="11475" y="21576"/>
                    <a:pt x="11897" y="21600"/>
                    <a:pt x="12324" y="21600"/>
                  </a:cubicBezTo>
                  <a:cubicBezTo>
                    <a:pt x="12751" y="21600"/>
                    <a:pt x="13184" y="21576"/>
                    <a:pt x="13584" y="21540"/>
                  </a:cubicBezTo>
                  <a:cubicBezTo>
                    <a:pt x="13985" y="21504"/>
                    <a:pt x="14354" y="21456"/>
                    <a:pt x="14745" y="21420"/>
                  </a:cubicBezTo>
                  <a:cubicBezTo>
                    <a:pt x="15135" y="21384"/>
                    <a:pt x="15546" y="21360"/>
                    <a:pt x="15931" y="21312"/>
                  </a:cubicBezTo>
                  <a:cubicBezTo>
                    <a:pt x="16316" y="21264"/>
                    <a:pt x="16675" y="21192"/>
                    <a:pt x="17054" y="21059"/>
                  </a:cubicBezTo>
                  <a:cubicBezTo>
                    <a:pt x="17434" y="20927"/>
                    <a:pt x="17835" y="20735"/>
                    <a:pt x="18209" y="20507"/>
                  </a:cubicBezTo>
                  <a:cubicBezTo>
                    <a:pt x="18584" y="20279"/>
                    <a:pt x="18932" y="20014"/>
                    <a:pt x="19285" y="19678"/>
                  </a:cubicBezTo>
                  <a:cubicBezTo>
                    <a:pt x="19638" y="19341"/>
                    <a:pt x="19997" y="18933"/>
                    <a:pt x="20313" y="18465"/>
                  </a:cubicBezTo>
                  <a:cubicBezTo>
                    <a:pt x="20630" y="17996"/>
                    <a:pt x="20904" y="17467"/>
                    <a:pt x="21115" y="16807"/>
                  </a:cubicBezTo>
                  <a:cubicBezTo>
                    <a:pt x="21326" y="16146"/>
                    <a:pt x="21474" y="15353"/>
                    <a:pt x="21526" y="14620"/>
                  </a:cubicBezTo>
                  <a:cubicBezTo>
                    <a:pt x="21579" y="13887"/>
                    <a:pt x="21537" y="13215"/>
                    <a:pt x="21421" y="12506"/>
                  </a:cubicBezTo>
                  <a:cubicBezTo>
                    <a:pt x="21305" y="11797"/>
                    <a:pt x="21115" y="11052"/>
                    <a:pt x="20872" y="10319"/>
                  </a:cubicBezTo>
                  <a:cubicBezTo>
                    <a:pt x="20630" y="9587"/>
                    <a:pt x="20334" y="8866"/>
                    <a:pt x="20039" y="8265"/>
                  </a:cubicBezTo>
                  <a:cubicBezTo>
                    <a:pt x="19744" y="7665"/>
                    <a:pt x="19449" y="7184"/>
                    <a:pt x="19132" y="6715"/>
                  </a:cubicBezTo>
                  <a:cubicBezTo>
                    <a:pt x="18816" y="6247"/>
                    <a:pt x="18478" y="5790"/>
                    <a:pt x="18135" y="5358"/>
                  </a:cubicBezTo>
                  <a:cubicBezTo>
                    <a:pt x="17793" y="4925"/>
                    <a:pt x="17445" y="4517"/>
                    <a:pt x="17091" y="4145"/>
                  </a:cubicBezTo>
                  <a:cubicBezTo>
                    <a:pt x="16738" y="3772"/>
                    <a:pt x="16379" y="3436"/>
                    <a:pt x="16021" y="3111"/>
                  </a:cubicBezTo>
                  <a:cubicBezTo>
                    <a:pt x="15662" y="2787"/>
                    <a:pt x="15304" y="2475"/>
                    <a:pt x="14924" y="2162"/>
                  </a:cubicBezTo>
                  <a:cubicBezTo>
                    <a:pt x="14544" y="1850"/>
                    <a:pt x="14143" y="1538"/>
                    <a:pt x="13764" y="1297"/>
                  </a:cubicBezTo>
                  <a:cubicBezTo>
                    <a:pt x="13384" y="1057"/>
                    <a:pt x="13025" y="889"/>
                    <a:pt x="12646" y="733"/>
                  </a:cubicBezTo>
                  <a:cubicBezTo>
                    <a:pt x="12266" y="577"/>
                    <a:pt x="11865" y="432"/>
                    <a:pt x="11470" y="336"/>
                  </a:cubicBezTo>
                  <a:cubicBezTo>
                    <a:pt x="11074" y="240"/>
                    <a:pt x="10684" y="192"/>
                    <a:pt x="10304" y="144"/>
                  </a:cubicBezTo>
                  <a:cubicBezTo>
                    <a:pt x="9925" y="96"/>
                    <a:pt x="9556" y="48"/>
                    <a:pt x="9181" y="24"/>
                  </a:cubicBezTo>
                  <a:cubicBezTo>
                    <a:pt x="8807" y="0"/>
                    <a:pt x="8427" y="0"/>
                    <a:pt x="8026" y="0"/>
                  </a:cubicBezTo>
                  <a:cubicBezTo>
                    <a:pt x="7625" y="0"/>
                    <a:pt x="7204" y="0"/>
                    <a:pt x="6787" y="60"/>
                  </a:cubicBezTo>
                  <a:cubicBezTo>
                    <a:pt x="6370" y="120"/>
                    <a:pt x="5959" y="240"/>
                    <a:pt x="5516" y="396"/>
                  </a:cubicBezTo>
                  <a:cubicBezTo>
                    <a:pt x="5073" y="553"/>
                    <a:pt x="4599" y="745"/>
                    <a:pt x="4192" y="937"/>
                  </a:cubicBezTo>
                  <a:cubicBezTo>
                    <a:pt x="3786" y="1129"/>
                    <a:pt x="3449" y="1321"/>
                    <a:pt x="3111" y="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2667163" y="4706795"/>
              <a:ext cx="214647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0800"/>
                    <a:pt x="11314" y="0"/>
                    <a:pt x="14914" y="0"/>
                  </a:cubicBezTo>
                  <a:cubicBezTo>
                    <a:pt x="18514" y="0"/>
                    <a:pt x="2005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3165448" y="4477987"/>
              <a:ext cx="223755" cy="32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522" fill="norm" stroke="1" extrusionOk="0">
                  <a:moveTo>
                    <a:pt x="20160" y="1283"/>
                  </a:moveTo>
                  <a:cubicBezTo>
                    <a:pt x="20880" y="602"/>
                    <a:pt x="21600" y="-78"/>
                    <a:pt x="20280" y="7"/>
                  </a:cubicBezTo>
                  <a:cubicBezTo>
                    <a:pt x="18960" y="92"/>
                    <a:pt x="15600" y="942"/>
                    <a:pt x="12120" y="2133"/>
                  </a:cubicBezTo>
                  <a:cubicBezTo>
                    <a:pt x="8640" y="3324"/>
                    <a:pt x="5040" y="4854"/>
                    <a:pt x="2880" y="5960"/>
                  </a:cubicBezTo>
                  <a:cubicBezTo>
                    <a:pt x="720" y="7065"/>
                    <a:pt x="0" y="7746"/>
                    <a:pt x="0" y="8426"/>
                  </a:cubicBezTo>
                  <a:cubicBezTo>
                    <a:pt x="0" y="9106"/>
                    <a:pt x="720" y="9787"/>
                    <a:pt x="1680" y="10127"/>
                  </a:cubicBezTo>
                  <a:cubicBezTo>
                    <a:pt x="2640" y="10467"/>
                    <a:pt x="3840" y="10467"/>
                    <a:pt x="5040" y="10467"/>
                  </a:cubicBezTo>
                  <a:cubicBezTo>
                    <a:pt x="6240" y="10467"/>
                    <a:pt x="7440" y="10467"/>
                    <a:pt x="8280" y="10892"/>
                  </a:cubicBezTo>
                  <a:cubicBezTo>
                    <a:pt x="9120" y="11317"/>
                    <a:pt x="9600" y="12168"/>
                    <a:pt x="9360" y="12848"/>
                  </a:cubicBezTo>
                  <a:cubicBezTo>
                    <a:pt x="9120" y="13528"/>
                    <a:pt x="8160" y="14039"/>
                    <a:pt x="6720" y="14889"/>
                  </a:cubicBezTo>
                  <a:cubicBezTo>
                    <a:pt x="5280" y="15739"/>
                    <a:pt x="3360" y="16930"/>
                    <a:pt x="2040" y="17865"/>
                  </a:cubicBezTo>
                  <a:cubicBezTo>
                    <a:pt x="720" y="18801"/>
                    <a:pt x="0" y="19481"/>
                    <a:pt x="120" y="20161"/>
                  </a:cubicBezTo>
                  <a:cubicBezTo>
                    <a:pt x="240" y="20842"/>
                    <a:pt x="1200" y="21522"/>
                    <a:pt x="4080" y="21522"/>
                  </a:cubicBezTo>
                  <a:cubicBezTo>
                    <a:pt x="6960" y="21522"/>
                    <a:pt x="11760" y="20842"/>
                    <a:pt x="16560" y="20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3426089" y="4556032"/>
              <a:ext cx="191648" cy="21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41"/>
                  </a:moveTo>
                  <a:cubicBezTo>
                    <a:pt x="864" y="1271"/>
                    <a:pt x="1728" y="0"/>
                    <a:pt x="2880" y="0"/>
                  </a:cubicBezTo>
                  <a:cubicBezTo>
                    <a:pt x="4032" y="0"/>
                    <a:pt x="5472" y="1271"/>
                    <a:pt x="7488" y="4193"/>
                  </a:cubicBezTo>
                  <a:cubicBezTo>
                    <a:pt x="9504" y="7115"/>
                    <a:pt x="12096" y="11689"/>
                    <a:pt x="14544" y="14866"/>
                  </a:cubicBezTo>
                  <a:cubicBezTo>
                    <a:pt x="16992" y="18042"/>
                    <a:pt x="19296" y="198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3510414" y="4520258"/>
              <a:ext cx="168651" cy="34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280"/>
                    <a:pt x="15709" y="2560"/>
                    <a:pt x="12600" y="4960"/>
                  </a:cubicBezTo>
                  <a:cubicBezTo>
                    <a:pt x="9491" y="7360"/>
                    <a:pt x="6218" y="10880"/>
                    <a:pt x="4091" y="13840"/>
                  </a:cubicBezTo>
                  <a:cubicBezTo>
                    <a:pt x="1964" y="16800"/>
                    <a:pt x="982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3656066" y="4757902"/>
              <a:ext cx="1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3679064" y="4650579"/>
              <a:ext cx="22999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3027461" y="5033874"/>
              <a:ext cx="666936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8" y="19800"/>
                    <a:pt x="5297" y="18000"/>
                    <a:pt x="8359" y="15300"/>
                  </a:cubicBezTo>
                  <a:cubicBezTo>
                    <a:pt x="11421" y="12600"/>
                    <a:pt x="14897" y="9000"/>
                    <a:pt x="17172" y="6300"/>
                  </a:cubicBezTo>
                  <a:cubicBezTo>
                    <a:pt x="19448" y="3600"/>
                    <a:pt x="2052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3280437" y="5291605"/>
              <a:ext cx="162968" cy="53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47" fill="norm" stroke="1" extrusionOk="0">
                  <a:moveTo>
                    <a:pt x="3988" y="7522"/>
                  </a:moveTo>
                  <a:cubicBezTo>
                    <a:pt x="2991" y="10402"/>
                    <a:pt x="1994" y="13282"/>
                    <a:pt x="1495" y="15237"/>
                  </a:cubicBezTo>
                  <a:cubicBezTo>
                    <a:pt x="997" y="17191"/>
                    <a:pt x="997" y="18220"/>
                    <a:pt x="831" y="19197"/>
                  </a:cubicBezTo>
                  <a:cubicBezTo>
                    <a:pt x="665" y="20174"/>
                    <a:pt x="332" y="21100"/>
                    <a:pt x="166" y="21305"/>
                  </a:cubicBezTo>
                  <a:cubicBezTo>
                    <a:pt x="0" y="21511"/>
                    <a:pt x="0" y="20997"/>
                    <a:pt x="0" y="18631"/>
                  </a:cubicBezTo>
                  <a:cubicBezTo>
                    <a:pt x="0" y="16265"/>
                    <a:pt x="0" y="12048"/>
                    <a:pt x="997" y="8808"/>
                  </a:cubicBezTo>
                  <a:cubicBezTo>
                    <a:pt x="1994" y="5568"/>
                    <a:pt x="3988" y="3305"/>
                    <a:pt x="5649" y="1968"/>
                  </a:cubicBezTo>
                  <a:cubicBezTo>
                    <a:pt x="7311" y="631"/>
                    <a:pt x="8640" y="220"/>
                    <a:pt x="10135" y="65"/>
                  </a:cubicBezTo>
                  <a:cubicBezTo>
                    <a:pt x="11631" y="-89"/>
                    <a:pt x="13292" y="14"/>
                    <a:pt x="15120" y="528"/>
                  </a:cubicBezTo>
                  <a:cubicBezTo>
                    <a:pt x="16948" y="1042"/>
                    <a:pt x="18942" y="1968"/>
                    <a:pt x="20105" y="3048"/>
                  </a:cubicBezTo>
                  <a:cubicBezTo>
                    <a:pt x="21268" y="4128"/>
                    <a:pt x="21600" y="5362"/>
                    <a:pt x="20603" y="6288"/>
                  </a:cubicBezTo>
                  <a:cubicBezTo>
                    <a:pt x="19606" y="7214"/>
                    <a:pt x="17280" y="7831"/>
                    <a:pt x="14455" y="7934"/>
                  </a:cubicBezTo>
                  <a:cubicBezTo>
                    <a:pt x="11631" y="8037"/>
                    <a:pt x="8308" y="7625"/>
                    <a:pt x="4985" y="7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3541078" y="5192200"/>
              <a:ext cx="222312" cy="15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8" fill="norm" stroke="1" extrusionOk="0">
                  <a:moveTo>
                    <a:pt x="0" y="5680"/>
                  </a:moveTo>
                  <a:cubicBezTo>
                    <a:pt x="0" y="3909"/>
                    <a:pt x="0" y="2139"/>
                    <a:pt x="621" y="1076"/>
                  </a:cubicBezTo>
                  <a:cubicBezTo>
                    <a:pt x="1241" y="14"/>
                    <a:pt x="2483" y="-340"/>
                    <a:pt x="3848" y="368"/>
                  </a:cubicBezTo>
                  <a:cubicBezTo>
                    <a:pt x="5214" y="1076"/>
                    <a:pt x="6703" y="2847"/>
                    <a:pt x="7448" y="4617"/>
                  </a:cubicBezTo>
                  <a:cubicBezTo>
                    <a:pt x="8193" y="6388"/>
                    <a:pt x="8193" y="8158"/>
                    <a:pt x="7697" y="10106"/>
                  </a:cubicBezTo>
                  <a:cubicBezTo>
                    <a:pt x="7200" y="12053"/>
                    <a:pt x="6207" y="14178"/>
                    <a:pt x="5338" y="15949"/>
                  </a:cubicBezTo>
                  <a:cubicBezTo>
                    <a:pt x="4469" y="17719"/>
                    <a:pt x="3724" y="19135"/>
                    <a:pt x="3972" y="20021"/>
                  </a:cubicBezTo>
                  <a:cubicBezTo>
                    <a:pt x="4221" y="20906"/>
                    <a:pt x="5462" y="21260"/>
                    <a:pt x="8566" y="20375"/>
                  </a:cubicBezTo>
                  <a:cubicBezTo>
                    <a:pt x="11669" y="19490"/>
                    <a:pt x="16634" y="17365"/>
                    <a:pt x="21600" y="15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4445655" y="4967436"/>
              <a:ext cx="245310" cy="51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5120"/>
                    <a:pt x="9450" y="8640"/>
                    <a:pt x="12487" y="4860"/>
                  </a:cubicBezTo>
                  <a:cubicBezTo>
                    <a:pt x="15525" y="1080"/>
                    <a:pt x="16875" y="0"/>
                    <a:pt x="18113" y="0"/>
                  </a:cubicBezTo>
                  <a:cubicBezTo>
                    <a:pt x="19350" y="0"/>
                    <a:pt x="20475" y="1080"/>
                    <a:pt x="21038" y="1620"/>
                  </a:cubicBezTo>
                  <a:cubicBezTo>
                    <a:pt x="21600" y="2160"/>
                    <a:pt x="21600" y="2160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5164196" y="4623968"/>
              <a:ext cx="147708" cy="34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506" fill="norm" stroke="1" extrusionOk="0">
                  <a:moveTo>
                    <a:pt x="18965" y="228"/>
                  </a:moveTo>
                  <a:cubicBezTo>
                    <a:pt x="16037" y="67"/>
                    <a:pt x="13108" y="-94"/>
                    <a:pt x="10911" y="67"/>
                  </a:cubicBezTo>
                  <a:cubicBezTo>
                    <a:pt x="8715" y="228"/>
                    <a:pt x="7250" y="712"/>
                    <a:pt x="5237" y="3210"/>
                  </a:cubicBezTo>
                  <a:cubicBezTo>
                    <a:pt x="3223" y="5709"/>
                    <a:pt x="660" y="10222"/>
                    <a:pt x="111" y="13446"/>
                  </a:cubicBezTo>
                  <a:cubicBezTo>
                    <a:pt x="-438" y="16670"/>
                    <a:pt x="1026" y="18604"/>
                    <a:pt x="4870" y="19733"/>
                  </a:cubicBezTo>
                  <a:cubicBezTo>
                    <a:pt x="8715" y="20861"/>
                    <a:pt x="14938" y="21184"/>
                    <a:pt x="21162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5343080" y="4716687"/>
              <a:ext cx="137475" cy="24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04" fill="norm" stroke="1" extrusionOk="0">
                  <a:moveTo>
                    <a:pt x="3520" y="7679"/>
                  </a:moveTo>
                  <a:cubicBezTo>
                    <a:pt x="2320" y="10379"/>
                    <a:pt x="1120" y="13079"/>
                    <a:pt x="520" y="14991"/>
                  </a:cubicBezTo>
                  <a:cubicBezTo>
                    <a:pt x="-80" y="16904"/>
                    <a:pt x="-80" y="18029"/>
                    <a:pt x="120" y="19154"/>
                  </a:cubicBezTo>
                  <a:cubicBezTo>
                    <a:pt x="320" y="20279"/>
                    <a:pt x="720" y="21404"/>
                    <a:pt x="1120" y="21404"/>
                  </a:cubicBezTo>
                  <a:cubicBezTo>
                    <a:pt x="1520" y="21404"/>
                    <a:pt x="1920" y="20279"/>
                    <a:pt x="2920" y="16904"/>
                  </a:cubicBezTo>
                  <a:cubicBezTo>
                    <a:pt x="3920" y="13529"/>
                    <a:pt x="5520" y="7904"/>
                    <a:pt x="6920" y="4642"/>
                  </a:cubicBezTo>
                  <a:cubicBezTo>
                    <a:pt x="8320" y="1379"/>
                    <a:pt x="9520" y="479"/>
                    <a:pt x="11120" y="142"/>
                  </a:cubicBezTo>
                  <a:cubicBezTo>
                    <a:pt x="12720" y="-196"/>
                    <a:pt x="14720" y="29"/>
                    <a:pt x="16320" y="1266"/>
                  </a:cubicBezTo>
                  <a:cubicBezTo>
                    <a:pt x="17920" y="2504"/>
                    <a:pt x="19120" y="4754"/>
                    <a:pt x="19920" y="7454"/>
                  </a:cubicBezTo>
                  <a:cubicBezTo>
                    <a:pt x="20720" y="10154"/>
                    <a:pt x="21120" y="13304"/>
                    <a:pt x="21520" y="16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5572544" y="4819229"/>
              <a:ext cx="145654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4400"/>
                    <a:pt x="7579" y="7200"/>
                    <a:pt x="11179" y="3600"/>
                  </a:cubicBezTo>
                  <a:cubicBezTo>
                    <a:pt x="14779" y="0"/>
                    <a:pt x="1818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5841510" y="4654750"/>
              <a:ext cx="179600" cy="23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265" fill="norm" stroke="1" extrusionOk="0">
                  <a:moveTo>
                    <a:pt x="18823" y="1693"/>
                  </a:moveTo>
                  <a:cubicBezTo>
                    <a:pt x="20023" y="1004"/>
                    <a:pt x="21223" y="315"/>
                    <a:pt x="21073" y="85"/>
                  </a:cubicBezTo>
                  <a:cubicBezTo>
                    <a:pt x="20923" y="-145"/>
                    <a:pt x="19423" y="85"/>
                    <a:pt x="16873" y="889"/>
                  </a:cubicBezTo>
                  <a:cubicBezTo>
                    <a:pt x="14323" y="1693"/>
                    <a:pt x="10723" y="3072"/>
                    <a:pt x="8473" y="4221"/>
                  </a:cubicBezTo>
                  <a:cubicBezTo>
                    <a:pt x="6223" y="5370"/>
                    <a:pt x="5323" y="6289"/>
                    <a:pt x="5623" y="6864"/>
                  </a:cubicBezTo>
                  <a:cubicBezTo>
                    <a:pt x="5923" y="7438"/>
                    <a:pt x="7423" y="7668"/>
                    <a:pt x="8923" y="7898"/>
                  </a:cubicBezTo>
                  <a:cubicBezTo>
                    <a:pt x="10423" y="8127"/>
                    <a:pt x="11923" y="8357"/>
                    <a:pt x="12223" y="9046"/>
                  </a:cubicBezTo>
                  <a:cubicBezTo>
                    <a:pt x="12523" y="9736"/>
                    <a:pt x="11623" y="10885"/>
                    <a:pt x="9523" y="12264"/>
                  </a:cubicBezTo>
                  <a:cubicBezTo>
                    <a:pt x="7423" y="13642"/>
                    <a:pt x="4123" y="15251"/>
                    <a:pt x="2173" y="16744"/>
                  </a:cubicBezTo>
                  <a:cubicBezTo>
                    <a:pt x="223" y="18238"/>
                    <a:pt x="-377" y="19617"/>
                    <a:pt x="223" y="20421"/>
                  </a:cubicBezTo>
                  <a:cubicBezTo>
                    <a:pt x="823" y="21225"/>
                    <a:pt x="2623" y="21455"/>
                    <a:pt x="6073" y="21110"/>
                  </a:cubicBezTo>
                  <a:cubicBezTo>
                    <a:pt x="9523" y="20766"/>
                    <a:pt x="14623" y="19846"/>
                    <a:pt x="19723" y="18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6109159" y="4681242"/>
              <a:ext cx="176316" cy="20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0"/>
                  </a:moveTo>
                  <a:cubicBezTo>
                    <a:pt x="3130" y="1301"/>
                    <a:pt x="6261" y="2602"/>
                    <a:pt x="9391" y="5595"/>
                  </a:cubicBezTo>
                  <a:cubicBezTo>
                    <a:pt x="12522" y="8588"/>
                    <a:pt x="15652" y="13272"/>
                    <a:pt x="17374" y="16265"/>
                  </a:cubicBezTo>
                  <a:cubicBezTo>
                    <a:pt x="19096" y="19258"/>
                    <a:pt x="19409" y="20559"/>
                    <a:pt x="19878" y="21080"/>
                  </a:cubicBezTo>
                  <a:cubicBezTo>
                    <a:pt x="20348" y="21600"/>
                    <a:pt x="20974" y="21340"/>
                    <a:pt x="2160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6205202" y="4650579"/>
              <a:ext cx="133935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21361" y="0"/>
                  </a:moveTo>
                  <a:cubicBezTo>
                    <a:pt x="14840" y="4865"/>
                    <a:pt x="8320" y="9730"/>
                    <a:pt x="4855" y="12649"/>
                  </a:cubicBezTo>
                  <a:cubicBezTo>
                    <a:pt x="1391" y="15568"/>
                    <a:pt x="984" y="16541"/>
                    <a:pt x="576" y="17611"/>
                  </a:cubicBezTo>
                  <a:cubicBezTo>
                    <a:pt x="169" y="18681"/>
                    <a:pt x="-239" y="19849"/>
                    <a:pt x="169" y="20530"/>
                  </a:cubicBezTo>
                  <a:cubicBezTo>
                    <a:pt x="576" y="21211"/>
                    <a:pt x="1799" y="21405"/>
                    <a:pt x="30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6354468" y="4865224"/>
              <a:ext cx="1" cy="4599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6400463" y="4704240"/>
              <a:ext cx="1" cy="2299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6446459" y="4635247"/>
              <a:ext cx="130924" cy="36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600" fill="norm" stroke="1" extrusionOk="0">
                  <a:moveTo>
                    <a:pt x="11004" y="0"/>
                  </a:moveTo>
                  <a:cubicBezTo>
                    <a:pt x="14672" y="2298"/>
                    <a:pt x="18340" y="4596"/>
                    <a:pt x="19970" y="7047"/>
                  </a:cubicBezTo>
                  <a:cubicBezTo>
                    <a:pt x="21600" y="9498"/>
                    <a:pt x="21192" y="12102"/>
                    <a:pt x="17525" y="14553"/>
                  </a:cubicBezTo>
                  <a:cubicBezTo>
                    <a:pt x="13857" y="17004"/>
                    <a:pt x="6928" y="193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5227578" y="5141197"/>
              <a:ext cx="1165220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68" y="21600"/>
                    <a:pt x="2937" y="21600"/>
                    <a:pt x="4618" y="20160"/>
                  </a:cubicBezTo>
                  <a:cubicBezTo>
                    <a:pt x="6300" y="18720"/>
                    <a:pt x="8195" y="15840"/>
                    <a:pt x="10089" y="13680"/>
                  </a:cubicBezTo>
                  <a:cubicBezTo>
                    <a:pt x="11984" y="11520"/>
                    <a:pt x="13879" y="10080"/>
                    <a:pt x="15797" y="7920"/>
                  </a:cubicBezTo>
                  <a:cubicBezTo>
                    <a:pt x="17716" y="5760"/>
                    <a:pt x="1965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5518883" y="5378840"/>
              <a:ext cx="61328" cy="25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618"/>
                    <a:pt x="7200" y="5236"/>
                    <a:pt x="10800" y="8836"/>
                  </a:cubicBezTo>
                  <a:cubicBezTo>
                    <a:pt x="14400" y="12436"/>
                    <a:pt x="18000" y="170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5626206" y="5493829"/>
              <a:ext cx="222312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5898021" y="5415229"/>
              <a:ext cx="133394" cy="37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237" fill="norm" stroke="1" extrusionOk="0">
                  <a:moveTo>
                    <a:pt x="9222" y="2684"/>
                  </a:moveTo>
                  <a:cubicBezTo>
                    <a:pt x="7999" y="5974"/>
                    <a:pt x="6776" y="9264"/>
                    <a:pt x="5961" y="12053"/>
                  </a:cubicBezTo>
                  <a:cubicBezTo>
                    <a:pt x="5146" y="14843"/>
                    <a:pt x="4739" y="17132"/>
                    <a:pt x="3924" y="18777"/>
                  </a:cubicBezTo>
                  <a:cubicBezTo>
                    <a:pt x="3108" y="20422"/>
                    <a:pt x="1886" y="21423"/>
                    <a:pt x="1071" y="21208"/>
                  </a:cubicBezTo>
                  <a:cubicBezTo>
                    <a:pt x="256" y="20994"/>
                    <a:pt x="-152" y="19563"/>
                    <a:pt x="52" y="16702"/>
                  </a:cubicBezTo>
                  <a:cubicBezTo>
                    <a:pt x="256" y="13842"/>
                    <a:pt x="1071" y="9550"/>
                    <a:pt x="3312" y="6546"/>
                  </a:cubicBezTo>
                  <a:cubicBezTo>
                    <a:pt x="5554" y="3542"/>
                    <a:pt x="9222" y="1826"/>
                    <a:pt x="12074" y="896"/>
                  </a:cubicBezTo>
                  <a:cubicBezTo>
                    <a:pt x="14927" y="-34"/>
                    <a:pt x="16965" y="-177"/>
                    <a:pt x="18391" y="181"/>
                  </a:cubicBezTo>
                  <a:cubicBezTo>
                    <a:pt x="19818" y="538"/>
                    <a:pt x="20633" y="1397"/>
                    <a:pt x="21040" y="2183"/>
                  </a:cubicBezTo>
                  <a:cubicBezTo>
                    <a:pt x="21448" y="2970"/>
                    <a:pt x="21448" y="3685"/>
                    <a:pt x="20022" y="4615"/>
                  </a:cubicBezTo>
                  <a:cubicBezTo>
                    <a:pt x="18595" y="5545"/>
                    <a:pt x="15742" y="6689"/>
                    <a:pt x="13297" y="7404"/>
                  </a:cubicBezTo>
                  <a:cubicBezTo>
                    <a:pt x="10852" y="8120"/>
                    <a:pt x="8814" y="8406"/>
                    <a:pt x="7591" y="8120"/>
                  </a:cubicBezTo>
                  <a:cubicBezTo>
                    <a:pt x="6369" y="7834"/>
                    <a:pt x="5961" y="6975"/>
                    <a:pt x="5554" y="6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6009502" y="5338934"/>
              <a:ext cx="143890" cy="27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328" fill="norm" stroke="1" extrusionOk="0">
                  <a:moveTo>
                    <a:pt x="5586" y="121"/>
                  </a:moveTo>
                  <a:cubicBezTo>
                    <a:pt x="8938" y="-76"/>
                    <a:pt x="12290" y="-272"/>
                    <a:pt x="15455" y="1593"/>
                  </a:cubicBezTo>
                  <a:cubicBezTo>
                    <a:pt x="18621" y="3459"/>
                    <a:pt x="21600" y="7386"/>
                    <a:pt x="20855" y="11019"/>
                  </a:cubicBezTo>
                  <a:cubicBezTo>
                    <a:pt x="20110" y="14652"/>
                    <a:pt x="15641" y="17990"/>
                    <a:pt x="11545" y="19659"/>
                  </a:cubicBezTo>
                  <a:cubicBezTo>
                    <a:pt x="7448" y="21328"/>
                    <a:pt x="3724" y="21328"/>
                    <a:pt x="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5286214" y="5340511"/>
              <a:ext cx="271000" cy="34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89" fill="norm" stroke="1" extrusionOk="0">
                  <a:moveTo>
                    <a:pt x="5058" y="0"/>
                  </a:moveTo>
                  <a:cubicBezTo>
                    <a:pt x="4048" y="157"/>
                    <a:pt x="3039" y="313"/>
                    <a:pt x="2131" y="1174"/>
                  </a:cubicBezTo>
                  <a:cubicBezTo>
                    <a:pt x="1222" y="2035"/>
                    <a:pt x="415" y="3600"/>
                    <a:pt x="112" y="5948"/>
                  </a:cubicBezTo>
                  <a:cubicBezTo>
                    <a:pt x="-191" y="8296"/>
                    <a:pt x="11" y="11426"/>
                    <a:pt x="2131" y="14243"/>
                  </a:cubicBezTo>
                  <a:cubicBezTo>
                    <a:pt x="4250" y="17061"/>
                    <a:pt x="8288" y="19565"/>
                    <a:pt x="11820" y="20583"/>
                  </a:cubicBezTo>
                  <a:cubicBezTo>
                    <a:pt x="15353" y="21600"/>
                    <a:pt x="18381" y="21130"/>
                    <a:pt x="21409" y="2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6254811" y="5254741"/>
              <a:ext cx="214646" cy="15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0" y="4241"/>
                  </a:moveTo>
                  <a:cubicBezTo>
                    <a:pt x="1029" y="2891"/>
                    <a:pt x="2057" y="1541"/>
                    <a:pt x="3600" y="697"/>
                  </a:cubicBezTo>
                  <a:cubicBezTo>
                    <a:pt x="5143" y="-147"/>
                    <a:pt x="7200" y="-484"/>
                    <a:pt x="8486" y="1204"/>
                  </a:cubicBezTo>
                  <a:cubicBezTo>
                    <a:pt x="9771" y="2891"/>
                    <a:pt x="10286" y="6604"/>
                    <a:pt x="10157" y="9135"/>
                  </a:cubicBezTo>
                  <a:cubicBezTo>
                    <a:pt x="10029" y="11666"/>
                    <a:pt x="9257" y="13016"/>
                    <a:pt x="8357" y="14366"/>
                  </a:cubicBezTo>
                  <a:cubicBezTo>
                    <a:pt x="7457" y="15716"/>
                    <a:pt x="6429" y="17066"/>
                    <a:pt x="6429" y="18247"/>
                  </a:cubicBezTo>
                  <a:cubicBezTo>
                    <a:pt x="6429" y="19429"/>
                    <a:pt x="7457" y="20441"/>
                    <a:pt x="10157" y="20779"/>
                  </a:cubicBezTo>
                  <a:cubicBezTo>
                    <a:pt x="12857" y="21116"/>
                    <a:pt x="17229" y="20778"/>
                    <a:pt x="21600" y="20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8685173" y="2461628"/>
              <a:ext cx="2613810" cy="262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88" fill="norm" stroke="1" extrusionOk="0">
                  <a:moveTo>
                    <a:pt x="21535" y="412"/>
                  </a:moveTo>
                  <a:cubicBezTo>
                    <a:pt x="21198" y="328"/>
                    <a:pt x="20861" y="244"/>
                    <a:pt x="20324" y="181"/>
                  </a:cubicBezTo>
                  <a:cubicBezTo>
                    <a:pt x="19788" y="118"/>
                    <a:pt x="19051" y="76"/>
                    <a:pt x="18293" y="45"/>
                  </a:cubicBezTo>
                  <a:cubicBezTo>
                    <a:pt x="17535" y="13"/>
                    <a:pt x="16756" y="-8"/>
                    <a:pt x="15956" y="3"/>
                  </a:cubicBezTo>
                  <a:cubicBezTo>
                    <a:pt x="15156" y="13"/>
                    <a:pt x="14335" y="55"/>
                    <a:pt x="13482" y="108"/>
                  </a:cubicBezTo>
                  <a:cubicBezTo>
                    <a:pt x="12630" y="160"/>
                    <a:pt x="11746" y="223"/>
                    <a:pt x="10882" y="307"/>
                  </a:cubicBezTo>
                  <a:cubicBezTo>
                    <a:pt x="10019" y="391"/>
                    <a:pt x="9177" y="496"/>
                    <a:pt x="8324" y="633"/>
                  </a:cubicBezTo>
                  <a:cubicBezTo>
                    <a:pt x="7472" y="769"/>
                    <a:pt x="6609" y="938"/>
                    <a:pt x="5893" y="1116"/>
                  </a:cubicBezTo>
                  <a:cubicBezTo>
                    <a:pt x="5177" y="1295"/>
                    <a:pt x="4609" y="1484"/>
                    <a:pt x="4135" y="1841"/>
                  </a:cubicBezTo>
                  <a:cubicBezTo>
                    <a:pt x="3661" y="2198"/>
                    <a:pt x="3282" y="2724"/>
                    <a:pt x="3040" y="3364"/>
                  </a:cubicBezTo>
                  <a:cubicBezTo>
                    <a:pt x="2798" y="4005"/>
                    <a:pt x="2693" y="4762"/>
                    <a:pt x="2609" y="5497"/>
                  </a:cubicBezTo>
                  <a:cubicBezTo>
                    <a:pt x="2524" y="6232"/>
                    <a:pt x="2461" y="6947"/>
                    <a:pt x="2377" y="7693"/>
                  </a:cubicBezTo>
                  <a:cubicBezTo>
                    <a:pt x="2293" y="8439"/>
                    <a:pt x="2188" y="9216"/>
                    <a:pt x="2072" y="9973"/>
                  </a:cubicBezTo>
                  <a:cubicBezTo>
                    <a:pt x="1956" y="10729"/>
                    <a:pt x="1830" y="11464"/>
                    <a:pt x="1672" y="12242"/>
                  </a:cubicBezTo>
                  <a:cubicBezTo>
                    <a:pt x="1514" y="13019"/>
                    <a:pt x="1324" y="13839"/>
                    <a:pt x="1135" y="14637"/>
                  </a:cubicBezTo>
                  <a:cubicBezTo>
                    <a:pt x="946" y="15436"/>
                    <a:pt x="756" y="16213"/>
                    <a:pt x="577" y="16906"/>
                  </a:cubicBezTo>
                  <a:cubicBezTo>
                    <a:pt x="398" y="17600"/>
                    <a:pt x="230" y="18209"/>
                    <a:pt x="114" y="18797"/>
                  </a:cubicBezTo>
                  <a:cubicBezTo>
                    <a:pt x="-2" y="19386"/>
                    <a:pt x="-65" y="19953"/>
                    <a:pt x="103" y="20373"/>
                  </a:cubicBezTo>
                  <a:cubicBezTo>
                    <a:pt x="272" y="20794"/>
                    <a:pt x="672" y="21067"/>
                    <a:pt x="1251" y="21235"/>
                  </a:cubicBezTo>
                  <a:cubicBezTo>
                    <a:pt x="1830" y="21403"/>
                    <a:pt x="2588" y="21466"/>
                    <a:pt x="3388" y="21508"/>
                  </a:cubicBezTo>
                  <a:cubicBezTo>
                    <a:pt x="4188" y="21550"/>
                    <a:pt x="5030" y="21571"/>
                    <a:pt x="5840" y="21581"/>
                  </a:cubicBezTo>
                  <a:cubicBezTo>
                    <a:pt x="6651" y="21592"/>
                    <a:pt x="7430" y="21592"/>
                    <a:pt x="8251" y="21560"/>
                  </a:cubicBezTo>
                  <a:cubicBezTo>
                    <a:pt x="9072" y="21529"/>
                    <a:pt x="9935" y="21466"/>
                    <a:pt x="10798" y="21392"/>
                  </a:cubicBezTo>
                  <a:cubicBezTo>
                    <a:pt x="11661" y="21319"/>
                    <a:pt x="12524" y="21235"/>
                    <a:pt x="13356" y="21172"/>
                  </a:cubicBezTo>
                  <a:cubicBezTo>
                    <a:pt x="14188" y="21109"/>
                    <a:pt x="14988" y="21067"/>
                    <a:pt x="15882" y="21004"/>
                  </a:cubicBezTo>
                  <a:cubicBezTo>
                    <a:pt x="16777" y="20941"/>
                    <a:pt x="17767" y="20857"/>
                    <a:pt x="18461" y="20783"/>
                  </a:cubicBezTo>
                  <a:cubicBezTo>
                    <a:pt x="19156" y="20710"/>
                    <a:pt x="19556" y="20646"/>
                    <a:pt x="19956" y="20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9299138" y="2800996"/>
              <a:ext cx="206021" cy="56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85" fill="norm" stroke="1" extrusionOk="0">
                  <a:moveTo>
                    <a:pt x="21500" y="12102"/>
                  </a:moveTo>
                  <a:cubicBezTo>
                    <a:pt x="18300" y="11907"/>
                    <a:pt x="15100" y="11711"/>
                    <a:pt x="11767" y="12395"/>
                  </a:cubicBezTo>
                  <a:cubicBezTo>
                    <a:pt x="8433" y="13080"/>
                    <a:pt x="4967" y="14643"/>
                    <a:pt x="2967" y="15963"/>
                  </a:cubicBezTo>
                  <a:cubicBezTo>
                    <a:pt x="967" y="17282"/>
                    <a:pt x="433" y="18357"/>
                    <a:pt x="167" y="19139"/>
                  </a:cubicBezTo>
                  <a:cubicBezTo>
                    <a:pt x="-100" y="19921"/>
                    <a:pt x="-100" y="20410"/>
                    <a:pt x="567" y="20703"/>
                  </a:cubicBezTo>
                  <a:cubicBezTo>
                    <a:pt x="1233" y="20996"/>
                    <a:pt x="2567" y="21094"/>
                    <a:pt x="4567" y="20654"/>
                  </a:cubicBezTo>
                  <a:cubicBezTo>
                    <a:pt x="6567" y="20214"/>
                    <a:pt x="9233" y="19237"/>
                    <a:pt x="11633" y="17136"/>
                  </a:cubicBezTo>
                  <a:cubicBezTo>
                    <a:pt x="14033" y="15034"/>
                    <a:pt x="16167" y="11809"/>
                    <a:pt x="17367" y="9121"/>
                  </a:cubicBezTo>
                  <a:cubicBezTo>
                    <a:pt x="18567" y="6433"/>
                    <a:pt x="18833" y="4283"/>
                    <a:pt x="18967" y="2964"/>
                  </a:cubicBezTo>
                  <a:cubicBezTo>
                    <a:pt x="19100" y="1644"/>
                    <a:pt x="19100" y="1156"/>
                    <a:pt x="18700" y="716"/>
                  </a:cubicBezTo>
                  <a:cubicBezTo>
                    <a:pt x="18300" y="276"/>
                    <a:pt x="17500" y="-115"/>
                    <a:pt x="16700" y="32"/>
                  </a:cubicBezTo>
                  <a:cubicBezTo>
                    <a:pt x="15900" y="178"/>
                    <a:pt x="15100" y="862"/>
                    <a:pt x="14433" y="2964"/>
                  </a:cubicBezTo>
                  <a:cubicBezTo>
                    <a:pt x="13767" y="5065"/>
                    <a:pt x="13233" y="8584"/>
                    <a:pt x="13233" y="11907"/>
                  </a:cubicBezTo>
                  <a:cubicBezTo>
                    <a:pt x="13233" y="15230"/>
                    <a:pt x="13767" y="18357"/>
                    <a:pt x="143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9198522" y="3524128"/>
              <a:ext cx="352633" cy="3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130" y="11918"/>
                    <a:pt x="6261" y="3818"/>
                    <a:pt x="9861" y="1118"/>
                  </a:cubicBezTo>
                  <a:cubicBezTo>
                    <a:pt x="13461" y="-1582"/>
                    <a:pt x="1753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9164801" y="3556416"/>
              <a:ext cx="240702" cy="42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74" fill="norm" stroke="1" extrusionOk="0">
                  <a:moveTo>
                    <a:pt x="15960" y="11149"/>
                  </a:moveTo>
                  <a:cubicBezTo>
                    <a:pt x="14141" y="11019"/>
                    <a:pt x="12322" y="10890"/>
                    <a:pt x="9708" y="11925"/>
                  </a:cubicBezTo>
                  <a:cubicBezTo>
                    <a:pt x="7093" y="12959"/>
                    <a:pt x="3682" y="15158"/>
                    <a:pt x="1977" y="16581"/>
                  </a:cubicBezTo>
                  <a:cubicBezTo>
                    <a:pt x="272" y="18004"/>
                    <a:pt x="272" y="18650"/>
                    <a:pt x="158" y="19297"/>
                  </a:cubicBezTo>
                  <a:cubicBezTo>
                    <a:pt x="44" y="19944"/>
                    <a:pt x="-183" y="20591"/>
                    <a:pt x="272" y="20979"/>
                  </a:cubicBezTo>
                  <a:cubicBezTo>
                    <a:pt x="726" y="21367"/>
                    <a:pt x="1863" y="21496"/>
                    <a:pt x="3796" y="20591"/>
                  </a:cubicBezTo>
                  <a:cubicBezTo>
                    <a:pt x="5729" y="19685"/>
                    <a:pt x="8457" y="17745"/>
                    <a:pt x="10617" y="14641"/>
                  </a:cubicBezTo>
                  <a:cubicBezTo>
                    <a:pt x="12777" y="11537"/>
                    <a:pt x="14369" y="7268"/>
                    <a:pt x="15164" y="4746"/>
                  </a:cubicBezTo>
                  <a:cubicBezTo>
                    <a:pt x="15960" y="2224"/>
                    <a:pt x="15960" y="1448"/>
                    <a:pt x="15505" y="866"/>
                  </a:cubicBezTo>
                  <a:cubicBezTo>
                    <a:pt x="15051" y="284"/>
                    <a:pt x="14141" y="-104"/>
                    <a:pt x="13459" y="25"/>
                  </a:cubicBezTo>
                  <a:cubicBezTo>
                    <a:pt x="12777" y="155"/>
                    <a:pt x="12322" y="801"/>
                    <a:pt x="11981" y="3388"/>
                  </a:cubicBezTo>
                  <a:cubicBezTo>
                    <a:pt x="11640" y="5975"/>
                    <a:pt x="11413" y="10502"/>
                    <a:pt x="11754" y="13218"/>
                  </a:cubicBezTo>
                  <a:cubicBezTo>
                    <a:pt x="12095" y="15934"/>
                    <a:pt x="13004" y="16840"/>
                    <a:pt x="14028" y="17422"/>
                  </a:cubicBezTo>
                  <a:cubicBezTo>
                    <a:pt x="15051" y="18004"/>
                    <a:pt x="16188" y="18262"/>
                    <a:pt x="17438" y="17939"/>
                  </a:cubicBezTo>
                  <a:cubicBezTo>
                    <a:pt x="18689" y="17616"/>
                    <a:pt x="20053" y="16710"/>
                    <a:pt x="21417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9382943" y="3720285"/>
              <a:ext cx="121116" cy="42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67" fill="norm" stroke="1" extrusionOk="0">
                  <a:moveTo>
                    <a:pt x="9373" y="5923"/>
                  </a:moveTo>
                  <a:cubicBezTo>
                    <a:pt x="8023" y="9394"/>
                    <a:pt x="6673" y="12866"/>
                    <a:pt x="5548" y="15244"/>
                  </a:cubicBezTo>
                  <a:cubicBezTo>
                    <a:pt x="4423" y="17623"/>
                    <a:pt x="3523" y="18909"/>
                    <a:pt x="2623" y="19873"/>
                  </a:cubicBezTo>
                  <a:cubicBezTo>
                    <a:pt x="1723" y="20837"/>
                    <a:pt x="823" y="21480"/>
                    <a:pt x="373" y="21351"/>
                  </a:cubicBezTo>
                  <a:cubicBezTo>
                    <a:pt x="-77" y="21223"/>
                    <a:pt x="-77" y="20323"/>
                    <a:pt x="148" y="17623"/>
                  </a:cubicBezTo>
                  <a:cubicBezTo>
                    <a:pt x="373" y="14923"/>
                    <a:pt x="823" y="10423"/>
                    <a:pt x="1723" y="7466"/>
                  </a:cubicBezTo>
                  <a:cubicBezTo>
                    <a:pt x="2623" y="4509"/>
                    <a:pt x="3973" y="3094"/>
                    <a:pt x="5323" y="2130"/>
                  </a:cubicBezTo>
                  <a:cubicBezTo>
                    <a:pt x="6673" y="1166"/>
                    <a:pt x="8023" y="651"/>
                    <a:pt x="9823" y="330"/>
                  </a:cubicBezTo>
                  <a:cubicBezTo>
                    <a:pt x="11623" y="9"/>
                    <a:pt x="13873" y="-120"/>
                    <a:pt x="15898" y="137"/>
                  </a:cubicBezTo>
                  <a:cubicBezTo>
                    <a:pt x="17923" y="394"/>
                    <a:pt x="19723" y="1037"/>
                    <a:pt x="20623" y="1744"/>
                  </a:cubicBezTo>
                  <a:cubicBezTo>
                    <a:pt x="21523" y="2451"/>
                    <a:pt x="21523" y="3223"/>
                    <a:pt x="20848" y="3866"/>
                  </a:cubicBezTo>
                  <a:cubicBezTo>
                    <a:pt x="20173" y="4509"/>
                    <a:pt x="18823" y="5023"/>
                    <a:pt x="16798" y="5344"/>
                  </a:cubicBezTo>
                  <a:cubicBezTo>
                    <a:pt x="14773" y="5666"/>
                    <a:pt x="12073" y="5794"/>
                    <a:pt x="9598" y="5409"/>
                  </a:cubicBezTo>
                  <a:cubicBezTo>
                    <a:pt x="7123" y="5023"/>
                    <a:pt x="4873" y="4123"/>
                    <a:pt x="2623" y="3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9980445" y="3117396"/>
              <a:ext cx="22999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220"/>
                    <a:pt x="21600" y="10440"/>
                    <a:pt x="21600" y="13500"/>
                  </a:cubicBezTo>
                  <a:cubicBezTo>
                    <a:pt x="21600" y="16560"/>
                    <a:pt x="21600" y="17460"/>
                    <a:pt x="18000" y="18450"/>
                  </a:cubicBezTo>
                  <a:cubicBezTo>
                    <a:pt x="14400" y="19440"/>
                    <a:pt x="7200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9880788" y="3546687"/>
              <a:ext cx="352633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48" y="0"/>
                    <a:pt x="11896" y="0"/>
                    <a:pt x="15496" y="3600"/>
                  </a:cubicBezTo>
                  <a:cubicBezTo>
                    <a:pt x="19096" y="7200"/>
                    <a:pt x="2034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9873122" y="3738335"/>
              <a:ext cx="7667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9934449" y="3822660"/>
              <a:ext cx="12265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0111280" y="3664057"/>
              <a:ext cx="156486" cy="35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113" fill="norm" stroke="1" extrusionOk="0">
                  <a:moveTo>
                    <a:pt x="5074" y="6703"/>
                  </a:moveTo>
                  <a:cubicBezTo>
                    <a:pt x="4045" y="9137"/>
                    <a:pt x="3017" y="11571"/>
                    <a:pt x="2331" y="13700"/>
                  </a:cubicBezTo>
                  <a:cubicBezTo>
                    <a:pt x="1645" y="15830"/>
                    <a:pt x="1302" y="17655"/>
                    <a:pt x="960" y="19024"/>
                  </a:cubicBezTo>
                  <a:cubicBezTo>
                    <a:pt x="617" y="20393"/>
                    <a:pt x="274" y="21306"/>
                    <a:pt x="102" y="21078"/>
                  </a:cubicBezTo>
                  <a:cubicBezTo>
                    <a:pt x="-69" y="20850"/>
                    <a:pt x="-69" y="19481"/>
                    <a:pt x="445" y="16286"/>
                  </a:cubicBezTo>
                  <a:cubicBezTo>
                    <a:pt x="960" y="13092"/>
                    <a:pt x="1988" y="8072"/>
                    <a:pt x="3017" y="5106"/>
                  </a:cubicBezTo>
                  <a:cubicBezTo>
                    <a:pt x="4045" y="2140"/>
                    <a:pt x="5074" y="1227"/>
                    <a:pt x="6445" y="619"/>
                  </a:cubicBezTo>
                  <a:cubicBezTo>
                    <a:pt x="7817" y="10"/>
                    <a:pt x="9531" y="-294"/>
                    <a:pt x="12102" y="391"/>
                  </a:cubicBezTo>
                  <a:cubicBezTo>
                    <a:pt x="14674" y="1075"/>
                    <a:pt x="18102" y="2748"/>
                    <a:pt x="19817" y="3965"/>
                  </a:cubicBezTo>
                  <a:cubicBezTo>
                    <a:pt x="21531" y="5182"/>
                    <a:pt x="21531" y="5943"/>
                    <a:pt x="18788" y="6779"/>
                  </a:cubicBezTo>
                  <a:cubicBezTo>
                    <a:pt x="16045" y="7616"/>
                    <a:pt x="10560" y="8529"/>
                    <a:pt x="5074" y="9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10471064" y="3546687"/>
              <a:ext cx="8432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10455731" y="3654010"/>
              <a:ext cx="13798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1015344" y="3332042"/>
              <a:ext cx="15332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10848827" y="3672139"/>
              <a:ext cx="419493" cy="3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024" fill="norm" stroke="1" extrusionOk="0">
                  <a:moveTo>
                    <a:pt x="1062" y="2744"/>
                  </a:moveTo>
                  <a:cubicBezTo>
                    <a:pt x="412" y="5624"/>
                    <a:pt x="-239" y="8504"/>
                    <a:pt x="86" y="9224"/>
                  </a:cubicBezTo>
                  <a:cubicBezTo>
                    <a:pt x="412" y="9944"/>
                    <a:pt x="1713" y="8504"/>
                    <a:pt x="4380" y="5624"/>
                  </a:cubicBezTo>
                  <a:cubicBezTo>
                    <a:pt x="7048" y="2744"/>
                    <a:pt x="11081" y="-1576"/>
                    <a:pt x="14139" y="584"/>
                  </a:cubicBezTo>
                  <a:cubicBezTo>
                    <a:pt x="17197" y="2744"/>
                    <a:pt x="19279" y="11384"/>
                    <a:pt x="21361" y="20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0780023" y="3822087"/>
              <a:ext cx="105001" cy="23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22" fill="norm" stroke="1" extrusionOk="0">
                  <a:moveTo>
                    <a:pt x="21132" y="2120"/>
                  </a:moveTo>
                  <a:cubicBezTo>
                    <a:pt x="19589" y="1201"/>
                    <a:pt x="18046" y="282"/>
                    <a:pt x="15989" y="52"/>
                  </a:cubicBezTo>
                  <a:cubicBezTo>
                    <a:pt x="13932" y="-178"/>
                    <a:pt x="11361" y="282"/>
                    <a:pt x="8532" y="3039"/>
                  </a:cubicBezTo>
                  <a:cubicBezTo>
                    <a:pt x="5703" y="5796"/>
                    <a:pt x="2618" y="10852"/>
                    <a:pt x="1075" y="13954"/>
                  </a:cubicBezTo>
                  <a:cubicBezTo>
                    <a:pt x="-468" y="17056"/>
                    <a:pt x="-468" y="18205"/>
                    <a:pt x="1846" y="19124"/>
                  </a:cubicBezTo>
                  <a:cubicBezTo>
                    <a:pt x="4161" y="20043"/>
                    <a:pt x="8789" y="20733"/>
                    <a:pt x="13418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10938684" y="3929983"/>
              <a:ext cx="1" cy="11498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10977014" y="3960646"/>
              <a:ext cx="84326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11046446" y="3883987"/>
              <a:ext cx="97795" cy="33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600" fill="norm" stroke="1" extrusionOk="0">
                  <a:moveTo>
                    <a:pt x="11536" y="5982"/>
                  </a:moveTo>
                  <a:cubicBezTo>
                    <a:pt x="8767" y="8640"/>
                    <a:pt x="5997" y="11298"/>
                    <a:pt x="4336" y="13625"/>
                  </a:cubicBezTo>
                  <a:cubicBezTo>
                    <a:pt x="2674" y="15951"/>
                    <a:pt x="2120" y="17945"/>
                    <a:pt x="1567" y="19357"/>
                  </a:cubicBezTo>
                  <a:cubicBezTo>
                    <a:pt x="1013" y="20769"/>
                    <a:pt x="459" y="21600"/>
                    <a:pt x="182" y="21600"/>
                  </a:cubicBezTo>
                  <a:cubicBezTo>
                    <a:pt x="-95" y="21600"/>
                    <a:pt x="-95" y="20769"/>
                    <a:pt x="459" y="17612"/>
                  </a:cubicBezTo>
                  <a:cubicBezTo>
                    <a:pt x="1013" y="14455"/>
                    <a:pt x="2120" y="8972"/>
                    <a:pt x="3505" y="5815"/>
                  </a:cubicBezTo>
                  <a:cubicBezTo>
                    <a:pt x="4890" y="2658"/>
                    <a:pt x="6551" y="1828"/>
                    <a:pt x="8490" y="1163"/>
                  </a:cubicBezTo>
                  <a:cubicBezTo>
                    <a:pt x="10428" y="498"/>
                    <a:pt x="12644" y="0"/>
                    <a:pt x="14859" y="0"/>
                  </a:cubicBezTo>
                  <a:cubicBezTo>
                    <a:pt x="17074" y="0"/>
                    <a:pt x="19290" y="498"/>
                    <a:pt x="20397" y="1163"/>
                  </a:cubicBezTo>
                  <a:cubicBezTo>
                    <a:pt x="21505" y="1828"/>
                    <a:pt x="21505" y="2658"/>
                    <a:pt x="20120" y="3905"/>
                  </a:cubicBezTo>
                  <a:cubicBezTo>
                    <a:pt x="18736" y="5151"/>
                    <a:pt x="15967" y="6812"/>
                    <a:pt x="12920" y="7726"/>
                  </a:cubicBezTo>
                  <a:cubicBezTo>
                    <a:pt x="9874" y="8640"/>
                    <a:pt x="6551" y="8806"/>
                    <a:pt x="3228" y="8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11160996" y="3858434"/>
              <a:ext cx="61328" cy="20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2700" y="264"/>
                  </a:moveTo>
                  <a:cubicBezTo>
                    <a:pt x="7200" y="0"/>
                    <a:pt x="11700" y="-263"/>
                    <a:pt x="15300" y="527"/>
                  </a:cubicBezTo>
                  <a:cubicBezTo>
                    <a:pt x="18900" y="1317"/>
                    <a:pt x="21600" y="3161"/>
                    <a:pt x="21600" y="6322"/>
                  </a:cubicBezTo>
                  <a:cubicBezTo>
                    <a:pt x="21600" y="9483"/>
                    <a:pt x="18900" y="13961"/>
                    <a:pt x="15750" y="16727"/>
                  </a:cubicBezTo>
                  <a:cubicBezTo>
                    <a:pt x="12600" y="19493"/>
                    <a:pt x="9000" y="20547"/>
                    <a:pt x="6300" y="20942"/>
                  </a:cubicBezTo>
                  <a:cubicBezTo>
                    <a:pt x="3600" y="21337"/>
                    <a:pt x="1800" y="21074"/>
                    <a:pt x="0" y="20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11214657" y="3791317"/>
              <a:ext cx="153320" cy="10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fill="norm" stroke="1" extrusionOk="0">
                  <a:moveTo>
                    <a:pt x="0" y="1640"/>
                  </a:moveTo>
                  <a:cubicBezTo>
                    <a:pt x="1800" y="636"/>
                    <a:pt x="3600" y="-369"/>
                    <a:pt x="5220" y="133"/>
                  </a:cubicBezTo>
                  <a:cubicBezTo>
                    <a:pt x="6840" y="636"/>
                    <a:pt x="8280" y="2645"/>
                    <a:pt x="9180" y="4905"/>
                  </a:cubicBezTo>
                  <a:cubicBezTo>
                    <a:pt x="10080" y="7166"/>
                    <a:pt x="10440" y="9677"/>
                    <a:pt x="10080" y="12440"/>
                  </a:cubicBezTo>
                  <a:cubicBezTo>
                    <a:pt x="9720" y="15203"/>
                    <a:pt x="8640" y="18217"/>
                    <a:pt x="9180" y="19724"/>
                  </a:cubicBezTo>
                  <a:cubicBezTo>
                    <a:pt x="9720" y="21231"/>
                    <a:pt x="11880" y="21231"/>
                    <a:pt x="14220" y="20980"/>
                  </a:cubicBezTo>
                  <a:cubicBezTo>
                    <a:pt x="16560" y="20729"/>
                    <a:pt x="19080" y="20226"/>
                    <a:pt x="21600" y="19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0701041" y="3447030"/>
              <a:ext cx="191649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1107334" y="3454696"/>
              <a:ext cx="107324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720"/>
                    <a:pt x="6171" y="1440"/>
                    <a:pt x="9771" y="5040"/>
                  </a:cubicBezTo>
                  <a:cubicBezTo>
                    <a:pt x="13371" y="8640"/>
                    <a:pt x="17486" y="15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11145664" y="3447030"/>
              <a:ext cx="114990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114"/>
                    <a:pt x="10080" y="8229"/>
                    <a:pt x="6480" y="11829"/>
                  </a:cubicBezTo>
                  <a:cubicBezTo>
                    <a:pt x="2880" y="15429"/>
                    <a:pt x="144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11252987" y="3523690"/>
              <a:ext cx="114990" cy="1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11421637" y="3431699"/>
              <a:ext cx="7667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4445655" y="3384227"/>
              <a:ext cx="659270" cy="3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fill="norm" stroke="1" extrusionOk="0">
                  <a:moveTo>
                    <a:pt x="0" y="21030"/>
                  </a:moveTo>
                  <a:cubicBezTo>
                    <a:pt x="2260" y="16980"/>
                    <a:pt x="4521" y="12930"/>
                    <a:pt x="6991" y="8880"/>
                  </a:cubicBezTo>
                  <a:cubicBezTo>
                    <a:pt x="9460" y="4830"/>
                    <a:pt x="12140" y="780"/>
                    <a:pt x="14609" y="105"/>
                  </a:cubicBezTo>
                  <a:cubicBezTo>
                    <a:pt x="17079" y="-570"/>
                    <a:pt x="19340" y="2130"/>
                    <a:pt x="21600" y="4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4483985" y="3470028"/>
              <a:ext cx="574944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6" y="15840"/>
                    <a:pt x="4992" y="10080"/>
                    <a:pt x="8592" y="6480"/>
                  </a:cubicBezTo>
                  <a:cubicBezTo>
                    <a:pt x="12192" y="2880"/>
                    <a:pt x="1689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1696235" y="4926552"/>
              <a:ext cx="288663" cy="1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fill="norm" stroke="1" extrusionOk="0">
                  <a:moveTo>
                    <a:pt x="2623" y="9257"/>
                  </a:moveTo>
                  <a:cubicBezTo>
                    <a:pt x="1121" y="15429"/>
                    <a:pt x="-382" y="21600"/>
                    <a:pt x="88" y="21600"/>
                  </a:cubicBezTo>
                  <a:cubicBezTo>
                    <a:pt x="557" y="21600"/>
                    <a:pt x="2999" y="15429"/>
                    <a:pt x="6849" y="10800"/>
                  </a:cubicBezTo>
                  <a:cubicBezTo>
                    <a:pt x="10700" y="6171"/>
                    <a:pt x="15959" y="3086"/>
                    <a:pt x="212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1708924" y="5087536"/>
              <a:ext cx="337301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73" y="14400"/>
                    <a:pt x="10145" y="7200"/>
                    <a:pt x="13745" y="3600"/>
                  </a:cubicBezTo>
                  <a:cubicBezTo>
                    <a:pt x="17345" y="0"/>
                    <a:pt x="194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4911190" y="4219953"/>
              <a:ext cx="2047747" cy="211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75" fill="norm" stroke="1" extrusionOk="0">
                  <a:moveTo>
                    <a:pt x="16565" y="795"/>
                  </a:moveTo>
                  <a:cubicBezTo>
                    <a:pt x="16134" y="691"/>
                    <a:pt x="15704" y="587"/>
                    <a:pt x="15166" y="482"/>
                  </a:cubicBezTo>
                  <a:cubicBezTo>
                    <a:pt x="14628" y="378"/>
                    <a:pt x="13982" y="274"/>
                    <a:pt x="13350" y="196"/>
                  </a:cubicBezTo>
                  <a:cubicBezTo>
                    <a:pt x="12718" y="118"/>
                    <a:pt x="12100" y="66"/>
                    <a:pt x="11414" y="40"/>
                  </a:cubicBezTo>
                  <a:cubicBezTo>
                    <a:pt x="10728" y="14"/>
                    <a:pt x="9974" y="14"/>
                    <a:pt x="9194" y="66"/>
                  </a:cubicBezTo>
                  <a:cubicBezTo>
                    <a:pt x="8414" y="118"/>
                    <a:pt x="7607" y="222"/>
                    <a:pt x="6895" y="339"/>
                  </a:cubicBezTo>
                  <a:cubicBezTo>
                    <a:pt x="6182" y="456"/>
                    <a:pt x="5563" y="587"/>
                    <a:pt x="5038" y="717"/>
                  </a:cubicBezTo>
                  <a:cubicBezTo>
                    <a:pt x="4514" y="847"/>
                    <a:pt x="4084" y="977"/>
                    <a:pt x="3586" y="1185"/>
                  </a:cubicBezTo>
                  <a:cubicBezTo>
                    <a:pt x="3088" y="1393"/>
                    <a:pt x="2523" y="1680"/>
                    <a:pt x="2053" y="2057"/>
                  </a:cubicBezTo>
                  <a:cubicBezTo>
                    <a:pt x="1582" y="2434"/>
                    <a:pt x="1205" y="2903"/>
                    <a:pt x="869" y="3514"/>
                  </a:cubicBezTo>
                  <a:cubicBezTo>
                    <a:pt x="533" y="4126"/>
                    <a:pt x="237" y="4881"/>
                    <a:pt x="102" y="5713"/>
                  </a:cubicBezTo>
                  <a:cubicBezTo>
                    <a:pt x="-32" y="6546"/>
                    <a:pt x="-5" y="7457"/>
                    <a:pt x="22" y="8251"/>
                  </a:cubicBezTo>
                  <a:cubicBezTo>
                    <a:pt x="49" y="9044"/>
                    <a:pt x="76" y="9721"/>
                    <a:pt x="116" y="10411"/>
                  </a:cubicBezTo>
                  <a:cubicBezTo>
                    <a:pt x="156" y="11100"/>
                    <a:pt x="210" y="11803"/>
                    <a:pt x="277" y="12597"/>
                  </a:cubicBezTo>
                  <a:cubicBezTo>
                    <a:pt x="345" y="13390"/>
                    <a:pt x="425" y="14275"/>
                    <a:pt x="519" y="15043"/>
                  </a:cubicBezTo>
                  <a:cubicBezTo>
                    <a:pt x="614" y="15811"/>
                    <a:pt x="721" y="16461"/>
                    <a:pt x="869" y="17099"/>
                  </a:cubicBezTo>
                  <a:cubicBezTo>
                    <a:pt x="1017" y="17736"/>
                    <a:pt x="1205" y="18361"/>
                    <a:pt x="1461" y="18921"/>
                  </a:cubicBezTo>
                  <a:cubicBezTo>
                    <a:pt x="1716" y="19480"/>
                    <a:pt x="2039" y="19975"/>
                    <a:pt x="2375" y="20352"/>
                  </a:cubicBezTo>
                  <a:cubicBezTo>
                    <a:pt x="2712" y="20729"/>
                    <a:pt x="3061" y="20989"/>
                    <a:pt x="3694" y="21198"/>
                  </a:cubicBezTo>
                  <a:cubicBezTo>
                    <a:pt x="4326" y="21406"/>
                    <a:pt x="5240" y="21562"/>
                    <a:pt x="6114" y="21575"/>
                  </a:cubicBezTo>
                  <a:cubicBezTo>
                    <a:pt x="6989" y="21588"/>
                    <a:pt x="7823" y="21458"/>
                    <a:pt x="8630" y="21302"/>
                  </a:cubicBezTo>
                  <a:cubicBezTo>
                    <a:pt x="9436" y="21146"/>
                    <a:pt x="10217" y="20963"/>
                    <a:pt x="11037" y="20768"/>
                  </a:cubicBezTo>
                  <a:cubicBezTo>
                    <a:pt x="11857" y="20573"/>
                    <a:pt x="12718" y="20365"/>
                    <a:pt x="13579" y="20118"/>
                  </a:cubicBezTo>
                  <a:cubicBezTo>
                    <a:pt x="14440" y="19870"/>
                    <a:pt x="15301" y="19584"/>
                    <a:pt x="16094" y="19220"/>
                  </a:cubicBezTo>
                  <a:cubicBezTo>
                    <a:pt x="16888" y="18855"/>
                    <a:pt x="17614" y="18413"/>
                    <a:pt x="18273" y="17919"/>
                  </a:cubicBezTo>
                  <a:cubicBezTo>
                    <a:pt x="18932" y="17424"/>
                    <a:pt x="19524" y="16878"/>
                    <a:pt x="20021" y="16266"/>
                  </a:cubicBezTo>
                  <a:cubicBezTo>
                    <a:pt x="20519" y="15655"/>
                    <a:pt x="20922" y="14978"/>
                    <a:pt x="21178" y="14301"/>
                  </a:cubicBezTo>
                  <a:cubicBezTo>
                    <a:pt x="21434" y="13625"/>
                    <a:pt x="21541" y="12948"/>
                    <a:pt x="21555" y="12180"/>
                  </a:cubicBezTo>
                  <a:cubicBezTo>
                    <a:pt x="21568" y="11413"/>
                    <a:pt x="21487" y="10554"/>
                    <a:pt x="21366" y="9682"/>
                  </a:cubicBezTo>
                  <a:cubicBezTo>
                    <a:pt x="21245" y="8810"/>
                    <a:pt x="21084" y="7925"/>
                    <a:pt x="20855" y="7093"/>
                  </a:cubicBezTo>
                  <a:cubicBezTo>
                    <a:pt x="20627" y="6260"/>
                    <a:pt x="20331" y="5479"/>
                    <a:pt x="19994" y="4724"/>
                  </a:cubicBezTo>
                  <a:cubicBezTo>
                    <a:pt x="19658" y="3970"/>
                    <a:pt x="19282" y="3241"/>
                    <a:pt x="18838" y="2538"/>
                  </a:cubicBezTo>
                  <a:cubicBezTo>
                    <a:pt x="18394" y="1836"/>
                    <a:pt x="17883" y="1159"/>
                    <a:pt x="17426" y="704"/>
                  </a:cubicBezTo>
                  <a:cubicBezTo>
                    <a:pt x="16968" y="248"/>
                    <a:pt x="16565" y="14"/>
                    <a:pt x="15771" y="1"/>
                  </a:cubicBezTo>
                  <a:cubicBezTo>
                    <a:pt x="14978" y="-12"/>
                    <a:pt x="13794" y="196"/>
                    <a:pt x="12947" y="404"/>
                  </a:cubicBezTo>
                  <a:cubicBezTo>
                    <a:pt x="12100" y="613"/>
                    <a:pt x="11588" y="821"/>
                    <a:pt x="11077" y="10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7550848" y="4980213"/>
              <a:ext cx="352135" cy="3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21414" y="0"/>
                  </a:moveTo>
                  <a:cubicBezTo>
                    <a:pt x="17529" y="2679"/>
                    <a:pt x="13644" y="5358"/>
                    <a:pt x="10459" y="7535"/>
                  </a:cubicBezTo>
                  <a:cubicBezTo>
                    <a:pt x="7273" y="9712"/>
                    <a:pt x="4787" y="11386"/>
                    <a:pt x="3233" y="12474"/>
                  </a:cubicBezTo>
                  <a:cubicBezTo>
                    <a:pt x="1679" y="13563"/>
                    <a:pt x="1057" y="14065"/>
                    <a:pt x="591" y="14735"/>
                  </a:cubicBezTo>
                  <a:cubicBezTo>
                    <a:pt x="125" y="15405"/>
                    <a:pt x="-186" y="16242"/>
                    <a:pt x="125" y="16744"/>
                  </a:cubicBezTo>
                  <a:cubicBezTo>
                    <a:pt x="436" y="17247"/>
                    <a:pt x="1368" y="17414"/>
                    <a:pt x="3544" y="17581"/>
                  </a:cubicBezTo>
                  <a:cubicBezTo>
                    <a:pt x="5719" y="17749"/>
                    <a:pt x="9138" y="17916"/>
                    <a:pt x="11469" y="18167"/>
                  </a:cubicBezTo>
                  <a:cubicBezTo>
                    <a:pt x="13800" y="18419"/>
                    <a:pt x="15043" y="18753"/>
                    <a:pt x="15664" y="19340"/>
                  </a:cubicBezTo>
                  <a:cubicBezTo>
                    <a:pt x="16286" y="19926"/>
                    <a:pt x="16286" y="20763"/>
                    <a:pt x="162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7489023" y="5405891"/>
              <a:ext cx="398629" cy="1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569" y="1118"/>
                    <a:pt x="9138" y="-1582"/>
                    <a:pt x="12738" y="1118"/>
                  </a:cubicBezTo>
                  <a:cubicBezTo>
                    <a:pt x="16338" y="3818"/>
                    <a:pt x="18969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8117004" y="4954400"/>
              <a:ext cx="303997" cy="40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195" fill="norm" stroke="1" extrusionOk="0">
                  <a:moveTo>
                    <a:pt x="15446" y="3347"/>
                  </a:moveTo>
                  <a:cubicBezTo>
                    <a:pt x="15446" y="2680"/>
                    <a:pt x="15446" y="2013"/>
                    <a:pt x="15092" y="1413"/>
                  </a:cubicBezTo>
                  <a:cubicBezTo>
                    <a:pt x="14738" y="813"/>
                    <a:pt x="14030" y="280"/>
                    <a:pt x="13233" y="80"/>
                  </a:cubicBezTo>
                  <a:cubicBezTo>
                    <a:pt x="12437" y="-120"/>
                    <a:pt x="11551" y="13"/>
                    <a:pt x="9958" y="947"/>
                  </a:cubicBezTo>
                  <a:cubicBezTo>
                    <a:pt x="8364" y="1880"/>
                    <a:pt x="6063" y="3613"/>
                    <a:pt x="4115" y="6147"/>
                  </a:cubicBezTo>
                  <a:cubicBezTo>
                    <a:pt x="2168" y="8680"/>
                    <a:pt x="574" y="12013"/>
                    <a:pt x="132" y="14613"/>
                  </a:cubicBezTo>
                  <a:cubicBezTo>
                    <a:pt x="-311" y="17213"/>
                    <a:pt x="397" y="19080"/>
                    <a:pt x="1725" y="20147"/>
                  </a:cubicBezTo>
                  <a:cubicBezTo>
                    <a:pt x="3053" y="21213"/>
                    <a:pt x="5000" y="21480"/>
                    <a:pt x="7745" y="20880"/>
                  </a:cubicBezTo>
                  <a:cubicBezTo>
                    <a:pt x="10489" y="20280"/>
                    <a:pt x="14030" y="18813"/>
                    <a:pt x="16597" y="16747"/>
                  </a:cubicBezTo>
                  <a:cubicBezTo>
                    <a:pt x="19164" y="14680"/>
                    <a:pt x="20758" y="12013"/>
                    <a:pt x="21023" y="9613"/>
                  </a:cubicBezTo>
                  <a:cubicBezTo>
                    <a:pt x="21289" y="7213"/>
                    <a:pt x="20227" y="5080"/>
                    <a:pt x="17394" y="3813"/>
                  </a:cubicBezTo>
                  <a:cubicBezTo>
                    <a:pt x="14561" y="2547"/>
                    <a:pt x="9958" y="2147"/>
                    <a:pt x="5355" y="1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3219109" y="7127521"/>
              <a:ext cx="421626" cy="4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4844" y="12126"/>
                    <a:pt x="9687" y="4168"/>
                    <a:pt x="13287" y="1326"/>
                  </a:cubicBezTo>
                  <a:cubicBezTo>
                    <a:pt x="16887" y="-1516"/>
                    <a:pt x="19244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3196112" y="7195662"/>
              <a:ext cx="536614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3" y="17829"/>
                    <a:pt x="7406" y="14057"/>
                    <a:pt x="11006" y="10457"/>
                  </a:cubicBezTo>
                  <a:cubicBezTo>
                    <a:pt x="14606" y="6857"/>
                    <a:pt x="18103" y="34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586757" y="7045838"/>
              <a:ext cx="252053" cy="26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24" fill="norm" stroke="1" extrusionOk="0">
                  <a:moveTo>
                    <a:pt x="3267" y="962"/>
                  </a:moveTo>
                  <a:cubicBezTo>
                    <a:pt x="1755" y="755"/>
                    <a:pt x="243" y="547"/>
                    <a:pt x="27" y="339"/>
                  </a:cubicBezTo>
                  <a:cubicBezTo>
                    <a:pt x="-189" y="132"/>
                    <a:pt x="891" y="-76"/>
                    <a:pt x="3699" y="28"/>
                  </a:cubicBezTo>
                  <a:cubicBezTo>
                    <a:pt x="6507" y="132"/>
                    <a:pt x="11043" y="547"/>
                    <a:pt x="14715" y="1586"/>
                  </a:cubicBezTo>
                  <a:cubicBezTo>
                    <a:pt x="18387" y="2624"/>
                    <a:pt x="21195" y="4286"/>
                    <a:pt x="21303" y="7193"/>
                  </a:cubicBezTo>
                  <a:cubicBezTo>
                    <a:pt x="21411" y="10101"/>
                    <a:pt x="18819" y="14255"/>
                    <a:pt x="16875" y="16851"/>
                  </a:cubicBezTo>
                  <a:cubicBezTo>
                    <a:pt x="14931" y="19447"/>
                    <a:pt x="13635" y="20486"/>
                    <a:pt x="12339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4411050" y="7036699"/>
              <a:ext cx="193084" cy="573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258" fill="norm" stroke="1" extrusionOk="0">
                  <a:moveTo>
                    <a:pt x="8735" y="12998"/>
                  </a:moveTo>
                  <a:cubicBezTo>
                    <a:pt x="7904" y="15083"/>
                    <a:pt x="7073" y="17167"/>
                    <a:pt x="6381" y="18635"/>
                  </a:cubicBezTo>
                  <a:cubicBezTo>
                    <a:pt x="5688" y="20104"/>
                    <a:pt x="5135" y="20956"/>
                    <a:pt x="4442" y="21193"/>
                  </a:cubicBezTo>
                  <a:cubicBezTo>
                    <a:pt x="3750" y="21430"/>
                    <a:pt x="2919" y="21051"/>
                    <a:pt x="1950" y="19393"/>
                  </a:cubicBezTo>
                  <a:cubicBezTo>
                    <a:pt x="981" y="17735"/>
                    <a:pt x="-127" y="14798"/>
                    <a:pt x="11" y="11625"/>
                  </a:cubicBezTo>
                  <a:cubicBezTo>
                    <a:pt x="150" y="8451"/>
                    <a:pt x="1535" y="5041"/>
                    <a:pt x="2642" y="3098"/>
                  </a:cubicBezTo>
                  <a:cubicBezTo>
                    <a:pt x="3750" y="1156"/>
                    <a:pt x="4581" y="683"/>
                    <a:pt x="5688" y="351"/>
                  </a:cubicBezTo>
                  <a:cubicBezTo>
                    <a:pt x="6796" y="19"/>
                    <a:pt x="8181" y="-170"/>
                    <a:pt x="10673" y="209"/>
                  </a:cubicBezTo>
                  <a:cubicBezTo>
                    <a:pt x="13165" y="588"/>
                    <a:pt x="16765" y="1535"/>
                    <a:pt x="18842" y="2246"/>
                  </a:cubicBezTo>
                  <a:cubicBezTo>
                    <a:pt x="20919" y="2956"/>
                    <a:pt x="21473" y="3430"/>
                    <a:pt x="20365" y="4235"/>
                  </a:cubicBezTo>
                  <a:cubicBezTo>
                    <a:pt x="19258" y="5041"/>
                    <a:pt x="16488" y="6177"/>
                    <a:pt x="13027" y="6793"/>
                  </a:cubicBezTo>
                  <a:cubicBezTo>
                    <a:pt x="9565" y="7409"/>
                    <a:pt x="5411" y="7504"/>
                    <a:pt x="1258" y="7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4479844" y="6763455"/>
              <a:ext cx="126796" cy="13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0687" fill="norm" stroke="1" extrusionOk="0">
                  <a:moveTo>
                    <a:pt x="3292" y="9874"/>
                  </a:moveTo>
                  <a:cubicBezTo>
                    <a:pt x="2860" y="11837"/>
                    <a:pt x="2428" y="13801"/>
                    <a:pt x="1780" y="15961"/>
                  </a:cubicBezTo>
                  <a:cubicBezTo>
                    <a:pt x="1132" y="18121"/>
                    <a:pt x="268" y="20477"/>
                    <a:pt x="52" y="20674"/>
                  </a:cubicBezTo>
                  <a:cubicBezTo>
                    <a:pt x="-164" y="20870"/>
                    <a:pt x="268" y="18906"/>
                    <a:pt x="1780" y="15372"/>
                  </a:cubicBezTo>
                  <a:cubicBezTo>
                    <a:pt x="3292" y="11837"/>
                    <a:pt x="5884" y="6732"/>
                    <a:pt x="8044" y="3590"/>
                  </a:cubicBezTo>
                  <a:cubicBezTo>
                    <a:pt x="10204" y="448"/>
                    <a:pt x="11932" y="-730"/>
                    <a:pt x="13444" y="448"/>
                  </a:cubicBezTo>
                  <a:cubicBezTo>
                    <a:pt x="14956" y="1626"/>
                    <a:pt x="16252" y="5161"/>
                    <a:pt x="17548" y="8106"/>
                  </a:cubicBezTo>
                  <a:cubicBezTo>
                    <a:pt x="18844" y="11052"/>
                    <a:pt x="20140" y="13408"/>
                    <a:pt x="21436" y="15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4653245" y="7130394"/>
              <a:ext cx="195197" cy="25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02" fill="norm" stroke="1" extrusionOk="0">
                  <a:moveTo>
                    <a:pt x="775" y="18936"/>
                  </a:moveTo>
                  <a:cubicBezTo>
                    <a:pt x="494" y="20219"/>
                    <a:pt x="214" y="21502"/>
                    <a:pt x="73" y="21502"/>
                  </a:cubicBezTo>
                  <a:cubicBezTo>
                    <a:pt x="-67" y="21502"/>
                    <a:pt x="-67" y="20219"/>
                    <a:pt x="634" y="16797"/>
                  </a:cubicBezTo>
                  <a:cubicBezTo>
                    <a:pt x="1336" y="13375"/>
                    <a:pt x="2738" y="7815"/>
                    <a:pt x="3720" y="4500"/>
                  </a:cubicBezTo>
                  <a:cubicBezTo>
                    <a:pt x="4702" y="1185"/>
                    <a:pt x="5263" y="116"/>
                    <a:pt x="5964" y="9"/>
                  </a:cubicBezTo>
                  <a:cubicBezTo>
                    <a:pt x="6665" y="-98"/>
                    <a:pt x="7507" y="757"/>
                    <a:pt x="7928" y="1720"/>
                  </a:cubicBezTo>
                  <a:cubicBezTo>
                    <a:pt x="8349" y="2682"/>
                    <a:pt x="8349" y="3752"/>
                    <a:pt x="8629" y="4928"/>
                  </a:cubicBezTo>
                  <a:cubicBezTo>
                    <a:pt x="8910" y="6104"/>
                    <a:pt x="9471" y="7387"/>
                    <a:pt x="10593" y="7387"/>
                  </a:cubicBezTo>
                  <a:cubicBezTo>
                    <a:pt x="11715" y="7387"/>
                    <a:pt x="13398" y="6104"/>
                    <a:pt x="14801" y="5142"/>
                  </a:cubicBezTo>
                  <a:cubicBezTo>
                    <a:pt x="16203" y="4179"/>
                    <a:pt x="17325" y="3538"/>
                    <a:pt x="18307" y="3645"/>
                  </a:cubicBezTo>
                  <a:cubicBezTo>
                    <a:pt x="19289" y="3752"/>
                    <a:pt x="20130" y="4607"/>
                    <a:pt x="20691" y="6211"/>
                  </a:cubicBezTo>
                  <a:cubicBezTo>
                    <a:pt x="21252" y="7815"/>
                    <a:pt x="21533" y="10167"/>
                    <a:pt x="21393" y="11878"/>
                  </a:cubicBezTo>
                  <a:cubicBezTo>
                    <a:pt x="21252" y="13589"/>
                    <a:pt x="20691" y="14658"/>
                    <a:pt x="20130" y="15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4852646" y="7149667"/>
              <a:ext cx="167954" cy="19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77" fill="norm" stroke="1" extrusionOk="0">
                  <a:moveTo>
                    <a:pt x="7766" y="0"/>
                  </a:moveTo>
                  <a:cubicBezTo>
                    <a:pt x="5147" y="4708"/>
                    <a:pt x="2529" y="9415"/>
                    <a:pt x="1220" y="12462"/>
                  </a:cubicBezTo>
                  <a:cubicBezTo>
                    <a:pt x="-89" y="15508"/>
                    <a:pt x="-89" y="16892"/>
                    <a:pt x="75" y="18277"/>
                  </a:cubicBezTo>
                  <a:cubicBezTo>
                    <a:pt x="238" y="19662"/>
                    <a:pt x="566" y="21046"/>
                    <a:pt x="3511" y="21323"/>
                  </a:cubicBezTo>
                  <a:cubicBezTo>
                    <a:pt x="6456" y="21600"/>
                    <a:pt x="12020" y="20769"/>
                    <a:pt x="15456" y="19938"/>
                  </a:cubicBezTo>
                  <a:cubicBezTo>
                    <a:pt x="18893" y="19108"/>
                    <a:pt x="20202" y="18277"/>
                    <a:pt x="21511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5038486" y="7135478"/>
              <a:ext cx="204425" cy="19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12690" y="2400"/>
                  </a:moveTo>
                  <a:cubicBezTo>
                    <a:pt x="11880" y="1278"/>
                    <a:pt x="11070" y="156"/>
                    <a:pt x="10125" y="15"/>
                  </a:cubicBezTo>
                  <a:cubicBezTo>
                    <a:pt x="9180" y="-125"/>
                    <a:pt x="8100" y="717"/>
                    <a:pt x="6480" y="3101"/>
                  </a:cubicBezTo>
                  <a:cubicBezTo>
                    <a:pt x="4860" y="5485"/>
                    <a:pt x="2700" y="9413"/>
                    <a:pt x="1485" y="12078"/>
                  </a:cubicBezTo>
                  <a:cubicBezTo>
                    <a:pt x="270" y="14743"/>
                    <a:pt x="0" y="16145"/>
                    <a:pt x="0" y="17548"/>
                  </a:cubicBezTo>
                  <a:cubicBezTo>
                    <a:pt x="0" y="18950"/>
                    <a:pt x="270" y="20353"/>
                    <a:pt x="3915" y="20914"/>
                  </a:cubicBezTo>
                  <a:cubicBezTo>
                    <a:pt x="7560" y="21475"/>
                    <a:pt x="14580" y="21194"/>
                    <a:pt x="21600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5074260" y="7241657"/>
              <a:ext cx="130322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5925177" y="7103671"/>
              <a:ext cx="22998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5932842" y="6996348"/>
              <a:ext cx="30665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6019447" y="7037491"/>
              <a:ext cx="112711" cy="19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295" fill="norm" stroke="1" extrusionOk="0">
                  <a:moveTo>
                    <a:pt x="21172" y="1357"/>
                  </a:moveTo>
                  <a:cubicBezTo>
                    <a:pt x="19252" y="526"/>
                    <a:pt x="17332" y="-305"/>
                    <a:pt x="13732" y="110"/>
                  </a:cubicBezTo>
                  <a:cubicBezTo>
                    <a:pt x="10132" y="526"/>
                    <a:pt x="4852" y="2187"/>
                    <a:pt x="2212" y="3710"/>
                  </a:cubicBezTo>
                  <a:cubicBezTo>
                    <a:pt x="-428" y="5233"/>
                    <a:pt x="-428" y="6618"/>
                    <a:pt x="772" y="7587"/>
                  </a:cubicBezTo>
                  <a:cubicBezTo>
                    <a:pt x="1972" y="8557"/>
                    <a:pt x="4372" y="9110"/>
                    <a:pt x="7012" y="9803"/>
                  </a:cubicBezTo>
                  <a:cubicBezTo>
                    <a:pt x="9652" y="10495"/>
                    <a:pt x="12532" y="11326"/>
                    <a:pt x="15172" y="12295"/>
                  </a:cubicBezTo>
                  <a:cubicBezTo>
                    <a:pt x="17812" y="13264"/>
                    <a:pt x="20212" y="14372"/>
                    <a:pt x="20692" y="15618"/>
                  </a:cubicBezTo>
                  <a:cubicBezTo>
                    <a:pt x="21172" y="16864"/>
                    <a:pt x="19732" y="18249"/>
                    <a:pt x="16612" y="19218"/>
                  </a:cubicBezTo>
                  <a:cubicBezTo>
                    <a:pt x="13492" y="20187"/>
                    <a:pt x="8692" y="20741"/>
                    <a:pt x="3892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6808012" y="7090336"/>
              <a:ext cx="305382" cy="17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50" fill="norm" stroke="1" extrusionOk="0">
                  <a:moveTo>
                    <a:pt x="12332" y="684"/>
                  </a:moveTo>
                  <a:cubicBezTo>
                    <a:pt x="10172" y="67"/>
                    <a:pt x="8012" y="-550"/>
                    <a:pt x="5942" y="839"/>
                  </a:cubicBezTo>
                  <a:cubicBezTo>
                    <a:pt x="3872" y="2227"/>
                    <a:pt x="1892" y="5621"/>
                    <a:pt x="902" y="8090"/>
                  </a:cubicBezTo>
                  <a:cubicBezTo>
                    <a:pt x="-88" y="10559"/>
                    <a:pt x="-88" y="12101"/>
                    <a:pt x="92" y="13799"/>
                  </a:cubicBezTo>
                  <a:cubicBezTo>
                    <a:pt x="272" y="15496"/>
                    <a:pt x="632" y="17347"/>
                    <a:pt x="2702" y="17347"/>
                  </a:cubicBezTo>
                  <a:cubicBezTo>
                    <a:pt x="4772" y="17347"/>
                    <a:pt x="8552" y="15496"/>
                    <a:pt x="10802" y="13644"/>
                  </a:cubicBezTo>
                  <a:cubicBezTo>
                    <a:pt x="13052" y="11793"/>
                    <a:pt x="13772" y="9941"/>
                    <a:pt x="14222" y="8244"/>
                  </a:cubicBezTo>
                  <a:cubicBezTo>
                    <a:pt x="14672" y="6547"/>
                    <a:pt x="14852" y="5004"/>
                    <a:pt x="14942" y="5004"/>
                  </a:cubicBezTo>
                  <a:cubicBezTo>
                    <a:pt x="15032" y="5004"/>
                    <a:pt x="15032" y="6547"/>
                    <a:pt x="15572" y="9170"/>
                  </a:cubicBezTo>
                  <a:cubicBezTo>
                    <a:pt x="16112" y="11793"/>
                    <a:pt x="17192" y="15496"/>
                    <a:pt x="18272" y="17656"/>
                  </a:cubicBezTo>
                  <a:cubicBezTo>
                    <a:pt x="19352" y="19816"/>
                    <a:pt x="20432" y="20433"/>
                    <a:pt x="21512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7623532" y="7123630"/>
              <a:ext cx="455767" cy="15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08" fill="norm" stroke="1" extrusionOk="0">
                  <a:moveTo>
                    <a:pt x="526" y="3668"/>
                  </a:moveTo>
                  <a:cubicBezTo>
                    <a:pt x="1009" y="4748"/>
                    <a:pt x="1492" y="5828"/>
                    <a:pt x="1612" y="7268"/>
                  </a:cubicBezTo>
                  <a:cubicBezTo>
                    <a:pt x="1733" y="8708"/>
                    <a:pt x="1492" y="10508"/>
                    <a:pt x="1311" y="12308"/>
                  </a:cubicBezTo>
                  <a:cubicBezTo>
                    <a:pt x="1130" y="14108"/>
                    <a:pt x="1009" y="15908"/>
                    <a:pt x="768" y="17708"/>
                  </a:cubicBezTo>
                  <a:cubicBezTo>
                    <a:pt x="526" y="19508"/>
                    <a:pt x="164" y="21308"/>
                    <a:pt x="44" y="21308"/>
                  </a:cubicBezTo>
                  <a:cubicBezTo>
                    <a:pt x="-77" y="21308"/>
                    <a:pt x="44" y="19508"/>
                    <a:pt x="526" y="16988"/>
                  </a:cubicBezTo>
                  <a:cubicBezTo>
                    <a:pt x="1009" y="14468"/>
                    <a:pt x="1854" y="11228"/>
                    <a:pt x="2578" y="9068"/>
                  </a:cubicBezTo>
                  <a:cubicBezTo>
                    <a:pt x="3302" y="6908"/>
                    <a:pt x="3905" y="5828"/>
                    <a:pt x="4508" y="5108"/>
                  </a:cubicBezTo>
                  <a:cubicBezTo>
                    <a:pt x="5112" y="4388"/>
                    <a:pt x="5715" y="4028"/>
                    <a:pt x="6017" y="5288"/>
                  </a:cubicBezTo>
                  <a:cubicBezTo>
                    <a:pt x="6319" y="6548"/>
                    <a:pt x="6319" y="9428"/>
                    <a:pt x="6500" y="9968"/>
                  </a:cubicBezTo>
                  <a:cubicBezTo>
                    <a:pt x="6681" y="10508"/>
                    <a:pt x="7043" y="8708"/>
                    <a:pt x="7465" y="7268"/>
                  </a:cubicBezTo>
                  <a:cubicBezTo>
                    <a:pt x="7887" y="5828"/>
                    <a:pt x="8370" y="4748"/>
                    <a:pt x="8913" y="4028"/>
                  </a:cubicBezTo>
                  <a:cubicBezTo>
                    <a:pt x="9456" y="3308"/>
                    <a:pt x="10059" y="2948"/>
                    <a:pt x="10482" y="3668"/>
                  </a:cubicBezTo>
                  <a:cubicBezTo>
                    <a:pt x="10904" y="4388"/>
                    <a:pt x="11145" y="6188"/>
                    <a:pt x="11206" y="7988"/>
                  </a:cubicBezTo>
                  <a:cubicBezTo>
                    <a:pt x="11266" y="9788"/>
                    <a:pt x="11145" y="11588"/>
                    <a:pt x="11326" y="13028"/>
                  </a:cubicBezTo>
                  <a:cubicBezTo>
                    <a:pt x="11507" y="14468"/>
                    <a:pt x="11990" y="15548"/>
                    <a:pt x="12533" y="15908"/>
                  </a:cubicBezTo>
                  <a:cubicBezTo>
                    <a:pt x="13076" y="16268"/>
                    <a:pt x="13679" y="15908"/>
                    <a:pt x="14645" y="14828"/>
                  </a:cubicBezTo>
                  <a:cubicBezTo>
                    <a:pt x="15610" y="13748"/>
                    <a:pt x="16938" y="11948"/>
                    <a:pt x="17782" y="10328"/>
                  </a:cubicBezTo>
                  <a:cubicBezTo>
                    <a:pt x="18627" y="8708"/>
                    <a:pt x="18989" y="7268"/>
                    <a:pt x="19170" y="5648"/>
                  </a:cubicBezTo>
                  <a:cubicBezTo>
                    <a:pt x="19351" y="4028"/>
                    <a:pt x="19351" y="2228"/>
                    <a:pt x="19049" y="1148"/>
                  </a:cubicBezTo>
                  <a:cubicBezTo>
                    <a:pt x="18748" y="68"/>
                    <a:pt x="18144" y="-292"/>
                    <a:pt x="17300" y="248"/>
                  </a:cubicBezTo>
                  <a:cubicBezTo>
                    <a:pt x="16455" y="788"/>
                    <a:pt x="15369" y="2228"/>
                    <a:pt x="14584" y="4028"/>
                  </a:cubicBezTo>
                  <a:cubicBezTo>
                    <a:pt x="13800" y="5828"/>
                    <a:pt x="13317" y="7988"/>
                    <a:pt x="13076" y="9968"/>
                  </a:cubicBezTo>
                  <a:cubicBezTo>
                    <a:pt x="12835" y="11948"/>
                    <a:pt x="12835" y="13748"/>
                    <a:pt x="13197" y="14828"/>
                  </a:cubicBezTo>
                  <a:cubicBezTo>
                    <a:pt x="13559" y="15908"/>
                    <a:pt x="14283" y="16268"/>
                    <a:pt x="14946" y="16088"/>
                  </a:cubicBezTo>
                  <a:cubicBezTo>
                    <a:pt x="15610" y="15908"/>
                    <a:pt x="16214" y="15188"/>
                    <a:pt x="16877" y="14108"/>
                  </a:cubicBezTo>
                  <a:cubicBezTo>
                    <a:pt x="17541" y="13028"/>
                    <a:pt x="18265" y="11588"/>
                    <a:pt x="19049" y="12128"/>
                  </a:cubicBezTo>
                  <a:cubicBezTo>
                    <a:pt x="19834" y="12668"/>
                    <a:pt x="20678" y="15188"/>
                    <a:pt x="21523" y="17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8148292" y="7149667"/>
              <a:ext cx="130321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2160"/>
                    <a:pt x="10165" y="4320"/>
                    <a:pt x="13765" y="7920"/>
                  </a:cubicBezTo>
                  <a:cubicBezTo>
                    <a:pt x="17365" y="11520"/>
                    <a:pt x="19482" y="165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8186621" y="7156653"/>
              <a:ext cx="114990" cy="153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21600" y="1156"/>
                  </a:moveTo>
                  <a:cubicBezTo>
                    <a:pt x="19200" y="448"/>
                    <a:pt x="16800" y="-260"/>
                    <a:pt x="14880" y="94"/>
                  </a:cubicBezTo>
                  <a:cubicBezTo>
                    <a:pt x="12960" y="448"/>
                    <a:pt x="11520" y="1865"/>
                    <a:pt x="9120" y="5583"/>
                  </a:cubicBezTo>
                  <a:cubicBezTo>
                    <a:pt x="6720" y="9301"/>
                    <a:pt x="3360" y="15320"/>
                    <a:pt x="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8324608" y="7180330"/>
              <a:ext cx="15333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8347605" y="7057676"/>
              <a:ext cx="15333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8428347" y="7126669"/>
              <a:ext cx="199374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3665" y="0"/>
                  </a:moveTo>
                  <a:cubicBezTo>
                    <a:pt x="3118" y="5236"/>
                    <a:pt x="2571" y="10473"/>
                    <a:pt x="2024" y="13909"/>
                  </a:cubicBezTo>
                  <a:cubicBezTo>
                    <a:pt x="1478" y="17345"/>
                    <a:pt x="931" y="18982"/>
                    <a:pt x="521" y="18982"/>
                  </a:cubicBezTo>
                  <a:cubicBezTo>
                    <a:pt x="110" y="18982"/>
                    <a:pt x="-163" y="17345"/>
                    <a:pt x="110" y="14891"/>
                  </a:cubicBezTo>
                  <a:cubicBezTo>
                    <a:pt x="384" y="12436"/>
                    <a:pt x="1204" y="9164"/>
                    <a:pt x="2161" y="6873"/>
                  </a:cubicBezTo>
                  <a:cubicBezTo>
                    <a:pt x="3118" y="4582"/>
                    <a:pt x="4212" y="3273"/>
                    <a:pt x="5169" y="3273"/>
                  </a:cubicBezTo>
                  <a:cubicBezTo>
                    <a:pt x="6126" y="3273"/>
                    <a:pt x="6946" y="4582"/>
                    <a:pt x="7356" y="6709"/>
                  </a:cubicBezTo>
                  <a:cubicBezTo>
                    <a:pt x="7766" y="8836"/>
                    <a:pt x="7766" y="11782"/>
                    <a:pt x="7903" y="12436"/>
                  </a:cubicBezTo>
                  <a:cubicBezTo>
                    <a:pt x="8040" y="13091"/>
                    <a:pt x="8313" y="11455"/>
                    <a:pt x="9680" y="9164"/>
                  </a:cubicBezTo>
                  <a:cubicBezTo>
                    <a:pt x="11047" y="6873"/>
                    <a:pt x="13508" y="3927"/>
                    <a:pt x="15558" y="2291"/>
                  </a:cubicBezTo>
                  <a:cubicBezTo>
                    <a:pt x="17609" y="655"/>
                    <a:pt x="19250" y="327"/>
                    <a:pt x="20207" y="1636"/>
                  </a:cubicBezTo>
                  <a:cubicBezTo>
                    <a:pt x="21164" y="2945"/>
                    <a:pt x="21437" y="5891"/>
                    <a:pt x="21300" y="9491"/>
                  </a:cubicBezTo>
                  <a:cubicBezTo>
                    <a:pt x="21164" y="13091"/>
                    <a:pt x="20617" y="17345"/>
                    <a:pt x="200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8649924" y="7091215"/>
              <a:ext cx="241962" cy="196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88" fill="norm" stroke="1" extrusionOk="0">
                  <a:moveTo>
                    <a:pt x="9155" y="9657"/>
                  </a:moveTo>
                  <a:cubicBezTo>
                    <a:pt x="9605" y="8273"/>
                    <a:pt x="10055" y="6888"/>
                    <a:pt x="10393" y="5226"/>
                  </a:cubicBezTo>
                  <a:cubicBezTo>
                    <a:pt x="10730" y="3565"/>
                    <a:pt x="10955" y="1626"/>
                    <a:pt x="10393" y="657"/>
                  </a:cubicBezTo>
                  <a:cubicBezTo>
                    <a:pt x="9830" y="-312"/>
                    <a:pt x="8480" y="-312"/>
                    <a:pt x="6568" y="1350"/>
                  </a:cubicBezTo>
                  <a:cubicBezTo>
                    <a:pt x="4655" y="3011"/>
                    <a:pt x="2180" y="6334"/>
                    <a:pt x="943" y="8826"/>
                  </a:cubicBezTo>
                  <a:cubicBezTo>
                    <a:pt x="-295" y="11319"/>
                    <a:pt x="-295" y="12980"/>
                    <a:pt x="830" y="14226"/>
                  </a:cubicBezTo>
                  <a:cubicBezTo>
                    <a:pt x="1955" y="15473"/>
                    <a:pt x="4205" y="16303"/>
                    <a:pt x="6343" y="15611"/>
                  </a:cubicBezTo>
                  <a:cubicBezTo>
                    <a:pt x="8480" y="14919"/>
                    <a:pt x="10505" y="12703"/>
                    <a:pt x="11968" y="11180"/>
                  </a:cubicBezTo>
                  <a:cubicBezTo>
                    <a:pt x="13430" y="9657"/>
                    <a:pt x="14330" y="8826"/>
                    <a:pt x="14893" y="9103"/>
                  </a:cubicBezTo>
                  <a:cubicBezTo>
                    <a:pt x="15455" y="9380"/>
                    <a:pt x="15680" y="10765"/>
                    <a:pt x="16693" y="12980"/>
                  </a:cubicBezTo>
                  <a:cubicBezTo>
                    <a:pt x="17705" y="15196"/>
                    <a:pt x="19505" y="18242"/>
                    <a:pt x="21305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2844376" y="4042061"/>
              <a:ext cx="1232742" cy="185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63" fill="norm" stroke="1" extrusionOk="0">
                  <a:moveTo>
                    <a:pt x="19224" y="2262"/>
                  </a:moveTo>
                  <a:cubicBezTo>
                    <a:pt x="19269" y="1965"/>
                    <a:pt x="19313" y="1668"/>
                    <a:pt x="19335" y="1445"/>
                  </a:cubicBezTo>
                  <a:cubicBezTo>
                    <a:pt x="19358" y="1222"/>
                    <a:pt x="19358" y="1073"/>
                    <a:pt x="19202" y="895"/>
                  </a:cubicBezTo>
                  <a:cubicBezTo>
                    <a:pt x="19046" y="717"/>
                    <a:pt x="18734" y="509"/>
                    <a:pt x="18022" y="345"/>
                  </a:cubicBezTo>
                  <a:cubicBezTo>
                    <a:pt x="17309" y="182"/>
                    <a:pt x="16196" y="63"/>
                    <a:pt x="15127" y="19"/>
                  </a:cubicBezTo>
                  <a:cubicBezTo>
                    <a:pt x="14058" y="-26"/>
                    <a:pt x="13034" y="4"/>
                    <a:pt x="11965" y="152"/>
                  </a:cubicBezTo>
                  <a:cubicBezTo>
                    <a:pt x="10896" y="301"/>
                    <a:pt x="9782" y="568"/>
                    <a:pt x="8714" y="940"/>
                  </a:cubicBezTo>
                  <a:cubicBezTo>
                    <a:pt x="7645" y="1311"/>
                    <a:pt x="6620" y="1786"/>
                    <a:pt x="5863" y="2187"/>
                  </a:cubicBezTo>
                  <a:cubicBezTo>
                    <a:pt x="5106" y="2589"/>
                    <a:pt x="4616" y="2915"/>
                    <a:pt x="4149" y="3450"/>
                  </a:cubicBezTo>
                  <a:cubicBezTo>
                    <a:pt x="3681" y="3985"/>
                    <a:pt x="3236" y="4728"/>
                    <a:pt x="2768" y="5500"/>
                  </a:cubicBezTo>
                  <a:cubicBezTo>
                    <a:pt x="2300" y="6273"/>
                    <a:pt x="1811" y="7075"/>
                    <a:pt x="1499" y="7729"/>
                  </a:cubicBezTo>
                  <a:cubicBezTo>
                    <a:pt x="1187" y="8382"/>
                    <a:pt x="1053" y="8887"/>
                    <a:pt x="942" y="9467"/>
                  </a:cubicBezTo>
                  <a:cubicBezTo>
                    <a:pt x="831" y="10046"/>
                    <a:pt x="742" y="10700"/>
                    <a:pt x="675" y="11353"/>
                  </a:cubicBezTo>
                  <a:cubicBezTo>
                    <a:pt x="608" y="12007"/>
                    <a:pt x="564" y="12661"/>
                    <a:pt x="474" y="13225"/>
                  </a:cubicBezTo>
                  <a:cubicBezTo>
                    <a:pt x="385" y="13790"/>
                    <a:pt x="252" y="14265"/>
                    <a:pt x="140" y="14815"/>
                  </a:cubicBezTo>
                  <a:cubicBezTo>
                    <a:pt x="29" y="15364"/>
                    <a:pt x="-60" y="15988"/>
                    <a:pt x="51" y="16553"/>
                  </a:cubicBezTo>
                  <a:cubicBezTo>
                    <a:pt x="163" y="17117"/>
                    <a:pt x="474" y="17622"/>
                    <a:pt x="808" y="18128"/>
                  </a:cubicBezTo>
                  <a:cubicBezTo>
                    <a:pt x="1142" y="18633"/>
                    <a:pt x="1499" y="19138"/>
                    <a:pt x="2011" y="19568"/>
                  </a:cubicBezTo>
                  <a:cubicBezTo>
                    <a:pt x="2523" y="19999"/>
                    <a:pt x="3191" y="20356"/>
                    <a:pt x="3815" y="20653"/>
                  </a:cubicBezTo>
                  <a:cubicBezTo>
                    <a:pt x="4438" y="20950"/>
                    <a:pt x="5017" y="21188"/>
                    <a:pt x="5707" y="21336"/>
                  </a:cubicBezTo>
                  <a:cubicBezTo>
                    <a:pt x="6398" y="21485"/>
                    <a:pt x="7199" y="21544"/>
                    <a:pt x="8201" y="21559"/>
                  </a:cubicBezTo>
                  <a:cubicBezTo>
                    <a:pt x="9204" y="21574"/>
                    <a:pt x="10406" y="21544"/>
                    <a:pt x="11497" y="21440"/>
                  </a:cubicBezTo>
                  <a:cubicBezTo>
                    <a:pt x="12588" y="21336"/>
                    <a:pt x="13568" y="21158"/>
                    <a:pt x="14503" y="20727"/>
                  </a:cubicBezTo>
                  <a:cubicBezTo>
                    <a:pt x="15439" y="20296"/>
                    <a:pt x="16329" y="19613"/>
                    <a:pt x="17109" y="18781"/>
                  </a:cubicBezTo>
                  <a:cubicBezTo>
                    <a:pt x="17888" y="17949"/>
                    <a:pt x="18556" y="16969"/>
                    <a:pt x="19091" y="15988"/>
                  </a:cubicBezTo>
                  <a:cubicBezTo>
                    <a:pt x="19625" y="15008"/>
                    <a:pt x="20026" y="14027"/>
                    <a:pt x="20382" y="13002"/>
                  </a:cubicBezTo>
                  <a:cubicBezTo>
                    <a:pt x="20738" y="11977"/>
                    <a:pt x="21050" y="10908"/>
                    <a:pt x="21251" y="9927"/>
                  </a:cubicBezTo>
                  <a:cubicBezTo>
                    <a:pt x="21451" y="8947"/>
                    <a:pt x="21540" y="8055"/>
                    <a:pt x="21451" y="7194"/>
                  </a:cubicBezTo>
                  <a:cubicBezTo>
                    <a:pt x="21362" y="6332"/>
                    <a:pt x="21095" y="5500"/>
                    <a:pt x="20827" y="4668"/>
                  </a:cubicBezTo>
                  <a:cubicBezTo>
                    <a:pt x="20560" y="3836"/>
                    <a:pt x="20293" y="3005"/>
                    <a:pt x="19848" y="2395"/>
                  </a:cubicBezTo>
                  <a:cubicBezTo>
                    <a:pt x="19402" y="1786"/>
                    <a:pt x="18779" y="1400"/>
                    <a:pt x="18200" y="1162"/>
                  </a:cubicBezTo>
                  <a:cubicBezTo>
                    <a:pt x="17621" y="925"/>
                    <a:pt x="17086" y="836"/>
                    <a:pt x="16619" y="925"/>
                  </a:cubicBezTo>
                  <a:cubicBezTo>
                    <a:pt x="16151" y="1014"/>
                    <a:pt x="15750" y="1281"/>
                    <a:pt x="15349" y="15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3878378" y="5546016"/>
              <a:ext cx="135432" cy="15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1223" y="2329"/>
                  </a:moveTo>
                  <a:cubicBezTo>
                    <a:pt x="2853" y="1266"/>
                    <a:pt x="4483" y="204"/>
                    <a:pt x="7336" y="27"/>
                  </a:cubicBezTo>
                  <a:cubicBezTo>
                    <a:pt x="10189" y="-150"/>
                    <a:pt x="14264" y="558"/>
                    <a:pt x="17117" y="1443"/>
                  </a:cubicBezTo>
                  <a:cubicBezTo>
                    <a:pt x="19970" y="2329"/>
                    <a:pt x="21600" y="3391"/>
                    <a:pt x="21600" y="4630"/>
                  </a:cubicBezTo>
                  <a:cubicBezTo>
                    <a:pt x="21600" y="5870"/>
                    <a:pt x="19970" y="7286"/>
                    <a:pt x="17117" y="8702"/>
                  </a:cubicBezTo>
                  <a:cubicBezTo>
                    <a:pt x="14264" y="10119"/>
                    <a:pt x="10189" y="11535"/>
                    <a:pt x="7132" y="13660"/>
                  </a:cubicBezTo>
                  <a:cubicBezTo>
                    <a:pt x="4076" y="15784"/>
                    <a:pt x="2038" y="18617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3924373" y="5693143"/>
              <a:ext cx="99658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4074197" y="5578155"/>
              <a:ext cx="151064" cy="13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327" fill="norm" stroke="1" extrusionOk="0">
                  <a:moveTo>
                    <a:pt x="13232" y="2400"/>
                  </a:moveTo>
                  <a:cubicBezTo>
                    <a:pt x="11461" y="1200"/>
                    <a:pt x="9691" y="0"/>
                    <a:pt x="7920" y="0"/>
                  </a:cubicBezTo>
                  <a:cubicBezTo>
                    <a:pt x="6150" y="0"/>
                    <a:pt x="4379" y="1200"/>
                    <a:pt x="2963" y="4000"/>
                  </a:cubicBezTo>
                  <a:cubicBezTo>
                    <a:pt x="1547" y="6800"/>
                    <a:pt x="484" y="11200"/>
                    <a:pt x="130" y="14400"/>
                  </a:cubicBezTo>
                  <a:cubicBezTo>
                    <a:pt x="-224" y="17600"/>
                    <a:pt x="130" y="19600"/>
                    <a:pt x="1369" y="20600"/>
                  </a:cubicBezTo>
                  <a:cubicBezTo>
                    <a:pt x="2609" y="21600"/>
                    <a:pt x="4733" y="21600"/>
                    <a:pt x="7566" y="20400"/>
                  </a:cubicBezTo>
                  <a:cubicBezTo>
                    <a:pt x="10399" y="19200"/>
                    <a:pt x="13940" y="16800"/>
                    <a:pt x="16242" y="14600"/>
                  </a:cubicBezTo>
                  <a:cubicBezTo>
                    <a:pt x="18543" y="12400"/>
                    <a:pt x="19606" y="10400"/>
                    <a:pt x="20314" y="8400"/>
                  </a:cubicBezTo>
                  <a:cubicBezTo>
                    <a:pt x="21022" y="6400"/>
                    <a:pt x="21376" y="4400"/>
                    <a:pt x="19960" y="2800"/>
                  </a:cubicBezTo>
                  <a:cubicBezTo>
                    <a:pt x="18543" y="1200"/>
                    <a:pt x="15356" y="0"/>
                    <a:pt x="12346" y="0"/>
                  </a:cubicBezTo>
                  <a:cubicBezTo>
                    <a:pt x="9337" y="0"/>
                    <a:pt x="6504" y="1200"/>
                    <a:pt x="3671" y="2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6921746" y="5746804"/>
              <a:ext cx="205481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600" fill="norm" stroke="1" extrusionOk="0">
                  <a:moveTo>
                    <a:pt x="0" y="0"/>
                  </a:moveTo>
                  <a:cubicBezTo>
                    <a:pt x="4164" y="939"/>
                    <a:pt x="8328" y="1878"/>
                    <a:pt x="12231" y="2974"/>
                  </a:cubicBezTo>
                  <a:cubicBezTo>
                    <a:pt x="16135" y="4070"/>
                    <a:pt x="19778" y="5322"/>
                    <a:pt x="20689" y="6417"/>
                  </a:cubicBezTo>
                  <a:cubicBezTo>
                    <a:pt x="21600" y="7513"/>
                    <a:pt x="19778" y="8452"/>
                    <a:pt x="17176" y="9548"/>
                  </a:cubicBezTo>
                  <a:cubicBezTo>
                    <a:pt x="14573" y="10643"/>
                    <a:pt x="11190" y="11896"/>
                    <a:pt x="8718" y="13930"/>
                  </a:cubicBezTo>
                  <a:cubicBezTo>
                    <a:pt x="6246" y="15965"/>
                    <a:pt x="4684" y="18783"/>
                    <a:pt x="312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6921746" y="5923120"/>
              <a:ext cx="214646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086"/>
                    <a:pt x="9257" y="6171"/>
                    <a:pt x="5657" y="9771"/>
                  </a:cubicBezTo>
                  <a:cubicBezTo>
                    <a:pt x="2057" y="13371"/>
                    <a:pt x="1029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7154248" y="5789286"/>
              <a:ext cx="173792" cy="14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73" fill="norm" stroke="1" extrusionOk="0">
                  <a:moveTo>
                    <a:pt x="21291" y="5995"/>
                  </a:moveTo>
                  <a:cubicBezTo>
                    <a:pt x="20978" y="4164"/>
                    <a:pt x="20665" y="2334"/>
                    <a:pt x="19726" y="1235"/>
                  </a:cubicBezTo>
                  <a:cubicBezTo>
                    <a:pt x="18787" y="137"/>
                    <a:pt x="17221" y="-229"/>
                    <a:pt x="14874" y="137"/>
                  </a:cubicBezTo>
                  <a:cubicBezTo>
                    <a:pt x="12526" y="503"/>
                    <a:pt x="9395" y="1602"/>
                    <a:pt x="6734" y="3615"/>
                  </a:cubicBezTo>
                  <a:cubicBezTo>
                    <a:pt x="4074" y="5629"/>
                    <a:pt x="1882" y="8557"/>
                    <a:pt x="787" y="10937"/>
                  </a:cubicBezTo>
                  <a:cubicBezTo>
                    <a:pt x="-309" y="13317"/>
                    <a:pt x="-309" y="15147"/>
                    <a:pt x="1100" y="16978"/>
                  </a:cubicBezTo>
                  <a:cubicBezTo>
                    <a:pt x="2508" y="18808"/>
                    <a:pt x="5326" y="20639"/>
                    <a:pt x="8300" y="21005"/>
                  </a:cubicBezTo>
                  <a:cubicBezTo>
                    <a:pt x="11274" y="21371"/>
                    <a:pt x="14404" y="20273"/>
                    <a:pt x="16595" y="17344"/>
                  </a:cubicBezTo>
                  <a:cubicBezTo>
                    <a:pt x="18787" y="14415"/>
                    <a:pt x="20039" y="9656"/>
                    <a:pt x="19882" y="6727"/>
                  </a:cubicBezTo>
                  <a:cubicBezTo>
                    <a:pt x="19726" y="3798"/>
                    <a:pt x="18161" y="2700"/>
                    <a:pt x="16595" y="2334"/>
                  </a:cubicBezTo>
                  <a:cubicBezTo>
                    <a:pt x="15030" y="1968"/>
                    <a:pt x="13465" y="2334"/>
                    <a:pt x="11900" y="2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3" name="Drawing"/>
          <p:cNvGrpSpPr/>
          <p:nvPr/>
        </p:nvGrpSpPr>
        <p:grpSpPr>
          <a:xfrm>
            <a:off x="537751" y="311747"/>
            <a:ext cx="9098303" cy="7317204"/>
            <a:chOff x="0" y="0"/>
            <a:chExt cx="9098302" cy="7317203"/>
          </a:xfrm>
        </p:grpSpPr>
        <p:sp>
          <p:nvSpPr>
            <p:cNvPr id="2047" name="Line"/>
            <p:cNvSpPr/>
            <p:nvPr/>
          </p:nvSpPr>
          <p:spPr>
            <a:xfrm>
              <a:off x="237821" y="69156"/>
              <a:ext cx="259235" cy="410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279" fill="norm" stroke="1" extrusionOk="0">
                  <a:moveTo>
                    <a:pt x="4296" y="124"/>
                  </a:moveTo>
                  <a:cubicBezTo>
                    <a:pt x="3457" y="522"/>
                    <a:pt x="2618" y="919"/>
                    <a:pt x="2304" y="1449"/>
                  </a:cubicBezTo>
                  <a:cubicBezTo>
                    <a:pt x="1989" y="1979"/>
                    <a:pt x="2199" y="2642"/>
                    <a:pt x="3981" y="3238"/>
                  </a:cubicBezTo>
                  <a:cubicBezTo>
                    <a:pt x="5764" y="3834"/>
                    <a:pt x="9119" y="4365"/>
                    <a:pt x="12160" y="4099"/>
                  </a:cubicBezTo>
                  <a:cubicBezTo>
                    <a:pt x="15201" y="3834"/>
                    <a:pt x="17927" y="2774"/>
                    <a:pt x="19500" y="1913"/>
                  </a:cubicBezTo>
                  <a:cubicBezTo>
                    <a:pt x="21073" y="1052"/>
                    <a:pt x="21492" y="389"/>
                    <a:pt x="21177" y="124"/>
                  </a:cubicBezTo>
                  <a:cubicBezTo>
                    <a:pt x="20863" y="-141"/>
                    <a:pt x="19814" y="-8"/>
                    <a:pt x="17612" y="787"/>
                  </a:cubicBezTo>
                  <a:cubicBezTo>
                    <a:pt x="15410" y="1582"/>
                    <a:pt x="12055" y="3039"/>
                    <a:pt x="9958" y="4099"/>
                  </a:cubicBezTo>
                  <a:cubicBezTo>
                    <a:pt x="7861" y="5160"/>
                    <a:pt x="7022" y="5822"/>
                    <a:pt x="7022" y="6419"/>
                  </a:cubicBezTo>
                  <a:cubicBezTo>
                    <a:pt x="7022" y="7015"/>
                    <a:pt x="7861" y="7545"/>
                    <a:pt x="8700" y="8009"/>
                  </a:cubicBezTo>
                  <a:cubicBezTo>
                    <a:pt x="9539" y="8472"/>
                    <a:pt x="10377" y="8870"/>
                    <a:pt x="10587" y="9400"/>
                  </a:cubicBezTo>
                  <a:cubicBezTo>
                    <a:pt x="10797" y="9930"/>
                    <a:pt x="10377" y="10593"/>
                    <a:pt x="8805" y="11918"/>
                  </a:cubicBezTo>
                  <a:cubicBezTo>
                    <a:pt x="7232" y="13243"/>
                    <a:pt x="4506" y="15231"/>
                    <a:pt x="2828" y="16556"/>
                  </a:cubicBezTo>
                  <a:cubicBezTo>
                    <a:pt x="1150" y="17881"/>
                    <a:pt x="521" y="18544"/>
                    <a:pt x="207" y="19206"/>
                  </a:cubicBezTo>
                  <a:cubicBezTo>
                    <a:pt x="-108" y="19869"/>
                    <a:pt x="-108" y="20531"/>
                    <a:pt x="521" y="20929"/>
                  </a:cubicBezTo>
                  <a:cubicBezTo>
                    <a:pt x="1150" y="21326"/>
                    <a:pt x="2409" y="21459"/>
                    <a:pt x="5554" y="20929"/>
                  </a:cubicBezTo>
                  <a:cubicBezTo>
                    <a:pt x="8700" y="20399"/>
                    <a:pt x="13733" y="19206"/>
                    <a:pt x="18766" y="18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487379" y="288275"/>
              <a:ext cx="301073" cy="19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74" fill="norm" stroke="1" extrusionOk="0">
                  <a:moveTo>
                    <a:pt x="1238" y="3097"/>
                  </a:moveTo>
                  <a:cubicBezTo>
                    <a:pt x="512" y="2266"/>
                    <a:pt x="-214" y="1436"/>
                    <a:pt x="58" y="1159"/>
                  </a:cubicBezTo>
                  <a:cubicBezTo>
                    <a:pt x="331" y="882"/>
                    <a:pt x="1601" y="1159"/>
                    <a:pt x="3144" y="2543"/>
                  </a:cubicBezTo>
                  <a:cubicBezTo>
                    <a:pt x="4687" y="3928"/>
                    <a:pt x="6502" y="6420"/>
                    <a:pt x="7137" y="9466"/>
                  </a:cubicBezTo>
                  <a:cubicBezTo>
                    <a:pt x="7773" y="12512"/>
                    <a:pt x="7228" y="16112"/>
                    <a:pt x="6593" y="18328"/>
                  </a:cubicBezTo>
                  <a:cubicBezTo>
                    <a:pt x="5957" y="20543"/>
                    <a:pt x="5231" y="21374"/>
                    <a:pt x="4505" y="21374"/>
                  </a:cubicBezTo>
                  <a:cubicBezTo>
                    <a:pt x="3779" y="21374"/>
                    <a:pt x="3053" y="20543"/>
                    <a:pt x="3053" y="18882"/>
                  </a:cubicBezTo>
                  <a:cubicBezTo>
                    <a:pt x="3053" y="17220"/>
                    <a:pt x="3779" y="14728"/>
                    <a:pt x="5141" y="11682"/>
                  </a:cubicBezTo>
                  <a:cubicBezTo>
                    <a:pt x="6502" y="8636"/>
                    <a:pt x="8499" y="5036"/>
                    <a:pt x="9860" y="2820"/>
                  </a:cubicBezTo>
                  <a:cubicBezTo>
                    <a:pt x="11221" y="605"/>
                    <a:pt x="11947" y="-226"/>
                    <a:pt x="12129" y="51"/>
                  </a:cubicBezTo>
                  <a:cubicBezTo>
                    <a:pt x="12310" y="328"/>
                    <a:pt x="11947" y="1712"/>
                    <a:pt x="11312" y="3651"/>
                  </a:cubicBezTo>
                  <a:cubicBezTo>
                    <a:pt x="10677" y="5589"/>
                    <a:pt x="9769" y="8082"/>
                    <a:pt x="9769" y="10712"/>
                  </a:cubicBezTo>
                  <a:cubicBezTo>
                    <a:pt x="9769" y="13343"/>
                    <a:pt x="10677" y="16112"/>
                    <a:pt x="12764" y="17220"/>
                  </a:cubicBezTo>
                  <a:cubicBezTo>
                    <a:pt x="14852" y="18328"/>
                    <a:pt x="18119" y="17774"/>
                    <a:pt x="21386" y="17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1072090" y="144694"/>
              <a:ext cx="245310" cy="27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3306"/>
                  </a:moveTo>
                  <a:cubicBezTo>
                    <a:pt x="0" y="2296"/>
                    <a:pt x="0" y="1287"/>
                    <a:pt x="1125" y="681"/>
                  </a:cubicBezTo>
                  <a:cubicBezTo>
                    <a:pt x="2250" y="76"/>
                    <a:pt x="4500" y="-126"/>
                    <a:pt x="6075" y="76"/>
                  </a:cubicBezTo>
                  <a:cubicBezTo>
                    <a:pt x="7650" y="278"/>
                    <a:pt x="8550" y="883"/>
                    <a:pt x="8100" y="3306"/>
                  </a:cubicBezTo>
                  <a:cubicBezTo>
                    <a:pt x="7650" y="5728"/>
                    <a:pt x="5850" y="9967"/>
                    <a:pt x="4613" y="12491"/>
                  </a:cubicBezTo>
                  <a:cubicBezTo>
                    <a:pt x="3375" y="15014"/>
                    <a:pt x="2700" y="15822"/>
                    <a:pt x="2025" y="16932"/>
                  </a:cubicBezTo>
                  <a:cubicBezTo>
                    <a:pt x="1350" y="18042"/>
                    <a:pt x="675" y="19455"/>
                    <a:pt x="1013" y="20263"/>
                  </a:cubicBezTo>
                  <a:cubicBezTo>
                    <a:pt x="1350" y="21070"/>
                    <a:pt x="2700" y="21272"/>
                    <a:pt x="5400" y="21272"/>
                  </a:cubicBezTo>
                  <a:cubicBezTo>
                    <a:pt x="8100" y="21272"/>
                    <a:pt x="12150" y="21070"/>
                    <a:pt x="15075" y="21070"/>
                  </a:cubicBezTo>
                  <a:cubicBezTo>
                    <a:pt x="18000" y="21070"/>
                    <a:pt x="19800" y="21272"/>
                    <a:pt x="2160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366826" y="642319"/>
              <a:ext cx="620940" cy="8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21374"/>
                  </a:moveTo>
                  <a:cubicBezTo>
                    <a:pt x="889" y="17671"/>
                    <a:pt x="1778" y="13968"/>
                    <a:pt x="3556" y="10883"/>
                  </a:cubicBezTo>
                  <a:cubicBezTo>
                    <a:pt x="5333" y="7797"/>
                    <a:pt x="8000" y="5328"/>
                    <a:pt x="10889" y="3477"/>
                  </a:cubicBezTo>
                  <a:cubicBezTo>
                    <a:pt x="13778" y="1625"/>
                    <a:pt x="16889" y="391"/>
                    <a:pt x="18711" y="83"/>
                  </a:cubicBezTo>
                  <a:cubicBezTo>
                    <a:pt x="20533" y="-226"/>
                    <a:pt x="21067" y="391"/>
                    <a:pt x="21600" y="1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665468" y="646492"/>
              <a:ext cx="460284" cy="11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61" fill="norm" stroke="1" extrusionOk="0">
                  <a:moveTo>
                    <a:pt x="1089" y="20160"/>
                  </a:moveTo>
                  <a:cubicBezTo>
                    <a:pt x="493" y="20640"/>
                    <a:pt x="-104" y="21120"/>
                    <a:pt x="15" y="21360"/>
                  </a:cubicBezTo>
                  <a:cubicBezTo>
                    <a:pt x="135" y="21600"/>
                    <a:pt x="970" y="21600"/>
                    <a:pt x="3297" y="19200"/>
                  </a:cubicBezTo>
                  <a:cubicBezTo>
                    <a:pt x="5624" y="16800"/>
                    <a:pt x="9443" y="12000"/>
                    <a:pt x="12725" y="8400"/>
                  </a:cubicBezTo>
                  <a:cubicBezTo>
                    <a:pt x="16006" y="4800"/>
                    <a:pt x="18751" y="240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1585706" y="263196"/>
              <a:ext cx="15333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1631702" y="439512"/>
              <a:ext cx="3833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2189853" y="141520"/>
              <a:ext cx="170112" cy="51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28" fill="norm" stroke="1" extrusionOk="0">
                  <a:moveTo>
                    <a:pt x="21462" y="1875"/>
                  </a:moveTo>
                  <a:cubicBezTo>
                    <a:pt x="21140" y="1343"/>
                    <a:pt x="20817" y="811"/>
                    <a:pt x="19850" y="438"/>
                  </a:cubicBezTo>
                  <a:cubicBezTo>
                    <a:pt x="18883" y="66"/>
                    <a:pt x="17271" y="-147"/>
                    <a:pt x="14047" y="119"/>
                  </a:cubicBezTo>
                  <a:cubicBezTo>
                    <a:pt x="10823" y="385"/>
                    <a:pt x="5987" y="1130"/>
                    <a:pt x="3247" y="1768"/>
                  </a:cubicBezTo>
                  <a:cubicBezTo>
                    <a:pt x="507" y="2407"/>
                    <a:pt x="-138" y="2939"/>
                    <a:pt x="23" y="3418"/>
                  </a:cubicBezTo>
                  <a:cubicBezTo>
                    <a:pt x="184" y="3896"/>
                    <a:pt x="1152" y="4322"/>
                    <a:pt x="3731" y="4854"/>
                  </a:cubicBezTo>
                  <a:cubicBezTo>
                    <a:pt x="6310" y="5386"/>
                    <a:pt x="10501" y="6024"/>
                    <a:pt x="13402" y="6716"/>
                  </a:cubicBezTo>
                  <a:cubicBezTo>
                    <a:pt x="16304" y="7408"/>
                    <a:pt x="17916" y="8153"/>
                    <a:pt x="18722" y="8791"/>
                  </a:cubicBezTo>
                  <a:cubicBezTo>
                    <a:pt x="19528" y="9429"/>
                    <a:pt x="19528" y="9961"/>
                    <a:pt x="17271" y="10866"/>
                  </a:cubicBezTo>
                  <a:cubicBezTo>
                    <a:pt x="15014" y="11770"/>
                    <a:pt x="10501" y="13047"/>
                    <a:pt x="7438" y="13739"/>
                  </a:cubicBezTo>
                  <a:cubicBezTo>
                    <a:pt x="4375" y="14430"/>
                    <a:pt x="2764" y="14537"/>
                    <a:pt x="2925" y="14484"/>
                  </a:cubicBezTo>
                  <a:cubicBezTo>
                    <a:pt x="3086" y="14430"/>
                    <a:pt x="5020" y="14218"/>
                    <a:pt x="6793" y="14377"/>
                  </a:cubicBezTo>
                  <a:cubicBezTo>
                    <a:pt x="8566" y="14537"/>
                    <a:pt x="10178" y="15069"/>
                    <a:pt x="11146" y="16026"/>
                  </a:cubicBezTo>
                  <a:cubicBezTo>
                    <a:pt x="12113" y="16984"/>
                    <a:pt x="12435" y="18367"/>
                    <a:pt x="12435" y="19378"/>
                  </a:cubicBezTo>
                  <a:cubicBezTo>
                    <a:pt x="12435" y="20389"/>
                    <a:pt x="12113" y="21027"/>
                    <a:pt x="12758" y="21240"/>
                  </a:cubicBezTo>
                  <a:cubicBezTo>
                    <a:pt x="13402" y="21453"/>
                    <a:pt x="15014" y="21240"/>
                    <a:pt x="16626" y="21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2467286" y="293860"/>
              <a:ext cx="222313" cy="28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86" y="1168"/>
                    <a:pt x="3972" y="2335"/>
                    <a:pt x="7324" y="5643"/>
                  </a:cubicBezTo>
                  <a:cubicBezTo>
                    <a:pt x="10676" y="8951"/>
                    <a:pt x="15393" y="14400"/>
                    <a:pt x="18000" y="17416"/>
                  </a:cubicBezTo>
                  <a:cubicBezTo>
                    <a:pt x="20607" y="20432"/>
                    <a:pt x="21103" y="210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2543945" y="247864"/>
              <a:ext cx="160986" cy="36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153"/>
                    <a:pt x="18171" y="306"/>
                    <a:pt x="14914" y="2451"/>
                  </a:cubicBezTo>
                  <a:cubicBezTo>
                    <a:pt x="11657" y="4596"/>
                    <a:pt x="6857" y="8732"/>
                    <a:pt x="4114" y="12255"/>
                  </a:cubicBezTo>
                  <a:cubicBezTo>
                    <a:pt x="1371" y="15779"/>
                    <a:pt x="686" y="186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2708423" y="470176"/>
              <a:ext cx="11840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564"/>
                    <a:pt x="2735" y="11127"/>
                    <a:pt x="575" y="14727"/>
                  </a:cubicBezTo>
                  <a:cubicBezTo>
                    <a:pt x="-1585" y="18327"/>
                    <a:pt x="2735" y="1996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2934907" y="516171"/>
              <a:ext cx="9965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3256875" y="500839"/>
              <a:ext cx="99658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3678501" y="247864"/>
              <a:ext cx="214646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4757" y="1569"/>
                  </a:cubicBezTo>
                  <a:cubicBezTo>
                    <a:pt x="6943" y="3138"/>
                    <a:pt x="10029" y="6277"/>
                    <a:pt x="12986" y="9877"/>
                  </a:cubicBezTo>
                  <a:cubicBezTo>
                    <a:pt x="15943" y="13477"/>
                    <a:pt x="18771" y="175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3755160" y="222135"/>
              <a:ext cx="176317" cy="401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21600" y="146"/>
                  </a:moveTo>
                  <a:cubicBezTo>
                    <a:pt x="19722" y="10"/>
                    <a:pt x="17843" y="-127"/>
                    <a:pt x="16591" y="215"/>
                  </a:cubicBezTo>
                  <a:cubicBezTo>
                    <a:pt x="15339" y="557"/>
                    <a:pt x="14713" y="1377"/>
                    <a:pt x="12052" y="4111"/>
                  </a:cubicBezTo>
                  <a:cubicBezTo>
                    <a:pt x="9391" y="6845"/>
                    <a:pt x="4696" y="11493"/>
                    <a:pt x="2348" y="14706"/>
                  </a:cubicBezTo>
                  <a:cubicBezTo>
                    <a:pt x="0" y="17919"/>
                    <a:pt x="0" y="19696"/>
                    <a:pt x="0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3929067" y="467239"/>
              <a:ext cx="117399" cy="16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321" fill="norm" stroke="1" extrusionOk="0">
                  <a:moveTo>
                    <a:pt x="5948" y="7248"/>
                  </a:moveTo>
                  <a:cubicBezTo>
                    <a:pt x="5029" y="10848"/>
                    <a:pt x="4110" y="14448"/>
                    <a:pt x="3191" y="17066"/>
                  </a:cubicBezTo>
                  <a:cubicBezTo>
                    <a:pt x="2271" y="19685"/>
                    <a:pt x="1352" y="21321"/>
                    <a:pt x="663" y="21321"/>
                  </a:cubicBezTo>
                  <a:cubicBezTo>
                    <a:pt x="-26" y="21321"/>
                    <a:pt x="-486" y="19685"/>
                    <a:pt x="893" y="16248"/>
                  </a:cubicBezTo>
                  <a:cubicBezTo>
                    <a:pt x="2271" y="12812"/>
                    <a:pt x="5488" y="7576"/>
                    <a:pt x="8476" y="4303"/>
                  </a:cubicBezTo>
                  <a:cubicBezTo>
                    <a:pt x="11463" y="1030"/>
                    <a:pt x="14220" y="-279"/>
                    <a:pt x="16288" y="48"/>
                  </a:cubicBezTo>
                  <a:cubicBezTo>
                    <a:pt x="18357" y="376"/>
                    <a:pt x="19735" y="2339"/>
                    <a:pt x="20425" y="5776"/>
                  </a:cubicBezTo>
                  <a:cubicBezTo>
                    <a:pt x="21114" y="9212"/>
                    <a:pt x="21114" y="14121"/>
                    <a:pt x="21114" y="19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4153788" y="149804"/>
              <a:ext cx="117072" cy="53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36" fill="norm" stroke="1" extrusionOk="0">
                  <a:moveTo>
                    <a:pt x="0" y="1479"/>
                  </a:moveTo>
                  <a:cubicBezTo>
                    <a:pt x="919" y="965"/>
                    <a:pt x="1838" y="450"/>
                    <a:pt x="3677" y="193"/>
                  </a:cubicBezTo>
                  <a:cubicBezTo>
                    <a:pt x="5515" y="-64"/>
                    <a:pt x="8272" y="-64"/>
                    <a:pt x="10111" y="193"/>
                  </a:cubicBezTo>
                  <a:cubicBezTo>
                    <a:pt x="11949" y="450"/>
                    <a:pt x="12868" y="965"/>
                    <a:pt x="13098" y="1736"/>
                  </a:cubicBezTo>
                  <a:cubicBezTo>
                    <a:pt x="13328" y="2507"/>
                    <a:pt x="12868" y="3536"/>
                    <a:pt x="11719" y="4359"/>
                  </a:cubicBezTo>
                  <a:cubicBezTo>
                    <a:pt x="10570" y="5182"/>
                    <a:pt x="8732" y="5799"/>
                    <a:pt x="7123" y="6313"/>
                  </a:cubicBezTo>
                  <a:cubicBezTo>
                    <a:pt x="5515" y="6827"/>
                    <a:pt x="4136" y="7239"/>
                    <a:pt x="3906" y="7702"/>
                  </a:cubicBezTo>
                  <a:cubicBezTo>
                    <a:pt x="3677" y="8165"/>
                    <a:pt x="4596" y="8679"/>
                    <a:pt x="7123" y="9347"/>
                  </a:cubicBezTo>
                  <a:cubicBezTo>
                    <a:pt x="9651" y="10016"/>
                    <a:pt x="13787" y="10839"/>
                    <a:pt x="16774" y="12176"/>
                  </a:cubicBezTo>
                  <a:cubicBezTo>
                    <a:pt x="19762" y="13513"/>
                    <a:pt x="21600" y="15365"/>
                    <a:pt x="20911" y="16907"/>
                  </a:cubicBezTo>
                  <a:cubicBezTo>
                    <a:pt x="20221" y="18450"/>
                    <a:pt x="17004" y="19685"/>
                    <a:pt x="14247" y="20405"/>
                  </a:cubicBezTo>
                  <a:cubicBezTo>
                    <a:pt x="11489" y="21125"/>
                    <a:pt x="9192" y="21330"/>
                    <a:pt x="6894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4686888" y="416514"/>
              <a:ext cx="379144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373" y="21600"/>
                  </a:moveTo>
                  <a:cubicBezTo>
                    <a:pt x="1649" y="21600"/>
                    <a:pt x="924" y="21600"/>
                    <a:pt x="489" y="20933"/>
                  </a:cubicBezTo>
                  <a:cubicBezTo>
                    <a:pt x="54" y="20267"/>
                    <a:pt x="-91" y="18933"/>
                    <a:pt x="54" y="16533"/>
                  </a:cubicBezTo>
                  <a:cubicBezTo>
                    <a:pt x="199" y="14133"/>
                    <a:pt x="634" y="10667"/>
                    <a:pt x="1649" y="8267"/>
                  </a:cubicBezTo>
                  <a:cubicBezTo>
                    <a:pt x="2663" y="5867"/>
                    <a:pt x="4258" y="4533"/>
                    <a:pt x="5418" y="3867"/>
                  </a:cubicBezTo>
                  <a:cubicBezTo>
                    <a:pt x="6577" y="3200"/>
                    <a:pt x="7302" y="3200"/>
                    <a:pt x="8100" y="4400"/>
                  </a:cubicBezTo>
                  <a:cubicBezTo>
                    <a:pt x="8897" y="5600"/>
                    <a:pt x="9767" y="8000"/>
                    <a:pt x="10347" y="10000"/>
                  </a:cubicBezTo>
                  <a:cubicBezTo>
                    <a:pt x="10926" y="12000"/>
                    <a:pt x="11216" y="13600"/>
                    <a:pt x="11579" y="14933"/>
                  </a:cubicBezTo>
                  <a:cubicBezTo>
                    <a:pt x="11941" y="16267"/>
                    <a:pt x="12376" y="17333"/>
                    <a:pt x="12956" y="17600"/>
                  </a:cubicBezTo>
                  <a:cubicBezTo>
                    <a:pt x="13536" y="17867"/>
                    <a:pt x="14261" y="17333"/>
                    <a:pt x="15710" y="14267"/>
                  </a:cubicBezTo>
                  <a:cubicBezTo>
                    <a:pt x="17160" y="11200"/>
                    <a:pt x="19335" y="5600"/>
                    <a:pt x="215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4790058" y="201869"/>
              <a:ext cx="7668" cy="122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4797725" y="140541"/>
              <a:ext cx="2299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4905047" y="217200"/>
              <a:ext cx="15333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4912713" y="117544"/>
              <a:ext cx="22999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4971967" y="0"/>
              <a:ext cx="155392" cy="35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14" fill="norm" stroke="1" extrusionOk="0">
                  <a:moveTo>
                    <a:pt x="17005" y="9874"/>
                  </a:moveTo>
                  <a:cubicBezTo>
                    <a:pt x="13521" y="10337"/>
                    <a:pt x="10038" y="10800"/>
                    <a:pt x="7076" y="12189"/>
                  </a:cubicBezTo>
                  <a:cubicBezTo>
                    <a:pt x="4115" y="13577"/>
                    <a:pt x="1676" y="15891"/>
                    <a:pt x="631" y="17511"/>
                  </a:cubicBezTo>
                  <a:cubicBezTo>
                    <a:pt x="-414" y="19131"/>
                    <a:pt x="-66" y="20057"/>
                    <a:pt x="980" y="20674"/>
                  </a:cubicBezTo>
                  <a:cubicBezTo>
                    <a:pt x="2025" y="21291"/>
                    <a:pt x="3767" y="21600"/>
                    <a:pt x="7076" y="20366"/>
                  </a:cubicBezTo>
                  <a:cubicBezTo>
                    <a:pt x="10386" y="19131"/>
                    <a:pt x="15263" y="16354"/>
                    <a:pt x="17876" y="12960"/>
                  </a:cubicBezTo>
                  <a:cubicBezTo>
                    <a:pt x="20489" y="9566"/>
                    <a:pt x="20838" y="5554"/>
                    <a:pt x="20663" y="3163"/>
                  </a:cubicBezTo>
                  <a:cubicBezTo>
                    <a:pt x="20489" y="771"/>
                    <a:pt x="19792" y="0"/>
                    <a:pt x="18922" y="0"/>
                  </a:cubicBezTo>
                  <a:cubicBezTo>
                    <a:pt x="18051" y="0"/>
                    <a:pt x="17005" y="771"/>
                    <a:pt x="16134" y="2854"/>
                  </a:cubicBezTo>
                  <a:cubicBezTo>
                    <a:pt x="15263" y="4937"/>
                    <a:pt x="14567" y="8331"/>
                    <a:pt x="15438" y="11186"/>
                  </a:cubicBezTo>
                  <a:cubicBezTo>
                    <a:pt x="16309" y="14040"/>
                    <a:pt x="18747" y="16354"/>
                    <a:pt x="21186" y="1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5577034" y="251594"/>
              <a:ext cx="263256" cy="47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94" fill="norm" stroke="1" extrusionOk="0">
                  <a:moveTo>
                    <a:pt x="5197" y="6415"/>
                  </a:moveTo>
                  <a:cubicBezTo>
                    <a:pt x="4782" y="9881"/>
                    <a:pt x="4366" y="13346"/>
                    <a:pt x="4055" y="15714"/>
                  </a:cubicBezTo>
                  <a:cubicBezTo>
                    <a:pt x="3743" y="18082"/>
                    <a:pt x="3535" y="19352"/>
                    <a:pt x="3120" y="20219"/>
                  </a:cubicBezTo>
                  <a:cubicBezTo>
                    <a:pt x="2705" y="21085"/>
                    <a:pt x="2082" y="21547"/>
                    <a:pt x="1562" y="21489"/>
                  </a:cubicBezTo>
                  <a:cubicBezTo>
                    <a:pt x="1043" y="21431"/>
                    <a:pt x="628" y="20854"/>
                    <a:pt x="316" y="19064"/>
                  </a:cubicBezTo>
                  <a:cubicBezTo>
                    <a:pt x="5" y="17273"/>
                    <a:pt x="-203" y="14270"/>
                    <a:pt x="316" y="11094"/>
                  </a:cubicBezTo>
                  <a:cubicBezTo>
                    <a:pt x="835" y="7917"/>
                    <a:pt x="2082" y="4567"/>
                    <a:pt x="3016" y="2604"/>
                  </a:cubicBezTo>
                  <a:cubicBezTo>
                    <a:pt x="3951" y="640"/>
                    <a:pt x="4574" y="63"/>
                    <a:pt x="5197" y="5"/>
                  </a:cubicBezTo>
                  <a:cubicBezTo>
                    <a:pt x="5820" y="-53"/>
                    <a:pt x="6443" y="409"/>
                    <a:pt x="7378" y="2373"/>
                  </a:cubicBezTo>
                  <a:cubicBezTo>
                    <a:pt x="8312" y="4336"/>
                    <a:pt x="9559" y="7802"/>
                    <a:pt x="10597" y="10747"/>
                  </a:cubicBezTo>
                  <a:cubicBezTo>
                    <a:pt x="11635" y="13692"/>
                    <a:pt x="12466" y="16118"/>
                    <a:pt x="13193" y="17620"/>
                  </a:cubicBezTo>
                  <a:cubicBezTo>
                    <a:pt x="13920" y="19121"/>
                    <a:pt x="14543" y="19699"/>
                    <a:pt x="15166" y="19641"/>
                  </a:cubicBezTo>
                  <a:cubicBezTo>
                    <a:pt x="15789" y="19583"/>
                    <a:pt x="16412" y="18890"/>
                    <a:pt x="17035" y="16465"/>
                  </a:cubicBezTo>
                  <a:cubicBezTo>
                    <a:pt x="17659" y="14039"/>
                    <a:pt x="18282" y="9881"/>
                    <a:pt x="18593" y="7513"/>
                  </a:cubicBezTo>
                  <a:cubicBezTo>
                    <a:pt x="18905" y="5145"/>
                    <a:pt x="18905" y="4567"/>
                    <a:pt x="18905" y="3990"/>
                  </a:cubicBezTo>
                  <a:cubicBezTo>
                    <a:pt x="18905" y="3412"/>
                    <a:pt x="18905" y="2835"/>
                    <a:pt x="19320" y="2719"/>
                  </a:cubicBezTo>
                  <a:cubicBezTo>
                    <a:pt x="19735" y="2604"/>
                    <a:pt x="20566" y="2950"/>
                    <a:pt x="21397" y="3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5865040" y="471027"/>
              <a:ext cx="118543" cy="15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0456" fill="norm" stroke="1" extrusionOk="0">
                  <a:moveTo>
                    <a:pt x="18591" y="900"/>
                  </a:moveTo>
                  <a:cubicBezTo>
                    <a:pt x="15891" y="225"/>
                    <a:pt x="13191" y="-450"/>
                    <a:pt x="10041" y="394"/>
                  </a:cubicBezTo>
                  <a:cubicBezTo>
                    <a:pt x="6891" y="1238"/>
                    <a:pt x="3291" y="3600"/>
                    <a:pt x="1491" y="6975"/>
                  </a:cubicBezTo>
                  <a:cubicBezTo>
                    <a:pt x="-309" y="10350"/>
                    <a:pt x="-309" y="14737"/>
                    <a:pt x="591" y="17437"/>
                  </a:cubicBezTo>
                  <a:cubicBezTo>
                    <a:pt x="1491" y="20137"/>
                    <a:pt x="3291" y="21150"/>
                    <a:pt x="6891" y="19969"/>
                  </a:cubicBezTo>
                  <a:cubicBezTo>
                    <a:pt x="10491" y="18788"/>
                    <a:pt x="15891" y="15413"/>
                    <a:pt x="18591" y="12713"/>
                  </a:cubicBezTo>
                  <a:cubicBezTo>
                    <a:pt x="21291" y="10013"/>
                    <a:pt x="21291" y="7988"/>
                    <a:pt x="20166" y="6300"/>
                  </a:cubicBezTo>
                  <a:cubicBezTo>
                    <a:pt x="19041" y="4613"/>
                    <a:pt x="16791" y="3263"/>
                    <a:pt x="14541" y="1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5985941" y="439512"/>
              <a:ext cx="176317" cy="2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3014"/>
                  </a:moveTo>
                  <a:cubicBezTo>
                    <a:pt x="4696" y="4270"/>
                    <a:pt x="9391" y="5526"/>
                    <a:pt x="12365" y="7535"/>
                  </a:cubicBezTo>
                  <a:cubicBezTo>
                    <a:pt x="15339" y="9544"/>
                    <a:pt x="16591" y="12307"/>
                    <a:pt x="17217" y="14442"/>
                  </a:cubicBezTo>
                  <a:cubicBezTo>
                    <a:pt x="17843" y="16577"/>
                    <a:pt x="17843" y="18084"/>
                    <a:pt x="17217" y="19340"/>
                  </a:cubicBezTo>
                  <a:cubicBezTo>
                    <a:pt x="16591" y="20595"/>
                    <a:pt x="15339" y="21600"/>
                    <a:pt x="14243" y="21474"/>
                  </a:cubicBezTo>
                  <a:cubicBezTo>
                    <a:pt x="13148" y="21349"/>
                    <a:pt x="12209" y="20093"/>
                    <a:pt x="11896" y="17205"/>
                  </a:cubicBezTo>
                  <a:cubicBezTo>
                    <a:pt x="11583" y="14316"/>
                    <a:pt x="11896" y="9795"/>
                    <a:pt x="13617" y="6656"/>
                  </a:cubicBezTo>
                  <a:cubicBezTo>
                    <a:pt x="15339" y="3516"/>
                    <a:pt x="18470" y="1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6246582" y="222690"/>
              <a:ext cx="528950" cy="44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12254"/>
                  </a:moveTo>
                  <a:cubicBezTo>
                    <a:pt x="0" y="14463"/>
                    <a:pt x="0" y="16672"/>
                    <a:pt x="313" y="16734"/>
                  </a:cubicBezTo>
                  <a:cubicBezTo>
                    <a:pt x="626" y="16795"/>
                    <a:pt x="1252" y="14709"/>
                    <a:pt x="1774" y="13481"/>
                  </a:cubicBezTo>
                  <a:cubicBezTo>
                    <a:pt x="2296" y="12254"/>
                    <a:pt x="2713" y="11886"/>
                    <a:pt x="3026" y="12009"/>
                  </a:cubicBezTo>
                  <a:cubicBezTo>
                    <a:pt x="3339" y="12131"/>
                    <a:pt x="3548" y="12745"/>
                    <a:pt x="3652" y="13543"/>
                  </a:cubicBezTo>
                  <a:cubicBezTo>
                    <a:pt x="3757" y="14341"/>
                    <a:pt x="3757" y="15322"/>
                    <a:pt x="3757" y="16181"/>
                  </a:cubicBezTo>
                  <a:cubicBezTo>
                    <a:pt x="3757" y="17041"/>
                    <a:pt x="3757" y="17777"/>
                    <a:pt x="3809" y="17838"/>
                  </a:cubicBezTo>
                  <a:cubicBezTo>
                    <a:pt x="3861" y="17900"/>
                    <a:pt x="3965" y="17286"/>
                    <a:pt x="4122" y="16672"/>
                  </a:cubicBezTo>
                  <a:cubicBezTo>
                    <a:pt x="4278" y="16059"/>
                    <a:pt x="4487" y="15445"/>
                    <a:pt x="4800" y="14954"/>
                  </a:cubicBezTo>
                  <a:cubicBezTo>
                    <a:pt x="5113" y="14463"/>
                    <a:pt x="5530" y="14095"/>
                    <a:pt x="5948" y="14095"/>
                  </a:cubicBezTo>
                  <a:cubicBezTo>
                    <a:pt x="6365" y="14095"/>
                    <a:pt x="6783" y="14463"/>
                    <a:pt x="7043" y="15016"/>
                  </a:cubicBezTo>
                  <a:cubicBezTo>
                    <a:pt x="7304" y="15568"/>
                    <a:pt x="7409" y="16304"/>
                    <a:pt x="7617" y="16918"/>
                  </a:cubicBezTo>
                  <a:cubicBezTo>
                    <a:pt x="7826" y="17531"/>
                    <a:pt x="8139" y="18022"/>
                    <a:pt x="8557" y="18268"/>
                  </a:cubicBezTo>
                  <a:cubicBezTo>
                    <a:pt x="8974" y="18513"/>
                    <a:pt x="9496" y="18513"/>
                    <a:pt x="9965" y="18329"/>
                  </a:cubicBezTo>
                  <a:cubicBezTo>
                    <a:pt x="10435" y="18145"/>
                    <a:pt x="10852" y="17777"/>
                    <a:pt x="11270" y="17347"/>
                  </a:cubicBezTo>
                  <a:cubicBezTo>
                    <a:pt x="11687" y="16918"/>
                    <a:pt x="12104" y="16427"/>
                    <a:pt x="12417" y="15875"/>
                  </a:cubicBezTo>
                  <a:cubicBezTo>
                    <a:pt x="12730" y="15322"/>
                    <a:pt x="12939" y="14709"/>
                    <a:pt x="12887" y="14156"/>
                  </a:cubicBezTo>
                  <a:cubicBezTo>
                    <a:pt x="12835" y="13604"/>
                    <a:pt x="12522" y="13113"/>
                    <a:pt x="12104" y="12991"/>
                  </a:cubicBezTo>
                  <a:cubicBezTo>
                    <a:pt x="11687" y="12868"/>
                    <a:pt x="11165" y="13113"/>
                    <a:pt x="10800" y="13543"/>
                  </a:cubicBezTo>
                  <a:cubicBezTo>
                    <a:pt x="10435" y="13972"/>
                    <a:pt x="10226" y="14586"/>
                    <a:pt x="10070" y="15261"/>
                  </a:cubicBezTo>
                  <a:cubicBezTo>
                    <a:pt x="9913" y="15936"/>
                    <a:pt x="9809" y="16672"/>
                    <a:pt x="10017" y="17102"/>
                  </a:cubicBezTo>
                  <a:cubicBezTo>
                    <a:pt x="10226" y="17531"/>
                    <a:pt x="10748" y="17654"/>
                    <a:pt x="11270" y="17654"/>
                  </a:cubicBezTo>
                  <a:cubicBezTo>
                    <a:pt x="11791" y="17654"/>
                    <a:pt x="12313" y="17531"/>
                    <a:pt x="12835" y="17777"/>
                  </a:cubicBezTo>
                  <a:cubicBezTo>
                    <a:pt x="13357" y="18022"/>
                    <a:pt x="13878" y="18636"/>
                    <a:pt x="14452" y="19004"/>
                  </a:cubicBezTo>
                  <a:cubicBezTo>
                    <a:pt x="15026" y="19372"/>
                    <a:pt x="15652" y="19495"/>
                    <a:pt x="16330" y="18759"/>
                  </a:cubicBezTo>
                  <a:cubicBezTo>
                    <a:pt x="17009" y="18022"/>
                    <a:pt x="17739" y="16427"/>
                    <a:pt x="18574" y="13666"/>
                  </a:cubicBezTo>
                  <a:cubicBezTo>
                    <a:pt x="19409" y="10904"/>
                    <a:pt x="20348" y="6977"/>
                    <a:pt x="20817" y="4400"/>
                  </a:cubicBezTo>
                  <a:cubicBezTo>
                    <a:pt x="21287" y="1822"/>
                    <a:pt x="21287" y="595"/>
                    <a:pt x="21078" y="166"/>
                  </a:cubicBezTo>
                  <a:cubicBezTo>
                    <a:pt x="20870" y="-264"/>
                    <a:pt x="20452" y="104"/>
                    <a:pt x="20035" y="1700"/>
                  </a:cubicBezTo>
                  <a:cubicBezTo>
                    <a:pt x="19617" y="3295"/>
                    <a:pt x="19200" y="6118"/>
                    <a:pt x="19043" y="9247"/>
                  </a:cubicBezTo>
                  <a:cubicBezTo>
                    <a:pt x="18887" y="12377"/>
                    <a:pt x="18991" y="15813"/>
                    <a:pt x="19200" y="17900"/>
                  </a:cubicBezTo>
                  <a:cubicBezTo>
                    <a:pt x="19409" y="19986"/>
                    <a:pt x="19722" y="20722"/>
                    <a:pt x="20139" y="21029"/>
                  </a:cubicBezTo>
                  <a:cubicBezTo>
                    <a:pt x="20557" y="21336"/>
                    <a:pt x="21078" y="21213"/>
                    <a:pt x="21600" y="21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6917407" y="275230"/>
              <a:ext cx="164761" cy="440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1511" fill="norm" stroke="1" extrusionOk="0">
                  <a:moveTo>
                    <a:pt x="20787" y="910"/>
                  </a:moveTo>
                  <a:cubicBezTo>
                    <a:pt x="19175" y="535"/>
                    <a:pt x="17563" y="161"/>
                    <a:pt x="15951" y="36"/>
                  </a:cubicBezTo>
                  <a:cubicBezTo>
                    <a:pt x="14339" y="-89"/>
                    <a:pt x="12727" y="36"/>
                    <a:pt x="9826" y="1597"/>
                  </a:cubicBezTo>
                  <a:cubicBezTo>
                    <a:pt x="6924" y="3157"/>
                    <a:pt x="2733" y="6154"/>
                    <a:pt x="960" y="9088"/>
                  </a:cubicBezTo>
                  <a:cubicBezTo>
                    <a:pt x="-813" y="12022"/>
                    <a:pt x="-168" y="14894"/>
                    <a:pt x="3217" y="16954"/>
                  </a:cubicBezTo>
                  <a:cubicBezTo>
                    <a:pt x="6602" y="19014"/>
                    <a:pt x="12727" y="20262"/>
                    <a:pt x="18853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7143494" y="295063"/>
              <a:ext cx="482954" cy="48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0" y="21546"/>
                  </a:moveTo>
                  <a:cubicBezTo>
                    <a:pt x="571" y="21317"/>
                    <a:pt x="1143" y="21089"/>
                    <a:pt x="1714" y="20232"/>
                  </a:cubicBezTo>
                  <a:cubicBezTo>
                    <a:pt x="2286" y="19375"/>
                    <a:pt x="2857" y="17889"/>
                    <a:pt x="3943" y="15375"/>
                  </a:cubicBezTo>
                  <a:cubicBezTo>
                    <a:pt x="5029" y="12860"/>
                    <a:pt x="6629" y="9317"/>
                    <a:pt x="7600" y="6803"/>
                  </a:cubicBezTo>
                  <a:cubicBezTo>
                    <a:pt x="8571" y="4289"/>
                    <a:pt x="8914" y="2803"/>
                    <a:pt x="9086" y="1717"/>
                  </a:cubicBezTo>
                  <a:cubicBezTo>
                    <a:pt x="9257" y="632"/>
                    <a:pt x="9257" y="-54"/>
                    <a:pt x="9086" y="3"/>
                  </a:cubicBezTo>
                  <a:cubicBezTo>
                    <a:pt x="8914" y="60"/>
                    <a:pt x="8571" y="860"/>
                    <a:pt x="8286" y="3089"/>
                  </a:cubicBezTo>
                  <a:cubicBezTo>
                    <a:pt x="8000" y="5317"/>
                    <a:pt x="7771" y="8975"/>
                    <a:pt x="7714" y="11089"/>
                  </a:cubicBezTo>
                  <a:cubicBezTo>
                    <a:pt x="7657" y="13203"/>
                    <a:pt x="7771" y="13775"/>
                    <a:pt x="8057" y="14232"/>
                  </a:cubicBezTo>
                  <a:cubicBezTo>
                    <a:pt x="8343" y="14689"/>
                    <a:pt x="8800" y="15032"/>
                    <a:pt x="9314" y="15146"/>
                  </a:cubicBezTo>
                  <a:cubicBezTo>
                    <a:pt x="9829" y="15260"/>
                    <a:pt x="10400" y="15146"/>
                    <a:pt x="11314" y="14232"/>
                  </a:cubicBezTo>
                  <a:cubicBezTo>
                    <a:pt x="12229" y="13317"/>
                    <a:pt x="13486" y="11603"/>
                    <a:pt x="14457" y="10117"/>
                  </a:cubicBezTo>
                  <a:cubicBezTo>
                    <a:pt x="15429" y="8632"/>
                    <a:pt x="16114" y="7375"/>
                    <a:pt x="16629" y="6232"/>
                  </a:cubicBezTo>
                  <a:cubicBezTo>
                    <a:pt x="17143" y="5089"/>
                    <a:pt x="17486" y="4060"/>
                    <a:pt x="17600" y="3832"/>
                  </a:cubicBezTo>
                  <a:cubicBezTo>
                    <a:pt x="17714" y="3603"/>
                    <a:pt x="17600" y="4175"/>
                    <a:pt x="17543" y="5146"/>
                  </a:cubicBezTo>
                  <a:cubicBezTo>
                    <a:pt x="17486" y="6117"/>
                    <a:pt x="17486" y="7489"/>
                    <a:pt x="18171" y="8917"/>
                  </a:cubicBezTo>
                  <a:cubicBezTo>
                    <a:pt x="18857" y="10346"/>
                    <a:pt x="20229" y="11832"/>
                    <a:pt x="21600" y="133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7764433" y="669489"/>
              <a:ext cx="38330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8029469" y="485507"/>
              <a:ext cx="386568" cy="184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80" fill="norm" stroke="1" extrusionOk="0">
                  <a:moveTo>
                    <a:pt x="7430" y="2663"/>
                  </a:moveTo>
                  <a:cubicBezTo>
                    <a:pt x="6577" y="6805"/>
                    <a:pt x="5724" y="10948"/>
                    <a:pt x="5014" y="13907"/>
                  </a:cubicBezTo>
                  <a:cubicBezTo>
                    <a:pt x="4303" y="16866"/>
                    <a:pt x="3735" y="18641"/>
                    <a:pt x="3095" y="19825"/>
                  </a:cubicBezTo>
                  <a:cubicBezTo>
                    <a:pt x="2456" y="21008"/>
                    <a:pt x="1745" y="21600"/>
                    <a:pt x="1177" y="21304"/>
                  </a:cubicBezTo>
                  <a:cubicBezTo>
                    <a:pt x="609" y="21008"/>
                    <a:pt x="182" y="19825"/>
                    <a:pt x="40" y="17310"/>
                  </a:cubicBezTo>
                  <a:cubicBezTo>
                    <a:pt x="-102" y="14795"/>
                    <a:pt x="40" y="10948"/>
                    <a:pt x="2101" y="7841"/>
                  </a:cubicBezTo>
                  <a:cubicBezTo>
                    <a:pt x="4161" y="4734"/>
                    <a:pt x="8140" y="2367"/>
                    <a:pt x="11693" y="1184"/>
                  </a:cubicBezTo>
                  <a:cubicBezTo>
                    <a:pt x="15245" y="0"/>
                    <a:pt x="18372" y="0"/>
                    <a:pt x="2149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8431367" y="247864"/>
              <a:ext cx="214647" cy="13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0"/>
                  </a:moveTo>
                  <a:cubicBezTo>
                    <a:pt x="1286" y="400"/>
                    <a:pt x="2571" y="800"/>
                    <a:pt x="3857" y="3000"/>
                  </a:cubicBezTo>
                  <a:cubicBezTo>
                    <a:pt x="5143" y="5200"/>
                    <a:pt x="6429" y="9200"/>
                    <a:pt x="5914" y="12600"/>
                  </a:cubicBezTo>
                  <a:cubicBezTo>
                    <a:pt x="5400" y="16000"/>
                    <a:pt x="3086" y="18800"/>
                    <a:pt x="2571" y="20200"/>
                  </a:cubicBezTo>
                  <a:cubicBezTo>
                    <a:pt x="2057" y="21600"/>
                    <a:pt x="3343" y="21600"/>
                    <a:pt x="6814" y="21000"/>
                  </a:cubicBezTo>
                  <a:cubicBezTo>
                    <a:pt x="10286" y="20400"/>
                    <a:pt x="15943" y="19200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8661345" y="278528"/>
              <a:ext cx="201380" cy="59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8693" y="0"/>
                  </a:moveTo>
                  <a:cubicBezTo>
                    <a:pt x="10010" y="0"/>
                    <a:pt x="11327" y="0"/>
                    <a:pt x="12776" y="608"/>
                  </a:cubicBezTo>
                  <a:cubicBezTo>
                    <a:pt x="14224" y="1216"/>
                    <a:pt x="15805" y="2431"/>
                    <a:pt x="17649" y="4582"/>
                  </a:cubicBezTo>
                  <a:cubicBezTo>
                    <a:pt x="19493" y="6732"/>
                    <a:pt x="21600" y="9818"/>
                    <a:pt x="20415" y="12623"/>
                  </a:cubicBezTo>
                  <a:cubicBezTo>
                    <a:pt x="19229" y="15429"/>
                    <a:pt x="14751" y="17953"/>
                    <a:pt x="10800" y="19403"/>
                  </a:cubicBezTo>
                  <a:cubicBezTo>
                    <a:pt x="6849" y="20852"/>
                    <a:pt x="3424" y="212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2127643" y="1696722"/>
              <a:ext cx="308981" cy="585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510" fill="norm" stroke="1" extrusionOk="0">
                  <a:moveTo>
                    <a:pt x="11847" y="0"/>
                  </a:moveTo>
                  <a:cubicBezTo>
                    <a:pt x="10785" y="2911"/>
                    <a:pt x="9723" y="5823"/>
                    <a:pt x="8218" y="8593"/>
                  </a:cubicBezTo>
                  <a:cubicBezTo>
                    <a:pt x="6713" y="11363"/>
                    <a:pt x="4765" y="13993"/>
                    <a:pt x="3349" y="15871"/>
                  </a:cubicBezTo>
                  <a:cubicBezTo>
                    <a:pt x="1933" y="17750"/>
                    <a:pt x="1047" y="18877"/>
                    <a:pt x="516" y="19675"/>
                  </a:cubicBezTo>
                  <a:cubicBezTo>
                    <a:pt x="-15" y="20473"/>
                    <a:pt x="-192" y="20943"/>
                    <a:pt x="251" y="21224"/>
                  </a:cubicBezTo>
                  <a:cubicBezTo>
                    <a:pt x="693" y="21506"/>
                    <a:pt x="1756" y="21600"/>
                    <a:pt x="4588" y="21412"/>
                  </a:cubicBezTo>
                  <a:cubicBezTo>
                    <a:pt x="7421" y="21224"/>
                    <a:pt x="12024" y="20755"/>
                    <a:pt x="15123" y="20520"/>
                  </a:cubicBezTo>
                  <a:cubicBezTo>
                    <a:pt x="18221" y="20285"/>
                    <a:pt x="19815" y="20285"/>
                    <a:pt x="21408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2628362" y="1697868"/>
              <a:ext cx="222221" cy="64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68" fill="norm" stroke="1" extrusionOk="0">
                  <a:moveTo>
                    <a:pt x="21106" y="727"/>
                  </a:moveTo>
                  <a:cubicBezTo>
                    <a:pt x="20135" y="387"/>
                    <a:pt x="19164" y="47"/>
                    <a:pt x="18194" y="5"/>
                  </a:cubicBezTo>
                  <a:cubicBezTo>
                    <a:pt x="17223" y="-38"/>
                    <a:pt x="16252" y="217"/>
                    <a:pt x="14432" y="1323"/>
                  </a:cubicBezTo>
                  <a:cubicBezTo>
                    <a:pt x="12612" y="2428"/>
                    <a:pt x="9942" y="4384"/>
                    <a:pt x="7272" y="6638"/>
                  </a:cubicBezTo>
                  <a:cubicBezTo>
                    <a:pt x="4603" y="8891"/>
                    <a:pt x="1933" y="11442"/>
                    <a:pt x="719" y="13611"/>
                  </a:cubicBezTo>
                  <a:cubicBezTo>
                    <a:pt x="-494" y="15779"/>
                    <a:pt x="-251" y="17565"/>
                    <a:pt x="2054" y="18841"/>
                  </a:cubicBezTo>
                  <a:cubicBezTo>
                    <a:pt x="4360" y="20116"/>
                    <a:pt x="8728" y="20882"/>
                    <a:pt x="11519" y="21222"/>
                  </a:cubicBezTo>
                  <a:cubicBezTo>
                    <a:pt x="14310" y="21562"/>
                    <a:pt x="15524" y="21477"/>
                    <a:pt x="16737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3040768" y="1858231"/>
              <a:ext cx="331097" cy="42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86" fill="norm" stroke="1" extrusionOk="0">
                  <a:moveTo>
                    <a:pt x="13055" y="2288"/>
                  </a:moveTo>
                  <a:cubicBezTo>
                    <a:pt x="12723" y="1645"/>
                    <a:pt x="12391" y="1002"/>
                    <a:pt x="11809" y="552"/>
                  </a:cubicBezTo>
                  <a:cubicBezTo>
                    <a:pt x="11227" y="102"/>
                    <a:pt x="10397" y="-155"/>
                    <a:pt x="9566" y="102"/>
                  </a:cubicBezTo>
                  <a:cubicBezTo>
                    <a:pt x="8735" y="359"/>
                    <a:pt x="7904" y="1131"/>
                    <a:pt x="6409" y="3059"/>
                  </a:cubicBezTo>
                  <a:cubicBezTo>
                    <a:pt x="4914" y="4988"/>
                    <a:pt x="2754" y="8074"/>
                    <a:pt x="1507" y="10709"/>
                  </a:cubicBezTo>
                  <a:cubicBezTo>
                    <a:pt x="261" y="13345"/>
                    <a:pt x="-71" y="15531"/>
                    <a:pt x="12" y="17074"/>
                  </a:cubicBezTo>
                  <a:cubicBezTo>
                    <a:pt x="95" y="18616"/>
                    <a:pt x="594" y="19516"/>
                    <a:pt x="1175" y="20224"/>
                  </a:cubicBezTo>
                  <a:cubicBezTo>
                    <a:pt x="1757" y="20931"/>
                    <a:pt x="2421" y="21445"/>
                    <a:pt x="4166" y="21381"/>
                  </a:cubicBezTo>
                  <a:cubicBezTo>
                    <a:pt x="5911" y="21316"/>
                    <a:pt x="8735" y="20674"/>
                    <a:pt x="11061" y="19131"/>
                  </a:cubicBezTo>
                  <a:cubicBezTo>
                    <a:pt x="13387" y="17588"/>
                    <a:pt x="15215" y="15145"/>
                    <a:pt x="16212" y="12766"/>
                  </a:cubicBezTo>
                  <a:cubicBezTo>
                    <a:pt x="17209" y="10388"/>
                    <a:pt x="17375" y="8074"/>
                    <a:pt x="16960" y="6402"/>
                  </a:cubicBezTo>
                  <a:cubicBezTo>
                    <a:pt x="16544" y="4731"/>
                    <a:pt x="15547" y="3702"/>
                    <a:pt x="13886" y="3059"/>
                  </a:cubicBezTo>
                  <a:cubicBezTo>
                    <a:pt x="12224" y="2416"/>
                    <a:pt x="9898" y="2159"/>
                    <a:pt x="7821" y="2545"/>
                  </a:cubicBezTo>
                  <a:cubicBezTo>
                    <a:pt x="5744" y="2931"/>
                    <a:pt x="3917" y="3959"/>
                    <a:pt x="2754" y="4731"/>
                  </a:cubicBezTo>
                  <a:cubicBezTo>
                    <a:pt x="1591" y="5502"/>
                    <a:pt x="1092" y="6016"/>
                    <a:pt x="760" y="6595"/>
                  </a:cubicBezTo>
                  <a:cubicBezTo>
                    <a:pt x="427" y="7174"/>
                    <a:pt x="261" y="7816"/>
                    <a:pt x="594" y="8266"/>
                  </a:cubicBezTo>
                  <a:cubicBezTo>
                    <a:pt x="926" y="8716"/>
                    <a:pt x="1757" y="8974"/>
                    <a:pt x="4415" y="9166"/>
                  </a:cubicBezTo>
                  <a:cubicBezTo>
                    <a:pt x="7074" y="9359"/>
                    <a:pt x="11560" y="9488"/>
                    <a:pt x="14717" y="9424"/>
                  </a:cubicBezTo>
                  <a:cubicBezTo>
                    <a:pt x="17874" y="9359"/>
                    <a:pt x="19701" y="9102"/>
                    <a:pt x="21529" y="8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3118889" y="1719040"/>
              <a:ext cx="237644" cy="2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323" y="11375"/>
                    <a:pt x="4645" y="2735"/>
                    <a:pt x="8245" y="575"/>
                  </a:cubicBezTo>
                  <a:cubicBezTo>
                    <a:pt x="11845" y="-1585"/>
                    <a:pt x="1672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3325869" y="1621903"/>
              <a:ext cx="113481" cy="16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364" fill="norm" stroke="1" extrusionOk="0">
                  <a:moveTo>
                    <a:pt x="0" y="3691"/>
                  </a:moveTo>
                  <a:cubicBezTo>
                    <a:pt x="1409" y="2382"/>
                    <a:pt x="2817" y="1073"/>
                    <a:pt x="4696" y="419"/>
                  </a:cubicBezTo>
                  <a:cubicBezTo>
                    <a:pt x="6574" y="-236"/>
                    <a:pt x="8922" y="-236"/>
                    <a:pt x="11974" y="1237"/>
                  </a:cubicBezTo>
                  <a:cubicBezTo>
                    <a:pt x="15026" y="2709"/>
                    <a:pt x="18783" y="5655"/>
                    <a:pt x="20191" y="8764"/>
                  </a:cubicBezTo>
                  <a:cubicBezTo>
                    <a:pt x="21600" y="11873"/>
                    <a:pt x="20661" y="15146"/>
                    <a:pt x="18313" y="17273"/>
                  </a:cubicBezTo>
                  <a:cubicBezTo>
                    <a:pt x="15965" y="19400"/>
                    <a:pt x="12209" y="20382"/>
                    <a:pt x="8452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3617174" y="1719720"/>
              <a:ext cx="138863" cy="58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fill="norm" stroke="1" extrusionOk="0">
                  <a:moveTo>
                    <a:pt x="2314" y="0"/>
                  </a:moveTo>
                  <a:cubicBezTo>
                    <a:pt x="6943" y="1137"/>
                    <a:pt x="11571" y="2274"/>
                    <a:pt x="15236" y="4358"/>
                  </a:cubicBezTo>
                  <a:cubicBezTo>
                    <a:pt x="18900" y="6442"/>
                    <a:pt x="21600" y="9474"/>
                    <a:pt x="20829" y="12174"/>
                  </a:cubicBezTo>
                  <a:cubicBezTo>
                    <a:pt x="20057" y="14874"/>
                    <a:pt x="15814" y="17242"/>
                    <a:pt x="11764" y="18758"/>
                  </a:cubicBezTo>
                  <a:cubicBezTo>
                    <a:pt x="7714" y="20274"/>
                    <a:pt x="3857" y="209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4238113" y="2072351"/>
              <a:ext cx="183983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4400"/>
                    <a:pt x="5400" y="7200"/>
                    <a:pt x="9000" y="3600"/>
                  </a:cubicBezTo>
                  <a:cubicBezTo>
                    <a:pt x="12600" y="0"/>
                    <a:pt x="17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4245779" y="2263999"/>
              <a:ext cx="199315" cy="2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108" y="16200"/>
                    <a:pt x="2215" y="21600"/>
                    <a:pt x="5815" y="19800"/>
                  </a:cubicBezTo>
                  <a:cubicBezTo>
                    <a:pt x="9415" y="18000"/>
                    <a:pt x="15508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5155304" y="1887003"/>
              <a:ext cx="110042" cy="361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344" fill="norm" stroke="1" extrusionOk="0">
                  <a:moveTo>
                    <a:pt x="21140" y="1440"/>
                  </a:moveTo>
                  <a:cubicBezTo>
                    <a:pt x="20649" y="685"/>
                    <a:pt x="20158" y="-70"/>
                    <a:pt x="19176" y="6"/>
                  </a:cubicBezTo>
                  <a:cubicBezTo>
                    <a:pt x="18195" y="81"/>
                    <a:pt x="16722" y="987"/>
                    <a:pt x="14513" y="3480"/>
                  </a:cubicBezTo>
                  <a:cubicBezTo>
                    <a:pt x="12304" y="5972"/>
                    <a:pt x="9358" y="10050"/>
                    <a:pt x="6904" y="12845"/>
                  </a:cubicBezTo>
                  <a:cubicBezTo>
                    <a:pt x="4449" y="15639"/>
                    <a:pt x="2485" y="17150"/>
                    <a:pt x="1258" y="18509"/>
                  </a:cubicBezTo>
                  <a:cubicBezTo>
                    <a:pt x="31" y="19868"/>
                    <a:pt x="-460" y="21077"/>
                    <a:pt x="522" y="21303"/>
                  </a:cubicBezTo>
                  <a:cubicBezTo>
                    <a:pt x="1504" y="21530"/>
                    <a:pt x="3958" y="20775"/>
                    <a:pt x="6413" y="20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5319007" y="1865372"/>
              <a:ext cx="53662" cy="42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796"/>
                    <a:pt x="15429" y="7593"/>
                    <a:pt x="11829" y="11193"/>
                  </a:cubicBezTo>
                  <a:cubicBezTo>
                    <a:pt x="8229" y="14793"/>
                    <a:pt x="4114" y="181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5050699" y="1865372"/>
              <a:ext cx="490620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8" y="18212"/>
                    <a:pt x="1575" y="14824"/>
                    <a:pt x="3825" y="11224"/>
                  </a:cubicBezTo>
                  <a:cubicBezTo>
                    <a:pt x="6075" y="7624"/>
                    <a:pt x="9788" y="3812"/>
                    <a:pt x="12994" y="1906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5127359" y="2593634"/>
              <a:ext cx="1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5158022" y="2424984"/>
              <a:ext cx="15333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5227016" y="2555304"/>
              <a:ext cx="130321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5257679" y="2616631"/>
              <a:ext cx="122656" cy="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5502988" y="2555304"/>
              <a:ext cx="38331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5192768" y="1618075"/>
              <a:ext cx="143048" cy="20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150" fill="norm" stroke="1" extrusionOk="0">
                  <a:moveTo>
                    <a:pt x="3942" y="5807"/>
                  </a:moveTo>
                  <a:cubicBezTo>
                    <a:pt x="3563" y="10074"/>
                    <a:pt x="3185" y="14341"/>
                    <a:pt x="2616" y="17141"/>
                  </a:cubicBezTo>
                  <a:cubicBezTo>
                    <a:pt x="2048" y="19941"/>
                    <a:pt x="1290" y="21274"/>
                    <a:pt x="721" y="21141"/>
                  </a:cubicBezTo>
                  <a:cubicBezTo>
                    <a:pt x="153" y="21007"/>
                    <a:pt x="-226" y="19407"/>
                    <a:pt x="153" y="16341"/>
                  </a:cubicBezTo>
                  <a:cubicBezTo>
                    <a:pt x="532" y="13274"/>
                    <a:pt x="1669" y="8741"/>
                    <a:pt x="3942" y="5674"/>
                  </a:cubicBezTo>
                  <a:cubicBezTo>
                    <a:pt x="6216" y="2607"/>
                    <a:pt x="9627" y="1007"/>
                    <a:pt x="12279" y="341"/>
                  </a:cubicBezTo>
                  <a:cubicBezTo>
                    <a:pt x="14932" y="-326"/>
                    <a:pt x="16827" y="-59"/>
                    <a:pt x="18342" y="1541"/>
                  </a:cubicBezTo>
                  <a:cubicBezTo>
                    <a:pt x="19858" y="3141"/>
                    <a:pt x="20995" y="6074"/>
                    <a:pt x="21185" y="9407"/>
                  </a:cubicBezTo>
                  <a:cubicBezTo>
                    <a:pt x="21374" y="12741"/>
                    <a:pt x="20616" y="16474"/>
                    <a:pt x="19858" y="20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5970609" y="1776396"/>
              <a:ext cx="158931" cy="5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89" fill="norm" stroke="1" extrusionOk="0">
                  <a:moveTo>
                    <a:pt x="19543" y="5698"/>
                  </a:moveTo>
                  <a:cubicBezTo>
                    <a:pt x="20571" y="4632"/>
                    <a:pt x="21600" y="3567"/>
                    <a:pt x="21257" y="2550"/>
                  </a:cubicBezTo>
                  <a:cubicBezTo>
                    <a:pt x="20914" y="1532"/>
                    <a:pt x="19200" y="564"/>
                    <a:pt x="16629" y="176"/>
                  </a:cubicBezTo>
                  <a:cubicBezTo>
                    <a:pt x="14057" y="-211"/>
                    <a:pt x="10629" y="-17"/>
                    <a:pt x="7886" y="1339"/>
                  </a:cubicBezTo>
                  <a:cubicBezTo>
                    <a:pt x="5143" y="2695"/>
                    <a:pt x="3086" y="5213"/>
                    <a:pt x="1886" y="8167"/>
                  </a:cubicBezTo>
                  <a:cubicBezTo>
                    <a:pt x="686" y="11122"/>
                    <a:pt x="343" y="14512"/>
                    <a:pt x="171" y="16788"/>
                  </a:cubicBezTo>
                  <a:cubicBezTo>
                    <a:pt x="0" y="19064"/>
                    <a:pt x="0" y="20227"/>
                    <a:pt x="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5847250" y="2118347"/>
              <a:ext cx="307342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1111" y="21600"/>
                  </a:moveTo>
                  <a:cubicBezTo>
                    <a:pt x="403" y="19543"/>
                    <a:pt x="-305" y="17486"/>
                    <a:pt x="138" y="15429"/>
                  </a:cubicBezTo>
                  <a:cubicBezTo>
                    <a:pt x="580" y="13371"/>
                    <a:pt x="2174" y="11314"/>
                    <a:pt x="5892" y="8743"/>
                  </a:cubicBezTo>
                  <a:cubicBezTo>
                    <a:pt x="9610" y="6171"/>
                    <a:pt x="15452" y="3086"/>
                    <a:pt x="212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6123928" y="2286997"/>
              <a:ext cx="137987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564"/>
                    <a:pt x="11200" y="11127"/>
                    <a:pt x="14800" y="14727"/>
                  </a:cubicBezTo>
                  <a:cubicBezTo>
                    <a:pt x="18400" y="18327"/>
                    <a:pt x="200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6146926" y="2317661"/>
              <a:ext cx="122655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500" y="2850"/>
                  </a:cubicBezTo>
                  <a:cubicBezTo>
                    <a:pt x="9900" y="5700"/>
                    <a:pt x="4950" y="11400"/>
                    <a:pt x="2475" y="15000"/>
                  </a:cubicBezTo>
                  <a:cubicBezTo>
                    <a:pt x="0" y="18600"/>
                    <a:pt x="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6440306" y="1850794"/>
              <a:ext cx="204905" cy="42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500" fill="norm" stroke="1" extrusionOk="0">
                  <a:moveTo>
                    <a:pt x="21383" y="4230"/>
                  </a:moveTo>
                  <a:cubicBezTo>
                    <a:pt x="19783" y="2808"/>
                    <a:pt x="18183" y="1385"/>
                    <a:pt x="16716" y="673"/>
                  </a:cubicBezTo>
                  <a:cubicBezTo>
                    <a:pt x="15250" y="-38"/>
                    <a:pt x="13916" y="-38"/>
                    <a:pt x="12583" y="27"/>
                  </a:cubicBezTo>
                  <a:cubicBezTo>
                    <a:pt x="11250" y="91"/>
                    <a:pt x="9916" y="221"/>
                    <a:pt x="8316" y="997"/>
                  </a:cubicBezTo>
                  <a:cubicBezTo>
                    <a:pt x="6716" y="1773"/>
                    <a:pt x="4850" y="3196"/>
                    <a:pt x="3250" y="5524"/>
                  </a:cubicBezTo>
                  <a:cubicBezTo>
                    <a:pt x="1650" y="7852"/>
                    <a:pt x="316" y="11085"/>
                    <a:pt x="50" y="13543"/>
                  </a:cubicBezTo>
                  <a:cubicBezTo>
                    <a:pt x="-217" y="16000"/>
                    <a:pt x="583" y="17682"/>
                    <a:pt x="2450" y="19040"/>
                  </a:cubicBezTo>
                  <a:cubicBezTo>
                    <a:pt x="4316" y="20398"/>
                    <a:pt x="7250" y="21433"/>
                    <a:pt x="10183" y="21497"/>
                  </a:cubicBezTo>
                  <a:cubicBezTo>
                    <a:pt x="13116" y="21562"/>
                    <a:pt x="16050" y="20657"/>
                    <a:pt x="18983" y="19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6721869" y="1942031"/>
              <a:ext cx="130321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4358"/>
                    <a:pt x="11012" y="8716"/>
                    <a:pt x="14612" y="12316"/>
                  </a:cubicBezTo>
                  <a:cubicBezTo>
                    <a:pt x="18212" y="15916"/>
                    <a:pt x="19906" y="187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6752533" y="1926699"/>
              <a:ext cx="160985" cy="39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108"/>
                    <a:pt x="16800" y="2215"/>
                    <a:pt x="13543" y="4846"/>
                  </a:cubicBezTo>
                  <a:cubicBezTo>
                    <a:pt x="10286" y="7477"/>
                    <a:pt x="6171" y="11631"/>
                    <a:pt x="3771" y="14677"/>
                  </a:cubicBezTo>
                  <a:cubicBezTo>
                    <a:pt x="1371" y="17723"/>
                    <a:pt x="686" y="19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6944181" y="2195006"/>
              <a:ext cx="7666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6997842" y="1988026"/>
              <a:ext cx="15332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7043837" y="1919033"/>
              <a:ext cx="144879" cy="52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1600" fill="norm" stroke="1" extrusionOk="0">
                  <a:moveTo>
                    <a:pt x="9885" y="0"/>
                  </a:moveTo>
                  <a:cubicBezTo>
                    <a:pt x="14644" y="1878"/>
                    <a:pt x="19403" y="3757"/>
                    <a:pt x="20502" y="6626"/>
                  </a:cubicBezTo>
                  <a:cubicBezTo>
                    <a:pt x="21600" y="9496"/>
                    <a:pt x="19037" y="13357"/>
                    <a:pt x="15010" y="16017"/>
                  </a:cubicBezTo>
                  <a:cubicBezTo>
                    <a:pt x="10983" y="18678"/>
                    <a:pt x="5492" y="201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4276442" y="3896839"/>
              <a:ext cx="153320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4299440" y="4103819"/>
              <a:ext cx="13798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5020036" y="3687304"/>
              <a:ext cx="76660" cy="385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30"/>
                  </a:moveTo>
                  <a:cubicBezTo>
                    <a:pt x="21600" y="715"/>
                    <a:pt x="21600" y="0"/>
                    <a:pt x="21600" y="0"/>
                  </a:cubicBezTo>
                  <a:cubicBezTo>
                    <a:pt x="21600" y="0"/>
                    <a:pt x="21600" y="715"/>
                    <a:pt x="18360" y="3648"/>
                  </a:cubicBezTo>
                  <a:cubicBezTo>
                    <a:pt x="15120" y="6580"/>
                    <a:pt x="8640" y="11730"/>
                    <a:pt x="5040" y="15091"/>
                  </a:cubicBezTo>
                  <a:cubicBezTo>
                    <a:pt x="1440" y="18453"/>
                    <a:pt x="720" y="200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5150357" y="3735150"/>
              <a:ext cx="82668" cy="3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40" fill="norm" stroke="1" extrusionOk="0">
                  <a:moveTo>
                    <a:pt x="13745" y="948"/>
                  </a:moveTo>
                  <a:cubicBezTo>
                    <a:pt x="16364" y="344"/>
                    <a:pt x="18982" y="-260"/>
                    <a:pt x="20291" y="118"/>
                  </a:cubicBezTo>
                  <a:cubicBezTo>
                    <a:pt x="21600" y="495"/>
                    <a:pt x="21600" y="1855"/>
                    <a:pt x="19309" y="4800"/>
                  </a:cubicBezTo>
                  <a:cubicBezTo>
                    <a:pt x="17018" y="7746"/>
                    <a:pt x="12436" y="12277"/>
                    <a:pt x="8836" y="15298"/>
                  </a:cubicBezTo>
                  <a:cubicBezTo>
                    <a:pt x="5236" y="18319"/>
                    <a:pt x="2618" y="19830"/>
                    <a:pt x="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4851386" y="3720463"/>
              <a:ext cx="467622" cy="69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20847"/>
                  </a:moveTo>
                  <a:cubicBezTo>
                    <a:pt x="118" y="16990"/>
                    <a:pt x="236" y="13133"/>
                    <a:pt x="1711" y="9276"/>
                  </a:cubicBezTo>
                  <a:cubicBezTo>
                    <a:pt x="3187" y="5418"/>
                    <a:pt x="6020" y="1561"/>
                    <a:pt x="9561" y="404"/>
                  </a:cubicBezTo>
                  <a:cubicBezTo>
                    <a:pt x="13102" y="-753"/>
                    <a:pt x="17351" y="790"/>
                    <a:pt x="21600" y="2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4928045" y="4372126"/>
              <a:ext cx="7667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4955758" y="4238855"/>
              <a:ext cx="33615" cy="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296" fill="norm" stroke="1" extrusionOk="0">
                  <a:moveTo>
                    <a:pt x="1782" y="20296"/>
                  </a:moveTo>
                  <a:cubicBezTo>
                    <a:pt x="239" y="12582"/>
                    <a:pt x="-1304" y="4867"/>
                    <a:pt x="1782" y="1782"/>
                  </a:cubicBezTo>
                  <a:cubicBezTo>
                    <a:pt x="4867" y="-1304"/>
                    <a:pt x="12582" y="239"/>
                    <a:pt x="20296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5050699" y="4326131"/>
              <a:ext cx="91993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5058366" y="4410455"/>
              <a:ext cx="114989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5326673" y="4303133"/>
              <a:ext cx="1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5135025" y="3410289"/>
              <a:ext cx="160985" cy="164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4" fill="norm" stroke="1" extrusionOk="0">
                  <a:moveTo>
                    <a:pt x="0" y="7224"/>
                  </a:moveTo>
                  <a:cubicBezTo>
                    <a:pt x="0" y="9158"/>
                    <a:pt x="0" y="11092"/>
                    <a:pt x="0" y="13349"/>
                  </a:cubicBezTo>
                  <a:cubicBezTo>
                    <a:pt x="0" y="15606"/>
                    <a:pt x="0" y="18185"/>
                    <a:pt x="0" y="18185"/>
                  </a:cubicBezTo>
                  <a:cubicBezTo>
                    <a:pt x="0" y="18185"/>
                    <a:pt x="0" y="15606"/>
                    <a:pt x="171" y="12543"/>
                  </a:cubicBezTo>
                  <a:cubicBezTo>
                    <a:pt x="343" y="9480"/>
                    <a:pt x="686" y="5934"/>
                    <a:pt x="2229" y="3355"/>
                  </a:cubicBezTo>
                  <a:cubicBezTo>
                    <a:pt x="3771" y="776"/>
                    <a:pt x="6514" y="-836"/>
                    <a:pt x="9943" y="454"/>
                  </a:cubicBezTo>
                  <a:cubicBezTo>
                    <a:pt x="13371" y="1743"/>
                    <a:pt x="17486" y="5934"/>
                    <a:pt x="19543" y="9803"/>
                  </a:cubicBezTo>
                  <a:cubicBezTo>
                    <a:pt x="21600" y="13671"/>
                    <a:pt x="21600" y="17218"/>
                    <a:pt x="21600" y="20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6208253" y="3475214"/>
              <a:ext cx="26231" cy="29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4985"/>
                    <a:pt x="15709" y="9969"/>
                    <a:pt x="18655" y="13569"/>
                  </a:cubicBezTo>
                  <a:cubicBezTo>
                    <a:pt x="21600" y="17169"/>
                    <a:pt x="19636" y="19385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5955278" y="3846671"/>
              <a:ext cx="666935" cy="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1352"/>
                  </a:moveTo>
                  <a:cubicBezTo>
                    <a:pt x="3145" y="15277"/>
                    <a:pt x="6290" y="9202"/>
                    <a:pt x="9310" y="5489"/>
                  </a:cubicBezTo>
                  <a:cubicBezTo>
                    <a:pt x="12331" y="1777"/>
                    <a:pt x="15228" y="427"/>
                    <a:pt x="17255" y="89"/>
                  </a:cubicBezTo>
                  <a:cubicBezTo>
                    <a:pt x="19283" y="-248"/>
                    <a:pt x="20441" y="427"/>
                    <a:pt x="21600" y="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5940647" y="4157480"/>
              <a:ext cx="390261" cy="19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233" fill="norm" stroke="1" extrusionOk="0">
                  <a:moveTo>
                    <a:pt x="5397" y="7574"/>
                  </a:moveTo>
                  <a:cubicBezTo>
                    <a:pt x="5536" y="10940"/>
                    <a:pt x="5675" y="14306"/>
                    <a:pt x="5536" y="16551"/>
                  </a:cubicBezTo>
                  <a:cubicBezTo>
                    <a:pt x="5397" y="18795"/>
                    <a:pt x="4978" y="19917"/>
                    <a:pt x="4421" y="20618"/>
                  </a:cubicBezTo>
                  <a:cubicBezTo>
                    <a:pt x="3864" y="21319"/>
                    <a:pt x="3167" y="21600"/>
                    <a:pt x="2400" y="20478"/>
                  </a:cubicBezTo>
                  <a:cubicBezTo>
                    <a:pt x="1634" y="19356"/>
                    <a:pt x="798" y="16831"/>
                    <a:pt x="310" y="14587"/>
                  </a:cubicBezTo>
                  <a:cubicBezTo>
                    <a:pt x="-178" y="12343"/>
                    <a:pt x="-317" y="10379"/>
                    <a:pt x="1634" y="7995"/>
                  </a:cubicBezTo>
                  <a:cubicBezTo>
                    <a:pt x="3585" y="5610"/>
                    <a:pt x="7626" y="2805"/>
                    <a:pt x="11249" y="1403"/>
                  </a:cubicBezTo>
                  <a:cubicBezTo>
                    <a:pt x="14873" y="0"/>
                    <a:pt x="18078" y="0"/>
                    <a:pt x="212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6353905" y="3982442"/>
              <a:ext cx="360299" cy="41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16529"/>
                  </a:moveTo>
                  <a:cubicBezTo>
                    <a:pt x="460" y="17846"/>
                    <a:pt x="919" y="19163"/>
                    <a:pt x="1379" y="20085"/>
                  </a:cubicBezTo>
                  <a:cubicBezTo>
                    <a:pt x="1838" y="21007"/>
                    <a:pt x="2298" y="21534"/>
                    <a:pt x="2604" y="21402"/>
                  </a:cubicBezTo>
                  <a:cubicBezTo>
                    <a:pt x="2911" y="21271"/>
                    <a:pt x="3064" y="20480"/>
                    <a:pt x="2911" y="18175"/>
                  </a:cubicBezTo>
                  <a:cubicBezTo>
                    <a:pt x="2757" y="15871"/>
                    <a:pt x="2298" y="12051"/>
                    <a:pt x="1915" y="9680"/>
                  </a:cubicBezTo>
                  <a:cubicBezTo>
                    <a:pt x="1532" y="7310"/>
                    <a:pt x="1226" y="6388"/>
                    <a:pt x="1072" y="5597"/>
                  </a:cubicBezTo>
                  <a:cubicBezTo>
                    <a:pt x="919" y="4807"/>
                    <a:pt x="919" y="4149"/>
                    <a:pt x="1609" y="3490"/>
                  </a:cubicBezTo>
                  <a:cubicBezTo>
                    <a:pt x="2298" y="2832"/>
                    <a:pt x="3677" y="2173"/>
                    <a:pt x="6051" y="1580"/>
                  </a:cubicBezTo>
                  <a:cubicBezTo>
                    <a:pt x="8426" y="988"/>
                    <a:pt x="11796" y="461"/>
                    <a:pt x="14247" y="197"/>
                  </a:cubicBezTo>
                  <a:cubicBezTo>
                    <a:pt x="16698" y="-66"/>
                    <a:pt x="18230" y="-66"/>
                    <a:pt x="19302" y="197"/>
                  </a:cubicBezTo>
                  <a:cubicBezTo>
                    <a:pt x="20374" y="461"/>
                    <a:pt x="20987" y="988"/>
                    <a:pt x="21600" y="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6484226" y="4136322"/>
              <a:ext cx="183983" cy="18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3384"/>
                  </a:moveTo>
                  <a:cubicBezTo>
                    <a:pt x="900" y="2184"/>
                    <a:pt x="1800" y="984"/>
                    <a:pt x="3300" y="384"/>
                  </a:cubicBezTo>
                  <a:cubicBezTo>
                    <a:pt x="4800" y="-216"/>
                    <a:pt x="6900" y="-216"/>
                    <a:pt x="8700" y="1134"/>
                  </a:cubicBezTo>
                  <a:cubicBezTo>
                    <a:pt x="10500" y="2484"/>
                    <a:pt x="12000" y="5184"/>
                    <a:pt x="11550" y="8184"/>
                  </a:cubicBezTo>
                  <a:cubicBezTo>
                    <a:pt x="11100" y="11184"/>
                    <a:pt x="8700" y="14484"/>
                    <a:pt x="6600" y="16734"/>
                  </a:cubicBezTo>
                  <a:cubicBezTo>
                    <a:pt x="4500" y="18984"/>
                    <a:pt x="2700" y="20184"/>
                    <a:pt x="2550" y="20784"/>
                  </a:cubicBezTo>
                  <a:cubicBezTo>
                    <a:pt x="2400" y="21384"/>
                    <a:pt x="3900" y="21384"/>
                    <a:pt x="7350" y="20484"/>
                  </a:cubicBezTo>
                  <a:cubicBezTo>
                    <a:pt x="10800" y="19584"/>
                    <a:pt x="16200" y="17784"/>
                    <a:pt x="21600" y="15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6714203" y="4180478"/>
              <a:ext cx="61329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6829192" y="4165146"/>
              <a:ext cx="15332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6675873" y="4073155"/>
              <a:ext cx="383297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16" y="18000"/>
                    <a:pt x="4032" y="14400"/>
                    <a:pt x="7632" y="10800"/>
                  </a:cubicBezTo>
                  <a:cubicBezTo>
                    <a:pt x="11232" y="7200"/>
                    <a:pt x="1641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7396516" y="3675938"/>
              <a:ext cx="406247" cy="39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324" fill="norm" stroke="1" extrusionOk="0">
                  <a:moveTo>
                    <a:pt x="3998" y="4846"/>
                  </a:moveTo>
                  <a:cubicBezTo>
                    <a:pt x="3598" y="5393"/>
                    <a:pt x="3198" y="5940"/>
                    <a:pt x="3531" y="7170"/>
                  </a:cubicBezTo>
                  <a:cubicBezTo>
                    <a:pt x="3865" y="8401"/>
                    <a:pt x="4931" y="10315"/>
                    <a:pt x="6131" y="11066"/>
                  </a:cubicBezTo>
                  <a:cubicBezTo>
                    <a:pt x="7331" y="11818"/>
                    <a:pt x="8665" y="11408"/>
                    <a:pt x="10198" y="10041"/>
                  </a:cubicBezTo>
                  <a:cubicBezTo>
                    <a:pt x="11731" y="8674"/>
                    <a:pt x="13465" y="6350"/>
                    <a:pt x="14398" y="4710"/>
                  </a:cubicBezTo>
                  <a:cubicBezTo>
                    <a:pt x="15331" y="3069"/>
                    <a:pt x="15465" y="2112"/>
                    <a:pt x="15465" y="1292"/>
                  </a:cubicBezTo>
                  <a:cubicBezTo>
                    <a:pt x="15465" y="472"/>
                    <a:pt x="15331" y="-212"/>
                    <a:pt x="13598" y="61"/>
                  </a:cubicBezTo>
                  <a:cubicBezTo>
                    <a:pt x="11865" y="335"/>
                    <a:pt x="8531" y="1565"/>
                    <a:pt x="5865" y="3753"/>
                  </a:cubicBezTo>
                  <a:cubicBezTo>
                    <a:pt x="3198" y="5940"/>
                    <a:pt x="1198" y="9084"/>
                    <a:pt x="398" y="11887"/>
                  </a:cubicBezTo>
                  <a:cubicBezTo>
                    <a:pt x="-402" y="14689"/>
                    <a:pt x="-2" y="17150"/>
                    <a:pt x="1665" y="18791"/>
                  </a:cubicBezTo>
                  <a:cubicBezTo>
                    <a:pt x="3331" y="20431"/>
                    <a:pt x="6265" y="21251"/>
                    <a:pt x="9731" y="21320"/>
                  </a:cubicBezTo>
                  <a:cubicBezTo>
                    <a:pt x="13198" y="21388"/>
                    <a:pt x="17198" y="20704"/>
                    <a:pt x="21198" y="20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7657110" y="3314230"/>
              <a:ext cx="229979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800"/>
                    <a:pt x="11520" y="12000"/>
                    <a:pt x="15120" y="8400"/>
                  </a:cubicBezTo>
                  <a:cubicBezTo>
                    <a:pt x="18720" y="4800"/>
                    <a:pt x="2016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7946780" y="3135556"/>
              <a:ext cx="116625" cy="22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339" fill="norm" stroke="1" extrusionOk="0">
                  <a:moveTo>
                    <a:pt x="20975" y="3137"/>
                  </a:moveTo>
                  <a:cubicBezTo>
                    <a:pt x="19596" y="1923"/>
                    <a:pt x="18218" y="710"/>
                    <a:pt x="16379" y="224"/>
                  </a:cubicBezTo>
                  <a:cubicBezTo>
                    <a:pt x="14541" y="-261"/>
                    <a:pt x="12243" y="-18"/>
                    <a:pt x="9486" y="1559"/>
                  </a:cubicBezTo>
                  <a:cubicBezTo>
                    <a:pt x="6728" y="3137"/>
                    <a:pt x="3511" y="6049"/>
                    <a:pt x="1673" y="8961"/>
                  </a:cubicBezTo>
                  <a:cubicBezTo>
                    <a:pt x="-165" y="11874"/>
                    <a:pt x="-625" y="14786"/>
                    <a:pt x="984" y="16849"/>
                  </a:cubicBezTo>
                  <a:cubicBezTo>
                    <a:pt x="2592" y="18912"/>
                    <a:pt x="6269" y="20126"/>
                    <a:pt x="9256" y="20732"/>
                  </a:cubicBezTo>
                  <a:cubicBezTo>
                    <a:pt x="12243" y="21339"/>
                    <a:pt x="14541" y="21339"/>
                    <a:pt x="16839" y="2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8128784" y="3156972"/>
              <a:ext cx="110937" cy="17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54" fill="norm" stroke="1" extrusionOk="0">
                  <a:moveTo>
                    <a:pt x="694" y="3348"/>
                  </a:moveTo>
                  <a:cubicBezTo>
                    <a:pt x="203" y="1760"/>
                    <a:pt x="-288" y="172"/>
                    <a:pt x="203" y="13"/>
                  </a:cubicBezTo>
                  <a:cubicBezTo>
                    <a:pt x="694" y="-146"/>
                    <a:pt x="2167" y="1125"/>
                    <a:pt x="5112" y="3983"/>
                  </a:cubicBezTo>
                  <a:cubicBezTo>
                    <a:pt x="8058" y="6842"/>
                    <a:pt x="12476" y="11289"/>
                    <a:pt x="15421" y="14307"/>
                  </a:cubicBezTo>
                  <a:cubicBezTo>
                    <a:pt x="18367" y="17325"/>
                    <a:pt x="19839" y="18913"/>
                    <a:pt x="20576" y="19866"/>
                  </a:cubicBezTo>
                  <a:cubicBezTo>
                    <a:pt x="21312" y="20819"/>
                    <a:pt x="21312" y="21136"/>
                    <a:pt x="21312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8168795" y="3130248"/>
              <a:ext cx="93923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20893" y="0"/>
                  </a:moveTo>
                  <a:cubicBezTo>
                    <a:pt x="13504" y="6000"/>
                    <a:pt x="6114" y="12000"/>
                    <a:pt x="2704" y="15600"/>
                  </a:cubicBezTo>
                  <a:cubicBezTo>
                    <a:pt x="-707" y="19200"/>
                    <a:pt x="-139" y="20400"/>
                    <a:pt x="4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8270384" y="3283566"/>
              <a:ext cx="15332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8316379" y="3153245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8385372" y="3237570"/>
              <a:ext cx="137988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8600018" y="3116340"/>
              <a:ext cx="252976" cy="20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190"/>
                  </a:moveTo>
                  <a:cubicBezTo>
                    <a:pt x="2618" y="15922"/>
                    <a:pt x="5236" y="10653"/>
                    <a:pt x="6873" y="6834"/>
                  </a:cubicBezTo>
                  <a:cubicBezTo>
                    <a:pt x="8509" y="3014"/>
                    <a:pt x="9164" y="644"/>
                    <a:pt x="9164" y="117"/>
                  </a:cubicBezTo>
                  <a:cubicBezTo>
                    <a:pt x="9164" y="-410"/>
                    <a:pt x="8509" y="907"/>
                    <a:pt x="7964" y="2883"/>
                  </a:cubicBezTo>
                  <a:cubicBezTo>
                    <a:pt x="7418" y="4858"/>
                    <a:pt x="6982" y="7492"/>
                    <a:pt x="6764" y="9468"/>
                  </a:cubicBezTo>
                  <a:cubicBezTo>
                    <a:pt x="6545" y="11444"/>
                    <a:pt x="6545" y="12761"/>
                    <a:pt x="6873" y="13946"/>
                  </a:cubicBezTo>
                  <a:cubicBezTo>
                    <a:pt x="7200" y="15131"/>
                    <a:pt x="7855" y="16185"/>
                    <a:pt x="9164" y="16053"/>
                  </a:cubicBezTo>
                  <a:cubicBezTo>
                    <a:pt x="10473" y="15922"/>
                    <a:pt x="12436" y="14605"/>
                    <a:pt x="13855" y="12892"/>
                  </a:cubicBezTo>
                  <a:cubicBezTo>
                    <a:pt x="15273" y="11180"/>
                    <a:pt x="16145" y="9073"/>
                    <a:pt x="16691" y="9073"/>
                  </a:cubicBezTo>
                  <a:cubicBezTo>
                    <a:pt x="17236" y="9073"/>
                    <a:pt x="17455" y="11180"/>
                    <a:pt x="18218" y="13024"/>
                  </a:cubicBezTo>
                  <a:cubicBezTo>
                    <a:pt x="18982" y="14868"/>
                    <a:pt x="20291" y="16449"/>
                    <a:pt x="21600" y="18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8921986" y="3068920"/>
              <a:ext cx="44081" cy="25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2182"/>
                    <a:pt x="14400" y="4364"/>
                    <a:pt x="18000" y="7309"/>
                  </a:cubicBezTo>
                  <a:cubicBezTo>
                    <a:pt x="21600" y="10255"/>
                    <a:pt x="21600" y="13964"/>
                    <a:pt x="18000" y="16473"/>
                  </a:cubicBezTo>
                  <a:cubicBezTo>
                    <a:pt x="14400" y="18982"/>
                    <a:pt x="7200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8929652" y="2901210"/>
              <a:ext cx="168651" cy="183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4329"/>
                  </a:moveTo>
                  <a:cubicBezTo>
                    <a:pt x="982" y="3146"/>
                    <a:pt x="1964" y="1962"/>
                    <a:pt x="3273" y="1074"/>
                  </a:cubicBezTo>
                  <a:cubicBezTo>
                    <a:pt x="4582" y="187"/>
                    <a:pt x="6218" y="-405"/>
                    <a:pt x="8018" y="335"/>
                  </a:cubicBezTo>
                  <a:cubicBezTo>
                    <a:pt x="9818" y="1074"/>
                    <a:pt x="11782" y="3146"/>
                    <a:pt x="12109" y="5661"/>
                  </a:cubicBezTo>
                  <a:cubicBezTo>
                    <a:pt x="12436" y="8176"/>
                    <a:pt x="11127" y="11135"/>
                    <a:pt x="9655" y="13650"/>
                  </a:cubicBezTo>
                  <a:cubicBezTo>
                    <a:pt x="8182" y="16165"/>
                    <a:pt x="6546" y="18236"/>
                    <a:pt x="6709" y="19272"/>
                  </a:cubicBezTo>
                  <a:cubicBezTo>
                    <a:pt x="6873" y="20307"/>
                    <a:pt x="8836" y="20307"/>
                    <a:pt x="11618" y="20455"/>
                  </a:cubicBezTo>
                  <a:cubicBezTo>
                    <a:pt x="14400" y="20603"/>
                    <a:pt x="18000" y="20899"/>
                    <a:pt x="21600" y="2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7894754" y="3416442"/>
              <a:ext cx="1027233" cy="8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3" y="16663"/>
                    <a:pt x="4406" y="11726"/>
                    <a:pt x="6421" y="8331"/>
                  </a:cubicBezTo>
                  <a:cubicBezTo>
                    <a:pt x="8436" y="4937"/>
                    <a:pt x="10263" y="3086"/>
                    <a:pt x="12197" y="1851"/>
                  </a:cubicBezTo>
                  <a:cubicBezTo>
                    <a:pt x="14131" y="617"/>
                    <a:pt x="16173" y="0"/>
                    <a:pt x="17758" y="0"/>
                  </a:cubicBezTo>
                  <a:cubicBezTo>
                    <a:pt x="19343" y="0"/>
                    <a:pt x="20472" y="617"/>
                    <a:pt x="21600" y="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8216722" y="3556025"/>
              <a:ext cx="191649" cy="14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2845"/>
                  </a:moveTo>
                  <a:cubicBezTo>
                    <a:pt x="3168" y="1688"/>
                    <a:pt x="6336" y="530"/>
                    <a:pt x="8640" y="145"/>
                  </a:cubicBezTo>
                  <a:cubicBezTo>
                    <a:pt x="10944" y="-241"/>
                    <a:pt x="12384" y="145"/>
                    <a:pt x="13248" y="1302"/>
                  </a:cubicBezTo>
                  <a:cubicBezTo>
                    <a:pt x="14112" y="2459"/>
                    <a:pt x="14400" y="4388"/>
                    <a:pt x="13392" y="6895"/>
                  </a:cubicBezTo>
                  <a:cubicBezTo>
                    <a:pt x="12384" y="9402"/>
                    <a:pt x="10080" y="12488"/>
                    <a:pt x="8352" y="14609"/>
                  </a:cubicBezTo>
                  <a:cubicBezTo>
                    <a:pt x="6624" y="16730"/>
                    <a:pt x="5472" y="17888"/>
                    <a:pt x="4176" y="18852"/>
                  </a:cubicBezTo>
                  <a:cubicBezTo>
                    <a:pt x="2880" y="19816"/>
                    <a:pt x="1440" y="20588"/>
                    <a:pt x="1728" y="20973"/>
                  </a:cubicBezTo>
                  <a:cubicBezTo>
                    <a:pt x="2016" y="21359"/>
                    <a:pt x="4032" y="21359"/>
                    <a:pt x="7632" y="20588"/>
                  </a:cubicBezTo>
                  <a:cubicBezTo>
                    <a:pt x="11232" y="19816"/>
                    <a:pt x="16416" y="18273"/>
                    <a:pt x="21600" y="16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8456111" y="3613200"/>
              <a:ext cx="320224" cy="11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33" fill="norm" stroke="1" extrusionOk="0">
                  <a:moveTo>
                    <a:pt x="6569" y="1440"/>
                  </a:moveTo>
                  <a:cubicBezTo>
                    <a:pt x="5883" y="6240"/>
                    <a:pt x="5197" y="11040"/>
                    <a:pt x="4512" y="14400"/>
                  </a:cubicBezTo>
                  <a:cubicBezTo>
                    <a:pt x="3826" y="17760"/>
                    <a:pt x="3140" y="19680"/>
                    <a:pt x="2369" y="20640"/>
                  </a:cubicBezTo>
                  <a:cubicBezTo>
                    <a:pt x="1597" y="21600"/>
                    <a:pt x="740" y="21600"/>
                    <a:pt x="312" y="20400"/>
                  </a:cubicBezTo>
                  <a:cubicBezTo>
                    <a:pt x="-117" y="19200"/>
                    <a:pt x="-117" y="16800"/>
                    <a:pt x="397" y="13680"/>
                  </a:cubicBezTo>
                  <a:cubicBezTo>
                    <a:pt x="912" y="10560"/>
                    <a:pt x="1940" y="6720"/>
                    <a:pt x="5540" y="4320"/>
                  </a:cubicBezTo>
                  <a:cubicBezTo>
                    <a:pt x="9140" y="1920"/>
                    <a:pt x="15312" y="960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8829995" y="3529833"/>
              <a:ext cx="191649" cy="105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4436"/>
                  </a:moveTo>
                  <a:cubicBezTo>
                    <a:pt x="1152" y="2893"/>
                    <a:pt x="2304" y="1350"/>
                    <a:pt x="3600" y="578"/>
                  </a:cubicBezTo>
                  <a:cubicBezTo>
                    <a:pt x="4896" y="-193"/>
                    <a:pt x="6336" y="-193"/>
                    <a:pt x="7632" y="578"/>
                  </a:cubicBezTo>
                  <a:cubicBezTo>
                    <a:pt x="8928" y="1350"/>
                    <a:pt x="10080" y="2893"/>
                    <a:pt x="10512" y="5207"/>
                  </a:cubicBezTo>
                  <a:cubicBezTo>
                    <a:pt x="10944" y="7521"/>
                    <a:pt x="10656" y="10607"/>
                    <a:pt x="9792" y="13436"/>
                  </a:cubicBezTo>
                  <a:cubicBezTo>
                    <a:pt x="8928" y="16264"/>
                    <a:pt x="7488" y="18836"/>
                    <a:pt x="7488" y="20121"/>
                  </a:cubicBezTo>
                  <a:cubicBezTo>
                    <a:pt x="7488" y="21407"/>
                    <a:pt x="8928" y="21407"/>
                    <a:pt x="11520" y="21150"/>
                  </a:cubicBezTo>
                  <a:cubicBezTo>
                    <a:pt x="14112" y="20893"/>
                    <a:pt x="17856" y="20378"/>
                    <a:pt x="21600" y="19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5376676" y="4663370"/>
              <a:ext cx="3108354" cy="30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0919" fill="norm" stroke="1" extrusionOk="0">
                  <a:moveTo>
                    <a:pt x="78" y="12546"/>
                  </a:moveTo>
                  <a:cubicBezTo>
                    <a:pt x="25" y="11327"/>
                    <a:pt x="-28" y="10107"/>
                    <a:pt x="16" y="10282"/>
                  </a:cubicBezTo>
                  <a:cubicBezTo>
                    <a:pt x="61" y="10456"/>
                    <a:pt x="203" y="12024"/>
                    <a:pt x="486" y="14201"/>
                  </a:cubicBezTo>
                  <a:cubicBezTo>
                    <a:pt x="770" y="16378"/>
                    <a:pt x="1196" y="19165"/>
                    <a:pt x="1683" y="20298"/>
                  </a:cubicBezTo>
                  <a:cubicBezTo>
                    <a:pt x="2171" y="21430"/>
                    <a:pt x="2721" y="20907"/>
                    <a:pt x="3324" y="19601"/>
                  </a:cubicBezTo>
                  <a:cubicBezTo>
                    <a:pt x="3927" y="18295"/>
                    <a:pt x="4583" y="16204"/>
                    <a:pt x="5239" y="13853"/>
                  </a:cubicBezTo>
                  <a:cubicBezTo>
                    <a:pt x="5895" y="11501"/>
                    <a:pt x="6551" y="8888"/>
                    <a:pt x="7207" y="6711"/>
                  </a:cubicBezTo>
                  <a:cubicBezTo>
                    <a:pt x="7864" y="4533"/>
                    <a:pt x="8520" y="2791"/>
                    <a:pt x="9105" y="2182"/>
                  </a:cubicBezTo>
                  <a:cubicBezTo>
                    <a:pt x="9690" y="1572"/>
                    <a:pt x="10205" y="2095"/>
                    <a:pt x="10737" y="3314"/>
                  </a:cubicBezTo>
                  <a:cubicBezTo>
                    <a:pt x="11269" y="4533"/>
                    <a:pt x="11818" y="6449"/>
                    <a:pt x="12412" y="7320"/>
                  </a:cubicBezTo>
                  <a:cubicBezTo>
                    <a:pt x="13006" y="8191"/>
                    <a:pt x="13645" y="8017"/>
                    <a:pt x="14283" y="7582"/>
                  </a:cubicBezTo>
                  <a:cubicBezTo>
                    <a:pt x="14922" y="7146"/>
                    <a:pt x="15560" y="6449"/>
                    <a:pt x="16216" y="5491"/>
                  </a:cubicBezTo>
                  <a:cubicBezTo>
                    <a:pt x="16872" y="4533"/>
                    <a:pt x="17546" y="3314"/>
                    <a:pt x="18158" y="2269"/>
                  </a:cubicBezTo>
                  <a:cubicBezTo>
                    <a:pt x="18770" y="1224"/>
                    <a:pt x="19320" y="353"/>
                    <a:pt x="19878" y="91"/>
                  </a:cubicBezTo>
                  <a:cubicBezTo>
                    <a:pt x="20437" y="-170"/>
                    <a:pt x="21005" y="178"/>
                    <a:pt x="21572" y="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6361571" y="5131602"/>
              <a:ext cx="360299" cy="61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1495"/>
                  </a:moveTo>
                  <a:cubicBezTo>
                    <a:pt x="2298" y="11138"/>
                    <a:pt x="4596" y="10781"/>
                    <a:pt x="6740" y="9710"/>
                  </a:cubicBezTo>
                  <a:cubicBezTo>
                    <a:pt x="8885" y="8639"/>
                    <a:pt x="10877" y="6854"/>
                    <a:pt x="12026" y="5426"/>
                  </a:cubicBezTo>
                  <a:cubicBezTo>
                    <a:pt x="13174" y="3998"/>
                    <a:pt x="13481" y="2927"/>
                    <a:pt x="13634" y="2123"/>
                  </a:cubicBezTo>
                  <a:cubicBezTo>
                    <a:pt x="13787" y="1320"/>
                    <a:pt x="13787" y="785"/>
                    <a:pt x="13404" y="428"/>
                  </a:cubicBezTo>
                  <a:cubicBezTo>
                    <a:pt x="13021" y="71"/>
                    <a:pt x="12255" y="-108"/>
                    <a:pt x="11719" y="71"/>
                  </a:cubicBezTo>
                  <a:cubicBezTo>
                    <a:pt x="11183" y="249"/>
                    <a:pt x="10877" y="785"/>
                    <a:pt x="10647" y="2302"/>
                  </a:cubicBezTo>
                  <a:cubicBezTo>
                    <a:pt x="10417" y="3819"/>
                    <a:pt x="10264" y="6318"/>
                    <a:pt x="10264" y="9041"/>
                  </a:cubicBezTo>
                  <a:cubicBezTo>
                    <a:pt x="10264" y="11763"/>
                    <a:pt x="10417" y="14709"/>
                    <a:pt x="10417" y="16672"/>
                  </a:cubicBezTo>
                  <a:cubicBezTo>
                    <a:pt x="10417" y="18636"/>
                    <a:pt x="10264" y="19618"/>
                    <a:pt x="10111" y="20332"/>
                  </a:cubicBezTo>
                  <a:cubicBezTo>
                    <a:pt x="9957" y="21046"/>
                    <a:pt x="9804" y="21492"/>
                    <a:pt x="9728" y="21403"/>
                  </a:cubicBezTo>
                  <a:cubicBezTo>
                    <a:pt x="9651" y="21313"/>
                    <a:pt x="9651" y="20689"/>
                    <a:pt x="10111" y="19573"/>
                  </a:cubicBezTo>
                  <a:cubicBezTo>
                    <a:pt x="10570" y="18457"/>
                    <a:pt x="11489" y="16851"/>
                    <a:pt x="12638" y="15780"/>
                  </a:cubicBezTo>
                  <a:cubicBezTo>
                    <a:pt x="13787" y="14709"/>
                    <a:pt x="15166" y="14173"/>
                    <a:pt x="16238" y="13950"/>
                  </a:cubicBezTo>
                  <a:cubicBezTo>
                    <a:pt x="17311" y="13727"/>
                    <a:pt x="18077" y="13816"/>
                    <a:pt x="18613" y="14084"/>
                  </a:cubicBezTo>
                  <a:cubicBezTo>
                    <a:pt x="19149" y="14352"/>
                    <a:pt x="19455" y="14798"/>
                    <a:pt x="19609" y="15512"/>
                  </a:cubicBezTo>
                  <a:cubicBezTo>
                    <a:pt x="19762" y="16226"/>
                    <a:pt x="19762" y="17208"/>
                    <a:pt x="20068" y="18100"/>
                  </a:cubicBezTo>
                  <a:cubicBezTo>
                    <a:pt x="20374" y="18993"/>
                    <a:pt x="20987" y="19796"/>
                    <a:pt x="21600" y="20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6947905" y="5260765"/>
              <a:ext cx="141929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506" fill="norm" stroke="1" extrusionOk="0">
                  <a:moveTo>
                    <a:pt x="21423" y="1140"/>
                  </a:moveTo>
                  <a:cubicBezTo>
                    <a:pt x="20266" y="647"/>
                    <a:pt x="19109" y="153"/>
                    <a:pt x="17566" y="29"/>
                  </a:cubicBezTo>
                  <a:cubicBezTo>
                    <a:pt x="16023" y="-94"/>
                    <a:pt x="14094" y="153"/>
                    <a:pt x="11780" y="1140"/>
                  </a:cubicBezTo>
                  <a:cubicBezTo>
                    <a:pt x="9466" y="2128"/>
                    <a:pt x="6766" y="3856"/>
                    <a:pt x="4452" y="6633"/>
                  </a:cubicBezTo>
                  <a:cubicBezTo>
                    <a:pt x="2137" y="9410"/>
                    <a:pt x="209" y="13236"/>
                    <a:pt x="16" y="15828"/>
                  </a:cubicBezTo>
                  <a:cubicBezTo>
                    <a:pt x="-177" y="18420"/>
                    <a:pt x="1366" y="19778"/>
                    <a:pt x="3487" y="20519"/>
                  </a:cubicBezTo>
                  <a:cubicBezTo>
                    <a:pt x="5609" y="21259"/>
                    <a:pt x="8309" y="21383"/>
                    <a:pt x="11009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7120496" y="5358473"/>
              <a:ext cx="367965" cy="33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" y="19938"/>
                    <a:pt x="1500" y="18277"/>
                    <a:pt x="2550" y="15452"/>
                  </a:cubicBezTo>
                  <a:cubicBezTo>
                    <a:pt x="3600" y="12628"/>
                    <a:pt x="4950" y="8640"/>
                    <a:pt x="5700" y="6148"/>
                  </a:cubicBezTo>
                  <a:cubicBezTo>
                    <a:pt x="6450" y="3655"/>
                    <a:pt x="6600" y="2658"/>
                    <a:pt x="6525" y="1745"/>
                  </a:cubicBezTo>
                  <a:cubicBezTo>
                    <a:pt x="6450" y="831"/>
                    <a:pt x="6150" y="0"/>
                    <a:pt x="5775" y="0"/>
                  </a:cubicBezTo>
                  <a:cubicBezTo>
                    <a:pt x="5400" y="0"/>
                    <a:pt x="4950" y="831"/>
                    <a:pt x="4575" y="2908"/>
                  </a:cubicBezTo>
                  <a:cubicBezTo>
                    <a:pt x="4200" y="4985"/>
                    <a:pt x="3900" y="8308"/>
                    <a:pt x="4125" y="10966"/>
                  </a:cubicBezTo>
                  <a:cubicBezTo>
                    <a:pt x="4350" y="13625"/>
                    <a:pt x="5100" y="15618"/>
                    <a:pt x="5850" y="16782"/>
                  </a:cubicBezTo>
                  <a:cubicBezTo>
                    <a:pt x="6600" y="17945"/>
                    <a:pt x="7350" y="18277"/>
                    <a:pt x="8475" y="17945"/>
                  </a:cubicBezTo>
                  <a:cubicBezTo>
                    <a:pt x="9600" y="17612"/>
                    <a:pt x="11100" y="16615"/>
                    <a:pt x="12525" y="14538"/>
                  </a:cubicBezTo>
                  <a:cubicBezTo>
                    <a:pt x="13950" y="12462"/>
                    <a:pt x="15300" y="9305"/>
                    <a:pt x="16050" y="7062"/>
                  </a:cubicBezTo>
                  <a:cubicBezTo>
                    <a:pt x="16800" y="4818"/>
                    <a:pt x="16950" y="3489"/>
                    <a:pt x="16875" y="3240"/>
                  </a:cubicBezTo>
                  <a:cubicBezTo>
                    <a:pt x="16800" y="2991"/>
                    <a:pt x="16500" y="3822"/>
                    <a:pt x="16425" y="5317"/>
                  </a:cubicBezTo>
                  <a:cubicBezTo>
                    <a:pt x="16350" y="6812"/>
                    <a:pt x="16500" y="8972"/>
                    <a:pt x="17400" y="10717"/>
                  </a:cubicBezTo>
                  <a:cubicBezTo>
                    <a:pt x="18300" y="12462"/>
                    <a:pt x="19950" y="13791"/>
                    <a:pt x="21600" y="15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7611115" y="5614004"/>
              <a:ext cx="15333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7835023" y="5392829"/>
              <a:ext cx="427695" cy="23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235" fill="norm" stroke="1" extrusionOk="0">
                  <a:moveTo>
                    <a:pt x="5320" y="4774"/>
                  </a:moveTo>
                  <a:cubicBezTo>
                    <a:pt x="5191" y="8955"/>
                    <a:pt x="5063" y="13136"/>
                    <a:pt x="4806" y="15923"/>
                  </a:cubicBezTo>
                  <a:cubicBezTo>
                    <a:pt x="4549" y="18710"/>
                    <a:pt x="4163" y="20103"/>
                    <a:pt x="3649" y="20800"/>
                  </a:cubicBezTo>
                  <a:cubicBezTo>
                    <a:pt x="3134" y="21497"/>
                    <a:pt x="2491" y="21497"/>
                    <a:pt x="1849" y="19755"/>
                  </a:cubicBezTo>
                  <a:cubicBezTo>
                    <a:pt x="1206" y="18013"/>
                    <a:pt x="563" y="14529"/>
                    <a:pt x="241" y="12207"/>
                  </a:cubicBezTo>
                  <a:cubicBezTo>
                    <a:pt x="-80" y="9884"/>
                    <a:pt x="-80" y="8723"/>
                    <a:pt x="241" y="7678"/>
                  </a:cubicBezTo>
                  <a:cubicBezTo>
                    <a:pt x="563" y="6632"/>
                    <a:pt x="1206" y="5703"/>
                    <a:pt x="2813" y="4774"/>
                  </a:cubicBezTo>
                  <a:cubicBezTo>
                    <a:pt x="4420" y="3845"/>
                    <a:pt x="6991" y="2916"/>
                    <a:pt x="10013" y="1987"/>
                  </a:cubicBezTo>
                  <a:cubicBezTo>
                    <a:pt x="13034" y="1058"/>
                    <a:pt x="16506" y="129"/>
                    <a:pt x="18499" y="13"/>
                  </a:cubicBezTo>
                  <a:cubicBezTo>
                    <a:pt x="20491" y="-103"/>
                    <a:pt x="21006" y="594"/>
                    <a:pt x="21520" y="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8339377" y="5208848"/>
              <a:ext cx="145870" cy="42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542" fill="norm" stroke="1" extrusionOk="0">
                  <a:moveTo>
                    <a:pt x="0" y="727"/>
                  </a:moveTo>
                  <a:cubicBezTo>
                    <a:pt x="1490" y="335"/>
                    <a:pt x="2979" y="-58"/>
                    <a:pt x="5586" y="7"/>
                  </a:cubicBezTo>
                  <a:cubicBezTo>
                    <a:pt x="8193" y="73"/>
                    <a:pt x="11917" y="597"/>
                    <a:pt x="15269" y="2364"/>
                  </a:cubicBezTo>
                  <a:cubicBezTo>
                    <a:pt x="18621" y="4131"/>
                    <a:pt x="21600" y="7142"/>
                    <a:pt x="21228" y="10153"/>
                  </a:cubicBezTo>
                  <a:cubicBezTo>
                    <a:pt x="20855" y="13164"/>
                    <a:pt x="17131" y="16175"/>
                    <a:pt x="13965" y="18073"/>
                  </a:cubicBezTo>
                  <a:cubicBezTo>
                    <a:pt x="10800" y="19971"/>
                    <a:pt x="8193" y="20757"/>
                    <a:pt x="5586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3115766" y="6854517"/>
              <a:ext cx="193847" cy="462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489" fill="norm" stroke="1" extrusionOk="0">
                  <a:moveTo>
                    <a:pt x="2795" y="8965"/>
                  </a:moveTo>
                  <a:cubicBezTo>
                    <a:pt x="2795" y="12169"/>
                    <a:pt x="2795" y="15374"/>
                    <a:pt x="2795" y="17272"/>
                  </a:cubicBezTo>
                  <a:cubicBezTo>
                    <a:pt x="2795" y="19171"/>
                    <a:pt x="2795" y="19765"/>
                    <a:pt x="2795" y="20358"/>
                  </a:cubicBezTo>
                  <a:cubicBezTo>
                    <a:pt x="2795" y="20952"/>
                    <a:pt x="2795" y="21545"/>
                    <a:pt x="2384" y="21486"/>
                  </a:cubicBezTo>
                  <a:cubicBezTo>
                    <a:pt x="1974" y="21426"/>
                    <a:pt x="1154" y="20714"/>
                    <a:pt x="607" y="18281"/>
                  </a:cubicBezTo>
                  <a:cubicBezTo>
                    <a:pt x="60" y="15848"/>
                    <a:pt x="-213" y="11694"/>
                    <a:pt x="197" y="8549"/>
                  </a:cubicBezTo>
                  <a:cubicBezTo>
                    <a:pt x="607" y="5404"/>
                    <a:pt x="1701" y="3268"/>
                    <a:pt x="4025" y="1903"/>
                  </a:cubicBezTo>
                  <a:cubicBezTo>
                    <a:pt x="6349" y="538"/>
                    <a:pt x="9903" y="-55"/>
                    <a:pt x="12911" y="4"/>
                  </a:cubicBezTo>
                  <a:cubicBezTo>
                    <a:pt x="15919" y="64"/>
                    <a:pt x="18379" y="776"/>
                    <a:pt x="19746" y="1963"/>
                  </a:cubicBezTo>
                  <a:cubicBezTo>
                    <a:pt x="21114" y="3149"/>
                    <a:pt x="21387" y="4811"/>
                    <a:pt x="18516" y="5820"/>
                  </a:cubicBezTo>
                  <a:cubicBezTo>
                    <a:pt x="15645" y="6829"/>
                    <a:pt x="9630" y="7185"/>
                    <a:pt x="6076" y="7541"/>
                  </a:cubicBezTo>
                  <a:cubicBezTo>
                    <a:pt x="2521" y="7897"/>
                    <a:pt x="1428" y="8253"/>
                    <a:pt x="334" y="86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3373461" y="6865819"/>
              <a:ext cx="213050" cy="144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293" fill="norm" stroke="1" extrusionOk="0">
                  <a:moveTo>
                    <a:pt x="17582" y="10480"/>
                  </a:moveTo>
                  <a:cubicBezTo>
                    <a:pt x="15782" y="7600"/>
                    <a:pt x="13982" y="4720"/>
                    <a:pt x="11668" y="2560"/>
                  </a:cubicBezTo>
                  <a:cubicBezTo>
                    <a:pt x="9353" y="400"/>
                    <a:pt x="6525" y="-1040"/>
                    <a:pt x="4468" y="940"/>
                  </a:cubicBezTo>
                  <a:cubicBezTo>
                    <a:pt x="2410" y="2920"/>
                    <a:pt x="1125" y="8320"/>
                    <a:pt x="482" y="11920"/>
                  </a:cubicBezTo>
                  <a:cubicBezTo>
                    <a:pt x="-161" y="15520"/>
                    <a:pt x="-161" y="17320"/>
                    <a:pt x="482" y="18580"/>
                  </a:cubicBezTo>
                  <a:cubicBezTo>
                    <a:pt x="1125" y="19840"/>
                    <a:pt x="2410" y="20560"/>
                    <a:pt x="3439" y="20200"/>
                  </a:cubicBezTo>
                  <a:cubicBezTo>
                    <a:pt x="4468" y="19840"/>
                    <a:pt x="5239" y="18400"/>
                    <a:pt x="6139" y="16600"/>
                  </a:cubicBezTo>
                  <a:cubicBezTo>
                    <a:pt x="7039" y="14800"/>
                    <a:pt x="8068" y="12640"/>
                    <a:pt x="9225" y="11560"/>
                  </a:cubicBezTo>
                  <a:cubicBezTo>
                    <a:pt x="10382" y="10480"/>
                    <a:pt x="11668" y="10480"/>
                    <a:pt x="13725" y="12100"/>
                  </a:cubicBezTo>
                  <a:cubicBezTo>
                    <a:pt x="15782" y="13720"/>
                    <a:pt x="18610" y="16960"/>
                    <a:pt x="21439" y="20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3553291" y="6817552"/>
              <a:ext cx="186538" cy="222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2959" y="8100"/>
                  </a:moveTo>
                  <a:cubicBezTo>
                    <a:pt x="1479" y="7118"/>
                    <a:pt x="0" y="6136"/>
                    <a:pt x="0" y="5768"/>
                  </a:cubicBezTo>
                  <a:cubicBezTo>
                    <a:pt x="0" y="5400"/>
                    <a:pt x="1479" y="5645"/>
                    <a:pt x="4142" y="7241"/>
                  </a:cubicBezTo>
                  <a:cubicBezTo>
                    <a:pt x="6805" y="8836"/>
                    <a:pt x="10652" y="11782"/>
                    <a:pt x="12723" y="13868"/>
                  </a:cubicBezTo>
                  <a:cubicBezTo>
                    <a:pt x="14795" y="15955"/>
                    <a:pt x="15090" y="17182"/>
                    <a:pt x="15238" y="18409"/>
                  </a:cubicBezTo>
                  <a:cubicBezTo>
                    <a:pt x="15386" y="19636"/>
                    <a:pt x="15386" y="20864"/>
                    <a:pt x="14647" y="21232"/>
                  </a:cubicBezTo>
                  <a:cubicBezTo>
                    <a:pt x="13907" y="21600"/>
                    <a:pt x="12427" y="21109"/>
                    <a:pt x="11540" y="19514"/>
                  </a:cubicBezTo>
                  <a:cubicBezTo>
                    <a:pt x="10652" y="17918"/>
                    <a:pt x="10356" y="15218"/>
                    <a:pt x="10652" y="12641"/>
                  </a:cubicBezTo>
                  <a:cubicBezTo>
                    <a:pt x="10948" y="10064"/>
                    <a:pt x="11836" y="7609"/>
                    <a:pt x="13759" y="5523"/>
                  </a:cubicBezTo>
                  <a:cubicBezTo>
                    <a:pt x="15682" y="3436"/>
                    <a:pt x="18641" y="17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3783028" y="6624538"/>
              <a:ext cx="255772" cy="41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56" fill="norm" stroke="1" extrusionOk="0">
                  <a:moveTo>
                    <a:pt x="10499" y="1263"/>
                  </a:moveTo>
                  <a:cubicBezTo>
                    <a:pt x="10499" y="601"/>
                    <a:pt x="10499" y="-62"/>
                    <a:pt x="10392" y="4"/>
                  </a:cubicBezTo>
                  <a:cubicBezTo>
                    <a:pt x="10285" y="71"/>
                    <a:pt x="10071" y="866"/>
                    <a:pt x="9216" y="3052"/>
                  </a:cubicBezTo>
                  <a:cubicBezTo>
                    <a:pt x="8360" y="5239"/>
                    <a:pt x="6863" y="8817"/>
                    <a:pt x="5901" y="11798"/>
                  </a:cubicBezTo>
                  <a:cubicBezTo>
                    <a:pt x="4939" y="14780"/>
                    <a:pt x="4511" y="17165"/>
                    <a:pt x="4511" y="18689"/>
                  </a:cubicBezTo>
                  <a:cubicBezTo>
                    <a:pt x="4511" y="20213"/>
                    <a:pt x="4939" y="20875"/>
                    <a:pt x="5794" y="21207"/>
                  </a:cubicBezTo>
                  <a:cubicBezTo>
                    <a:pt x="6650" y="21538"/>
                    <a:pt x="7933" y="21538"/>
                    <a:pt x="8788" y="21207"/>
                  </a:cubicBezTo>
                  <a:cubicBezTo>
                    <a:pt x="9644" y="20875"/>
                    <a:pt x="10071" y="20213"/>
                    <a:pt x="9751" y="19086"/>
                  </a:cubicBezTo>
                  <a:cubicBezTo>
                    <a:pt x="9430" y="17960"/>
                    <a:pt x="8360" y="16370"/>
                    <a:pt x="7291" y="15442"/>
                  </a:cubicBezTo>
                  <a:cubicBezTo>
                    <a:pt x="6222" y="14515"/>
                    <a:pt x="5153" y="14250"/>
                    <a:pt x="3656" y="14051"/>
                  </a:cubicBezTo>
                  <a:cubicBezTo>
                    <a:pt x="2158" y="13852"/>
                    <a:pt x="234" y="13720"/>
                    <a:pt x="20" y="13587"/>
                  </a:cubicBezTo>
                  <a:cubicBezTo>
                    <a:pt x="-194" y="13455"/>
                    <a:pt x="1303" y="13322"/>
                    <a:pt x="4083" y="13057"/>
                  </a:cubicBezTo>
                  <a:cubicBezTo>
                    <a:pt x="6863" y="12792"/>
                    <a:pt x="10927" y="12394"/>
                    <a:pt x="13493" y="12262"/>
                  </a:cubicBezTo>
                  <a:cubicBezTo>
                    <a:pt x="16059" y="12129"/>
                    <a:pt x="17129" y="12262"/>
                    <a:pt x="17770" y="12726"/>
                  </a:cubicBezTo>
                  <a:cubicBezTo>
                    <a:pt x="18412" y="13190"/>
                    <a:pt x="18626" y="13985"/>
                    <a:pt x="18733" y="13852"/>
                  </a:cubicBezTo>
                  <a:cubicBezTo>
                    <a:pt x="18840" y="13720"/>
                    <a:pt x="18840" y="12659"/>
                    <a:pt x="19267" y="11467"/>
                  </a:cubicBezTo>
                  <a:cubicBezTo>
                    <a:pt x="19695" y="10274"/>
                    <a:pt x="20551" y="8949"/>
                    <a:pt x="21406" y="76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4036811" y="6591304"/>
              <a:ext cx="392950" cy="373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27" fill="norm" stroke="1" extrusionOk="0">
                  <a:moveTo>
                    <a:pt x="10978" y="15987"/>
                  </a:moveTo>
                  <a:cubicBezTo>
                    <a:pt x="8888" y="15403"/>
                    <a:pt x="6798" y="14819"/>
                    <a:pt x="4986" y="15184"/>
                  </a:cubicBezTo>
                  <a:cubicBezTo>
                    <a:pt x="3175" y="15549"/>
                    <a:pt x="1642" y="16863"/>
                    <a:pt x="805" y="17884"/>
                  </a:cubicBezTo>
                  <a:cubicBezTo>
                    <a:pt x="-31" y="18906"/>
                    <a:pt x="-170" y="19636"/>
                    <a:pt x="178" y="20074"/>
                  </a:cubicBezTo>
                  <a:cubicBezTo>
                    <a:pt x="527" y="20511"/>
                    <a:pt x="1363" y="20657"/>
                    <a:pt x="2478" y="20438"/>
                  </a:cubicBezTo>
                  <a:cubicBezTo>
                    <a:pt x="3593" y="20219"/>
                    <a:pt x="4986" y="19636"/>
                    <a:pt x="6171" y="18833"/>
                  </a:cubicBezTo>
                  <a:cubicBezTo>
                    <a:pt x="7355" y="18030"/>
                    <a:pt x="8331" y="17009"/>
                    <a:pt x="8609" y="16936"/>
                  </a:cubicBezTo>
                  <a:cubicBezTo>
                    <a:pt x="8888" y="16863"/>
                    <a:pt x="8470" y="17738"/>
                    <a:pt x="8261" y="18614"/>
                  </a:cubicBezTo>
                  <a:cubicBezTo>
                    <a:pt x="8052" y="19490"/>
                    <a:pt x="8052" y="20365"/>
                    <a:pt x="8400" y="20876"/>
                  </a:cubicBezTo>
                  <a:cubicBezTo>
                    <a:pt x="8749" y="21387"/>
                    <a:pt x="9445" y="21533"/>
                    <a:pt x="10421" y="20949"/>
                  </a:cubicBezTo>
                  <a:cubicBezTo>
                    <a:pt x="11396" y="20365"/>
                    <a:pt x="12651" y="19052"/>
                    <a:pt x="14044" y="16060"/>
                  </a:cubicBezTo>
                  <a:cubicBezTo>
                    <a:pt x="15438" y="13068"/>
                    <a:pt x="16971" y="8398"/>
                    <a:pt x="17737" y="5698"/>
                  </a:cubicBezTo>
                  <a:cubicBezTo>
                    <a:pt x="18504" y="2998"/>
                    <a:pt x="18504" y="2268"/>
                    <a:pt x="18573" y="1538"/>
                  </a:cubicBezTo>
                  <a:cubicBezTo>
                    <a:pt x="18643" y="809"/>
                    <a:pt x="18782" y="79"/>
                    <a:pt x="18643" y="6"/>
                  </a:cubicBezTo>
                  <a:cubicBezTo>
                    <a:pt x="18504" y="-67"/>
                    <a:pt x="18085" y="517"/>
                    <a:pt x="17598" y="2633"/>
                  </a:cubicBezTo>
                  <a:cubicBezTo>
                    <a:pt x="17110" y="4749"/>
                    <a:pt x="16553" y="8398"/>
                    <a:pt x="17180" y="11536"/>
                  </a:cubicBezTo>
                  <a:cubicBezTo>
                    <a:pt x="17807" y="14674"/>
                    <a:pt x="19618" y="17301"/>
                    <a:pt x="21430" y="199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4962228" y="6538654"/>
              <a:ext cx="226459" cy="474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51" fill="norm" stroke="1" extrusionOk="0">
                  <a:moveTo>
                    <a:pt x="14227" y="15298"/>
                  </a:moveTo>
                  <a:cubicBezTo>
                    <a:pt x="14470" y="14264"/>
                    <a:pt x="14713" y="13230"/>
                    <a:pt x="14227" y="12655"/>
                  </a:cubicBezTo>
                  <a:cubicBezTo>
                    <a:pt x="13742" y="12081"/>
                    <a:pt x="12528" y="11966"/>
                    <a:pt x="10223" y="12828"/>
                  </a:cubicBezTo>
                  <a:cubicBezTo>
                    <a:pt x="7917" y="13689"/>
                    <a:pt x="4519" y="15528"/>
                    <a:pt x="2578" y="16791"/>
                  </a:cubicBezTo>
                  <a:cubicBezTo>
                    <a:pt x="636" y="18055"/>
                    <a:pt x="151" y="18745"/>
                    <a:pt x="29" y="19434"/>
                  </a:cubicBezTo>
                  <a:cubicBezTo>
                    <a:pt x="-92" y="20123"/>
                    <a:pt x="151" y="20813"/>
                    <a:pt x="879" y="21157"/>
                  </a:cubicBezTo>
                  <a:cubicBezTo>
                    <a:pt x="1607" y="21502"/>
                    <a:pt x="2820" y="21502"/>
                    <a:pt x="5247" y="20181"/>
                  </a:cubicBezTo>
                  <a:cubicBezTo>
                    <a:pt x="7674" y="18859"/>
                    <a:pt x="11315" y="16217"/>
                    <a:pt x="13620" y="12885"/>
                  </a:cubicBezTo>
                  <a:cubicBezTo>
                    <a:pt x="15926" y="9553"/>
                    <a:pt x="16897" y="5532"/>
                    <a:pt x="17261" y="3176"/>
                  </a:cubicBezTo>
                  <a:cubicBezTo>
                    <a:pt x="17625" y="821"/>
                    <a:pt x="17382" y="132"/>
                    <a:pt x="16897" y="17"/>
                  </a:cubicBezTo>
                  <a:cubicBezTo>
                    <a:pt x="16411" y="-98"/>
                    <a:pt x="15683" y="362"/>
                    <a:pt x="14834" y="2028"/>
                  </a:cubicBezTo>
                  <a:cubicBezTo>
                    <a:pt x="13984" y="3693"/>
                    <a:pt x="13014" y="6566"/>
                    <a:pt x="13499" y="9496"/>
                  </a:cubicBezTo>
                  <a:cubicBezTo>
                    <a:pt x="13984" y="12425"/>
                    <a:pt x="15926" y="15413"/>
                    <a:pt x="17504" y="17021"/>
                  </a:cubicBezTo>
                  <a:cubicBezTo>
                    <a:pt x="19081" y="18630"/>
                    <a:pt x="20295" y="18859"/>
                    <a:pt x="21508" y="190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5246134" y="6761221"/>
              <a:ext cx="141867" cy="20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097" fill="norm" stroke="1" extrusionOk="0">
                  <a:moveTo>
                    <a:pt x="2900" y="12611"/>
                  </a:moveTo>
                  <a:cubicBezTo>
                    <a:pt x="4828" y="12354"/>
                    <a:pt x="6757" y="12097"/>
                    <a:pt x="8300" y="10811"/>
                  </a:cubicBezTo>
                  <a:cubicBezTo>
                    <a:pt x="9843" y="9526"/>
                    <a:pt x="11000" y="7211"/>
                    <a:pt x="11578" y="5411"/>
                  </a:cubicBezTo>
                  <a:cubicBezTo>
                    <a:pt x="12157" y="3611"/>
                    <a:pt x="12157" y="2326"/>
                    <a:pt x="11385" y="1297"/>
                  </a:cubicBezTo>
                  <a:cubicBezTo>
                    <a:pt x="10614" y="268"/>
                    <a:pt x="9071" y="-503"/>
                    <a:pt x="6371" y="397"/>
                  </a:cubicBezTo>
                  <a:cubicBezTo>
                    <a:pt x="3671" y="1297"/>
                    <a:pt x="-186" y="3868"/>
                    <a:pt x="7" y="7597"/>
                  </a:cubicBezTo>
                  <a:cubicBezTo>
                    <a:pt x="200" y="11326"/>
                    <a:pt x="4443" y="16211"/>
                    <a:pt x="8685" y="18654"/>
                  </a:cubicBezTo>
                  <a:cubicBezTo>
                    <a:pt x="12928" y="21097"/>
                    <a:pt x="17171" y="21097"/>
                    <a:pt x="21414" y="210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5449327" y="6779222"/>
              <a:ext cx="145653" cy="16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982"/>
                  </a:moveTo>
                  <a:cubicBezTo>
                    <a:pt x="3411" y="4582"/>
                    <a:pt x="6821" y="8182"/>
                    <a:pt x="8905" y="10800"/>
                  </a:cubicBezTo>
                  <a:cubicBezTo>
                    <a:pt x="10989" y="13418"/>
                    <a:pt x="11747" y="15055"/>
                    <a:pt x="11937" y="16691"/>
                  </a:cubicBezTo>
                  <a:cubicBezTo>
                    <a:pt x="12126" y="18327"/>
                    <a:pt x="11747" y="19964"/>
                    <a:pt x="10421" y="20782"/>
                  </a:cubicBezTo>
                  <a:cubicBezTo>
                    <a:pt x="9095" y="21600"/>
                    <a:pt x="6821" y="21600"/>
                    <a:pt x="5495" y="20782"/>
                  </a:cubicBezTo>
                  <a:cubicBezTo>
                    <a:pt x="4168" y="19964"/>
                    <a:pt x="3789" y="18327"/>
                    <a:pt x="4737" y="15545"/>
                  </a:cubicBezTo>
                  <a:cubicBezTo>
                    <a:pt x="5684" y="12764"/>
                    <a:pt x="7958" y="8836"/>
                    <a:pt x="10989" y="6055"/>
                  </a:cubicBezTo>
                  <a:cubicBezTo>
                    <a:pt x="14021" y="3273"/>
                    <a:pt x="17811" y="16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5656307" y="6786889"/>
              <a:ext cx="22998" cy="12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2" fill="norm" stroke="1" extrusionOk="0">
                  <a:moveTo>
                    <a:pt x="0" y="0"/>
                  </a:moveTo>
                  <a:cubicBezTo>
                    <a:pt x="0" y="4154"/>
                    <a:pt x="0" y="8308"/>
                    <a:pt x="1200" y="12254"/>
                  </a:cubicBezTo>
                  <a:cubicBezTo>
                    <a:pt x="2400" y="16200"/>
                    <a:pt x="4800" y="19938"/>
                    <a:pt x="7200" y="20769"/>
                  </a:cubicBezTo>
                  <a:cubicBezTo>
                    <a:pt x="9600" y="21600"/>
                    <a:pt x="12000" y="19523"/>
                    <a:pt x="14400" y="16200"/>
                  </a:cubicBezTo>
                  <a:cubicBezTo>
                    <a:pt x="16800" y="12877"/>
                    <a:pt x="19200" y="8308"/>
                    <a:pt x="21600" y="37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5755964" y="6710230"/>
              <a:ext cx="153319" cy="18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913"/>
                  </a:moveTo>
                  <a:cubicBezTo>
                    <a:pt x="1080" y="6997"/>
                    <a:pt x="2160" y="13082"/>
                    <a:pt x="3240" y="16732"/>
                  </a:cubicBezTo>
                  <a:cubicBezTo>
                    <a:pt x="4320" y="20383"/>
                    <a:pt x="5400" y="21600"/>
                    <a:pt x="6480" y="21448"/>
                  </a:cubicBezTo>
                  <a:cubicBezTo>
                    <a:pt x="7560" y="21296"/>
                    <a:pt x="8640" y="19775"/>
                    <a:pt x="9720" y="16884"/>
                  </a:cubicBezTo>
                  <a:cubicBezTo>
                    <a:pt x="10800" y="13994"/>
                    <a:pt x="11880" y="9735"/>
                    <a:pt x="13860" y="6693"/>
                  </a:cubicBezTo>
                  <a:cubicBezTo>
                    <a:pt x="15840" y="3651"/>
                    <a:pt x="18720" y="18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5932866" y="6455888"/>
              <a:ext cx="459369" cy="40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54" fill="norm" stroke="1" extrusionOk="0">
                  <a:moveTo>
                    <a:pt x="7849" y="19917"/>
                  </a:moveTo>
                  <a:cubicBezTo>
                    <a:pt x="6178" y="18567"/>
                    <a:pt x="4507" y="17217"/>
                    <a:pt x="3373" y="16542"/>
                  </a:cubicBezTo>
                  <a:cubicBezTo>
                    <a:pt x="2240" y="15867"/>
                    <a:pt x="1643" y="15867"/>
                    <a:pt x="1046" y="16407"/>
                  </a:cubicBezTo>
                  <a:cubicBezTo>
                    <a:pt x="450" y="16947"/>
                    <a:pt x="-147" y="18027"/>
                    <a:pt x="32" y="19039"/>
                  </a:cubicBezTo>
                  <a:cubicBezTo>
                    <a:pt x="211" y="20052"/>
                    <a:pt x="1166" y="20997"/>
                    <a:pt x="2240" y="21267"/>
                  </a:cubicBezTo>
                  <a:cubicBezTo>
                    <a:pt x="3314" y="21537"/>
                    <a:pt x="4507" y="21132"/>
                    <a:pt x="5402" y="20659"/>
                  </a:cubicBezTo>
                  <a:cubicBezTo>
                    <a:pt x="6297" y="20187"/>
                    <a:pt x="6894" y="19647"/>
                    <a:pt x="7312" y="19714"/>
                  </a:cubicBezTo>
                  <a:cubicBezTo>
                    <a:pt x="7729" y="19782"/>
                    <a:pt x="7968" y="20457"/>
                    <a:pt x="8386" y="20862"/>
                  </a:cubicBezTo>
                  <a:cubicBezTo>
                    <a:pt x="8803" y="21267"/>
                    <a:pt x="9400" y="21402"/>
                    <a:pt x="10474" y="20794"/>
                  </a:cubicBezTo>
                  <a:cubicBezTo>
                    <a:pt x="11548" y="20187"/>
                    <a:pt x="13099" y="18837"/>
                    <a:pt x="14591" y="16272"/>
                  </a:cubicBezTo>
                  <a:cubicBezTo>
                    <a:pt x="16083" y="13707"/>
                    <a:pt x="17515" y="9927"/>
                    <a:pt x="18291" y="7564"/>
                  </a:cubicBezTo>
                  <a:cubicBezTo>
                    <a:pt x="19066" y="5202"/>
                    <a:pt x="19186" y="4257"/>
                    <a:pt x="19365" y="3447"/>
                  </a:cubicBezTo>
                  <a:cubicBezTo>
                    <a:pt x="19544" y="2637"/>
                    <a:pt x="19782" y="1962"/>
                    <a:pt x="19961" y="1287"/>
                  </a:cubicBezTo>
                  <a:cubicBezTo>
                    <a:pt x="20140" y="612"/>
                    <a:pt x="20260" y="-63"/>
                    <a:pt x="20200" y="4"/>
                  </a:cubicBezTo>
                  <a:cubicBezTo>
                    <a:pt x="20140" y="72"/>
                    <a:pt x="19902" y="882"/>
                    <a:pt x="19245" y="3514"/>
                  </a:cubicBezTo>
                  <a:cubicBezTo>
                    <a:pt x="18589" y="6147"/>
                    <a:pt x="17515" y="10602"/>
                    <a:pt x="17038" y="13504"/>
                  </a:cubicBezTo>
                  <a:cubicBezTo>
                    <a:pt x="16560" y="16407"/>
                    <a:pt x="16680" y="17757"/>
                    <a:pt x="16978" y="18702"/>
                  </a:cubicBezTo>
                  <a:cubicBezTo>
                    <a:pt x="17276" y="19647"/>
                    <a:pt x="17754" y="20187"/>
                    <a:pt x="18529" y="20524"/>
                  </a:cubicBezTo>
                  <a:cubicBezTo>
                    <a:pt x="19305" y="20862"/>
                    <a:pt x="20379" y="20997"/>
                    <a:pt x="20916" y="20390"/>
                  </a:cubicBezTo>
                  <a:cubicBezTo>
                    <a:pt x="21453" y="19782"/>
                    <a:pt x="21453" y="18432"/>
                    <a:pt x="21453" y="170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6277860" y="6595241"/>
              <a:ext cx="252362" cy="10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3836" y="21600"/>
                  </a:moveTo>
                  <a:cubicBezTo>
                    <a:pt x="2108" y="19029"/>
                    <a:pt x="380" y="16457"/>
                    <a:pt x="56" y="14914"/>
                  </a:cubicBezTo>
                  <a:cubicBezTo>
                    <a:pt x="-268" y="13371"/>
                    <a:pt x="812" y="12857"/>
                    <a:pt x="3296" y="13114"/>
                  </a:cubicBezTo>
                  <a:cubicBezTo>
                    <a:pt x="5780" y="13371"/>
                    <a:pt x="9668" y="14400"/>
                    <a:pt x="12152" y="15429"/>
                  </a:cubicBezTo>
                  <a:cubicBezTo>
                    <a:pt x="14636" y="16457"/>
                    <a:pt x="15716" y="17486"/>
                    <a:pt x="16472" y="16714"/>
                  </a:cubicBezTo>
                  <a:cubicBezTo>
                    <a:pt x="17228" y="15943"/>
                    <a:pt x="17660" y="13371"/>
                    <a:pt x="17876" y="10543"/>
                  </a:cubicBezTo>
                  <a:cubicBezTo>
                    <a:pt x="18092" y="7714"/>
                    <a:pt x="18092" y="4629"/>
                    <a:pt x="18632" y="2829"/>
                  </a:cubicBezTo>
                  <a:cubicBezTo>
                    <a:pt x="19172" y="1029"/>
                    <a:pt x="20252" y="514"/>
                    <a:pt x="2133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6591548" y="6671899"/>
              <a:ext cx="145653" cy="15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3187"/>
                  </a:moveTo>
                  <a:cubicBezTo>
                    <a:pt x="1137" y="6728"/>
                    <a:pt x="2274" y="10269"/>
                    <a:pt x="3221" y="13633"/>
                  </a:cubicBezTo>
                  <a:cubicBezTo>
                    <a:pt x="4168" y="16997"/>
                    <a:pt x="4926" y="20184"/>
                    <a:pt x="6253" y="20892"/>
                  </a:cubicBezTo>
                  <a:cubicBezTo>
                    <a:pt x="7579" y="21600"/>
                    <a:pt x="9474" y="19830"/>
                    <a:pt x="11368" y="16466"/>
                  </a:cubicBezTo>
                  <a:cubicBezTo>
                    <a:pt x="13263" y="13102"/>
                    <a:pt x="15158" y="8144"/>
                    <a:pt x="16863" y="5134"/>
                  </a:cubicBezTo>
                  <a:cubicBezTo>
                    <a:pt x="18568" y="2125"/>
                    <a:pt x="20084" y="10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6783196" y="6620156"/>
              <a:ext cx="245310" cy="2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fill="norm" stroke="1" extrusionOk="0">
                  <a:moveTo>
                    <a:pt x="0" y="14128"/>
                  </a:moveTo>
                  <a:cubicBezTo>
                    <a:pt x="900" y="14882"/>
                    <a:pt x="1800" y="15635"/>
                    <a:pt x="2813" y="15761"/>
                  </a:cubicBezTo>
                  <a:cubicBezTo>
                    <a:pt x="3825" y="15886"/>
                    <a:pt x="4950" y="15384"/>
                    <a:pt x="6863" y="13626"/>
                  </a:cubicBezTo>
                  <a:cubicBezTo>
                    <a:pt x="8775" y="11868"/>
                    <a:pt x="11475" y="8854"/>
                    <a:pt x="13275" y="6845"/>
                  </a:cubicBezTo>
                  <a:cubicBezTo>
                    <a:pt x="15075" y="4835"/>
                    <a:pt x="15975" y="3831"/>
                    <a:pt x="16088" y="2826"/>
                  </a:cubicBezTo>
                  <a:cubicBezTo>
                    <a:pt x="16200" y="1821"/>
                    <a:pt x="15525" y="817"/>
                    <a:pt x="14625" y="314"/>
                  </a:cubicBezTo>
                  <a:cubicBezTo>
                    <a:pt x="13725" y="-188"/>
                    <a:pt x="12600" y="-188"/>
                    <a:pt x="11025" y="1068"/>
                  </a:cubicBezTo>
                  <a:cubicBezTo>
                    <a:pt x="9450" y="2324"/>
                    <a:pt x="7425" y="4835"/>
                    <a:pt x="6413" y="7598"/>
                  </a:cubicBezTo>
                  <a:cubicBezTo>
                    <a:pt x="5400" y="10361"/>
                    <a:pt x="5400" y="13375"/>
                    <a:pt x="7538" y="15761"/>
                  </a:cubicBezTo>
                  <a:cubicBezTo>
                    <a:pt x="9675" y="18147"/>
                    <a:pt x="13950" y="19905"/>
                    <a:pt x="16650" y="20659"/>
                  </a:cubicBezTo>
                  <a:cubicBezTo>
                    <a:pt x="19350" y="21412"/>
                    <a:pt x="20475" y="21161"/>
                    <a:pt x="21600" y="209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6430564" y="6710230"/>
              <a:ext cx="61328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4114"/>
                    <a:pt x="5400" y="8229"/>
                    <a:pt x="9000" y="11829"/>
                  </a:cubicBezTo>
                  <a:cubicBezTo>
                    <a:pt x="12600" y="15429"/>
                    <a:pt x="171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-1" y="4213334"/>
              <a:ext cx="297835" cy="68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31" fill="norm" stroke="1" extrusionOk="0">
                  <a:moveTo>
                    <a:pt x="5456" y="21531"/>
                  </a:moveTo>
                  <a:cubicBezTo>
                    <a:pt x="4164" y="19771"/>
                    <a:pt x="2872" y="18011"/>
                    <a:pt x="1856" y="15611"/>
                  </a:cubicBezTo>
                  <a:cubicBezTo>
                    <a:pt x="841" y="13211"/>
                    <a:pt x="103" y="10171"/>
                    <a:pt x="10" y="7651"/>
                  </a:cubicBezTo>
                  <a:cubicBezTo>
                    <a:pt x="-82" y="5131"/>
                    <a:pt x="472" y="3131"/>
                    <a:pt x="1026" y="1931"/>
                  </a:cubicBezTo>
                  <a:cubicBezTo>
                    <a:pt x="1580" y="731"/>
                    <a:pt x="2133" y="331"/>
                    <a:pt x="2872" y="131"/>
                  </a:cubicBezTo>
                  <a:cubicBezTo>
                    <a:pt x="3610" y="-69"/>
                    <a:pt x="4533" y="-69"/>
                    <a:pt x="5641" y="331"/>
                  </a:cubicBezTo>
                  <a:cubicBezTo>
                    <a:pt x="6749" y="731"/>
                    <a:pt x="8041" y="1531"/>
                    <a:pt x="10718" y="3891"/>
                  </a:cubicBezTo>
                  <a:cubicBezTo>
                    <a:pt x="13395" y="6251"/>
                    <a:pt x="17456" y="10171"/>
                    <a:pt x="21518" y="14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29526" y="4425787"/>
              <a:ext cx="245310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280"/>
                    <a:pt x="7200" y="12960"/>
                    <a:pt x="10800" y="9360"/>
                  </a:cubicBezTo>
                  <a:cubicBezTo>
                    <a:pt x="14400" y="5760"/>
                    <a:pt x="180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443485" y="4034825"/>
              <a:ext cx="183983" cy="442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0"/>
                  </a:moveTo>
                  <a:cubicBezTo>
                    <a:pt x="1500" y="497"/>
                    <a:pt x="3000" y="993"/>
                    <a:pt x="3750" y="3103"/>
                  </a:cubicBezTo>
                  <a:cubicBezTo>
                    <a:pt x="4500" y="5214"/>
                    <a:pt x="4500" y="8938"/>
                    <a:pt x="4200" y="12041"/>
                  </a:cubicBezTo>
                  <a:cubicBezTo>
                    <a:pt x="3900" y="15145"/>
                    <a:pt x="3300" y="17628"/>
                    <a:pt x="3000" y="19179"/>
                  </a:cubicBezTo>
                  <a:cubicBezTo>
                    <a:pt x="2700" y="20731"/>
                    <a:pt x="2700" y="21352"/>
                    <a:pt x="3600" y="21476"/>
                  </a:cubicBezTo>
                  <a:cubicBezTo>
                    <a:pt x="4500" y="21600"/>
                    <a:pt x="6300" y="21228"/>
                    <a:pt x="9450" y="20172"/>
                  </a:cubicBezTo>
                  <a:cubicBezTo>
                    <a:pt x="12600" y="19117"/>
                    <a:pt x="17100" y="17379"/>
                    <a:pt x="21600" y="15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604469" y="4303133"/>
              <a:ext cx="61329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35"/>
                    <a:pt x="7200" y="8471"/>
                    <a:pt x="10800" y="12071"/>
                  </a:cubicBezTo>
                  <a:cubicBezTo>
                    <a:pt x="14400" y="15671"/>
                    <a:pt x="18000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987765" y="4410455"/>
              <a:ext cx="45997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1252994" y="3935169"/>
              <a:ext cx="325048" cy="406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96" fill="norm" stroke="1" extrusionOk="0">
                  <a:moveTo>
                    <a:pt x="5772" y="3645"/>
                  </a:moveTo>
                  <a:cubicBezTo>
                    <a:pt x="4928" y="3510"/>
                    <a:pt x="4085" y="3375"/>
                    <a:pt x="3410" y="3577"/>
                  </a:cubicBezTo>
                  <a:cubicBezTo>
                    <a:pt x="2735" y="3780"/>
                    <a:pt x="2228" y="4320"/>
                    <a:pt x="1638" y="6277"/>
                  </a:cubicBezTo>
                  <a:cubicBezTo>
                    <a:pt x="1047" y="8235"/>
                    <a:pt x="372" y="11610"/>
                    <a:pt x="119" y="14175"/>
                  </a:cubicBezTo>
                  <a:cubicBezTo>
                    <a:pt x="-134" y="16740"/>
                    <a:pt x="35" y="18495"/>
                    <a:pt x="457" y="19642"/>
                  </a:cubicBezTo>
                  <a:cubicBezTo>
                    <a:pt x="878" y="20790"/>
                    <a:pt x="1553" y="21330"/>
                    <a:pt x="2988" y="21465"/>
                  </a:cubicBezTo>
                  <a:cubicBezTo>
                    <a:pt x="4422" y="21600"/>
                    <a:pt x="6616" y="21330"/>
                    <a:pt x="8472" y="20048"/>
                  </a:cubicBezTo>
                  <a:cubicBezTo>
                    <a:pt x="10328" y="18765"/>
                    <a:pt x="11847" y="16470"/>
                    <a:pt x="12522" y="13702"/>
                  </a:cubicBezTo>
                  <a:cubicBezTo>
                    <a:pt x="13197" y="10935"/>
                    <a:pt x="13028" y="7695"/>
                    <a:pt x="12607" y="5467"/>
                  </a:cubicBezTo>
                  <a:cubicBezTo>
                    <a:pt x="12185" y="3240"/>
                    <a:pt x="11510" y="2025"/>
                    <a:pt x="10666" y="1215"/>
                  </a:cubicBezTo>
                  <a:cubicBezTo>
                    <a:pt x="9822" y="405"/>
                    <a:pt x="8810" y="0"/>
                    <a:pt x="7966" y="0"/>
                  </a:cubicBezTo>
                  <a:cubicBezTo>
                    <a:pt x="7122" y="0"/>
                    <a:pt x="6447" y="405"/>
                    <a:pt x="5772" y="1755"/>
                  </a:cubicBezTo>
                  <a:cubicBezTo>
                    <a:pt x="5097" y="3105"/>
                    <a:pt x="4422" y="5400"/>
                    <a:pt x="4591" y="7695"/>
                  </a:cubicBezTo>
                  <a:cubicBezTo>
                    <a:pt x="4760" y="9990"/>
                    <a:pt x="5772" y="12285"/>
                    <a:pt x="7882" y="14108"/>
                  </a:cubicBezTo>
                  <a:cubicBezTo>
                    <a:pt x="9991" y="15930"/>
                    <a:pt x="13197" y="17280"/>
                    <a:pt x="15644" y="17752"/>
                  </a:cubicBezTo>
                  <a:cubicBezTo>
                    <a:pt x="18091" y="18225"/>
                    <a:pt x="19778" y="17820"/>
                    <a:pt x="21466" y="17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1576109" y="3832239"/>
              <a:ext cx="369896" cy="360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184" fill="norm" stroke="1" extrusionOk="0">
                  <a:moveTo>
                    <a:pt x="112" y="6042"/>
                  </a:moveTo>
                  <a:cubicBezTo>
                    <a:pt x="-36" y="5142"/>
                    <a:pt x="-184" y="4242"/>
                    <a:pt x="704" y="3192"/>
                  </a:cubicBezTo>
                  <a:cubicBezTo>
                    <a:pt x="1591" y="2142"/>
                    <a:pt x="3515" y="942"/>
                    <a:pt x="4994" y="342"/>
                  </a:cubicBezTo>
                  <a:cubicBezTo>
                    <a:pt x="6474" y="-258"/>
                    <a:pt x="7509" y="-258"/>
                    <a:pt x="8175" y="1917"/>
                  </a:cubicBezTo>
                  <a:cubicBezTo>
                    <a:pt x="8841" y="4092"/>
                    <a:pt x="9137" y="8442"/>
                    <a:pt x="8915" y="11667"/>
                  </a:cubicBezTo>
                  <a:cubicBezTo>
                    <a:pt x="8693" y="14892"/>
                    <a:pt x="7953" y="16992"/>
                    <a:pt x="7583" y="18417"/>
                  </a:cubicBezTo>
                  <a:cubicBezTo>
                    <a:pt x="7213" y="19842"/>
                    <a:pt x="7213" y="20592"/>
                    <a:pt x="7731" y="20967"/>
                  </a:cubicBezTo>
                  <a:cubicBezTo>
                    <a:pt x="8249" y="21342"/>
                    <a:pt x="9284" y="21342"/>
                    <a:pt x="11652" y="20067"/>
                  </a:cubicBezTo>
                  <a:cubicBezTo>
                    <a:pt x="14019" y="18792"/>
                    <a:pt x="17717" y="16242"/>
                    <a:pt x="21416" y="13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1920987" y="3740288"/>
              <a:ext cx="201334" cy="28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59" fill="norm" stroke="1" extrusionOk="0">
                  <a:moveTo>
                    <a:pt x="9933" y="241"/>
                  </a:moveTo>
                  <a:cubicBezTo>
                    <a:pt x="8583" y="50"/>
                    <a:pt x="7233" y="-141"/>
                    <a:pt x="6153" y="146"/>
                  </a:cubicBezTo>
                  <a:cubicBezTo>
                    <a:pt x="5073" y="432"/>
                    <a:pt x="4263" y="1197"/>
                    <a:pt x="3183" y="3778"/>
                  </a:cubicBezTo>
                  <a:cubicBezTo>
                    <a:pt x="2103" y="6358"/>
                    <a:pt x="753" y="10755"/>
                    <a:pt x="213" y="13526"/>
                  </a:cubicBezTo>
                  <a:cubicBezTo>
                    <a:pt x="-327" y="16298"/>
                    <a:pt x="-57" y="17445"/>
                    <a:pt x="3588" y="18496"/>
                  </a:cubicBezTo>
                  <a:cubicBezTo>
                    <a:pt x="7233" y="19548"/>
                    <a:pt x="14253" y="20503"/>
                    <a:pt x="21273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2123458" y="3735855"/>
              <a:ext cx="132678" cy="25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99" fill="norm" stroke="1" extrusionOk="0">
                  <a:moveTo>
                    <a:pt x="2264" y="0"/>
                  </a:moveTo>
                  <a:cubicBezTo>
                    <a:pt x="1042" y="2160"/>
                    <a:pt x="-181" y="4320"/>
                    <a:pt x="23" y="7452"/>
                  </a:cubicBezTo>
                  <a:cubicBezTo>
                    <a:pt x="227" y="10584"/>
                    <a:pt x="1857" y="14688"/>
                    <a:pt x="2876" y="17388"/>
                  </a:cubicBezTo>
                  <a:cubicBezTo>
                    <a:pt x="3894" y="20088"/>
                    <a:pt x="4302" y="21384"/>
                    <a:pt x="4710" y="21492"/>
                  </a:cubicBezTo>
                  <a:cubicBezTo>
                    <a:pt x="5117" y="21600"/>
                    <a:pt x="5525" y="20520"/>
                    <a:pt x="6136" y="18360"/>
                  </a:cubicBezTo>
                  <a:cubicBezTo>
                    <a:pt x="6747" y="16200"/>
                    <a:pt x="7562" y="12960"/>
                    <a:pt x="8581" y="10908"/>
                  </a:cubicBezTo>
                  <a:cubicBezTo>
                    <a:pt x="9600" y="8856"/>
                    <a:pt x="10823" y="7992"/>
                    <a:pt x="12453" y="7560"/>
                  </a:cubicBezTo>
                  <a:cubicBezTo>
                    <a:pt x="14083" y="7128"/>
                    <a:pt x="16121" y="7128"/>
                    <a:pt x="17751" y="7668"/>
                  </a:cubicBezTo>
                  <a:cubicBezTo>
                    <a:pt x="19381" y="8208"/>
                    <a:pt x="20604" y="9288"/>
                    <a:pt x="21011" y="11124"/>
                  </a:cubicBezTo>
                  <a:cubicBezTo>
                    <a:pt x="21419" y="12960"/>
                    <a:pt x="21011" y="15552"/>
                    <a:pt x="19585" y="17496"/>
                  </a:cubicBezTo>
                  <a:cubicBezTo>
                    <a:pt x="18159" y="19440"/>
                    <a:pt x="15713" y="20736"/>
                    <a:pt x="12657" y="20952"/>
                  </a:cubicBezTo>
                  <a:cubicBezTo>
                    <a:pt x="9600" y="21168"/>
                    <a:pt x="5932" y="20304"/>
                    <a:pt x="2264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2267973" y="3613200"/>
              <a:ext cx="138692" cy="4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fill="norm" stroke="1" extrusionOk="0">
                  <a:moveTo>
                    <a:pt x="0" y="0"/>
                  </a:moveTo>
                  <a:cubicBezTo>
                    <a:pt x="4243" y="408"/>
                    <a:pt x="8486" y="815"/>
                    <a:pt x="12343" y="2377"/>
                  </a:cubicBezTo>
                  <a:cubicBezTo>
                    <a:pt x="16200" y="3940"/>
                    <a:pt x="19671" y="6657"/>
                    <a:pt x="20636" y="10053"/>
                  </a:cubicBezTo>
                  <a:cubicBezTo>
                    <a:pt x="21600" y="13449"/>
                    <a:pt x="20057" y="17525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" name="Drawing"/>
          <p:cNvGrpSpPr/>
          <p:nvPr/>
        </p:nvGrpSpPr>
        <p:grpSpPr>
          <a:xfrm>
            <a:off x="344965" y="296705"/>
            <a:ext cx="12527659" cy="9263844"/>
            <a:chOff x="0" y="0"/>
            <a:chExt cx="12527657" cy="9263843"/>
          </a:xfrm>
        </p:grpSpPr>
        <p:sp>
          <p:nvSpPr>
            <p:cNvPr id="2175" name="Line"/>
            <p:cNvSpPr/>
            <p:nvPr/>
          </p:nvSpPr>
          <p:spPr>
            <a:xfrm>
              <a:off x="276411" y="-1"/>
              <a:ext cx="296457" cy="49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294" fill="norm" stroke="1" extrusionOk="0">
                  <a:moveTo>
                    <a:pt x="6010" y="2742"/>
                  </a:moveTo>
                  <a:cubicBezTo>
                    <a:pt x="5278" y="3073"/>
                    <a:pt x="4545" y="3404"/>
                    <a:pt x="4728" y="3844"/>
                  </a:cubicBezTo>
                  <a:cubicBezTo>
                    <a:pt x="4911" y="4285"/>
                    <a:pt x="6010" y="4836"/>
                    <a:pt x="7749" y="4891"/>
                  </a:cubicBezTo>
                  <a:cubicBezTo>
                    <a:pt x="9488" y="4946"/>
                    <a:pt x="11867" y="4506"/>
                    <a:pt x="14064" y="3844"/>
                  </a:cubicBezTo>
                  <a:cubicBezTo>
                    <a:pt x="16261" y="3183"/>
                    <a:pt x="18274" y="2301"/>
                    <a:pt x="19555" y="1585"/>
                  </a:cubicBezTo>
                  <a:cubicBezTo>
                    <a:pt x="20837" y="869"/>
                    <a:pt x="21386" y="318"/>
                    <a:pt x="21203" y="97"/>
                  </a:cubicBezTo>
                  <a:cubicBezTo>
                    <a:pt x="21020" y="-123"/>
                    <a:pt x="20105" y="-13"/>
                    <a:pt x="17450" y="869"/>
                  </a:cubicBezTo>
                  <a:cubicBezTo>
                    <a:pt x="14796" y="1750"/>
                    <a:pt x="10403" y="3404"/>
                    <a:pt x="7749" y="4506"/>
                  </a:cubicBezTo>
                  <a:cubicBezTo>
                    <a:pt x="5094" y="5608"/>
                    <a:pt x="4179" y="6159"/>
                    <a:pt x="3355" y="6655"/>
                  </a:cubicBezTo>
                  <a:cubicBezTo>
                    <a:pt x="2532" y="7150"/>
                    <a:pt x="1800" y="7591"/>
                    <a:pt x="1617" y="8087"/>
                  </a:cubicBezTo>
                  <a:cubicBezTo>
                    <a:pt x="1433" y="8583"/>
                    <a:pt x="1800" y="9134"/>
                    <a:pt x="2532" y="9575"/>
                  </a:cubicBezTo>
                  <a:cubicBezTo>
                    <a:pt x="3264" y="10016"/>
                    <a:pt x="4362" y="10346"/>
                    <a:pt x="5003" y="10787"/>
                  </a:cubicBezTo>
                  <a:cubicBezTo>
                    <a:pt x="5644" y="11228"/>
                    <a:pt x="5827" y="11779"/>
                    <a:pt x="5186" y="12716"/>
                  </a:cubicBezTo>
                  <a:cubicBezTo>
                    <a:pt x="4545" y="13653"/>
                    <a:pt x="3081" y="14975"/>
                    <a:pt x="2166" y="15912"/>
                  </a:cubicBezTo>
                  <a:cubicBezTo>
                    <a:pt x="1250" y="16848"/>
                    <a:pt x="884" y="17399"/>
                    <a:pt x="518" y="18226"/>
                  </a:cubicBezTo>
                  <a:cubicBezTo>
                    <a:pt x="152" y="19053"/>
                    <a:pt x="-214" y="20155"/>
                    <a:pt x="152" y="20761"/>
                  </a:cubicBezTo>
                  <a:cubicBezTo>
                    <a:pt x="518" y="21367"/>
                    <a:pt x="1617" y="21477"/>
                    <a:pt x="3905" y="20981"/>
                  </a:cubicBezTo>
                  <a:cubicBezTo>
                    <a:pt x="6193" y="20485"/>
                    <a:pt x="9671" y="19383"/>
                    <a:pt x="13149" y="18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490618" y="201579"/>
              <a:ext cx="329635" cy="27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4800"/>
                  </a:moveTo>
                  <a:cubicBezTo>
                    <a:pt x="670" y="4200"/>
                    <a:pt x="1340" y="3600"/>
                    <a:pt x="2512" y="3800"/>
                  </a:cubicBezTo>
                  <a:cubicBezTo>
                    <a:pt x="3684" y="4000"/>
                    <a:pt x="5358" y="5000"/>
                    <a:pt x="6279" y="7400"/>
                  </a:cubicBezTo>
                  <a:cubicBezTo>
                    <a:pt x="7200" y="9800"/>
                    <a:pt x="7367" y="13600"/>
                    <a:pt x="7200" y="16000"/>
                  </a:cubicBezTo>
                  <a:cubicBezTo>
                    <a:pt x="7033" y="18400"/>
                    <a:pt x="6530" y="19400"/>
                    <a:pt x="5860" y="20200"/>
                  </a:cubicBezTo>
                  <a:cubicBezTo>
                    <a:pt x="5191" y="21000"/>
                    <a:pt x="4353" y="21600"/>
                    <a:pt x="4019" y="21200"/>
                  </a:cubicBezTo>
                  <a:cubicBezTo>
                    <a:pt x="3684" y="20800"/>
                    <a:pt x="3851" y="19400"/>
                    <a:pt x="5274" y="16500"/>
                  </a:cubicBezTo>
                  <a:cubicBezTo>
                    <a:pt x="6698" y="13600"/>
                    <a:pt x="9377" y="9200"/>
                    <a:pt x="10967" y="6600"/>
                  </a:cubicBezTo>
                  <a:cubicBezTo>
                    <a:pt x="12558" y="4000"/>
                    <a:pt x="13060" y="3200"/>
                    <a:pt x="13647" y="2200"/>
                  </a:cubicBezTo>
                  <a:cubicBezTo>
                    <a:pt x="14233" y="1200"/>
                    <a:pt x="14902" y="0"/>
                    <a:pt x="14902" y="0"/>
                  </a:cubicBezTo>
                  <a:cubicBezTo>
                    <a:pt x="14902" y="0"/>
                    <a:pt x="14233" y="1200"/>
                    <a:pt x="13395" y="3600"/>
                  </a:cubicBezTo>
                  <a:cubicBezTo>
                    <a:pt x="12558" y="6000"/>
                    <a:pt x="11553" y="9600"/>
                    <a:pt x="11135" y="12000"/>
                  </a:cubicBezTo>
                  <a:cubicBezTo>
                    <a:pt x="10716" y="14400"/>
                    <a:pt x="10884" y="15600"/>
                    <a:pt x="12726" y="16100"/>
                  </a:cubicBezTo>
                  <a:cubicBezTo>
                    <a:pt x="14567" y="16600"/>
                    <a:pt x="18084" y="164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1088559" y="34244"/>
              <a:ext cx="228559" cy="39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529" fill="norm" stroke="1" extrusionOk="0">
                  <a:moveTo>
                    <a:pt x="4273" y="3252"/>
                  </a:moveTo>
                  <a:cubicBezTo>
                    <a:pt x="4035" y="2560"/>
                    <a:pt x="3798" y="1867"/>
                    <a:pt x="4629" y="1314"/>
                  </a:cubicBezTo>
                  <a:cubicBezTo>
                    <a:pt x="5459" y="760"/>
                    <a:pt x="7358" y="344"/>
                    <a:pt x="9257" y="137"/>
                  </a:cubicBezTo>
                  <a:cubicBezTo>
                    <a:pt x="11156" y="-71"/>
                    <a:pt x="13055" y="-71"/>
                    <a:pt x="14123" y="344"/>
                  </a:cubicBezTo>
                  <a:cubicBezTo>
                    <a:pt x="15191" y="760"/>
                    <a:pt x="15429" y="1591"/>
                    <a:pt x="14123" y="2837"/>
                  </a:cubicBezTo>
                  <a:cubicBezTo>
                    <a:pt x="12818" y="4083"/>
                    <a:pt x="9969" y="5744"/>
                    <a:pt x="8189" y="6921"/>
                  </a:cubicBezTo>
                  <a:cubicBezTo>
                    <a:pt x="6409" y="8098"/>
                    <a:pt x="5697" y="8791"/>
                    <a:pt x="6053" y="9137"/>
                  </a:cubicBezTo>
                  <a:cubicBezTo>
                    <a:pt x="6409" y="9483"/>
                    <a:pt x="7833" y="9483"/>
                    <a:pt x="9732" y="9483"/>
                  </a:cubicBezTo>
                  <a:cubicBezTo>
                    <a:pt x="11631" y="9483"/>
                    <a:pt x="14004" y="9483"/>
                    <a:pt x="15903" y="9621"/>
                  </a:cubicBezTo>
                  <a:cubicBezTo>
                    <a:pt x="17802" y="9760"/>
                    <a:pt x="19226" y="10037"/>
                    <a:pt x="20176" y="10521"/>
                  </a:cubicBezTo>
                  <a:cubicBezTo>
                    <a:pt x="21125" y="11006"/>
                    <a:pt x="21600" y="11698"/>
                    <a:pt x="20888" y="12944"/>
                  </a:cubicBezTo>
                  <a:cubicBezTo>
                    <a:pt x="20176" y="14191"/>
                    <a:pt x="18277" y="15991"/>
                    <a:pt x="14598" y="17514"/>
                  </a:cubicBezTo>
                  <a:cubicBezTo>
                    <a:pt x="10919" y="19037"/>
                    <a:pt x="5459" y="20283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237643" y="638536"/>
              <a:ext cx="804922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4" y="17788"/>
                    <a:pt x="5349" y="13976"/>
                    <a:pt x="7989" y="11012"/>
                  </a:cubicBezTo>
                  <a:cubicBezTo>
                    <a:pt x="10629" y="8047"/>
                    <a:pt x="13234" y="5929"/>
                    <a:pt x="15497" y="4235"/>
                  </a:cubicBezTo>
                  <a:cubicBezTo>
                    <a:pt x="17760" y="2541"/>
                    <a:pt x="19680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521868" y="669200"/>
              <a:ext cx="697013" cy="19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82" fill="norm" stroke="1" extrusionOk="0">
                  <a:moveTo>
                    <a:pt x="691" y="19938"/>
                  </a:moveTo>
                  <a:cubicBezTo>
                    <a:pt x="297" y="20492"/>
                    <a:pt x="-97" y="21046"/>
                    <a:pt x="21" y="21323"/>
                  </a:cubicBezTo>
                  <a:cubicBezTo>
                    <a:pt x="139" y="21600"/>
                    <a:pt x="770" y="21600"/>
                    <a:pt x="2189" y="20631"/>
                  </a:cubicBezTo>
                  <a:cubicBezTo>
                    <a:pt x="3608" y="19662"/>
                    <a:pt x="5815" y="17723"/>
                    <a:pt x="8417" y="15092"/>
                  </a:cubicBezTo>
                  <a:cubicBezTo>
                    <a:pt x="11018" y="12462"/>
                    <a:pt x="14014" y="9138"/>
                    <a:pt x="16261" y="6508"/>
                  </a:cubicBezTo>
                  <a:cubicBezTo>
                    <a:pt x="18507" y="3877"/>
                    <a:pt x="20005" y="1938"/>
                    <a:pt x="215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1540848" y="186247"/>
              <a:ext cx="15333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1548514" y="377895"/>
              <a:ext cx="30665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2821056" y="991168"/>
              <a:ext cx="279587" cy="427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85" fill="norm" stroke="1" extrusionOk="0">
                  <a:moveTo>
                    <a:pt x="0" y="0"/>
                  </a:moveTo>
                  <a:cubicBezTo>
                    <a:pt x="3535" y="3086"/>
                    <a:pt x="7069" y="6171"/>
                    <a:pt x="10407" y="9514"/>
                  </a:cubicBezTo>
                  <a:cubicBezTo>
                    <a:pt x="13745" y="12857"/>
                    <a:pt x="16887" y="16457"/>
                    <a:pt x="18753" y="18643"/>
                  </a:cubicBezTo>
                  <a:cubicBezTo>
                    <a:pt x="20618" y="20829"/>
                    <a:pt x="21207" y="21600"/>
                    <a:pt x="21404" y="21471"/>
                  </a:cubicBezTo>
                  <a:cubicBezTo>
                    <a:pt x="21600" y="21343"/>
                    <a:pt x="21404" y="20314"/>
                    <a:pt x="21207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2840113" y="945172"/>
              <a:ext cx="256917" cy="47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99" fill="norm" stroke="1" extrusionOk="0">
                  <a:moveTo>
                    <a:pt x="21502" y="0"/>
                  </a:moveTo>
                  <a:cubicBezTo>
                    <a:pt x="19577" y="1617"/>
                    <a:pt x="17653" y="3234"/>
                    <a:pt x="15086" y="5775"/>
                  </a:cubicBezTo>
                  <a:cubicBezTo>
                    <a:pt x="12520" y="8317"/>
                    <a:pt x="9312" y="11782"/>
                    <a:pt x="6959" y="14265"/>
                  </a:cubicBezTo>
                  <a:cubicBezTo>
                    <a:pt x="4607" y="16749"/>
                    <a:pt x="3110" y="18250"/>
                    <a:pt x="1934" y="19405"/>
                  </a:cubicBezTo>
                  <a:cubicBezTo>
                    <a:pt x="757" y="20560"/>
                    <a:pt x="-98" y="21369"/>
                    <a:pt x="9" y="21484"/>
                  </a:cubicBezTo>
                  <a:cubicBezTo>
                    <a:pt x="116" y="21600"/>
                    <a:pt x="1185" y="21022"/>
                    <a:pt x="2254" y="20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3258013" y="1106157"/>
              <a:ext cx="15331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3271979" y="1228811"/>
              <a:ext cx="239010" cy="4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50" fill="norm" stroke="1" extrusionOk="0">
                  <a:moveTo>
                    <a:pt x="2191" y="3600"/>
                  </a:moveTo>
                  <a:cubicBezTo>
                    <a:pt x="1042" y="9600"/>
                    <a:pt x="-107" y="15600"/>
                    <a:pt x="8" y="18600"/>
                  </a:cubicBezTo>
                  <a:cubicBezTo>
                    <a:pt x="123" y="21600"/>
                    <a:pt x="1501" y="21600"/>
                    <a:pt x="4489" y="18600"/>
                  </a:cubicBezTo>
                  <a:cubicBezTo>
                    <a:pt x="7476" y="15600"/>
                    <a:pt x="12072" y="9600"/>
                    <a:pt x="15174" y="6000"/>
                  </a:cubicBezTo>
                  <a:cubicBezTo>
                    <a:pt x="18276" y="2400"/>
                    <a:pt x="19884" y="12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3933714" y="445927"/>
              <a:ext cx="336201" cy="129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13" fill="norm" stroke="1" extrusionOk="0">
                  <a:moveTo>
                    <a:pt x="21530" y="524"/>
                  </a:moveTo>
                  <a:cubicBezTo>
                    <a:pt x="21039" y="355"/>
                    <a:pt x="20548" y="185"/>
                    <a:pt x="19812" y="79"/>
                  </a:cubicBezTo>
                  <a:cubicBezTo>
                    <a:pt x="19075" y="-27"/>
                    <a:pt x="18094" y="-69"/>
                    <a:pt x="16294" y="227"/>
                  </a:cubicBezTo>
                  <a:cubicBezTo>
                    <a:pt x="14494" y="524"/>
                    <a:pt x="11875" y="1159"/>
                    <a:pt x="9748" y="1837"/>
                  </a:cubicBezTo>
                  <a:cubicBezTo>
                    <a:pt x="7621" y="2515"/>
                    <a:pt x="5985" y="3235"/>
                    <a:pt x="5166" y="3700"/>
                  </a:cubicBezTo>
                  <a:cubicBezTo>
                    <a:pt x="4348" y="4166"/>
                    <a:pt x="4348" y="4378"/>
                    <a:pt x="4921" y="4632"/>
                  </a:cubicBezTo>
                  <a:cubicBezTo>
                    <a:pt x="5494" y="4886"/>
                    <a:pt x="6639" y="5183"/>
                    <a:pt x="8112" y="5691"/>
                  </a:cubicBezTo>
                  <a:cubicBezTo>
                    <a:pt x="9585" y="6199"/>
                    <a:pt x="11385" y="6919"/>
                    <a:pt x="11794" y="7597"/>
                  </a:cubicBezTo>
                  <a:cubicBezTo>
                    <a:pt x="12203" y="8275"/>
                    <a:pt x="11221" y="8910"/>
                    <a:pt x="10239" y="9312"/>
                  </a:cubicBezTo>
                  <a:cubicBezTo>
                    <a:pt x="9257" y="9715"/>
                    <a:pt x="8275" y="9884"/>
                    <a:pt x="7375" y="9969"/>
                  </a:cubicBezTo>
                  <a:cubicBezTo>
                    <a:pt x="6475" y="10053"/>
                    <a:pt x="5657" y="10053"/>
                    <a:pt x="5985" y="10011"/>
                  </a:cubicBezTo>
                  <a:cubicBezTo>
                    <a:pt x="6312" y="9969"/>
                    <a:pt x="7785" y="9884"/>
                    <a:pt x="8930" y="9884"/>
                  </a:cubicBezTo>
                  <a:cubicBezTo>
                    <a:pt x="10075" y="9884"/>
                    <a:pt x="10894" y="9969"/>
                    <a:pt x="11548" y="10286"/>
                  </a:cubicBezTo>
                  <a:cubicBezTo>
                    <a:pt x="12203" y="10604"/>
                    <a:pt x="12694" y="11155"/>
                    <a:pt x="12203" y="11938"/>
                  </a:cubicBezTo>
                  <a:cubicBezTo>
                    <a:pt x="11712" y="12722"/>
                    <a:pt x="10239" y="13738"/>
                    <a:pt x="8275" y="14924"/>
                  </a:cubicBezTo>
                  <a:cubicBezTo>
                    <a:pt x="6312" y="16110"/>
                    <a:pt x="3857" y="17465"/>
                    <a:pt x="2385" y="18439"/>
                  </a:cubicBezTo>
                  <a:cubicBezTo>
                    <a:pt x="912" y="19413"/>
                    <a:pt x="421" y="20006"/>
                    <a:pt x="175" y="20409"/>
                  </a:cubicBezTo>
                  <a:cubicBezTo>
                    <a:pt x="-70" y="20811"/>
                    <a:pt x="-70" y="21023"/>
                    <a:pt x="257" y="21192"/>
                  </a:cubicBezTo>
                  <a:cubicBezTo>
                    <a:pt x="585" y="21362"/>
                    <a:pt x="1239" y="21489"/>
                    <a:pt x="4512" y="21510"/>
                  </a:cubicBezTo>
                  <a:cubicBezTo>
                    <a:pt x="7785" y="21531"/>
                    <a:pt x="13675" y="21446"/>
                    <a:pt x="19566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4814194" y="224577"/>
              <a:ext cx="22998" cy="27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0"/>
                    <a:pt x="4800" y="12000"/>
                    <a:pt x="6000" y="15500"/>
                  </a:cubicBezTo>
                  <a:cubicBezTo>
                    <a:pt x="7200" y="19000"/>
                    <a:pt x="7200" y="20000"/>
                    <a:pt x="9600" y="20600"/>
                  </a:cubicBezTo>
                  <a:cubicBezTo>
                    <a:pt x="12000" y="21200"/>
                    <a:pt x="16800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5744324" y="316568"/>
              <a:ext cx="168652" cy="220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655" y="0"/>
                  </a:moveTo>
                  <a:cubicBezTo>
                    <a:pt x="327" y="6207"/>
                    <a:pt x="0" y="12414"/>
                    <a:pt x="0" y="16138"/>
                  </a:cubicBezTo>
                  <a:cubicBezTo>
                    <a:pt x="0" y="19862"/>
                    <a:pt x="327" y="21103"/>
                    <a:pt x="1309" y="21352"/>
                  </a:cubicBezTo>
                  <a:cubicBezTo>
                    <a:pt x="2291" y="21600"/>
                    <a:pt x="3927" y="20855"/>
                    <a:pt x="5236" y="19986"/>
                  </a:cubicBezTo>
                  <a:cubicBezTo>
                    <a:pt x="6545" y="19117"/>
                    <a:pt x="7527" y="18124"/>
                    <a:pt x="8836" y="18000"/>
                  </a:cubicBezTo>
                  <a:cubicBezTo>
                    <a:pt x="10145" y="17876"/>
                    <a:pt x="11782" y="18621"/>
                    <a:pt x="13255" y="19490"/>
                  </a:cubicBezTo>
                  <a:cubicBezTo>
                    <a:pt x="14727" y="20359"/>
                    <a:pt x="16036" y="21352"/>
                    <a:pt x="17182" y="21103"/>
                  </a:cubicBezTo>
                  <a:cubicBezTo>
                    <a:pt x="18327" y="20855"/>
                    <a:pt x="19309" y="19366"/>
                    <a:pt x="20127" y="17379"/>
                  </a:cubicBezTo>
                  <a:cubicBezTo>
                    <a:pt x="20945" y="15393"/>
                    <a:pt x="21600" y="12910"/>
                    <a:pt x="21600" y="10924"/>
                  </a:cubicBezTo>
                  <a:cubicBezTo>
                    <a:pt x="21600" y="8938"/>
                    <a:pt x="20945" y="7448"/>
                    <a:pt x="20127" y="6828"/>
                  </a:cubicBezTo>
                  <a:cubicBezTo>
                    <a:pt x="19309" y="6207"/>
                    <a:pt x="18327" y="6455"/>
                    <a:pt x="17345" y="6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048406" y="477552"/>
              <a:ext cx="3066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6063738" y="316613"/>
              <a:ext cx="139445" cy="558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52" fill="norm" stroke="1" extrusionOk="0">
                  <a:moveTo>
                    <a:pt x="14138" y="4357"/>
                  </a:moveTo>
                  <a:cubicBezTo>
                    <a:pt x="13353" y="7844"/>
                    <a:pt x="12567" y="11331"/>
                    <a:pt x="12175" y="13462"/>
                  </a:cubicBezTo>
                  <a:cubicBezTo>
                    <a:pt x="11782" y="15592"/>
                    <a:pt x="11782" y="16367"/>
                    <a:pt x="12175" y="17578"/>
                  </a:cubicBezTo>
                  <a:cubicBezTo>
                    <a:pt x="12567" y="18789"/>
                    <a:pt x="13353" y="20436"/>
                    <a:pt x="13549" y="20968"/>
                  </a:cubicBezTo>
                  <a:cubicBezTo>
                    <a:pt x="13745" y="21501"/>
                    <a:pt x="13353" y="20920"/>
                    <a:pt x="12175" y="18644"/>
                  </a:cubicBezTo>
                  <a:cubicBezTo>
                    <a:pt x="10996" y="16367"/>
                    <a:pt x="9033" y="12396"/>
                    <a:pt x="8051" y="9490"/>
                  </a:cubicBezTo>
                  <a:cubicBezTo>
                    <a:pt x="7069" y="6584"/>
                    <a:pt x="7069" y="4744"/>
                    <a:pt x="7855" y="3388"/>
                  </a:cubicBezTo>
                  <a:cubicBezTo>
                    <a:pt x="8640" y="2032"/>
                    <a:pt x="10211" y="1160"/>
                    <a:pt x="12175" y="627"/>
                  </a:cubicBezTo>
                  <a:cubicBezTo>
                    <a:pt x="14138" y="95"/>
                    <a:pt x="16495" y="-99"/>
                    <a:pt x="18262" y="46"/>
                  </a:cubicBezTo>
                  <a:cubicBezTo>
                    <a:pt x="20029" y="192"/>
                    <a:pt x="21207" y="676"/>
                    <a:pt x="21404" y="1402"/>
                  </a:cubicBezTo>
                  <a:cubicBezTo>
                    <a:pt x="21600" y="2129"/>
                    <a:pt x="20815" y="3097"/>
                    <a:pt x="17084" y="4308"/>
                  </a:cubicBezTo>
                  <a:cubicBezTo>
                    <a:pt x="13353" y="5519"/>
                    <a:pt x="6676" y="6972"/>
                    <a:pt x="0" y="8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6309047" y="477552"/>
              <a:ext cx="61328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021123" y="153052"/>
              <a:ext cx="422480" cy="474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16" fill="norm" stroke="1" extrusionOk="0">
                  <a:moveTo>
                    <a:pt x="10908" y="3905"/>
                  </a:moveTo>
                  <a:cubicBezTo>
                    <a:pt x="10520" y="3446"/>
                    <a:pt x="10132" y="2986"/>
                    <a:pt x="9486" y="2756"/>
                  </a:cubicBezTo>
                  <a:cubicBezTo>
                    <a:pt x="8839" y="2526"/>
                    <a:pt x="7933" y="2526"/>
                    <a:pt x="6899" y="3101"/>
                  </a:cubicBezTo>
                  <a:cubicBezTo>
                    <a:pt x="5864" y="3675"/>
                    <a:pt x="4700" y="4824"/>
                    <a:pt x="3471" y="7065"/>
                  </a:cubicBezTo>
                  <a:cubicBezTo>
                    <a:pt x="2242" y="9305"/>
                    <a:pt x="949" y="12637"/>
                    <a:pt x="367" y="14992"/>
                  </a:cubicBezTo>
                  <a:cubicBezTo>
                    <a:pt x="-215" y="17348"/>
                    <a:pt x="-86" y="18726"/>
                    <a:pt x="626" y="19703"/>
                  </a:cubicBezTo>
                  <a:cubicBezTo>
                    <a:pt x="1337" y="20680"/>
                    <a:pt x="2631" y="21254"/>
                    <a:pt x="3989" y="21312"/>
                  </a:cubicBezTo>
                  <a:cubicBezTo>
                    <a:pt x="5347" y="21369"/>
                    <a:pt x="6769" y="20909"/>
                    <a:pt x="8322" y="19186"/>
                  </a:cubicBezTo>
                  <a:cubicBezTo>
                    <a:pt x="9874" y="17463"/>
                    <a:pt x="11555" y="14475"/>
                    <a:pt x="12525" y="11660"/>
                  </a:cubicBezTo>
                  <a:cubicBezTo>
                    <a:pt x="13495" y="8846"/>
                    <a:pt x="13754" y="6203"/>
                    <a:pt x="13495" y="4365"/>
                  </a:cubicBezTo>
                  <a:cubicBezTo>
                    <a:pt x="13237" y="2526"/>
                    <a:pt x="12460" y="1492"/>
                    <a:pt x="11296" y="803"/>
                  </a:cubicBezTo>
                  <a:cubicBezTo>
                    <a:pt x="10132" y="114"/>
                    <a:pt x="8580" y="-231"/>
                    <a:pt x="7093" y="171"/>
                  </a:cubicBezTo>
                  <a:cubicBezTo>
                    <a:pt x="5605" y="573"/>
                    <a:pt x="4183" y="1722"/>
                    <a:pt x="3277" y="3101"/>
                  </a:cubicBezTo>
                  <a:cubicBezTo>
                    <a:pt x="2372" y="4480"/>
                    <a:pt x="1984" y="6088"/>
                    <a:pt x="1984" y="7409"/>
                  </a:cubicBezTo>
                  <a:cubicBezTo>
                    <a:pt x="1984" y="8731"/>
                    <a:pt x="2372" y="9765"/>
                    <a:pt x="3924" y="10397"/>
                  </a:cubicBezTo>
                  <a:cubicBezTo>
                    <a:pt x="5476" y="11029"/>
                    <a:pt x="8192" y="11258"/>
                    <a:pt x="11296" y="10914"/>
                  </a:cubicBezTo>
                  <a:cubicBezTo>
                    <a:pt x="14401" y="10569"/>
                    <a:pt x="17893" y="9650"/>
                    <a:pt x="21385" y="8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4729869" y="1363887"/>
              <a:ext cx="247777" cy="43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86" fill="norm" stroke="1" extrusionOk="0">
                  <a:moveTo>
                    <a:pt x="0" y="3534"/>
                  </a:moveTo>
                  <a:cubicBezTo>
                    <a:pt x="2204" y="2404"/>
                    <a:pt x="4408" y="1273"/>
                    <a:pt x="6282" y="645"/>
                  </a:cubicBezTo>
                  <a:cubicBezTo>
                    <a:pt x="8155" y="18"/>
                    <a:pt x="9698" y="-108"/>
                    <a:pt x="11351" y="80"/>
                  </a:cubicBezTo>
                  <a:cubicBezTo>
                    <a:pt x="13004" y="269"/>
                    <a:pt x="14767" y="771"/>
                    <a:pt x="15429" y="1650"/>
                  </a:cubicBezTo>
                  <a:cubicBezTo>
                    <a:pt x="16090" y="2529"/>
                    <a:pt x="15649" y="3785"/>
                    <a:pt x="14657" y="5041"/>
                  </a:cubicBezTo>
                  <a:cubicBezTo>
                    <a:pt x="13665" y="6297"/>
                    <a:pt x="12122" y="7552"/>
                    <a:pt x="10580" y="8557"/>
                  </a:cubicBezTo>
                  <a:cubicBezTo>
                    <a:pt x="9037" y="9562"/>
                    <a:pt x="7494" y="10315"/>
                    <a:pt x="7494" y="10692"/>
                  </a:cubicBezTo>
                  <a:cubicBezTo>
                    <a:pt x="7494" y="11069"/>
                    <a:pt x="9037" y="11069"/>
                    <a:pt x="11131" y="11571"/>
                  </a:cubicBezTo>
                  <a:cubicBezTo>
                    <a:pt x="13224" y="12073"/>
                    <a:pt x="15869" y="13078"/>
                    <a:pt x="17743" y="14208"/>
                  </a:cubicBezTo>
                  <a:cubicBezTo>
                    <a:pt x="19616" y="15339"/>
                    <a:pt x="20718" y="16594"/>
                    <a:pt x="21159" y="17536"/>
                  </a:cubicBezTo>
                  <a:cubicBezTo>
                    <a:pt x="21600" y="18478"/>
                    <a:pt x="21380" y="19106"/>
                    <a:pt x="20278" y="19797"/>
                  </a:cubicBezTo>
                  <a:cubicBezTo>
                    <a:pt x="19176" y="20487"/>
                    <a:pt x="17192" y="21241"/>
                    <a:pt x="14657" y="21366"/>
                  </a:cubicBezTo>
                  <a:cubicBezTo>
                    <a:pt x="12122" y="21492"/>
                    <a:pt x="9037" y="20990"/>
                    <a:pt x="7384" y="20550"/>
                  </a:cubicBezTo>
                  <a:cubicBezTo>
                    <a:pt x="5731" y="20111"/>
                    <a:pt x="5510" y="19734"/>
                    <a:pt x="5290" y="19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5880856" y="1543114"/>
              <a:ext cx="203325" cy="221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76" fill="norm" stroke="1" extrusionOk="0">
                  <a:moveTo>
                    <a:pt x="3124" y="0"/>
                  </a:moveTo>
                  <a:cubicBezTo>
                    <a:pt x="2044" y="3476"/>
                    <a:pt x="964" y="6952"/>
                    <a:pt x="424" y="10055"/>
                  </a:cubicBezTo>
                  <a:cubicBezTo>
                    <a:pt x="-116" y="13159"/>
                    <a:pt x="-116" y="15890"/>
                    <a:pt x="289" y="17752"/>
                  </a:cubicBezTo>
                  <a:cubicBezTo>
                    <a:pt x="694" y="19614"/>
                    <a:pt x="1504" y="20607"/>
                    <a:pt x="2584" y="21103"/>
                  </a:cubicBezTo>
                  <a:cubicBezTo>
                    <a:pt x="3664" y="21600"/>
                    <a:pt x="5014" y="21600"/>
                    <a:pt x="6094" y="21103"/>
                  </a:cubicBezTo>
                  <a:cubicBezTo>
                    <a:pt x="7174" y="20607"/>
                    <a:pt x="7984" y="19614"/>
                    <a:pt x="8659" y="18497"/>
                  </a:cubicBezTo>
                  <a:cubicBezTo>
                    <a:pt x="9334" y="17379"/>
                    <a:pt x="9874" y="16138"/>
                    <a:pt x="10954" y="16386"/>
                  </a:cubicBezTo>
                  <a:cubicBezTo>
                    <a:pt x="12034" y="16634"/>
                    <a:pt x="13654" y="18372"/>
                    <a:pt x="15139" y="19490"/>
                  </a:cubicBezTo>
                  <a:cubicBezTo>
                    <a:pt x="16624" y="20607"/>
                    <a:pt x="17974" y="21103"/>
                    <a:pt x="18919" y="20731"/>
                  </a:cubicBezTo>
                  <a:cubicBezTo>
                    <a:pt x="19864" y="20359"/>
                    <a:pt x="20404" y="19117"/>
                    <a:pt x="20809" y="17255"/>
                  </a:cubicBezTo>
                  <a:cubicBezTo>
                    <a:pt x="21214" y="15393"/>
                    <a:pt x="21484" y="12910"/>
                    <a:pt x="21484" y="11048"/>
                  </a:cubicBezTo>
                  <a:cubicBezTo>
                    <a:pt x="21484" y="9186"/>
                    <a:pt x="21214" y="7945"/>
                    <a:pt x="20539" y="6952"/>
                  </a:cubicBezTo>
                  <a:cubicBezTo>
                    <a:pt x="19864" y="5959"/>
                    <a:pt x="18784" y="5214"/>
                    <a:pt x="17839" y="5338"/>
                  </a:cubicBezTo>
                  <a:cubicBezTo>
                    <a:pt x="16894" y="5462"/>
                    <a:pt x="16084" y="6455"/>
                    <a:pt x="15274" y="7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6163394" y="1696432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6255386" y="1506208"/>
              <a:ext cx="105674" cy="50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406" fill="norm" stroke="1" extrusionOk="0">
                  <a:moveTo>
                    <a:pt x="6028" y="5476"/>
                  </a:moveTo>
                  <a:cubicBezTo>
                    <a:pt x="5023" y="7212"/>
                    <a:pt x="4019" y="8949"/>
                    <a:pt x="4270" y="11066"/>
                  </a:cubicBezTo>
                  <a:cubicBezTo>
                    <a:pt x="4521" y="13182"/>
                    <a:pt x="6028" y="15679"/>
                    <a:pt x="7033" y="17307"/>
                  </a:cubicBezTo>
                  <a:cubicBezTo>
                    <a:pt x="8037" y="18935"/>
                    <a:pt x="8540" y="19695"/>
                    <a:pt x="9042" y="20346"/>
                  </a:cubicBezTo>
                  <a:cubicBezTo>
                    <a:pt x="9544" y="20997"/>
                    <a:pt x="10047" y="21540"/>
                    <a:pt x="9544" y="21377"/>
                  </a:cubicBezTo>
                  <a:cubicBezTo>
                    <a:pt x="9042" y="21214"/>
                    <a:pt x="7535" y="20346"/>
                    <a:pt x="5777" y="17958"/>
                  </a:cubicBezTo>
                  <a:cubicBezTo>
                    <a:pt x="4019" y="15570"/>
                    <a:pt x="2009" y="11663"/>
                    <a:pt x="1256" y="8623"/>
                  </a:cubicBezTo>
                  <a:cubicBezTo>
                    <a:pt x="502" y="5584"/>
                    <a:pt x="1005" y="3413"/>
                    <a:pt x="2009" y="2111"/>
                  </a:cubicBezTo>
                  <a:cubicBezTo>
                    <a:pt x="3014" y="808"/>
                    <a:pt x="4521" y="374"/>
                    <a:pt x="6530" y="157"/>
                  </a:cubicBezTo>
                  <a:cubicBezTo>
                    <a:pt x="8539" y="-60"/>
                    <a:pt x="11051" y="-60"/>
                    <a:pt x="13312" y="211"/>
                  </a:cubicBezTo>
                  <a:cubicBezTo>
                    <a:pt x="15572" y="483"/>
                    <a:pt x="17581" y="1025"/>
                    <a:pt x="19088" y="2002"/>
                  </a:cubicBezTo>
                  <a:cubicBezTo>
                    <a:pt x="20595" y="2979"/>
                    <a:pt x="21600" y="4390"/>
                    <a:pt x="19842" y="5584"/>
                  </a:cubicBezTo>
                  <a:cubicBezTo>
                    <a:pt x="18084" y="6778"/>
                    <a:pt x="13563" y="7755"/>
                    <a:pt x="9795" y="8244"/>
                  </a:cubicBezTo>
                  <a:cubicBezTo>
                    <a:pt x="6028" y="8732"/>
                    <a:pt x="3014" y="8732"/>
                    <a:pt x="0" y="8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6462365" y="1635105"/>
              <a:ext cx="1533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7051311" y="1353120"/>
              <a:ext cx="142549" cy="39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329" fill="norm" stroke="1" extrusionOk="0">
                  <a:moveTo>
                    <a:pt x="20304" y="3193"/>
                  </a:moveTo>
                  <a:cubicBezTo>
                    <a:pt x="20677" y="2509"/>
                    <a:pt x="21049" y="1826"/>
                    <a:pt x="20490" y="1279"/>
                  </a:cubicBezTo>
                  <a:cubicBezTo>
                    <a:pt x="19932" y="732"/>
                    <a:pt x="18442" y="322"/>
                    <a:pt x="16766" y="117"/>
                  </a:cubicBezTo>
                  <a:cubicBezTo>
                    <a:pt x="15090" y="-88"/>
                    <a:pt x="13228" y="-88"/>
                    <a:pt x="10808" y="664"/>
                  </a:cubicBezTo>
                  <a:cubicBezTo>
                    <a:pt x="8387" y="1416"/>
                    <a:pt x="5408" y="2920"/>
                    <a:pt x="3173" y="5380"/>
                  </a:cubicBezTo>
                  <a:cubicBezTo>
                    <a:pt x="939" y="7841"/>
                    <a:pt x="-551" y="11259"/>
                    <a:pt x="194" y="14130"/>
                  </a:cubicBezTo>
                  <a:cubicBezTo>
                    <a:pt x="939" y="17001"/>
                    <a:pt x="3918" y="19325"/>
                    <a:pt x="6897" y="20418"/>
                  </a:cubicBezTo>
                  <a:cubicBezTo>
                    <a:pt x="9877" y="21512"/>
                    <a:pt x="12856" y="21375"/>
                    <a:pt x="15835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7299087" y="1435791"/>
              <a:ext cx="21862" cy="2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655"/>
                    <a:pt x="1332" y="1309"/>
                    <a:pt x="132" y="4909"/>
                  </a:cubicBezTo>
                  <a:cubicBezTo>
                    <a:pt x="-1068" y="8509"/>
                    <a:pt x="6132" y="15055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7382275" y="1520116"/>
              <a:ext cx="222312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7100"/>
                    <a:pt x="8938" y="12600"/>
                    <a:pt x="12538" y="9000"/>
                  </a:cubicBezTo>
                  <a:cubicBezTo>
                    <a:pt x="16138" y="5400"/>
                    <a:pt x="18869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7697896" y="1347989"/>
              <a:ext cx="381978" cy="35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76" fill="norm" stroke="1" extrusionOk="0">
                  <a:moveTo>
                    <a:pt x="12022" y="5723"/>
                  </a:moveTo>
                  <a:cubicBezTo>
                    <a:pt x="11446" y="4957"/>
                    <a:pt x="10870" y="4191"/>
                    <a:pt x="9790" y="4115"/>
                  </a:cubicBezTo>
                  <a:cubicBezTo>
                    <a:pt x="8710" y="4038"/>
                    <a:pt x="7126" y="4651"/>
                    <a:pt x="5398" y="6719"/>
                  </a:cubicBezTo>
                  <a:cubicBezTo>
                    <a:pt x="3670" y="8787"/>
                    <a:pt x="1798" y="12311"/>
                    <a:pt x="862" y="14455"/>
                  </a:cubicBezTo>
                  <a:cubicBezTo>
                    <a:pt x="-74" y="16600"/>
                    <a:pt x="-74" y="17366"/>
                    <a:pt x="70" y="18208"/>
                  </a:cubicBezTo>
                  <a:cubicBezTo>
                    <a:pt x="214" y="19051"/>
                    <a:pt x="502" y="19970"/>
                    <a:pt x="1582" y="20583"/>
                  </a:cubicBezTo>
                  <a:cubicBezTo>
                    <a:pt x="2662" y="21196"/>
                    <a:pt x="4534" y="21502"/>
                    <a:pt x="6478" y="20659"/>
                  </a:cubicBezTo>
                  <a:cubicBezTo>
                    <a:pt x="8422" y="19817"/>
                    <a:pt x="10438" y="17825"/>
                    <a:pt x="11734" y="15145"/>
                  </a:cubicBezTo>
                  <a:cubicBezTo>
                    <a:pt x="13030" y="12464"/>
                    <a:pt x="13606" y="9093"/>
                    <a:pt x="13750" y="6642"/>
                  </a:cubicBezTo>
                  <a:cubicBezTo>
                    <a:pt x="13894" y="4191"/>
                    <a:pt x="13606" y="2659"/>
                    <a:pt x="12814" y="1664"/>
                  </a:cubicBezTo>
                  <a:cubicBezTo>
                    <a:pt x="12022" y="668"/>
                    <a:pt x="10726" y="208"/>
                    <a:pt x="9430" y="55"/>
                  </a:cubicBezTo>
                  <a:cubicBezTo>
                    <a:pt x="8134" y="-98"/>
                    <a:pt x="6838" y="55"/>
                    <a:pt x="5902" y="668"/>
                  </a:cubicBezTo>
                  <a:cubicBezTo>
                    <a:pt x="4966" y="1281"/>
                    <a:pt x="4390" y="2353"/>
                    <a:pt x="4102" y="3349"/>
                  </a:cubicBezTo>
                  <a:cubicBezTo>
                    <a:pt x="3814" y="4345"/>
                    <a:pt x="3814" y="5264"/>
                    <a:pt x="4606" y="6336"/>
                  </a:cubicBezTo>
                  <a:cubicBezTo>
                    <a:pt x="5398" y="7408"/>
                    <a:pt x="6982" y="8634"/>
                    <a:pt x="9574" y="8940"/>
                  </a:cubicBezTo>
                  <a:cubicBezTo>
                    <a:pt x="12166" y="9247"/>
                    <a:pt x="15766" y="8634"/>
                    <a:pt x="17926" y="8021"/>
                  </a:cubicBezTo>
                  <a:cubicBezTo>
                    <a:pt x="20086" y="7408"/>
                    <a:pt x="20806" y="6796"/>
                    <a:pt x="21526" y="6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8026212" y="1228811"/>
              <a:ext cx="149971" cy="546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85" fill="norm" stroke="1" extrusionOk="0">
                  <a:moveTo>
                    <a:pt x="5400" y="0"/>
                  </a:moveTo>
                  <a:cubicBezTo>
                    <a:pt x="7200" y="1407"/>
                    <a:pt x="9000" y="2813"/>
                    <a:pt x="11700" y="4621"/>
                  </a:cubicBezTo>
                  <a:cubicBezTo>
                    <a:pt x="14400" y="6430"/>
                    <a:pt x="18000" y="8640"/>
                    <a:pt x="19800" y="11051"/>
                  </a:cubicBezTo>
                  <a:cubicBezTo>
                    <a:pt x="21600" y="13462"/>
                    <a:pt x="21600" y="16074"/>
                    <a:pt x="19620" y="17883"/>
                  </a:cubicBezTo>
                  <a:cubicBezTo>
                    <a:pt x="17640" y="19691"/>
                    <a:pt x="13680" y="20696"/>
                    <a:pt x="10080" y="21148"/>
                  </a:cubicBezTo>
                  <a:cubicBezTo>
                    <a:pt x="6480" y="21600"/>
                    <a:pt x="3240" y="21500"/>
                    <a:pt x="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1488324" y="2756689"/>
              <a:ext cx="192604" cy="563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474" fill="norm" stroke="1" extrusionOk="0">
                  <a:moveTo>
                    <a:pt x="1519" y="3705"/>
                  </a:moveTo>
                  <a:cubicBezTo>
                    <a:pt x="698" y="4775"/>
                    <a:pt x="-122" y="5845"/>
                    <a:pt x="15" y="7986"/>
                  </a:cubicBezTo>
                  <a:cubicBezTo>
                    <a:pt x="151" y="10126"/>
                    <a:pt x="1245" y="13337"/>
                    <a:pt x="1929" y="15186"/>
                  </a:cubicBezTo>
                  <a:cubicBezTo>
                    <a:pt x="2612" y="17034"/>
                    <a:pt x="2886" y="17521"/>
                    <a:pt x="3159" y="18056"/>
                  </a:cubicBezTo>
                  <a:cubicBezTo>
                    <a:pt x="3432" y="18591"/>
                    <a:pt x="3706" y="19175"/>
                    <a:pt x="3843" y="19175"/>
                  </a:cubicBezTo>
                  <a:cubicBezTo>
                    <a:pt x="3979" y="19175"/>
                    <a:pt x="3979" y="18591"/>
                    <a:pt x="3296" y="16742"/>
                  </a:cubicBezTo>
                  <a:cubicBezTo>
                    <a:pt x="2612" y="14894"/>
                    <a:pt x="1245" y="11780"/>
                    <a:pt x="972" y="8959"/>
                  </a:cubicBezTo>
                  <a:cubicBezTo>
                    <a:pt x="698" y="6137"/>
                    <a:pt x="1519" y="3607"/>
                    <a:pt x="2475" y="2148"/>
                  </a:cubicBezTo>
                  <a:cubicBezTo>
                    <a:pt x="3432" y="688"/>
                    <a:pt x="4526" y="299"/>
                    <a:pt x="5756" y="105"/>
                  </a:cubicBezTo>
                  <a:cubicBezTo>
                    <a:pt x="6987" y="-90"/>
                    <a:pt x="8354" y="-90"/>
                    <a:pt x="10541" y="786"/>
                  </a:cubicBezTo>
                  <a:cubicBezTo>
                    <a:pt x="12729" y="1661"/>
                    <a:pt x="15736" y="3413"/>
                    <a:pt x="17924" y="5796"/>
                  </a:cubicBezTo>
                  <a:cubicBezTo>
                    <a:pt x="20111" y="8180"/>
                    <a:pt x="21478" y="11196"/>
                    <a:pt x="19974" y="13824"/>
                  </a:cubicBezTo>
                  <a:cubicBezTo>
                    <a:pt x="18470" y="16451"/>
                    <a:pt x="14096" y="18688"/>
                    <a:pt x="11225" y="19905"/>
                  </a:cubicBezTo>
                  <a:cubicBezTo>
                    <a:pt x="8354" y="21121"/>
                    <a:pt x="6987" y="21315"/>
                    <a:pt x="5483" y="21413"/>
                  </a:cubicBezTo>
                  <a:cubicBezTo>
                    <a:pt x="3979" y="21510"/>
                    <a:pt x="2339" y="21510"/>
                    <a:pt x="1382" y="21267"/>
                  </a:cubicBezTo>
                  <a:cubicBezTo>
                    <a:pt x="425" y="21024"/>
                    <a:pt x="151" y="20537"/>
                    <a:pt x="1108" y="19905"/>
                  </a:cubicBezTo>
                  <a:cubicBezTo>
                    <a:pt x="2065" y="19272"/>
                    <a:pt x="4253" y="18494"/>
                    <a:pt x="6440" y="1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1847485" y="3053299"/>
              <a:ext cx="12265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1887868" y="3145290"/>
              <a:ext cx="166597" cy="6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943" fill="norm" stroke="1" extrusionOk="0">
                  <a:moveTo>
                    <a:pt x="1701" y="9600"/>
                  </a:moveTo>
                  <a:cubicBezTo>
                    <a:pt x="719" y="13600"/>
                    <a:pt x="-263" y="17600"/>
                    <a:pt x="64" y="19600"/>
                  </a:cubicBezTo>
                  <a:cubicBezTo>
                    <a:pt x="392" y="21600"/>
                    <a:pt x="2028" y="21600"/>
                    <a:pt x="5792" y="18000"/>
                  </a:cubicBezTo>
                  <a:cubicBezTo>
                    <a:pt x="9555" y="14400"/>
                    <a:pt x="15446" y="7200"/>
                    <a:pt x="213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2287119" y="2785687"/>
              <a:ext cx="181306" cy="52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468" fill="norm" stroke="1" extrusionOk="0">
                  <a:moveTo>
                    <a:pt x="20994" y="1530"/>
                  </a:moveTo>
                  <a:cubicBezTo>
                    <a:pt x="19810" y="906"/>
                    <a:pt x="18627" y="283"/>
                    <a:pt x="16556" y="76"/>
                  </a:cubicBezTo>
                  <a:cubicBezTo>
                    <a:pt x="14484" y="-132"/>
                    <a:pt x="11525" y="76"/>
                    <a:pt x="8419" y="855"/>
                  </a:cubicBezTo>
                  <a:cubicBezTo>
                    <a:pt x="5312" y="1633"/>
                    <a:pt x="2057" y="2983"/>
                    <a:pt x="726" y="4230"/>
                  </a:cubicBezTo>
                  <a:cubicBezTo>
                    <a:pt x="-606" y="5476"/>
                    <a:pt x="-14" y="6618"/>
                    <a:pt x="1761" y="7449"/>
                  </a:cubicBezTo>
                  <a:cubicBezTo>
                    <a:pt x="3536" y="8280"/>
                    <a:pt x="6495" y="8799"/>
                    <a:pt x="8715" y="9266"/>
                  </a:cubicBezTo>
                  <a:cubicBezTo>
                    <a:pt x="10934" y="9733"/>
                    <a:pt x="12413" y="10149"/>
                    <a:pt x="13301" y="10668"/>
                  </a:cubicBezTo>
                  <a:cubicBezTo>
                    <a:pt x="14189" y="11187"/>
                    <a:pt x="14484" y="11810"/>
                    <a:pt x="13597" y="12485"/>
                  </a:cubicBezTo>
                  <a:cubicBezTo>
                    <a:pt x="12709" y="13160"/>
                    <a:pt x="10638" y="13887"/>
                    <a:pt x="8862" y="14355"/>
                  </a:cubicBezTo>
                  <a:cubicBezTo>
                    <a:pt x="7087" y="14822"/>
                    <a:pt x="5608" y="15030"/>
                    <a:pt x="4424" y="15601"/>
                  </a:cubicBezTo>
                  <a:cubicBezTo>
                    <a:pt x="3241" y="16172"/>
                    <a:pt x="2353" y="17106"/>
                    <a:pt x="2797" y="18145"/>
                  </a:cubicBezTo>
                  <a:cubicBezTo>
                    <a:pt x="3241" y="19183"/>
                    <a:pt x="5016" y="20326"/>
                    <a:pt x="6643" y="20897"/>
                  </a:cubicBezTo>
                  <a:cubicBezTo>
                    <a:pt x="8271" y="21468"/>
                    <a:pt x="9750" y="21468"/>
                    <a:pt x="1123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2468424" y="2954228"/>
              <a:ext cx="214646" cy="30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1566"/>
                  </a:moveTo>
                  <a:cubicBezTo>
                    <a:pt x="0" y="674"/>
                    <a:pt x="0" y="-219"/>
                    <a:pt x="514" y="49"/>
                  </a:cubicBezTo>
                  <a:cubicBezTo>
                    <a:pt x="1029" y="317"/>
                    <a:pt x="2057" y="1745"/>
                    <a:pt x="4243" y="4512"/>
                  </a:cubicBezTo>
                  <a:cubicBezTo>
                    <a:pt x="6429" y="7279"/>
                    <a:pt x="9771" y="11384"/>
                    <a:pt x="12857" y="14419"/>
                  </a:cubicBezTo>
                  <a:cubicBezTo>
                    <a:pt x="15943" y="17454"/>
                    <a:pt x="18771" y="19417"/>
                    <a:pt x="2160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2560415" y="2920423"/>
              <a:ext cx="122655" cy="40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134"/>
                  </a:moveTo>
                  <a:cubicBezTo>
                    <a:pt x="19350" y="0"/>
                    <a:pt x="17100" y="-134"/>
                    <a:pt x="15300" y="268"/>
                  </a:cubicBezTo>
                  <a:cubicBezTo>
                    <a:pt x="13500" y="671"/>
                    <a:pt x="12150" y="1610"/>
                    <a:pt x="10350" y="3824"/>
                  </a:cubicBezTo>
                  <a:cubicBezTo>
                    <a:pt x="8550" y="6037"/>
                    <a:pt x="6300" y="9526"/>
                    <a:pt x="4500" y="12678"/>
                  </a:cubicBezTo>
                  <a:cubicBezTo>
                    <a:pt x="2700" y="15831"/>
                    <a:pt x="1350" y="18649"/>
                    <a:pt x="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2698401" y="3122292"/>
              <a:ext cx="15333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2867051" y="3191285"/>
              <a:ext cx="421627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5840"/>
                    <a:pt x="2618" y="10080"/>
                    <a:pt x="4647" y="7920"/>
                  </a:cubicBezTo>
                  <a:cubicBezTo>
                    <a:pt x="6676" y="5760"/>
                    <a:pt x="9425" y="7200"/>
                    <a:pt x="12371" y="6480"/>
                  </a:cubicBezTo>
                  <a:cubicBezTo>
                    <a:pt x="15316" y="5760"/>
                    <a:pt x="1845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3579981" y="2966811"/>
              <a:ext cx="214647" cy="32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2167"/>
                  </a:moveTo>
                  <a:cubicBezTo>
                    <a:pt x="514" y="1324"/>
                    <a:pt x="1029" y="480"/>
                    <a:pt x="2057" y="143"/>
                  </a:cubicBezTo>
                  <a:cubicBezTo>
                    <a:pt x="3086" y="-195"/>
                    <a:pt x="4629" y="-26"/>
                    <a:pt x="7071" y="1661"/>
                  </a:cubicBezTo>
                  <a:cubicBezTo>
                    <a:pt x="9514" y="3349"/>
                    <a:pt x="12857" y="6555"/>
                    <a:pt x="15429" y="10099"/>
                  </a:cubicBezTo>
                  <a:cubicBezTo>
                    <a:pt x="18000" y="13642"/>
                    <a:pt x="19800" y="17524"/>
                    <a:pt x="21600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3656641" y="2961308"/>
              <a:ext cx="183982" cy="39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41"/>
                    <a:pt x="18000" y="282"/>
                    <a:pt x="14850" y="2471"/>
                  </a:cubicBezTo>
                  <a:cubicBezTo>
                    <a:pt x="11700" y="4659"/>
                    <a:pt x="7200" y="8894"/>
                    <a:pt x="4500" y="12424"/>
                  </a:cubicBezTo>
                  <a:cubicBezTo>
                    <a:pt x="1800" y="15953"/>
                    <a:pt x="900" y="187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3856273" y="3195012"/>
              <a:ext cx="122337" cy="15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0997" fill="norm" stroke="1" extrusionOk="0">
                  <a:moveTo>
                    <a:pt x="1294" y="7853"/>
                  </a:moveTo>
                  <a:cubicBezTo>
                    <a:pt x="1294" y="9943"/>
                    <a:pt x="1294" y="12034"/>
                    <a:pt x="1069" y="14646"/>
                  </a:cubicBezTo>
                  <a:cubicBezTo>
                    <a:pt x="844" y="17259"/>
                    <a:pt x="394" y="20395"/>
                    <a:pt x="169" y="20917"/>
                  </a:cubicBezTo>
                  <a:cubicBezTo>
                    <a:pt x="-56" y="21440"/>
                    <a:pt x="-56" y="19350"/>
                    <a:pt x="169" y="16040"/>
                  </a:cubicBezTo>
                  <a:cubicBezTo>
                    <a:pt x="394" y="12730"/>
                    <a:pt x="844" y="8201"/>
                    <a:pt x="1969" y="5066"/>
                  </a:cubicBezTo>
                  <a:cubicBezTo>
                    <a:pt x="3094" y="1930"/>
                    <a:pt x="4894" y="188"/>
                    <a:pt x="6919" y="14"/>
                  </a:cubicBezTo>
                  <a:cubicBezTo>
                    <a:pt x="8944" y="-160"/>
                    <a:pt x="11194" y="1234"/>
                    <a:pt x="13669" y="4717"/>
                  </a:cubicBezTo>
                  <a:cubicBezTo>
                    <a:pt x="16144" y="8201"/>
                    <a:pt x="18844" y="13776"/>
                    <a:pt x="21544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4047602" y="2876983"/>
              <a:ext cx="125604" cy="54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fill="norm" stroke="1" extrusionOk="0">
                  <a:moveTo>
                    <a:pt x="0" y="608"/>
                  </a:moveTo>
                  <a:cubicBezTo>
                    <a:pt x="1728" y="304"/>
                    <a:pt x="3456" y="0"/>
                    <a:pt x="5184" y="0"/>
                  </a:cubicBezTo>
                  <a:cubicBezTo>
                    <a:pt x="6912" y="0"/>
                    <a:pt x="8640" y="304"/>
                    <a:pt x="10800" y="1217"/>
                  </a:cubicBezTo>
                  <a:cubicBezTo>
                    <a:pt x="12960" y="2130"/>
                    <a:pt x="15552" y="3651"/>
                    <a:pt x="15552" y="4918"/>
                  </a:cubicBezTo>
                  <a:cubicBezTo>
                    <a:pt x="15552" y="6186"/>
                    <a:pt x="12960" y="7200"/>
                    <a:pt x="11448" y="7961"/>
                  </a:cubicBezTo>
                  <a:cubicBezTo>
                    <a:pt x="9936" y="8721"/>
                    <a:pt x="9504" y="9228"/>
                    <a:pt x="10800" y="10039"/>
                  </a:cubicBezTo>
                  <a:cubicBezTo>
                    <a:pt x="12096" y="10851"/>
                    <a:pt x="15120" y="11966"/>
                    <a:pt x="17496" y="13132"/>
                  </a:cubicBezTo>
                  <a:cubicBezTo>
                    <a:pt x="19872" y="14299"/>
                    <a:pt x="21600" y="15515"/>
                    <a:pt x="21168" y="16884"/>
                  </a:cubicBezTo>
                  <a:cubicBezTo>
                    <a:pt x="20736" y="18254"/>
                    <a:pt x="18144" y="19775"/>
                    <a:pt x="14904" y="20586"/>
                  </a:cubicBezTo>
                  <a:cubicBezTo>
                    <a:pt x="11664" y="21397"/>
                    <a:pt x="7776" y="21499"/>
                    <a:pt x="38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4486263" y="3122292"/>
              <a:ext cx="335597" cy="11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588" fill="norm" stroke="1" extrusionOk="0">
                  <a:moveTo>
                    <a:pt x="3818" y="17550"/>
                  </a:moveTo>
                  <a:cubicBezTo>
                    <a:pt x="3000" y="17550"/>
                    <a:pt x="2182" y="17550"/>
                    <a:pt x="1527" y="16650"/>
                  </a:cubicBezTo>
                  <a:cubicBezTo>
                    <a:pt x="873" y="15750"/>
                    <a:pt x="382" y="13950"/>
                    <a:pt x="136" y="11925"/>
                  </a:cubicBezTo>
                  <a:cubicBezTo>
                    <a:pt x="-109" y="9900"/>
                    <a:pt x="-109" y="7650"/>
                    <a:pt x="873" y="5625"/>
                  </a:cubicBezTo>
                  <a:cubicBezTo>
                    <a:pt x="1855" y="3600"/>
                    <a:pt x="3818" y="1800"/>
                    <a:pt x="5782" y="4050"/>
                  </a:cubicBezTo>
                  <a:cubicBezTo>
                    <a:pt x="7746" y="6300"/>
                    <a:pt x="9709" y="12600"/>
                    <a:pt x="11100" y="16425"/>
                  </a:cubicBezTo>
                  <a:cubicBezTo>
                    <a:pt x="12491" y="20250"/>
                    <a:pt x="13309" y="21600"/>
                    <a:pt x="14700" y="19800"/>
                  </a:cubicBezTo>
                  <a:cubicBezTo>
                    <a:pt x="16091" y="18000"/>
                    <a:pt x="18055" y="13050"/>
                    <a:pt x="19282" y="9225"/>
                  </a:cubicBezTo>
                  <a:cubicBezTo>
                    <a:pt x="20509" y="5400"/>
                    <a:pt x="21000" y="2700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4561218" y="2938310"/>
              <a:ext cx="7667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4553553" y="2853985"/>
              <a:ext cx="7666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4653209" y="2915312"/>
              <a:ext cx="15333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4668541" y="2823321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4731072" y="2691638"/>
              <a:ext cx="175113" cy="346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69" fill="norm" stroke="1" extrusionOk="0">
                  <a:moveTo>
                    <a:pt x="15818" y="13327"/>
                  </a:moveTo>
                  <a:cubicBezTo>
                    <a:pt x="12062" y="13170"/>
                    <a:pt x="8305" y="13012"/>
                    <a:pt x="5331" y="13643"/>
                  </a:cubicBezTo>
                  <a:cubicBezTo>
                    <a:pt x="2357" y="14273"/>
                    <a:pt x="166" y="15692"/>
                    <a:pt x="10" y="17269"/>
                  </a:cubicBezTo>
                  <a:cubicBezTo>
                    <a:pt x="-147" y="18846"/>
                    <a:pt x="1731" y="20580"/>
                    <a:pt x="4392" y="21053"/>
                  </a:cubicBezTo>
                  <a:cubicBezTo>
                    <a:pt x="7053" y="21526"/>
                    <a:pt x="10496" y="20738"/>
                    <a:pt x="12688" y="17742"/>
                  </a:cubicBezTo>
                  <a:cubicBezTo>
                    <a:pt x="14879" y="14746"/>
                    <a:pt x="15818" y="9544"/>
                    <a:pt x="16288" y="6548"/>
                  </a:cubicBezTo>
                  <a:cubicBezTo>
                    <a:pt x="16757" y="3552"/>
                    <a:pt x="16757" y="2764"/>
                    <a:pt x="16601" y="1897"/>
                  </a:cubicBezTo>
                  <a:cubicBezTo>
                    <a:pt x="16444" y="1030"/>
                    <a:pt x="16131" y="84"/>
                    <a:pt x="15505" y="5"/>
                  </a:cubicBezTo>
                  <a:cubicBezTo>
                    <a:pt x="14879" y="-74"/>
                    <a:pt x="13940" y="714"/>
                    <a:pt x="13470" y="3316"/>
                  </a:cubicBezTo>
                  <a:cubicBezTo>
                    <a:pt x="13001" y="5917"/>
                    <a:pt x="13001" y="10332"/>
                    <a:pt x="14410" y="13643"/>
                  </a:cubicBezTo>
                  <a:cubicBezTo>
                    <a:pt x="15818" y="16954"/>
                    <a:pt x="18636" y="19161"/>
                    <a:pt x="21453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5228153" y="2915312"/>
              <a:ext cx="260642" cy="3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9" y="176"/>
                    <a:pt x="2118" y="351"/>
                    <a:pt x="4341" y="2371"/>
                  </a:cubicBezTo>
                  <a:cubicBezTo>
                    <a:pt x="6565" y="4390"/>
                    <a:pt x="9953" y="8254"/>
                    <a:pt x="13024" y="11766"/>
                  </a:cubicBezTo>
                  <a:cubicBezTo>
                    <a:pt x="16094" y="15278"/>
                    <a:pt x="18847" y="18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5281814" y="2884320"/>
              <a:ext cx="191649" cy="39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1600" y="1281"/>
                  </a:moveTo>
                  <a:cubicBezTo>
                    <a:pt x="21024" y="579"/>
                    <a:pt x="20448" y="-122"/>
                    <a:pt x="19152" y="18"/>
                  </a:cubicBezTo>
                  <a:cubicBezTo>
                    <a:pt x="17856" y="159"/>
                    <a:pt x="15840" y="1140"/>
                    <a:pt x="12960" y="3665"/>
                  </a:cubicBezTo>
                  <a:cubicBezTo>
                    <a:pt x="10080" y="6190"/>
                    <a:pt x="6336" y="10257"/>
                    <a:pt x="4032" y="13483"/>
                  </a:cubicBezTo>
                  <a:cubicBezTo>
                    <a:pt x="1728" y="16709"/>
                    <a:pt x="864" y="19094"/>
                    <a:pt x="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5590907" y="2846319"/>
              <a:ext cx="235188" cy="39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36" fill="norm" stroke="1" extrusionOk="0">
                  <a:moveTo>
                    <a:pt x="21149" y="0"/>
                  </a:moveTo>
                  <a:cubicBezTo>
                    <a:pt x="17013" y="1122"/>
                    <a:pt x="12877" y="2244"/>
                    <a:pt x="9430" y="4208"/>
                  </a:cubicBezTo>
                  <a:cubicBezTo>
                    <a:pt x="5983" y="6171"/>
                    <a:pt x="3226" y="8977"/>
                    <a:pt x="1617" y="11642"/>
                  </a:cubicBezTo>
                  <a:cubicBezTo>
                    <a:pt x="9" y="14306"/>
                    <a:pt x="-451" y="16831"/>
                    <a:pt x="468" y="18514"/>
                  </a:cubicBezTo>
                  <a:cubicBezTo>
                    <a:pt x="1387" y="20197"/>
                    <a:pt x="3685" y="21039"/>
                    <a:pt x="5523" y="21319"/>
                  </a:cubicBezTo>
                  <a:cubicBezTo>
                    <a:pt x="7362" y="21600"/>
                    <a:pt x="8740" y="21319"/>
                    <a:pt x="10119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5787739" y="2869317"/>
              <a:ext cx="237670" cy="35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05" fill="norm" stroke="1" extrusionOk="0">
                  <a:moveTo>
                    <a:pt x="17237" y="0"/>
                  </a:moveTo>
                  <a:cubicBezTo>
                    <a:pt x="14939" y="0"/>
                    <a:pt x="12641" y="0"/>
                    <a:pt x="10228" y="1017"/>
                  </a:cubicBezTo>
                  <a:cubicBezTo>
                    <a:pt x="7816" y="2035"/>
                    <a:pt x="5288" y="4070"/>
                    <a:pt x="3450" y="6965"/>
                  </a:cubicBezTo>
                  <a:cubicBezTo>
                    <a:pt x="1611" y="9861"/>
                    <a:pt x="462" y="13617"/>
                    <a:pt x="118" y="15887"/>
                  </a:cubicBezTo>
                  <a:cubicBezTo>
                    <a:pt x="-227" y="18157"/>
                    <a:pt x="233" y="18939"/>
                    <a:pt x="922" y="19643"/>
                  </a:cubicBezTo>
                  <a:cubicBezTo>
                    <a:pt x="1611" y="20348"/>
                    <a:pt x="2530" y="20974"/>
                    <a:pt x="3564" y="21287"/>
                  </a:cubicBezTo>
                  <a:cubicBezTo>
                    <a:pt x="4599" y="21600"/>
                    <a:pt x="5747" y="21600"/>
                    <a:pt x="7586" y="21130"/>
                  </a:cubicBezTo>
                  <a:cubicBezTo>
                    <a:pt x="9424" y="20661"/>
                    <a:pt x="11952" y="19722"/>
                    <a:pt x="13790" y="17687"/>
                  </a:cubicBezTo>
                  <a:cubicBezTo>
                    <a:pt x="15628" y="15652"/>
                    <a:pt x="16777" y="12522"/>
                    <a:pt x="16777" y="9704"/>
                  </a:cubicBezTo>
                  <a:cubicBezTo>
                    <a:pt x="16777" y="6887"/>
                    <a:pt x="15628" y="4383"/>
                    <a:pt x="13790" y="2817"/>
                  </a:cubicBezTo>
                  <a:cubicBezTo>
                    <a:pt x="11952" y="1252"/>
                    <a:pt x="9424" y="626"/>
                    <a:pt x="7241" y="861"/>
                  </a:cubicBezTo>
                  <a:cubicBezTo>
                    <a:pt x="5058" y="1096"/>
                    <a:pt x="3220" y="2191"/>
                    <a:pt x="2301" y="3209"/>
                  </a:cubicBezTo>
                  <a:cubicBezTo>
                    <a:pt x="1382" y="4226"/>
                    <a:pt x="1382" y="5165"/>
                    <a:pt x="1726" y="5948"/>
                  </a:cubicBezTo>
                  <a:cubicBezTo>
                    <a:pt x="2071" y="6730"/>
                    <a:pt x="2760" y="7357"/>
                    <a:pt x="6092" y="7748"/>
                  </a:cubicBezTo>
                  <a:cubicBezTo>
                    <a:pt x="9424" y="8139"/>
                    <a:pt x="15399" y="8296"/>
                    <a:pt x="21373" y="8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6056072" y="2800324"/>
              <a:ext cx="78042" cy="51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1600" fill="norm" stroke="1" extrusionOk="0">
                  <a:moveTo>
                    <a:pt x="9818" y="0"/>
                  </a:moveTo>
                  <a:cubicBezTo>
                    <a:pt x="7855" y="537"/>
                    <a:pt x="5891" y="1075"/>
                    <a:pt x="6545" y="1934"/>
                  </a:cubicBezTo>
                  <a:cubicBezTo>
                    <a:pt x="7200" y="2794"/>
                    <a:pt x="10473" y="3976"/>
                    <a:pt x="14073" y="5910"/>
                  </a:cubicBezTo>
                  <a:cubicBezTo>
                    <a:pt x="17673" y="7845"/>
                    <a:pt x="21600" y="10531"/>
                    <a:pt x="19309" y="13272"/>
                  </a:cubicBezTo>
                  <a:cubicBezTo>
                    <a:pt x="17018" y="16012"/>
                    <a:pt x="8509" y="188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5726437" y="3405931"/>
              <a:ext cx="160986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5826094" y="3413597"/>
              <a:ext cx="22231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6286049" y="3352270"/>
              <a:ext cx="84326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6904019" y="2784846"/>
              <a:ext cx="255945" cy="51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212" fill="norm" stroke="1" extrusionOk="0">
                  <a:moveTo>
                    <a:pt x="21421" y="3450"/>
                  </a:moveTo>
                  <a:cubicBezTo>
                    <a:pt x="21421" y="2615"/>
                    <a:pt x="21421" y="1780"/>
                    <a:pt x="20352" y="1050"/>
                  </a:cubicBezTo>
                  <a:cubicBezTo>
                    <a:pt x="19282" y="319"/>
                    <a:pt x="17144" y="-307"/>
                    <a:pt x="15112" y="163"/>
                  </a:cubicBezTo>
                  <a:cubicBezTo>
                    <a:pt x="13080" y="632"/>
                    <a:pt x="11156" y="2197"/>
                    <a:pt x="9872" y="4389"/>
                  </a:cubicBezTo>
                  <a:cubicBezTo>
                    <a:pt x="8589" y="6580"/>
                    <a:pt x="7948" y="9397"/>
                    <a:pt x="8055" y="11745"/>
                  </a:cubicBezTo>
                  <a:cubicBezTo>
                    <a:pt x="8162" y="14093"/>
                    <a:pt x="9017" y="15971"/>
                    <a:pt x="9445" y="17223"/>
                  </a:cubicBezTo>
                  <a:cubicBezTo>
                    <a:pt x="9872" y="18476"/>
                    <a:pt x="9872" y="19102"/>
                    <a:pt x="9659" y="19676"/>
                  </a:cubicBezTo>
                  <a:cubicBezTo>
                    <a:pt x="9445" y="20250"/>
                    <a:pt x="9017" y="20771"/>
                    <a:pt x="8162" y="21032"/>
                  </a:cubicBezTo>
                  <a:cubicBezTo>
                    <a:pt x="7306" y="21293"/>
                    <a:pt x="6023" y="21293"/>
                    <a:pt x="4633" y="20876"/>
                  </a:cubicBezTo>
                  <a:cubicBezTo>
                    <a:pt x="3243" y="20458"/>
                    <a:pt x="1746" y="19623"/>
                    <a:pt x="890" y="18893"/>
                  </a:cubicBezTo>
                  <a:cubicBezTo>
                    <a:pt x="35" y="18163"/>
                    <a:pt x="-179" y="17536"/>
                    <a:pt x="142" y="17067"/>
                  </a:cubicBezTo>
                  <a:cubicBezTo>
                    <a:pt x="463" y="16597"/>
                    <a:pt x="1318" y="16284"/>
                    <a:pt x="3350" y="15971"/>
                  </a:cubicBezTo>
                  <a:cubicBezTo>
                    <a:pt x="5381" y="15658"/>
                    <a:pt x="8589" y="15345"/>
                    <a:pt x="11156" y="15397"/>
                  </a:cubicBezTo>
                  <a:cubicBezTo>
                    <a:pt x="13722" y="15450"/>
                    <a:pt x="15647" y="15867"/>
                    <a:pt x="17037" y="16389"/>
                  </a:cubicBezTo>
                  <a:cubicBezTo>
                    <a:pt x="18427" y="16910"/>
                    <a:pt x="19282" y="17536"/>
                    <a:pt x="19817" y="18163"/>
                  </a:cubicBezTo>
                  <a:cubicBezTo>
                    <a:pt x="20352" y="18789"/>
                    <a:pt x="20566" y="19415"/>
                    <a:pt x="20459" y="19415"/>
                  </a:cubicBezTo>
                  <a:cubicBezTo>
                    <a:pt x="20352" y="19415"/>
                    <a:pt x="19924" y="18789"/>
                    <a:pt x="19817" y="17432"/>
                  </a:cubicBezTo>
                  <a:cubicBezTo>
                    <a:pt x="19710" y="16076"/>
                    <a:pt x="19924" y="13989"/>
                    <a:pt x="20138" y="11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7199429" y="3093716"/>
              <a:ext cx="159849" cy="16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33" fill="norm" stroke="1" extrusionOk="0">
                  <a:moveTo>
                    <a:pt x="877" y="715"/>
                  </a:moveTo>
                  <a:cubicBezTo>
                    <a:pt x="1219" y="6278"/>
                    <a:pt x="1562" y="11842"/>
                    <a:pt x="1391" y="15442"/>
                  </a:cubicBezTo>
                  <a:cubicBezTo>
                    <a:pt x="1219" y="19042"/>
                    <a:pt x="534" y="20678"/>
                    <a:pt x="191" y="20678"/>
                  </a:cubicBezTo>
                  <a:cubicBezTo>
                    <a:pt x="-152" y="20678"/>
                    <a:pt x="-152" y="19042"/>
                    <a:pt x="1219" y="15606"/>
                  </a:cubicBezTo>
                  <a:cubicBezTo>
                    <a:pt x="2591" y="12169"/>
                    <a:pt x="5334" y="6933"/>
                    <a:pt x="7562" y="3824"/>
                  </a:cubicBezTo>
                  <a:cubicBezTo>
                    <a:pt x="9791" y="715"/>
                    <a:pt x="11505" y="-267"/>
                    <a:pt x="12534" y="60"/>
                  </a:cubicBezTo>
                  <a:cubicBezTo>
                    <a:pt x="13562" y="388"/>
                    <a:pt x="13905" y="2024"/>
                    <a:pt x="14419" y="5460"/>
                  </a:cubicBezTo>
                  <a:cubicBezTo>
                    <a:pt x="14934" y="8897"/>
                    <a:pt x="15619" y="14133"/>
                    <a:pt x="16819" y="17078"/>
                  </a:cubicBezTo>
                  <a:cubicBezTo>
                    <a:pt x="18019" y="20024"/>
                    <a:pt x="19734" y="20678"/>
                    <a:pt x="21448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7369026" y="2811719"/>
              <a:ext cx="212049" cy="47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46" fill="norm" stroke="1" extrusionOk="0">
                  <a:moveTo>
                    <a:pt x="15990" y="14190"/>
                  </a:moveTo>
                  <a:cubicBezTo>
                    <a:pt x="15990" y="13373"/>
                    <a:pt x="15990" y="12556"/>
                    <a:pt x="15347" y="12030"/>
                  </a:cubicBezTo>
                  <a:cubicBezTo>
                    <a:pt x="14704" y="11505"/>
                    <a:pt x="13419" y="11271"/>
                    <a:pt x="10976" y="11855"/>
                  </a:cubicBezTo>
                  <a:cubicBezTo>
                    <a:pt x="8533" y="12439"/>
                    <a:pt x="4933" y="13840"/>
                    <a:pt x="2747" y="15416"/>
                  </a:cubicBezTo>
                  <a:cubicBezTo>
                    <a:pt x="561" y="16992"/>
                    <a:pt x="-210" y="18744"/>
                    <a:pt x="47" y="19736"/>
                  </a:cubicBezTo>
                  <a:cubicBezTo>
                    <a:pt x="304" y="20729"/>
                    <a:pt x="1590" y="20962"/>
                    <a:pt x="4033" y="20670"/>
                  </a:cubicBezTo>
                  <a:cubicBezTo>
                    <a:pt x="6476" y="20378"/>
                    <a:pt x="10076" y="19561"/>
                    <a:pt x="13033" y="17751"/>
                  </a:cubicBezTo>
                  <a:cubicBezTo>
                    <a:pt x="15990" y="15942"/>
                    <a:pt x="18304" y="13140"/>
                    <a:pt x="19590" y="10221"/>
                  </a:cubicBezTo>
                  <a:cubicBezTo>
                    <a:pt x="20876" y="7302"/>
                    <a:pt x="21133" y="4266"/>
                    <a:pt x="21261" y="2456"/>
                  </a:cubicBezTo>
                  <a:cubicBezTo>
                    <a:pt x="21390" y="647"/>
                    <a:pt x="21390" y="63"/>
                    <a:pt x="21004" y="4"/>
                  </a:cubicBezTo>
                  <a:cubicBezTo>
                    <a:pt x="20619" y="-54"/>
                    <a:pt x="19847" y="413"/>
                    <a:pt x="18561" y="2398"/>
                  </a:cubicBezTo>
                  <a:cubicBezTo>
                    <a:pt x="17276" y="4383"/>
                    <a:pt x="15476" y="7885"/>
                    <a:pt x="14704" y="11096"/>
                  </a:cubicBezTo>
                  <a:cubicBezTo>
                    <a:pt x="13933" y="14307"/>
                    <a:pt x="14190" y="17226"/>
                    <a:pt x="14833" y="18919"/>
                  </a:cubicBezTo>
                  <a:cubicBezTo>
                    <a:pt x="15476" y="20612"/>
                    <a:pt x="16504" y="21079"/>
                    <a:pt x="17533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8319065" y="2912596"/>
              <a:ext cx="289757" cy="39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34" fill="norm" stroke="1" extrusionOk="0">
                  <a:moveTo>
                    <a:pt x="15801" y="5925"/>
                  </a:moveTo>
                  <a:cubicBezTo>
                    <a:pt x="14853" y="4962"/>
                    <a:pt x="13906" y="3999"/>
                    <a:pt x="12864" y="3517"/>
                  </a:cubicBezTo>
                  <a:cubicBezTo>
                    <a:pt x="11822" y="3036"/>
                    <a:pt x="10685" y="3036"/>
                    <a:pt x="8885" y="4137"/>
                  </a:cubicBezTo>
                  <a:cubicBezTo>
                    <a:pt x="7085" y="5237"/>
                    <a:pt x="4622" y="7438"/>
                    <a:pt x="3011" y="9846"/>
                  </a:cubicBezTo>
                  <a:cubicBezTo>
                    <a:pt x="1401" y="12254"/>
                    <a:pt x="643" y="14868"/>
                    <a:pt x="264" y="16588"/>
                  </a:cubicBezTo>
                  <a:cubicBezTo>
                    <a:pt x="-115" y="18307"/>
                    <a:pt x="-115" y="19133"/>
                    <a:pt x="453" y="19889"/>
                  </a:cubicBezTo>
                  <a:cubicBezTo>
                    <a:pt x="1022" y="20646"/>
                    <a:pt x="2159" y="21334"/>
                    <a:pt x="4243" y="21334"/>
                  </a:cubicBezTo>
                  <a:cubicBezTo>
                    <a:pt x="6327" y="21334"/>
                    <a:pt x="9359" y="20646"/>
                    <a:pt x="12296" y="18720"/>
                  </a:cubicBezTo>
                  <a:cubicBezTo>
                    <a:pt x="15232" y="16794"/>
                    <a:pt x="18074" y="13630"/>
                    <a:pt x="19306" y="10396"/>
                  </a:cubicBezTo>
                  <a:cubicBezTo>
                    <a:pt x="20538" y="7163"/>
                    <a:pt x="20159" y="3861"/>
                    <a:pt x="19117" y="2004"/>
                  </a:cubicBezTo>
                  <a:cubicBezTo>
                    <a:pt x="18074" y="147"/>
                    <a:pt x="16369" y="-266"/>
                    <a:pt x="13527" y="147"/>
                  </a:cubicBezTo>
                  <a:cubicBezTo>
                    <a:pt x="10685" y="559"/>
                    <a:pt x="6706" y="1798"/>
                    <a:pt x="4243" y="3105"/>
                  </a:cubicBezTo>
                  <a:cubicBezTo>
                    <a:pt x="1780" y="4412"/>
                    <a:pt x="832" y="5788"/>
                    <a:pt x="548" y="6819"/>
                  </a:cubicBezTo>
                  <a:cubicBezTo>
                    <a:pt x="264" y="7851"/>
                    <a:pt x="643" y="8539"/>
                    <a:pt x="3296" y="9089"/>
                  </a:cubicBezTo>
                  <a:cubicBezTo>
                    <a:pt x="5948" y="9640"/>
                    <a:pt x="10874" y="10052"/>
                    <a:pt x="14285" y="9846"/>
                  </a:cubicBezTo>
                  <a:cubicBezTo>
                    <a:pt x="17696" y="9640"/>
                    <a:pt x="19590" y="8814"/>
                    <a:pt x="21485" y="7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8421281" y="2684994"/>
              <a:ext cx="149212" cy="10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453" fill="norm" stroke="1" extrusionOk="0">
                  <a:moveTo>
                    <a:pt x="2707" y="7429"/>
                  </a:moveTo>
                  <a:cubicBezTo>
                    <a:pt x="1609" y="9884"/>
                    <a:pt x="510" y="12339"/>
                    <a:pt x="144" y="15039"/>
                  </a:cubicBezTo>
                  <a:cubicBezTo>
                    <a:pt x="-222" y="17739"/>
                    <a:pt x="144" y="20684"/>
                    <a:pt x="876" y="20439"/>
                  </a:cubicBezTo>
                  <a:cubicBezTo>
                    <a:pt x="1609" y="20193"/>
                    <a:pt x="2707" y="16757"/>
                    <a:pt x="4171" y="12829"/>
                  </a:cubicBezTo>
                  <a:cubicBezTo>
                    <a:pt x="5636" y="8902"/>
                    <a:pt x="7466" y="4484"/>
                    <a:pt x="9297" y="2029"/>
                  </a:cubicBezTo>
                  <a:cubicBezTo>
                    <a:pt x="11127" y="-425"/>
                    <a:pt x="12958" y="-916"/>
                    <a:pt x="14971" y="2029"/>
                  </a:cubicBezTo>
                  <a:cubicBezTo>
                    <a:pt x="16985" y="4975"/>
                    <a:pt x="19181" y="11357"/>
                    <a:pt x="21378" y="17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8616487" y="3218009"/>
              <a:ext cx="199315" cy="26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1505"/>
                  </a:moveTo>
                  <a:cubicBezTo>
                    <a:pt x="554" y="16728"/>
                    <a:pt x="1108" y="11951"/>
                    <a:pt x="1662" y="8628"/>
                  </a:cubicBezTo>
                  <a:cubicBezTo>
                    <a:pt x="2215" y="5305"/>
                    <a:pt x="2769" y="3436"/>
                    <a:pt x="3462" y="2086"/>
                  </a:cubicBezTo>
                  <a:cubicBezTo>
                    <a:pt x="4154" y="736"/>
                    <a:pt x="4985" y="-95"/>
                    <a:pt x="5538" y="9"/>
                  </a:cubicBezTo>
                  <a:cubicBezTo>
                    <a:pt x="6092" y="113"/>
                    <a:pt x="6369" y="1151"/>
                    <a:pt x="6508" y="2190"/>
                  </a:cubicBezTo>
                  <a:cubicBezTo>
                    <a:pt x="6646" y="3228"/>
                    <a:pt x="6646" y="4267"/>
                    <a:pt x="7338" y="4682"/>
                  </a:cubicBezTo>
                  <a:cubicBezTo>
                    <a:pt x="8031" y="5097"/>
                    <a:pt x="9415" y="4890"/>
                    <a:pt x="10662" y="4267"/>
                  </a:cubicBezTo>
                  <a:cubicBezTo>
                    <a:pt x="11908" y="3643"/>
                    <a:pt x="13015" y="2605"/>
                    <a:pt x="14123" y="1774"/>
                  </a:cubicBezTo>
                  <a:cubicBezTo>
                    <a:pt x="15231" y="943"/>
                    <a:pt x="16338" y="320"/>
                    <a:pt x="16892" y="632"/>
                  </a:cubicBezTo>
                  <a:cubicBezTo>
                    <a:pt x="17446" y="943"/>
                    <a:pt x="17446" y="2190"/>
                    <a:pt x="17446" y="3955"/>
                  </a:cubicBezTo>
                  <a:cubicBezTo>
                    <a:pt x="17446" y="5720"/>
                    <a:pt x="17446" y="8005"/>
                    <a:pt x="17585" y="9667"/>
                  </a:cubicBezTo>
                  <a:cubicBezTo>
                    <a:pt x="17723" y="11328"/>
                    <a:pt x="18000" y="12367"/>
                    <a:pt x="18692" y="12367"/>
                  </a:cubicBezTo>
                  <a:cubicBezTo>
                    <a:pt x="19385" y="12367"/>
                    <a:pt x="20492" y="11328"/>
                    <a:pt x="21600" y="10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8829624" y="3214283"/>
              <a:ext cx="131830" cy="20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277" fill="norm" stroke="1" extrusionOk="0">
                  <a:moveTo>
                    <a:pt x="7577" y="0"/>
                  </a:moveTo>
                  <a:cubicBezTo>
                    <a:pt x="5132" y="5795"/>
                    <a:pt x="2686" y="11590"/>
                    <a:pt x="1260" y="15278"/>
                  </a:cubicBezTo>
                  <a:cubicBezTo>
                    <a:pt x="-166" y="18966"/>
                    <a:pt x="-574" y="20546"/>
                    <a:pt x="1056" y="21073"/>
                  </a:cubicBezTo>
                  <a:cubicBezTo>
                    <a:pt x="2686" y="21600"/>
                    <a:pt x="6354" y="21073"/>
                    <a:pt x="10022" y="19888"/>
                  </a:cubicBezTo>
                  <a:cubicBezTo>
                    <a:pt x="13690" y="18702"/>
                    <a:pt x="17358" y="16859"/>
                    <a:pt x="21026" y="15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8986652" y="3193840"/>
              <a:ext cx="120454" cy="19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17" fill="norm" stroke="1" extrusionOk="0">
                  <a:moveTo>
                    <a:pt x="21212" y="2215"/>
                  </a:moveTo>
                  <a:cubicBezTo>
                    <a:pt x="19862" y="1108"/>
                    <a:pt x="18512" y="0"/>
                    <a:pt x="16712" y="0"/>
                  </a:cubicBezTo>
                  <a:cubicBezTo>
                    <a:pt x="14912" y="0"/>
                    <a:pt x="12662" y="1108"/>
                    <a:pt x="9737" y="3323"/>
                  </a:cubicBezTo>
                  <a:cubicBezTo>
                    <a:pt x="6812" y="5538"/>
                    <a:pt x="3212" y="8862"/>
                    <a:pt x="1412" y="11908"/>
                  </a:cubicBezTo>
                  <a:cubicBezTo>
                    <a:pt x="-388" y="14954"/>
                    <a:pt x="-388" y="17723"/>
                    <a:pt x="962" y="19385"/>
                  </a:cubicBezTo>
                  <a:cubicBezTo>
                    <a:pt x="2312" y="21046"/>
                    <a:pt x="5012" y="21600"/>
                    <a:pt x="8612" y="21185"/>
                  </a:cubicBezTo>
                  <a:cubicBezTo>
                    <a:pt x="12212" y="20769"/>
                    <a:pt x="16712" y="19385"/>
                    <a:pt x="21212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9030446" y="3321606"/>
              <a:ext cx="8432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9344749" y="3091628"/>
              <a:ext cx="766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0" y="3651560"/>
              <a:ext cx="11905165" cy="398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fill="norm" stroke="1" extrusionOk="0">
                  <a:moveTo>
                    <a:pt x="0" y="20337"/>
                  </a:moveTo>
                  <a:cubicBezTo>
                    <a:pt x="130" y="19645"/>
                    <a:pt x="260" y="18952"/>
                    <a:pt x="406" y="18329"/>
                  </a:cubicBezTo>
                  <a:cubicBezTo>
                    <a:pt x="552" y="17706"/>
                    <a:pt x="714" y="17152"/>
                    <a:pt x="874" y="16598"/>
                  </a:cubicBezTo>
                  <a:cubicBezTo>
                    <a:pt x="1034" y="16045"/>
                    <a:pt x="1192" y="15491"/>
                    <a:pt x="1354" y="14868"/>
                  </a:cubicBezTo>
                  <a:cubicBezTo>
                    <a:pt x="1516" y="14245"/>
                    <a:pt x="1683" y="13552"/>
                    <a:pt x="1848" y="12929"/>
                  </a:cubicBezTo>
                  <a:cubicBezTo>
                    <a:pt x="2012" y="12306"/>
                    <a:pt x="2174" y="11752"/>
                    <a:pt x="2337" y="11198"/>
                  </a:cubicBezTo>
                  <a:cubicBezTo>
                    <a:pt x="2499" y="10645"/>
                    <a:pt x="2661" y="10091"/>
                    <a:pt x="2826" y="9468"/>
                  </a:cubicBezTo>
                  <a:cubicBezTo>
                    <a:pt x="2990" y="8845"/>
                    <a:pt x="3157" y="8152"/>
                    <a:pt x="3326" y="7529"/>
                  </a:cubicBezTo>
                  <a:cubicBezTo>
                    <a:pt x="3496" y="6906"/>
                    <a:pt x="3667" y="6352"/>
                    <a:pt x="3832" y="5937"/>
                  </a:cubicBezTo>
                  <a:cubicBezTo>
                    <a:pt x="3996" y="5521"/>
                    <a:pt x="4154" y="5245"/>
                    <a:pt x="4316" y="4898"/>
                  </a:cubicBezTo>
                  <a:cubicBezTo>
                    <a:pt x="4479" y="4552"/>
                    <a:pt x="4645" y="4137"/>
                    <a:pt x="4817" y="3721"/>
                  </a:cubicBezTo>
                  <a:cubicBezTo>
                    <a:pt x="4989" y="3306"/>
                    <a:pt x="5165" y="2891"/>
                    <a:pt x="5346" y="2545"/>
                  </a:cubicBezTo>
                  <a:cubicBezTo>
                    <a:pt x="5526" y="2198"/>
                    <a:pt x="5712" y="1921"/>
                    <a:pt x="5900" y="1645"/>
                  </a:cubicBezTo>
                  <a:cubicBezTo>
                    <a:pt x="6087" y="1368"/>
                    <a:pt x="6277" y="1091"/>
                    <a:pt x="6456" y="883"/>
                  </a:cubicBezTo>
                  <a:cubicBezTo>
                    <a:pt x="6634" y="675"/>
                    <a:pt x="6801" y="537"/>
                    <a:pt x="6980" y="398"/>
                  </a:cubicBezTo>
                  <a:cubicBezTo>
                    <a:pt x="7158" y="260"/>
                    <a:pt x="7348" y="121"/>
                    <a:pt x="7534" y="52"/>
                  </a:cubicBezTo>
                  <a:cubicBezTo>
                    <a:pt x="7719" y="-17"/>
                    <a:pt x="7900" y="-17"/>
                    <a:pt x="8081" y="52"/>
                  </a:cubicBezTo>
                  <a:cubicBezTo>
                    <a:pt x="8262" y="121"/>
                    <a:pt x="8442" y="260"/>
                    <a:pt x="8628" y="329"/>
                  </a:cubicBezTo>
                  <a:cubicBezTo>
                    <a:pt x="8813" y="398"/>
                    <a:pt x="9003" y="398"/>
                    <a:pt x="9187" y="398"/>
                  </a:cubicBezTo>
                  <a:cubicBezTo>
                    <a:pt x="9370" y="398"/>
                    <a:pt x="9546" y="398"/>
                    <a:pt x="9717" y="398"/>
                  </a:cubicBezTo>
                  <a:cubicBezTo>
                    <a:pt x="9889" y="398"/>
                    <a:pt x="10056" y="398"/>
                    <a:pt x="10227" y="398"/>
                  </a:cubicBezTo>
                  <a:cubicBezTo>
                    <a:pt x="10399" y="398"/>
                    <a:pt x="10575" y="398"/>
                    <a:pt x="10751" y="398"/>
                  </a:cubicBezTo>
                  <a:cubicBezTo>
                    <a:pt x="10927" y="398"/>
                    <a:pt x="11104" y="398"/>
                    <a:pt x="11280" y="398"/>
                  </a:cubicBezTo>
                  <a:cubicBezTo>
                    <a:pt x="11456" y="398"/>
                    <a:pt x="11632" y="398"/>
                    <a:pt x="11811" y="468"/>
                  </a:cubicBezTo>
                  <a:cubicBezTo>
                    <a:pt x="11989" y="537"/>
                    <a:pt x="12170" y="675"/>
                    <a:pt x="12353" y="814"/>
                  </a:cubicBezTo>
                  <a:cubicBezTo>
                    <a:pt x="12536" y="952"/>
                    <a:pt x="12722" y="1091"/>
                    <a:pt x="12912" y="1298"/>
                  </a:cubicBezTo>
                  <a:cubicBezTo>
                    <a:pt x="13102" y="1506"/>
                    <a:pt x="13297" y="1783"/>
                    <a:pt x="13468" y="1991"/>
                  </a:cubicBezTo>
                  <a:cubicBezTo>
                    <a:pt x="13640" y="2198"/>
                    <a:pt x="13788" y="2337"/>
                    <a:pt x="13943" y="2545"/>
                  </a:cubicBezTo>
                  <a:cubicBezTo>
                    <a:pt x="14099" y="2752"/>
                    <a:pt x="14261" y="3029"/>
                    <a:pt x="14419" y="3306"/>
                  </a:cubicBezTo>
                  <a:cubicBezTo>
                    <a:pt x="14576" y="3583"/>
                    <a:pt x="14729" y="3860"/>
                    <a:pt x="14887" y="4068"/>
                  </a:cubicBezTo>
                  <a:cubicBezTo>
                    <a:pt x="15044" y="4275"/>
                    <a:pt x="15207" y="4414"/>
                    <a:pt x="15367" y="4552"/>
                  </a:cubicBezTo>
                  <a:cubicBezTo>
                    <a:pt x="15527" y="4691"/>
                    <a:pt x="15684" y="4829"/>
                    <a:pt x="15851" y="4968"/>
                  </a:cubicBezTo>
                  <a:cubicBezTo>
                    <a:pt x="16018" y="5106"/>
                    <a:pt x="16194" y="5245"/>
                    <a:pt x="16356" y="5452"/>
                  </a:cubicBezTo>
                  <a:cubicBezTo>
                    <a:pt x="16519" y="5660"/>
                    <a:pt x="16667" y="5937"/>
                    <a:pt x="16822" y="6145"/>
                  </a:cubicBezTo>
                  <a:cubicBezTo>
                    <a:pt x="16978" y="6352"/>
                    <a:pt x="17140" y="6491"/>
                    <a:pt x="17300" y="6629"/>
                  </a:cubicBezTo>
                  <a:cubicBezTo>
                    <a:pt x="17460" y="6768"/>
                    <a:pt x="17618" y="6906"/>
                    <a:pt x="17784" y="7114"/>
                  </a:cubicBezTo>
                  <a:cubicBezTo>
                    <a:pt x="17951" y="7321"/>
                    <a:pt x="18127" y="7598"/>
                    <a:pt x="18294" y="7875"/>
                  </a:cubicBezTo>
                  <a:cubicBezTo>
                    <a:pt x="18461" y="8152"/>
                    <a:pt x="18619" y="8429"/>
                    <a:pt x="18779" y="8845"/>
                  </a:cubicBezTo>
                  <a:cubicBezTo>
                    <a:pt x="18939" y="9260"/>
                    <a:pt x="19101" y="9814"/>
                    <a:pt x="19282" y="10437"/>
                  </a:cubicBezTo>
                  <a:cubicBezTo>
                    <a:pt x="19463" y="11060"/>
                    <a:pt x="19662" y="11752"/>
                    <a:pt x="19852" y="12514"/>
                  </a:cubicBezTo>
                  <a:cubicBezTo>
                    <a:pt x="20042" y="13275"/>
                    <a:pt x="20223" y="14106"/>
                    <a:pt x="20408" y="14937"/>
                  </a:cubicBezTo>
                  <a:cubicBezTo>
                    <a:pt x="20594" y="15768"/>
                    <a:pt x="20784" y="16598"/>
                    <a:pt x="20967" y="17637"/>
                  </a:cubicBezTo>
                  <a:cubicBezTo>
                    <a:pt x="21150" y="18675"/>
                    <a:pt x="21326" y="19921"/>
                    <a:pt x="21431" y="20614"/>
                  </a:cubicBezTo>
                  <a:cubicBezTo>
                    <a:pt x="21535" y="21306"/>
                    <a:pt x="21568" y="21445"/>
                    <a:pt x="21600" y="21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2506753" y="1757759"/>
              <a:ext cx="628606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71" y="21600"/>
                    <a:pt x="4741" y="21600"/>
                    <a:pt x="7595" y="18720"/>
                  </a:cubicBezTo>
                  <a:cubicBezTo>
                    <a:pt x="10449" y="15840"/>
                    <a:pt x="13785" y="10080"/>
                    <a:pt x="16200" y="6480"/>
                  </a:cubicBezTo>
                  <a:cubicBezTo>
                    <a:pt x="18615" y="2880"/>
                    <a:pt x="2010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2667738" y="1899798"/>
              <a:ext cx="321969" cy="1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743" y="11918"/>
                    <a:pt x="5486" y="3818"/>
                    <a:pt x="9086" y="1118"/>
                  </a:cubicBezTo>
                  <a:cubicBezTo>
                    <a:pt x="12686" y="-1582"/>
                    <a:pt x="1714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1177548" y="4082965"/>
              <a:ext cx="386299" cy="52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01" fill="norm" stroke="1" extrusionOk="0">
                  <a:moveTo>
                    <a:pt x="167" y="1779"/>
                  </a:moveTo>
                  <a:cubicBezTo>
                    <a:pt x="451" y="2301"/>
                    <a:pt x="736" y="2823"/>
                    <a:pt x="1659" y="3188"/>
                  </a:cubicBezTo>
                  <a:cubicBezTo>
                    <a:pt x="2583" y="3553"/>
                    <a:pt x="4146" y="3762"/>
                    <a:pt x="5638" y="3449"/>
                  </a:cubicBezTo>
                  <a:cubicBezTo>
                    <a:pt x="7130" y="3136"/>
                    <a:pt x="8551" y="2301"/>
                    <a:pt x="9475" y="1623"/>
                  </a:cubicBezTo>
                  <a:cubicBezTo>
                    <a:pt x="10399" y="944"/>
                    <a:pt x="10825" y="423"/>
                    <a:pt x="10683" y="162"/>
                  </a:cubicBezTo>
                  <a:cubicBezTo>
                    <a:pt x="10541" y="-99"/>
                    <a:pt x="9830" y="-99"/>
                    <a:pt x="8907" y="579"/>
                  </a:cubicBezTo>
                  <a:cubicBezTo>
                    <a:pt x="7983" y="1258"/>
                    <a:pt x="6846" y="2614"/>
                    <a:pt x="6633" y="4701"/>
                  </a:cubicBezTo>
                  <a:cubicBezTo>
                    <a:pt x="6420" y="6788"/>
                    <a:pt x="7130" y="9605"/>
                    <a:pt x="7486" y="12214"/>
                  </a:cubicBezTo>
                  <a:cubicBezTo>
                    <a:pt x="7841" y="14823"/>
                    <a:pt x="7841" y="17223"/>
                    <a:pt x="7201" y="18736"/>
                  </a:cubicBezTo>
                  <a:cubicBezTo>
                    <a:pt x="6562" y="20249"/>
                    <a:pt x="5283" y="20875"/>
                    <a:pt x="4217" y="21188"/>
                  </a:cubicBezTo>
                  <a:cubicBezTo>
                    <a:pt x="3151" y="21501"/>
                    <a:pt x="2299" y="21501"/>
                    <a:pt x="1588" y="21344"/>
                  </a:cubicBezTo>
                  <a:cubicBezTo>
                    <a:pt x="878" y="21188"/>
                    <a:pt x="309" y="20875"/>
                    <a:pt x="96" y="20458"/>
                  </a:cubicBezTo>
                  <a:cubicBezTo>
                    <a:pt x="-117" y="20040"/>
                    <a:pt x="25" y="19518"/>
                    <a:pt x="522" y="19205"/>
                  </a:cubicBezTo>
                  <a:cubicBezTo>
                    <a:pt x="1020" y="18892"/>
                    <a:pt x="1872" y="18788"/>
                    <a:pt x="4288" y="19101"/>
                  </a:cubicBezTo>
                  <a:cubicBezTo>
                    <a:pt x="6704" y="19414"/>
                    <a:pt x="10683" y="20144"/>
                    <a:pt x="13809" y="20614"/>
                  </a:cubicBezTo>
                  <a:cubicBezTo>
                    <a:pt x="16936" y="21084"/>
                    <a:pt x="19209" y="21292"/>
                    <a:pt x="21483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1709488" y="4138626"/>
              <a:ext cx="145664" cy="46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75" fill="norm" stroke="1" extrusionOk="0">
                  <a:moveTo>
                    <a:pt x="15643" y="149"/>
                  </a:moveTo>
                  <a:cubicBezTo>
                    <a:pt x="13036" y="31"/>
                    <a:pt x="10429" y="-87"/>
                    <a:pt x="8567" y="90"/>
                  </a:cubicBezTo>
                  <a:cubicBezTo>
                    <a:pt x="6705" y="267"/>
                    <a:pt x="5588" y="739"/>
                    <a:pt x="4098" y="2392"/>
                  </a:cubicBezTo>
                  <a:cubicBezTo>
                    <a:pt x="2608" y="4044"/>
                    <a:pt x="746" y="6877"/>
                    <a:pt x="188" y="9946"/>
                  </a:cubicBezTo>
                  <a:cubicBezTo>
                    <a:pt x="-371" y="13015"/>
                    <a:pt x="374" y="16320"/>
                    <a:pt x="1677" y="18326"/>
                  </a:cubicBezTo>
                  <a:cubicBezTo>
                    <a:pt x="2981" y="20333"/>
                    <a:pt x="4843" y="21041"/>
                    <a:pt x="8195" y="21277"/>
                  </a:cubicBezTo>
                  <a:cubicBezTo>
                    <a:pt x="11546" y="21513"/>
                    <a:pt x="16388" y="21277"/>
                    <a:pt x="21229" y="21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1975448" y="4164997"/>
              <a:ext cx="247668" cy="31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902" fill="norm" stroke="1" extrusionOk="0">
                  <a:moveTo>
                    <a:pt x="12767" y="3507"/>
                  </a:moveTo>
                  <a:cubicBezTo>
                    <a:pt x="12547" y="2670"/>
                    <a:pt x="12326" y="1832"/>
                    <a:pt x="11665" y="1246"/>
                  </a:cubicBezTo>
                  <a:cubicBezTo>
                    <a:pt x="11004" y="660"/>
                    <a:pt x="9902" y="325"/>
                    <a:pt x="8359" y="995"/>
                  </a:cubicBezTo>
                  <a:cubicBezTo>
                    <a:pt x="6816" y="1665"/>
                    <a:pt x="4832" y="3339"/>
                    <a:pt x="3290" y="6186"/>
                  </a:cubicBezTo>
                  <a:cubicBezTo>
                    <a:pt x="1747" y="9032"/>
                    <a:pt x="645" y="13051"/>
                    <a:pt x="204" y="15563"/>
                  </a:cubicBezTo>
                  <a:cubicBezTo>
                    <a:pt x="-237" y="18074"/>
                    <a:pt x="-17" y="19079"/>
                    <a:pt x="1416" y="19916"/>
                  </a:cubicBezTo>
                  <a:cubicBezTo>
                    <a:pt x="2849" y="20753"/>
                    <a:pt x="5494" y="21423"/>
                    <a:pt x="8249" y="20335"/>
                  </a:cubicBezTo>
                  <a:cubicBezTo>
                    <a:pt x="11004" y="19246"/>
                    <a:pt x="13869" y="16400"/>
                    <a:pt x="14971" y="13051"/>
                  </a:cubicBezTo>
                  <a:cubicBezTo>
                    <a:pt x="16073" y="9702"/>
                    <a:pt x="15412" y="5851"/>
                    <a:pt x="14530" y="3507"/>
                  </a:cubicBezTo>
                  <a:cubicBezTo>
                    <a:pt x="13649" y="1163"/>
                    <a:pt x="12547" y="325"/>
                    <a:pt x="10894" y="74"/>
                  </a:cubicBezTo>
                  <a:cubicBezTo>
                    <a:pt x="9241" y="-177"/>
                    <a:pt x="7036" y="158"/>
                    <a:pt x="5053" y="1832"/>
                  </a:cubicBezTo>
                  <a:cubicBezTo>
                    <a:pt x="3069" y="3507"/>
                    <a:pt x="1306" y="6521"/>
                    <a:pt x="755" y="8363"/>
                  </a:cubicBezTo>
                  <a:cubicBezTo>
                    <a:pt x="204" y="10204"/>
                    <a:pt x="865" y="10874"/>
                    <a:pt x="3730" y="11544"/>
                  </a:cubicBezTo>
                  <a:cubicBezTo>
                    <a:pt x="6596" y="12214"/>
                    <a:pt x="11665" y="12883"/>
                    <a:pt x="14971" y="12967"/>
                  </a:cubicBezTo>
                  <a:cubicBezTo>
                    <a:pt x="18277" y="13051"/>
                    <a:pt x="19820" y="12549"/>
                    <a:pt x="21363" y="12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2261444" y="4080532"/>
              <a:ext cx="144450" cy="47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0" y="0"/>
                  </a:moveTo>
                  <a:cubicBezTo>
                    <a:pt x="5305" y="1394"/>
                    <a:pt x="10611" y="2787"/>
                    <a:pt x="14589" y="5052"/>
                  </a:cubicBezTo>
                  <a:cubicBezTo>
                    <a:pt x="18568" y="7316"/>
                    <a:pt x="21221" y="10452"/>
                    <a:pt x="21411" y="12948"/>
                  </a:cubicBezTo>
                  <a:cubicBezTo>
                    <a:pt x="21600" y="15445"/>
                    <a:pt x="19326" y="17303"/>
                    <a:pt x="15916" y="18639"/>
                  </a:cubicBezTo>
                  <a:cubicBezTo>
                    <a:pt x="12505" y="19974"/>
                    <a:pt x="7958" y="20787"/>
                    <a:pt x="34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2729065" y="4279845"/>
              <a:ext cx="183983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2767395" y="4425497"/>
              <a:ext cx="199314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9800"/>
                    <a:pt x="6092" y="18000"/>
                    <a:pt x="9692" y="14400"/>
                  </a:cubicBezTo>
                  <a:cubicBezTo>
                    <a:pt x="13292" y="10800"/>
                    <a:pt x="17446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3494992" y="4172523"/>
              <a:ext cx="77325" cy="34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57" fill="norm" stroke="1" extrusionOk="0">
                  <a:moveTo>
                    <a:pt x="21084" y="0"/>
                  </a:moveTo>
                  <a:cubicBezTo>
                    <a:pt x="17600" y="4415"/>
                    <a:pt x="14116" y="8829"/>
                    <a:pt x="10981" y="11904"/>
                  </a:cubicBezTo>
                  <a:cubicBezTo>
                    <a:pt x="7845" y="14978"/>
                    <a:pt x="5058" y="16712"/>
                    <a:pt x="2968" y="18289"/>
                  </a:cubicBezTo>
                  <a:cubicBezTo>
                    <a:pt x="878" y="19866"/>
                    <a:pt x="-516" y="21285"/>
                    <a:pt x="181" y="21442"/>
                  </a:cubicBezTo>
                  <a:cubicBezTo>
                    <a:pt x="878" y="21600"/>
                    <a:pt x="3665" y="20496"/>
                    <a:pt x="6452" y="19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3618311" y="4185299"/>
              <a:ext cx="57804" cy="30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600" fill="norm" stroke="1" extrusionOk="0">
                  <a:moveTo>
                    <a:pt x="16904" y="1831"/>
                  </a:moveTo>
                  <a:cubicBezTo>
                    <a:pt x="18783" y="915"/>
                    <a:pt x="20661" y="0"/>
                    <a:pt x="21130" y="0"/>
                  </a:cubicBezTo>
                  <a:cubicBezTo>
                    <a:pt x="21600" y="0"/>
                    <a:pt x="20661" y="915"/>
                    <a:pt x="17374" y="4302"/>
                  </a:cubicBezTo>
                  <a:cubicBezTo>
                    <a:pt x="14087" y="7688"/>
                    <a:pt x="8452" y="13546"/>
                    <a:pt x="5165" y="17024"/>
                  </a:cubicBezTo>
                  <a:cubicBezTo>
                    <a:pt x="1878" y="20502"/>
                    <a:pt x="939" y="21600"/>
                    <a:pt x="470" y="21600"/>
                  </a:cubicBezTo>
                  <a:cubicBezTo>
                    <a:pt x="0" y="21600"/>
                    <a:pt x="0" y="20502"/>
                    <a:pt x="0" y="19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3424561" y="4156511"/>
              <a:ext cx="446726" cy="6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34" fill="norm" stroke="1" extrusionOk="0">
                  <a:moveTo>
                    <a:pt x="837" y="21034"/>
                  </a:moveTo>
                  <a:cubicBezTo>
                    <a:pt x="346" y="17948"/>
                    <a:pt x="-145" y="14863"/>
                    <a:pt x="39" y="12548"/>
                  </a:cubicBezTo>
                  <a:cubicBezTo>
                    <a:pt x="223" y="10234"/>
                    <a:pt x="1082" y="8691"/>
                    <a:pt x="4028" y="6377"/>
                  </a:cubicBezTo>
                  <a:cubicBezTo>
                    <a:pt x="6973" y="4063"/>
                    <a:pt x="12005" y="977"/>
                    <a:pt x="15257" y="205"/>
                  </a:cubicBezTo>
                  <a:cubicBezTo>
                    <a:pt x="18510" y="-566"/>
                    <a:pt x="19982" y="977"/>
                    <a:pt x="21455" y="2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3441995" y="4716803"/>
              <a:ext cx="7667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3457327" y="4571150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3541652" y="4682906"/>
              <a:ext cx="99658" cy="2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2769" y="521"/>
                    <a:pt x="5538" y="-1443"/>
                    <a:pt x="9138" y="1502"/>
                  </a:cubicBezTo>
                  <a:cubicBezTo>
                    <a:pt x="12738" y="4448"/>
                    <a:pt x="17169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3564649" y="4724468"/>
              <a:ext cx="99658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3783729" y="4655475"/>
              <a:ext cx="26231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1714"/>
                    <a:pt x="4448" y="3429"/>
                    <a:pt x="1502" y="7029"/>
                  </a:cubicBezTo>
                  <a:cubicBezTo>
                    <a:pt x="-1443" y="10629"/>
                    <a:pt x="521" y="1611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3546586" y="3857626"/>
              <a:ext cx="129001" cy="192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382" fill="norm" stroke="1" extrusionOk="0">
                  <a:moveTo>
                    <a:pt x="444" y="8593"/>
                  </a:moveTo>
                  <a:cubicBezTo>
                    <a:pt x="859" y="11719"/>
                    <a:pt x="1275" y="14845"/>
                    <a:pt x="1275" y="17119"/>
                  </a:cubicBezTo>
                  <a:cubicBezTo>
                    <a:pt x="1275" y="19393"/>
                    <a:pt x="859" y="20814"/>
                    <a:pt x="444" y="20814"/>
                  </a:cubicBezTo>
                  <a:cubicBezTo>
                    <a:pt x="28" y="20814"/>
                    <a:pt x="-387" y="19393"/>
                    <a:pt x="651" y="16124"/>
                  </a:cubicBezTo>
                  <a:cubicBezTo>
                    <a:pt x="1690" y="12856"/>
                    <a:pt x="4182" y="7740"/>
                    <a:pt x="6259" y="4614"/>
                  </a:cubicBezTo>
                  <a:cubicBezTo>
                    <a:pt x="8336" y="1487"/>
                    <a:pt x="9998" y="350"/>
                    <a:pt x="11867" y="66"/>
                  </a:cubicBezTo>
                  <a:cubicBezTo>
                    <a:pt x="13736" y="-218"/>
                    <a:pt x="15813" y="350"/>
                    <a:pt x="17475" y="3050"/>
                  </a:cubicBezTo>
                  <a:cubicBezTo>
                    <a:pt x="19136" y="5750"/>
                    <a:pt x="20382" y="10582"/>
                    <a:pt x="20798" y="13993"/>
                  </a:cubicBezTo>
                  <a:cubicBezTo>
                    <a:pt x="21213" y="17403"/>
                    <a:pt x="20798" y="19393"/>
                    <a:pt x="20382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4085932" y="4092894"/>
              <a:ext cx="180256" cy="75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75" fill="norm" stroke="1" extrusionOk="0">
                  <a:moveTo>
                    <a:pt x="3651" y="7235"/>
                  </a:moveTo>
                  <a:cubicBezTo>
                    <a:pt x="2738" y="7524"/>
                    <a:pt x="1825" y="7813"/>
                    <a:pt x="1369" y="8752"/>
                  </a:cubicBezTo>
                  <a:cubicBezTo>
                    <a:pt x="913" y="9692"/>
                    <a:pt x="913" y="11281"/>
                    <a:pt x="1065" y="13304"/>
                  </a:cubicBezTo>
                  <a:cubicBezTo>
                    <a:pt x="1217" y="15326"/>
                    <a:pt x="1521" y="17782"/>
                    <a:pt x="1369" y="19300"/>
                  </a:cubicBezTo>
                  <a:cubicBezTo>
                    <a:pt x="1217" y="20817"/>
                    <a:pt x="608" y="21395"/>
                    <a:pt x="304" y="21467"/>
                  </a:cubicBezTo>
                  <a:cubicBezTo>
                    <a:pt x="0" y="21539"/>
                    <a:pt x="0" y="21106"/>
                    <a:pt x="0" y="19552"/>
                  </a:cubicBezTo>
                  <a:cubicBezTo>
                    <a:pt x="0" y="17999"/>
                    <a:pt x="0" y="15326"/>
                    <a:pt x="761" y="12726"/>
                  </a:cubicBezTo>
                  <a:cubicBezTo>
                    <a:pt x="1521" y="10125"/>
                    <a:pt x="3042" y="7597"/>
                    <a:pt x="4411" y="5754"/>
                  </a:cubicBezTo>
                  <a:cubicBezTo>
                    <a:pt x="5780" y="3912"/>
                    <a:pt x="6997" y="2756"/>
                    <a:pt x="8062" y="1926"/>
                  </a:cubicBezTo>
                  <a:cubicBezTo>
                    <a:pt x="9127" y="1095"/>
                    <a:pt x="10039" y="589"/>
                    <a:pt x="11256" y="300"/>
                  </a:cubicBezTo>
                  <a:cubicBezTo>
                    <a:pt x="12473" y="11"/>
                    <a:pt x="13994" y="-61"/>
                    <a:pt x="15211" y="47"/>
                  </a:cubicBezTo>
                  <a:cubicBezTo>
                    <a:pt x="16428" y="156"/>
                    <a:pt x="17341" y="445"/>
                    <a:pt x="18558" y="1456"/>
                  </a:cubicBezTo>
                  <a:cubicBezTo>
                    <a:pt x="19775" y="2467"/>
                    <a:pt x="21296" y="4201"/>
                    <a:pt x="21448" y="5393"/>
                  </a:cubicBezTo>
                  <a:cubicBezTo>
                    <a:pt x="21600" y="6585"/>
                    <a:pt x="20383" y="7235"/>
                    <a:pt x="17645" y="7777"/>
                  </a:cubicBezTo>
                  <a:cubicBezTo>
                    <a:pt x="14907" y="8319"/>
                    <a:pt x="10648" y="8752"/>
                    <a:pt x="7454" y="8969"/>
                  </a:cubicBezTo>
                  <a:cubicBezTo>
                    <a:pt x="4259" y="9186"/>
                    <a:pt x="2130" y="9186"/>
                    <a:pt x="2434" y="9114"/>
                  </a:cubicBezTo>
                  <a:cubicBezTo>
                    <a:pt x="2738" y="9041"/>
                    <a:pt x="5476" y="8897"/>
                    <a:pt x="8214" y="8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4338907" y="4341173"/>
              <a:ext cx="122655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4346573" y="4356504"/>
              <a:ext cx="107323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0"/>
                    <a:pt x="16457" y="0"/>
                    <a:pt x="12857" y="3600"/>
                  </a:cubicBezTo>
                  <a:cubicBezTo>
                    <a:pt x="9257" y="7200"/>
                    <a:pt x="4629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4571439" y="4037513"/>
              <a:ext cx="150764" cy="36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8" fill="norm" stroke="1" extrusionOk="0">
                  <a:moveTo>
                    <a:pt x="16108" y="3401"/>
                  </a:moveTo>
                  <a:cubicBezTo>
                    <a:pt x="16108" y="2209"/>
                    <a:pt x="16108" y="1018"/>
                    <a:pt x="15193" y="422"/>
                  </a:cubicBezTo>
                  <a:cubicBezTo>
                    <a:pt x="14278" y="-174"/>
                    <a:pt x="12447" y="-174"/>
                    <a:pt x="10251" y="645"/>
                  </a:cubicBezTo>
                  <a:cubicBezTo>
                    <a:pt x="8054" y="1465"/>
                    <a:pt x="5492" y="3103"/>
                    <a:pt x="3478" y="5785"/>
                  </a:cubicBezTo>
                  <a:cubicBezTo>
                    <a:pt x="1464" y="8466"/>
                    <a:pt x="0" y="12190"/>
                    <a:pt x="0" y="15020"/>
                  </a:cubicBezTo>
                  <a:cubicBezTo>
                    <a:pt x="0" y="17851"/>
                    <a:pt x="1464" y="19787"/>
                    <a:pt x="5308" y="20607"/>
                  </a:cubicBezTo>
                  <a:cubicBezTo>
                    <a:pt x="9153" y="21426"/>
                    <a:pt x="15376" y="21128"/>
                    <a:pt x="21600" y="20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4775864" y="4088197"/>
              <a:ext cx="122656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50" y="2880"/>
                    <a:pt x="2700" y="5760"/>
                    <a:pt x="6300" y="9360"/>
                  </a:cubicBezTo>
                  <a:cubicBezTo>
                    <a:pt x="9900" y="12960"/>
                    <a:pt x="1575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4754369" y="4088197"/>
              <a:ext cx="144151" cy="352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0"/>
                  </a:moveTo>
                  <a:cubicBezTo>
                    <a:pt x="16912" y="1565"/>
                    <a:pt x="12816" y="3130"/>
                    <a:pt x="9092" y="5713"/>
                  </a:cubicBezTo>
                  <a:cubicBezTo>
                    <a:pt x="5368" y="8296"/>
                    <a:pt x="2016" y="11896"/>
                    <a:pt x="712" y="14713"/>
                  </a:cubicBezTo>
                  <a:cubicBezTo>
                    <a:pt x="-591" y="17530"/>
                    <a:pt x="154" y="19565"/>
                    <a:pt x="8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4936848" y="4318175"/>
              <a:ext cx="22999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4936848" y="4203186"/>
              <a:ext cx="4599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5082501" y="4003872"/>
              <a:ext cx="94636" cy="46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9" h="21600" fill="norm" stroke="1" extrusionOk="0">
                  <a:moveTo>
                    <a:pt x="3240" y="0"/>
                  </a:moveTo>
                  <a:cubicBezTo>
                    <a:pt x="7560" y="826"/>
                    <a:pt x="11880" y="1652"/>
                    <a:pt x="15390" y="3954"/>
                  </a:cubicBezTo>
                  <a:cubicBezTo>
                    <a:pt x="18900" y="6256"/>
                    <a:pt x="21600" y="10033"/>
                    <a:pt x="18900" y="13220"/>
                  </a:cubicBezTo>
                  <a:cubicBezTo>
                    <a:pt x="16200" y="16407"/>
                    <a:pt x="8100" y="190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7022490" y="3773895"/>
              <a:ext cx="152486" cy="4768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6408" y="0"/>
                  </a:moveTo>
                  <a:cubicBezTo>
                    <a:pt x="4608" y="35"/>
                    <a:pt x="2808" y="69"/>
                    <a:pt x="1728" y="162"/>
                  </a:cubicBezTo>
                  <a:cubicBezTo>
                    <a:pt x="648" y="255"/>
                    <a:pt x="288" y="405"/>
                    <a:pt x="108" y="683"/>
                  </a:cubicBezTo>
                  <a:cubicBezTo>
                    <a:pt x="-72" y="961"/>
                    <a:pt x="-72" y="1366"/>
                    <a:pt x="468" y="1765"/>
                  </a:cubicBezTo>
                  <a:cubicBezTo>
                    <a:pt x="1008" y="2165"/>
                    <a:pt x="2088" y="2558"/>
                    <a:pt x="2988" y="2934"/>
                  </a:cubicBezTo>
                  <a:cubicBezTo>
                    <a:pt x="3888" y="3311"/>
                    <a:pt x="4608" y="3669"/>
                    <a:pt x="5328" y="4051"/>
                  </a:cubicBezTo>
                  <a:cubicBezTo>
                    <a:pt x="6048" y="4433"/>
                    <a:pt x="6768" y="4839"/>
                    <a:pt x="7668" y="5226"/>
                  </a:cubicBezTo>
                  <a:cubicBezTo>
                    <a:pt x="8568" y="5614"/>
                    <a:pt x="9648" y="5985"/>
                    <a:pt x="10728" y="6367"/>
                  </a:cubicBezTo>
                  <a:cubicBezTo>
                    <a:pt x="11808" y="6749"/>
                    <a:pt x="12888" y="7142"/>
                    <a:pt x="13968" y="7559"/>
                  </a:cubicBezTo>
                  <a:cubicBezTo>
                    <a:pt x="15048" y="7976"/>
                    <a:pt x="16128" y="8415"/>
                    <a:pt x="16848" y="8838"/>
                  </a:cubicBezTo>
                  <a:cubicBezTo>
                    <a:pt x="17568" y="9260"/>
                    <a:pt x="17928" y="9666"/>
                    <a:pt x="18288" y="10088"/>
                  </a:cubicBezTo>
                  <a:cubicBezTo>
                    <a:pt x="18648" y="10511"/>
                    <a:pt x="19008" y="10950"/>
                    <a:pt x="19368" y="11402"/>
                  </a:cubicBezTo>
                  <a:cubicBezTo>
                    <a:pt x="19728" y="11853"/>
                    <a:pt x="20088" y="12316"/>
                    <a:pt x="20448" y="12756"/>
                  </a:cubicBezTo>
                  <a:cubicBezTo>
                    <a:pt x="20808" y="13196"/>
                    <a:pt x="21168" y="13613"/>
                    <a:pt x="21348" y="14070"/>
                  </a:cubicBezTo>
                  <a:cubicBezTo>
                    <a:pt x="21528" y="14527"/>
                    <a:pt x="21528" y="15025"/>
                    <a:pt x="21348" y="15500"/>
                  </a:cubicBezTo>
                  <a:cubicBezTo>
                    <a:pt x="21168" y="15974"/>
                    <a:pt x="20808" y="16426"/>
                    <a:pt x="20088" y="16837"/>
                  </a:cubicBezTo>
                  <a:cubicBezTo>
                    <a:pt x="19368" y="17248"/>
                    <a:pt x="18288" y="17618"/>
                    <a:pt x="17208" y="17988"/>
                  </a:cubicBezTo>
                  <a:cubicBezTo>
                    <a:pt x="16128" y="18359"/>
                    <a:pt x="15048" y="18729"/>
                    <a:pt x="14508" y="19163"/>
                  </a:cubicBezTo>
                  <a:cubicBezTo>
                    <a:pt x="13968" y="19597"/>
                    <a:pt x="13968" y="20095"/>
                    <a:pt x="13968" y="20489"/>
                  </a:cubicBezTo>
                  <a:cubicBezTo>
                    <a:pt x="13968" y="20882"/>
                    <a:pt x="13968" y="21172"/>
                    <a:pt x="13968" y="21351"/>
                  </a:cubicBezTo>
                  <a:cubicBezTo>
                    <a:pt x="13968" y="21531"/>
                    <a:pt x="13968" y="21600"/>
                    <a:pt x="14688" y="21600"/>
                  </a:cubicBezTo>
                  <a:cubicBezTo>
                    <a:pt x="15408" y="21600"/>
                    <a:pt x="16848" y="21531"/>
                    <a:pt x="18288" y="214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7505877" y="4372400"/>
              <a:ext cx="176339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0"/>
                  </a:moveTo>
                  <a:cubicBezTo>
                    <a:pt x="3757" y="2221"/>
                    <a:pt x="7513" y="4441"/>
                    <a:pt x="10643" y="7368"/>
                  </a:cubicBezTo>
                  <a:cubicBezTo>
                    <a:pt x="13774" y="10295"/>
                    <a:pt x="16278" y="13929"/>
                    <a:pt x="17843" y="16452"/>
                  </a:cubicBezTo>
                  <a:cubicBezTo>
                    <a:pt x="19409" y="18976"/>
                    <a:pt x="20035" y="20389"/>
                    <a:pt x="20504" y="20994"/>
                  </a:cubicBezTo>
                  <a:cubicBezTo>
                    <a:pt x="20974" y="21600"/>
                    <a:pt x="21287" y="21398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7605546" y="4418401"/>
              <a:ext cx="168672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09" y="1670"/>
                    <a:pt x="17018" y="3339"/>
                    <a:pt x="14727" y="5896"/>
                  </a:cubicBezTo>
                  <a:cubicBezTo>
                    <a:pt x="12436" y="8452"/>
                    <a:pt x="10145" y="11896"/>
                    <a:pt x="7691" y="14661"/>
                  </a:cubicBezTo>
                  <a:cubicBezTo>
                    <a:pt x="5236" y="17426"/>
                    <a:pt x="2618" y="195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8057889" y="4633072"/>
              <a:ext cx="92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8034889" y="4748075"/>
              <a:ext cx="138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8343160" y="4287847"/>
              <a:ext cx="266744" cy="78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65" fill="norm" stroke="1" extrusionOk="0">
                  <a:moveTo>
                    <a:pt x="21471" y="2110"/>
                  </a:moveTo>
                  <a:cubicBezTo>
                    <a:pt x="21471" y="1759"/>
                    <a:pt x="21471" y="1409"/>
                    <a:pt x="21368" y="953"/>
                  </a:cubicBezTo>
                  <a:cubicBezTo>
                    <a:pt x="21265" y="497"/>
                    <a:pt x="21060" y="-64"/>
                    <a:pt x="18282" y="6"/>
                  </a:cubicBezTo>
                  <a:cubicBezTo>
                    <a:pt x="15505" y="76"/>
                    <a:pt x="10157" y="778"/>
                    <a:pt x="7174" y="1268"/>
                  </a:cubicBezTo>
                  <a:cubicBezTo>
                    <a:pt x="4191" y="1759"/>
                    <a:pt x="3574" y="2040"/>
                    <a:pt x="3162" y="2391"/>
                  </a:cubicBezTo>
                  <a:cubicBezTo>
                    <a:pt x="2751" y="2741"/>
                    <a:pt x="2545" y="3162"/>
                    <a:pt x="3780" y="3478"/>
                  </a:cubicBezTo>
                  <a:cubicBezTo>
                    <a:pt x="5014" y="3793"/>
                    <a:pt x="7688" y="4004"/>
                    <a:pt x="10157" y="4354"/>
                  </a:cubicBezTo>
                  <a:cubicBezTo>
                    <a:pt x="12625" y="4705"/>
                    <a:pt x="14888" y="5196"/>
                    <a:pt x="16020" y="5617"/>
                  </a:cubicBezTo>
                  <a:cubicBezTo>
                    <a:pt x="17151" y="6037"/>
                    <a:pt x="17151" y="6388"/>
                    <a:pt x="16020" y="7054"/>
                  </a:cubicBezTo>
                  <a:cubicBezTo>
                    <a:pt x="14888" y="7720"/>
                    <a:pt x="12625" y="8702"/>
                    <a:pt x="10980" y="9333"/>
                  </a:cubicBezTo>
                  <a:cubicBezTo>
                    <a:pt x="9334" y="9965"/>
                    <a:pt x="8305" y="10245"/>
                    <a:pt x="7380" y="10526"/>
                  </a:cubicBezTo>
                  <a:cubicBezTo>
                    <a:pt x="6454" y="10806"/>
                    <a:pt x="5631" y="11087"/>
                    <a:pt x="5837" y="11297"/>
                  </a:cubicBezTo>
                  <a:cubicBezTo>
                    <a:pt x="6042" y="11507"/>
                    <a:pt x="7277" y="11648"/>
                    <a:pt x="7997" y="11963"/>
                  </a:cubicBezTo>
                  <a:cubicBezTo>
                    <a:pt x="8717" y="12279"/>
                    <a:pt x="8922" y="12770"/>
                    <a:pt x="7997" y="13681"/>
                  </a:cubicBezTo>
                  <a:cubicBezTo>
                    <a:pt x="7071" y="14593"/>
                    <a:pt x="5014" y="15926"/>
                    <a:pt x="3471" y="17013"/>
                  </a:cubicBezTo>
                  <a:cubicBezTo>
                    <a:pt x="1928" y="18100"/>
                    <a:pt x="900" y="18941"/>
                    <a:pt x="385" y="19607"/>
                  </a:cubicBezTo>
                  <a:cubicBezTo>
                    <a:pt x="-129" y="20274"/>
                    <a:pt x="-129" y="20765"/>
                    <a:pt x="385" y="21080"/>
                  </a:cubicBezTo>
                  <a:cubicBezTo>
                    <a:pt x="900" y="21396"/>
                    <a:pt x="1928" y="21536"/>
                    <a:pt x="4088" y="21431"/>
                  </a:cubicBezTo>
                  <a:cubicBezTo>
                    <a:pt x="6248" y="21326"/>
                    <a:pt x="9540" y="20975"/>
                    <a:pt x="12831" y="206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8939576" y="4104060"/>
              <a:ext cx="7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175"/>
                    <a:pt x="14400" y="10350"/>
                    <a:pt x="18000" y="13950"/>
                  </a:cubicBezTo>
                  <a:cubicBezTo>
                    <a:pt x="21600" y="17550"/>
                    <a:pt x="21600" y="195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9408212" y="4180729"/>
              <a:ext cx="156552" cy="12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25" fill="norm" stroke="1" extrusionOk="0">
                  <a:moveTo>
                    <a:pt x="1959" y="0"/>
                  </a:moveTo>
                  <a:cubicBezTo>
                    <a:pt x="1263" y="4235"/>
                    <a:pt x="566" y="8471"/>
                    <a:pt x="217" y="11647"/>
                  </a:cubicBezTo>
                  <a:cubicBezTo>
                    <a:pt x="-131" y="14823"/>
                    <a:pt x="-131" y="16941"/>
                    <a:pt x="740" y="17788"/>
                  </a:cubicBezTo>
                  <a:cubicBezTo>
                    <a:pt x="1611" y="18635"/>
                    <a:pt x="3353" y="18212"/>
                    <a:pt x="4921" y="16729"/>
                  </a:cubicBezTo>
                  <a:cubicBezTo>
                    <a:pt x="6488" y="15247"/>
                    <a:pt x="7882" y="12706"/>
                    <a:pt x="8927" y="12494"/>
                  </a:cubicBezTo>
                  <a:cubicBezTo>
                    <a:pt x="9972" y="12282"/>
                    <a:pt x="10669" y="14400"/>
                    <a:pt x="11540" y="16306"/>
                  </a:cubicBezTo>
                  <a:cubicBezTo>
                    <a:pt x="12411" y="18212"/>
                    <a:pt x="13456" y="19906"/>
                    <a:pt x="14850" y="20753"/>
                  </a:cubicBezTo>
                  <a:cubicBezTo>
                    <a:pt x="16243" y="21600"/>
                    <a:pt x="17985" y="21600"/>
                    <a:pt x="19204" y="20118"/>
                  </a:cubicBezTo>
                  <a:cubicBezTo>
                    <a:pt x="20424" y="18635"/>
                    <a:pt x="21121" y="15671"/>
                    <a:pt x="21295" y="12706"/>
                  </a:cubicBezTo>
                  <a:cubicBezTo>
                    <a:pt x="21469" y="9741"/>
                    <a:pt x="21121" y="6776"/>
                    <a:pt x="20772" y="38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9667926" y="4249731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9780315" y="4136098"/>
              <a:ext cx="118602" cy="397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1389" fill="norm" stroke="1" extrusionOk="0">
                  <a:moveTo>
                    <a:pt x="1773" y="6530"/>
                  </a:moveTo>
                  <a:cubicBezTo>
                    <a:pt x="2214" y="10933"/>
                    <a:pt x="2655" y="15335"/>
                    <a:pt x="2875" y="17950"/>
                  </a:cubicBezTo>
                  <a:cubicBezTo>
                    <a:pt x="3096" y="20564"/>
                    <a:pt x="3096" y="21389"/>
                    <a:pt x="2655" y="21389"/>
                  </a:cubicBezTo>
                  <a:cubicBezTo>
                    <a:pt x="2214" y="21389"/>
                    <a:pt x="1332" y="20564"/>
                    <a:pt x="671" y="18362"/>
                  </a:cubicBezTo>
                  <a:cubicBezTo>
                    <a:pt x="10" y="16161"/>
                    <a:pt x="-431" y="12584"/>
                    <a:pt x="671" y="9695"/>
                  </a:cubicBezTo>
                  <a:cubicBezTo>
                    <a:pt x="1773" y="6806"/>
                    <a:pt x="4418" y="4604"/>
                    <a:pt x="6402" y="3160"/>
                  </a:cubicBezTo>
                  <a:cubicBezTo>
                    <a:pt x="8385" y="1715"/>
                    <a:pt x="9708" y="1027"/>
                    <a:pt x="11912" y="546"/>
                  </a:cubicBezTo>
                  <a:cubicBezTo>
                    <a:pt x="14116" y="64"/>
                    <a:pt x="17202" y="-211"/>
                    <a:pt x="18965" y="202"/>
                  </a:cubicBezTo>
                  <a:cubicBezTo>
                    <a:pt x="20728" y="614"/>
                    <a:pt x="21169" y="1715"/>
                    <a:pt x="18965" y="3228"/>
                  </a:cubicBezTo>
                  <a:cubicBezTo>
                    <a:pt x="16761" y="4742"/>
                    <a:pt x="11912" y="6668"/>
                    <a:pt x="7063" y="85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9973965" y="422673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10472944" y="4098482"/>
              <a:ext cx="148710" cy="42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433" fill="norm" stroke="1" extrusionOk="0">
                  <a:moveTo>
                    <a:pt x="2125" y="8872"/>
                  </a:moveTo>
                  <a:cubicBezTo>
                    <a:pt x="2125" y="12646"/>
                    <a:pt x="2125" y="16419"/>
                    <a:pt x="2125" y="18631"/>
                  </a:cubicBezTo>
                  <a:cubicBezTo>
                    <a:pt x="2125" y="20843"/>
                    <a:pt x="2125" y="21494"/>
                    <a:pt x="1770" y="21429"/>
                  </a:cubicBezTo>
                  <a:cubicBezTo>
                    <a:pt x="1416" y="21364"/>
                    <a:pt x="708" y="20583"/>
                    <a:pt x="531" y="18371"/>
                  </a:cubicBezTo>
                  <a:cubicBezTo>
                    <a:pt x="354" y="16159"/>
                    <a:pt x="708" y="12516"/>
                    <a:pt x="2125" y="9458"/>
                  </a:cubicBezTo>
                  <a:cubicBezTo>
                    <a:pt x="3541" y="6400"/>
                    <a:pt x="6020" y="3928"/>
                    <a:pt x="7790" y="2366"/>
                  </a:cubicBezTo>
                  <a:cubicBezTo>
                    <a:pt x="9561" y="805"/>
                    <a:pt x="10623" y="154"/>
                    <a:pt x="12570" y="24"/>
                  </a:cubicBezTo>
                  <a:cubicBezTo>
                    <a:pt x="14518" y="-106"/>
                    <a:pt x="17351" y="284"/>
                    <a:pt x="19121" y="1521"/>
                  </a:cubicBezTo>
                  <a:cubicBezTo>
                    <a:pt x="20892" y="2757"/>
                    <a:pt x="21600" y="4839"/>
                    <a:pt x="18236" y="6855"/>
                  </a:cubicBezTo>
                  <a:cubicBezTo>
                    <a:pt x="14872" y="8872"/>
                    <a:pt x="7436" y="10824"/>
                    <a:pt x="0" y="127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8861105" y="4839221"/>
              <a:ext cx="135123" cy="26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6" h="20755" fill="norm" stroke="1" extrusionOk="0">
                  <a:moveTo>
                    <a:pt x="18456" y="3039"/>
                  </a:moveTo>
                  <a:cubicBezTo>
                    <a:pt x="17319" y="2048"/>
                    <a:pt x="16183" y="1057"/>
                    <a:pt x="14667" y="463"/>
                  </a:cubicBezTo>
                  <a:cubicBezTo>
                    <a:pt x="13151" y="-132"/>
                    <a:pt x="11256" y="-330"/>
                    <a:pt x="8983" y="958"/>
                  </a:cubicBezTo>
                  <a:cubicBezTo>
                    <a:pt x="6709" y="2246"/>
                    <a:pt x="4056" y="5020"/>
                    <a:pt x="2162" y="8191"/>
                  </a:cubicBezTo>
                  <a:cubicBezTo>
                    <a:pt x="267" y="11362"/>
                    <a:pt x="-870" y="14929"/>
                    <a:pt x="835" y="17406"/>
                  </a:cubicBezTo>
                  <a:cubicBezTo>
                    <a:pt x="2541" y="19883"/>
                    <a:pt x="7088" y="21270"/>
                    <a:pt x="11067" y="20576"/>
                  </a:cubicBezTo>
                  <a:cubicBezTo>
                    <a:pt x="15046" y="19883"/>
                    <a:pt x="18456" y="17109"/>
                    <a:pt x="19593" y="13938"/>
                  </a:cubicBezTo>
                  <a:cubicBezTo>
                    <a:pt x="20730" y="10767"/>
                    <a:pt x="19593" y="7200"/>
                    <a:pt x="17130" y="4921"/>
                  </a:cubicBezTo>
                  <a:cubicBezTo>
                    <a:pt x="14667" y="2642"/>
                    <a:pt x="10877" y="1652"/>
                    <a:pt x="8225" y="1453"/>
                  </a:cubicBezTo>
                  <a:cubicBezTo>
                    <a:pt x="5572" y="1255"/>
                    <a:pt x="4056" y="1850"/>
                    <a:pt x="2541" y="24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9469465" y="4929126"/>
              <a:ext cx="174893" cy="14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115" fill="norm" stroke="1" extrusionOk="0">
                  <a:moveTo>
                    <a:pt x="4589" y="2664"/>
                  </a:moveTo>
                  <a:cubicBezTo>
                    <a:pt x="3650" y="1175"/>
                    <a:pt x="2710" y="-315"/>
                    <a:pt x="1928" y="57"/>
                  </a:cubicBezTo>
                  <a:cubicBezTo>
                    <a:pt x="1145" y="430"/>
                    <a:pt x="519" y="2664"/>
                    <a:pt x="206" y="6016"/>
                  </a:cubicBezTo>
                  <a:cubicBezTo>
                    <a:pt x="-107" y="9368"/>
                    <a:pt x="-107" y="13837"/>
                    <a:pt x="519" y="16816"/>
                  </a:cubicBezTo>
                  <a:cubicBezTo>
                    <a:pt x="1145" y="19795"/>
                    <a:pt x="2397" y="21285"/>
                    <a:pt x="4432" y="21099"/>
                  </a:cubicBezTo>
                  <a:cubicBezTo>
                    <a:pt x="6467" y="20913"/>
                    <a:pt x="9284" y="19051"/>
                    <a:pt x="10850" y="17188"/>
                  </a:cubicBezTo>
                  <a:cubicBezTo>
                    <a:pt x="12415" y="15326"/>
                    <a:pt x="12728" y="13464"/>
                    <a:pt x="12884" y="13464"/>
                  </a:cubicBezTo>
                  <a:cubicBezTo>
                    <a:pt x="13041" y="13464"/>
                    <a:pt x="13041" y="15326"/>
                    <a:pt x="13667" y="16816"/>
                  </a:cubicBezTo>
                  <a:cubicBezTo>
                    <a:pt x="14293" y="18306"/>
                    <a:pt x="15545" y="19423"/>
                    <a:pt x="16797" y="19423"/>
                  </a:cubicBezTo>
                  <a:cubicBezTo>
                    <a:pt x="18050" y="19423"/>
                    <a:pt x="19302" y="18306"/>
                    <a:pt x="20084" y="16630"/>
                  </a:cubicBezTo>
                  <a:cubicBezTo>
                    <a:pt x="20867" y="14954"/>
                    <a:pt x="21180" y="12720"/>
                    <a:pt x="21336" y="10485"/>
                  </a:cubicBezTo>
                  <a:cubicBezTo>
                    <a:pt x="21493" y="8251"/>
                    <a:pt x="21493" y="6016"/>
                    <a:pt x="20867" y="5644"/>
                  </a:cubicBezTo>
                  <a:cubicBezTo>
                    <a:pt x="20241" y="5271"/>
                    <a:pt x="18989" y="6761"/>
                    <a:pt x="17737" y="82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9706260" y="5016414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9775261" y="4858730"/>
              <a:ext cx="81792" cy="44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2" h="21332" fill="norm" stroke="1" extrusionOk="0">
                  <a:moveTo>
                    <a:pt x="11435" y="7986"/>
                  </a:moveTo>
                  <a:cubicBezTo>
                    <a:pt x="10165" y="10578"/>
                    <a:pt x="8894" y="13170"/>
                    <a:pt x="8259" y="15207"/>
                  </a:cubicBezTo>
                  <a:cubicBezTo>
                    <a:pt x="7624" y="17243"/>
                    <a:pt x="7624" y="18725"/>
                    <a:pt x="7306" y="19774"/>
                  </a:cubicBezTo>
                  <a:cubicBezTo>
                    <a:pt x="6988" y="20823"/>
                    <a:pt x="6353" y="21440"/>
                    <a:pt x="5718" y="21317"/>
                  </a:cubicBezTo>
                  <a:cubicBezTo>
                    <a:pt x="5082" y="21193"/>
                    <a:pt x="4447" y="20329"/>
                    <a:pt x="3494" y="17799"/>
                  </a:cubicBezTo>
                  <a:cubicBezTo>
                    <a:pt x="2541" y="15269"/>
                    <a:pt x="1271" y="11072"/>
                    <a:pt x="635" y="8233"/>
                  </a:cubicBezTo>
                  <a:cubicBezTo>
                    <a:pt x="0" y="5394"/>
                    <a:pt x="0" y="3913"/>
                    <a:pt x="1588" y="2741"/>
                  </a:cubicBezTo>
                  <a:cubicBezTo>
                    <a:pt x="3176" y="1568"/>
                    <a:pt x="6353" y="704"/>
                    <a:pt x="9529" y="272"/>
                  </a:cubicBezTo>
                  <a:cubicBezTo>
                    <a:pt x="12706" y="-160"/>
                    <a:pt x="15882" y="-160"/>
                    <a:pt x="18106" y="889"/>
                  </a:cubicBezTo>
                  <a:cubicBezTo>
                    <a:pt x="20329" y="1938"/>
                    <a:pt x="21600" y="4037"/>
                    <a:pt x="18424" y="5641"/>
                  </a:cubicBezTo>
                  <a:cubicBezTo>
                    <a:pt x="15247" y="7246"/>
                    <a:pt x="7624" y="8357"/>
                    <a:pt x="0" y="94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9828929" y="5001081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10485275" y="4732138"/>
              <a:ext cx="118007" cy="36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237" fill="norm" stroke="1" extrusionOk="0">
                  <a:moveTo>
                    <a:pt x="21221" y="1366"/>
                  </a:moveTo>
                  <a:cubicBezTo>
                    <a:pt x="19383" y="775"/>
                    <a:pt x="17544" y="183"/>
                    <a:pt x="15476" y="35"/>
                  </a:cubicBezTo>
                  <a:cubicBezTo>
                    <a:pt x="13408" y="-113"/>
                    <a:pt x="11110" y="183"/>
                    <a:pt x="8583" y="1440"/>
                  </a:cubicBezTo>
                  <a:cubicBezTo>
                    <a:pt x="6055" y="2698"/>
                    <a:pt x="3298" y="4917"/>
                    <a:pt x="1689" y="7728"/>
                  </a:cubicBezTo>
                  <a:cubicBezTo>
                    <a:pt x="81" y="10539"/>
                    <a:pt x="-379" y="13942"/>
                    <a:pt x="310" y="16383"/>
                  </a:cubicBezTo>
                  <a:cubicBezTo>
                    <a:pt x="1000" y="18824"/>
                    <a:pt x="2838" y="20303"/>
                    <a:pt x="5825" y="20895"/>
                  </a:cubicBezTo>
                  <a:cubicBezTo>
                    <a:pt x="8813" y="21487"/>
                    <a:pt x="12949" y="21191"/>
                    <a:pt x="17085" y="208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10674837" y="4847744"/>
              <a:ext cx="20447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57"/>
                    <a:pt x="0" y="11314"/>
                    <a:pt x="0" y="14914"/>
                  </a:cubicBezTo>
                  <a:cubicBezTo>
                    <a:pt x="0" y="18514"/>
                    <a:pt x="10800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10779618" y="4916745"/>
              <a:ext cx="214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200"/>
                    <a:pt x="5143" y="10800"/>
                    <a:pt x="8743" y="7200"/>
                  </a:cubicBezTo>
                  <a:cubicBezTo>
                    <a:pt x="12343" y="3600"/>
                    <a:pt x="169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11066776" y="4760002"/>
              <a:ext cx="128483" cy="48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525" fill="norm" stroke="1" extrusionOk="0">
                  <a:moveTo>
                    <a:pt x="1926" y="7575"/>
                  </a:moveTo>
                  <a:cubicBezTo>
                    <a:pt x="1095" y="10500"/>
                    <a:pt x="264" y="13425"/>
                    <a:pt x="57" y="15563"/>
                  </a:cubicBezTo>
                  <a:cubicBezTo>
                    <a:pt x="-151" y="17700"/>
                    <a:pt x="264" y="19050"/>
                    <a:pt x="472" y="20006"/>
                  </a:cubicBezTo>
                  <a:cubicBezTo>
                    <a:pt x="680" y="20963"/>
                    <a:pt x="680" y="21525"/>
                    <a:pt x="680" y="21525"/>
                  </a:cubicBezTo>
                  <a:cubicBezTo>
                    <a:pt x="680" y="21525"/>
                    <a:pt x="680" y="20963"/>
                    <a:pt x="472" y="18488"/>
                  </a:cubicBezTo>
                  <a:cubicBezTo>
                    <a:pt x="264" y="16013"/>
                    <a:pt x="-151" y="11625"/>
                    <a:pt x="57" y="8362"/>
                  </a:cubicBezTo>
                  <a:cubicBezTo>
                    <a:pt x="264" y="5100"/>
                    <a:pt x="1095" y="2963"/>
                    <a:pt x="2341" y="1725"/>
                  </a:cubicBezTo>
                  <a:cubicBezTo>
                    <a:pt x="3587" y="488"/>
                    <a:pt x="5249" y="150"/>
                    <a:pt x="7118" y="38"/>
                  </a:cubicBezTo>
                  <a:cubicBezTo>
                    <a:pt x="8987" y="-75"/>
                    <a:pt x="11064" y="37"/>
                    <a:pt x="13557" y="769"/>
                  </a:cubicBezTo>
                  <a:cubicBezTo>
                    <a:pt x="16049" y="1500"/>
                    <a:pt x="18957" y="2850"/>
                    <a:pt x="20203" y="4256"/>
                  </a:cubicBezTo>
                  <a:cubicBezTo>
                    <a:pt x="21449" y="5662"/>
                    <a:pt x="21034" y="7125"/>
                    <a:pt x="18541" y="8025"/>
                  </a:cubicBezTo>
                  <a:cubicBezTo>
                    <a:pt x="16049" y="8925"/>
                    <a:pt x="11480" y="9263"/>
                    <a:pt x="6911" y="9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11170627" y="4656073"/>
              <a:ext cx="16541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fill="norm" stroke="1" extrusionOk="0">
                  <a:moveTo>
                    <a:pt x="11606" y="0"/>
                  </a:moveTo>
                  <a:cubicBezTo>
                    <a:pt x="15152" y="2057"/>
                    <a:pt x="18699" y="4114"/>
                    <a:pt x="20149" y="6493"/>
                  </a:cubicBezTo>
                  <a:cubicBezTo>
                    <a:pt x="21600" y="8871"/>
                    <a:pt x="20955" y="11571"/>
                    <a:pt x="17248" y="14143"/>
                  </a:cubicBezTo>
                  <a:cubicBezTo>
                    <a:pt x="13540" y="16714"/>
                    <a:pt x="6770" y="19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8479566" y="5710538"/>
              <a:ext cx="201071" cy="60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02" fill="norm" stroke="1" extrusionOk="0">
                  <a:moveTo>
                    <a:pt x="0" y="4775"/>
                  </a:moveTo>
                  <a:cubicBezTo>
                    <a:pt x="1080" y="7692"/>
                    <a:pt x="2160" y="10608"/>
                    <a:pt x="2835" y="13206"/>
                  </a:cubicBezTo>
                  <a:cubicBezTo>
                    <a:pt x="3510" y="15803"/>
                    <a:pt x="3780" y="18082"/>
                    <a:pt x="3915" y="19494"/>
                  </a:cubicBezTo>
                  <a:cubicBezTo>
                    <a:pt x="4050" y="20907"/>
                    <a:pt x="4050" y="21454"/>
                    <a:pt x="4185" y="21499"/>
                  </a:cubicBezTo>
                  <a:cubicBezTo>
                    <a:pt x="4320" y="21545"/>
                    <a:pt x="4590" y="21089"/>
                    <a:pt x="4590" y="19267"/>
                  </a:cubicBezTo>
                  <a:cubicBezTo>
                    <a:pt x="4590" y="17444"/>
                    <a:pt x="4320" y="14254"/>
                    <a:pt x="3915" y="11702"/>
                  </a:cubicBezTo>
                  <a:cubicBezTo>
                    <a:pt x="3510" y="9150"/>
                    <a:pt x="2970" y="7236"/>
                    <a:pt x="3240" y="5550"/>
                  </a:cubicBezTo>
                  <a:cubicBezTo>
                    <a:pt x="3510" y="3864"/>
                    <a:pt x="4590" y="2406"/>
                    <a:pt x="5670" y="1540"/>
                  </a:cubicBezTo>
                  <a:cubicBezTo>
                    <a:pt x="6750" y="674"/>
                    <a:pt x="7830" y="401"/>
                    <a:pt x="9045" y="218"/>
                  </a:cubicBezTo>
                  <a:cubicBezTo>
                    <a:pt x="10260" y="36"/>
                    <a:pt x="11610" y="-55"/>
                    <a:pt x="12825" y="36"/>
                  </a:cubicBezTo>
                  <a:cubicBezTo>
                    <a:pt x="14040" y="127"/>
                    <a:pt x="15120" y="401"/>
                    <a:pt x="16470" y="1130"/>
                  </a:cubicBezTo>
                  <a:cubicBezTo>
                    <a:pt x="17820" y="1859"/>
                    <a:pt x="19440" y="3044"/>
                    <a:pt x="20385" y="3864"/>
                  </a:cubicBezTo>
                  <a:cubicBezTo>
                    <a:pt x="21330" y="4684"/>
                    <a:pt x="21600" y="5140"/>
                    <a:pt x="20655" y="5641"/>
                  </a:cubicBezTo>
                  <a:cubicBezTo>
                    <a:pt x="19710" y="6142"/>
                    <a:pt x="17550" y="6689"/>
                    <a:pt x="14310" y="6963"/>
                  </a:cubicBezTo>
                  <a:cubicBezTo>
                    <a:pt x="11070" y="7236"/>
                    <a:pt x="6750" y="7236"/>
                    <a:pt x="4185" y="7418"/>
                  </a:cubicBezTo>
                  <a:cubicBezTo>
                    <a:pt x="1620" y="7601"/>
                    <a:pt x="810" y="7965"/>
                    <a:pt x="0" y="83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8655903" y="5453424"/>
              <a:ext cx="92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8732572" y="5476425"/>
              <a:ext cx="5366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469"/>
                    <a:pt x="9257" y="8938"/>
                    <a:pt x="5657" y="12538"/>
                  </a:cubicBezTo>
                  <a:cubicBezTo>
                    <a:pt x="2057" y="16138"/>
                    <a:pt x="1029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9025128" y="5636811"/>
              <a:ext cx="98453" cy="324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66" fill="norm" stroke="1" extrusionOk="0">
                  <a:moveTo>
                    <a:pt x="21336" y="4059"/>
                  </a:moveTo>
                  <a:cubicBezTo>
                    <a:pt x="21336" y="3222"/>
                    <a:pt x="21336" y="2385"/>
                    <a:pt x="20505" y="1631"/>
                  </a:cubicBezTo>
                  <a:cubicBezTo>
                    <a:pt x="19674" y="878"/>
                    <a:pt x="18013" y="208"/>
                    <a:pt x="15798" y="40"/>
                  </a:cubicBezTo>
                  <a:cubicBezTo>
                    <a:pt x="13582" y="-127"/>
                    <a:pt x="10813" y="208"/>
                    <a:pt x="8044" y="1380"/>
                  </a:cubicBezTo>
                  <a:cubicBezTo>
                    <a:pt x="5274" y="2552"/>
                    <a:pt x="2505" y="4561"/>
                    <a:pt x="1121" y="7659"/>
                  </a:cubicBezTo>
                  <a:cubicBezTo>
                    <a:pt x="-264" y="10757"/>
                    <a:pt x="-264" y="14943"/>
                    <a:pt x="567" y="17371"/>
                  </a:cubicBezTo>
                  <a:cubicBezTo>
                    <a:pt x="1398" y="19799"/>
                    <a:pt x="3059" y="20468"/>
                    <a:pt x="5275" y="20887"/>
                  </a:cubicBezTo>
                  <a:cubicBezTo>
                    <a:pt x="7490" y="21306"/>
                    <a:pt x="10259" y="21473"/>
                    <a:pt x="12198" y="20887"/>
                  </a:cubicBezTo>
                  <a:cubicBezTo>
                    <a:pt x="14136" y="20301"/>
                    <a:pt x="15244" y="18961"/>
                    <a:pt x="16351" y="176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9154247" y="5760098"/>
              <a:ext cx="38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891"/>
                    <a:pt x="5760" y="11782"/>
                    <a:pt x="9360" y="15382"/>
                  </a:cubicBezTo>
                  <a:cubicBezTo>
                    <a:pt x="12960" y="18982"/>
                    <a:pt x="17280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9246249" y="5760098"/>
              <a:ext cx="199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8000"/>
                    <a:pt x="7754" y="14400"/>
                    <a:pt x="11354" y="10800"/>
                  </a:cubicBezTo>
                  <a:cubicBezTo>
                    <a:pt x="14954" y="7200"/>
                    <a:pt x="182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9454532" y="5675782"/>
              <a:ext cx="123948" cy="40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709" fill="norm" stroke="1" extrusionOk="0">
                  <a:moveTo>
                    <a:pt x="7715" y="6635"/>
                  </a:moveTo>
                  <a:cubicBezTo>
                    <a:pt x="6833" y="11059"/>
                    <a:pt x="5951" y="15483"/>
                    <a:pt x="5511" y="18086"/>
                  </a:cubicBezTo>
                  <a:cubicBezTo>
                    <a:pt x="5070" y="20688"/>
                    <a:pt x="5070" y="21469"/>
                    <a:pt x="4188" y="19908"/>
                  </a:cubicBezTo>
                  <a:cubicBezTo>
                    <a:pt x="3307" y="18346"/>
                    <a:pt x="1543" y="14443"/>
                    <a:pt x="662" y="11255"/>
                  </a:cubicBezTo>
                  <a:cubicBezTo>
                    <a:pt x="-220" y="8067"/>
                    <a:pt x="-220" y="5594"/>
                    <a:pt x="662" y="3903"/>
                  </a:cubicBezTo>
                  <a:cubicBezTo>
                    <a:pt x="1543" y="2211"/>
                    <a:pt x="3307" y="1300"/>
                    <a:pt x="5290" y="715"/>
                  </a:cubicBezTo>
                  <a:cubicBezTo>
                    <a:pt x="7274" y="129"/>
                    <a:pt x="9478" y="-131"/>
                    <a:pt x="11902" y="64"/>
                  </a:cubicBezTo>
                  <a:cubicBezTo>
                    <a:pt x="14327" y="259"/>
                    <a:pt x="16972" y="910"/>
                    <a:pt x="18735" y="1951"/>
                  </a:cubicBezTo>
                  <a:cubicBezTo>
                    <a:pt x="20498" y="2992"/>
                    <a:pt x="21380" y="4423"/>
                    <a:pt x="21380" y="5464"/>
                  </a:cubicBezTo>
                  <a:cubicBezTo>
                    <a:pt x="21380" y="6505"/>
                    <a:pt x="20498" y="7156"/>
                    <a:pt x="19176" y="7676"/>
                  </a:cubicBezTo>
                  <a:cubicBezTo>
                    <a:pt x="17853" y="8197"/>
                    <a:pt x="16090" y="8587"/>
                    <a:pt x="14107" y="8847"/>
                  </a:cubicBezTo>
                  <a:cubicBezTo>
                    <a:pt x="12123" y="9108"/>
                    <a:pt x="9919" y="9238"/>
                    <a:pt x="8376" y="8262"/>
                  </a:cubicBezTo>
                  <a:cubicBezTo>
                    <a:pt x="6833" y="7286"/>
                    <a:pt x="5951" y="5204"/>
                    <a:pt x="5070" y="31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9552923" y="5638572"/>
              <a:ext cx="130337" cy="19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431"/>
                  </a:moveTo>
                  <a:cubicBezTo>
                    <a:pt x="1271" y="1294"/>
                    <a:pt x="2541" y="157"/>
                    <a:pt x="5718" y="15"/>
                  </a:cubicBezTo>
                  <a:cubicBezTo>
                    <a:pt x="8894" y="-127"/>
                    <a:pt x="13977" y="726"/>
                    <a:pt x="17153" y="3568"/>
                  </a:cubicBezTo>
                  <a:cubicBezTo>
                    <a:pt x="20329" y="6410"/>
                    <a:pt x="21600" y="11241"/>
                    <a:pt x="21600" y="14368"/>
                  </a:cubicBezTo>
                  <a:cubicBezTo>
                    <a:pt x="21600" y="17494"/>
                    <a:pt x="20329" y="18915"/>
                    <a:pt x="18635" y="19910"/>
                  </a:cubicBezTo>
                  <a:cubicBezTo>
                    <a:pt x="16941" y="20905"/>
                    <a:pt x="14824" y="21473"/>
                    <a:pt x="13553" y="21047"/>
                  </a:cubicBezTo>
                  <a:cubicBezTo>
                    <a:pt x="12282" y="20620"/>
                    <a:pt x="11859" y="19199"/>
                    <a:pt x="11647" y="17494"/>
                  </a:cubicBezTo>
                  <a:cubicBezTo>
                    <a:pt x="11435" y="15789"/>
                    <a:pt x="11435" y="13799"/>
                    <a:pt x="11435" y="118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9736927" y="5507092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9798262" y="5499425"/>
              <a:ext cx="153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9982267" y="5438091"/>
              <a:ext cx="99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10012934" y="5430424"/>
              <a:ext cx="12267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4615"/>
                    <a:pt x="13500" y="9231"/>
                    <a:pt x="9900" y="12831"/>
                  </a:cubicBezTo>
                  <a:cubicBezTo>
                    <a:pt x="6300" y="16431"/>
                    <a:pt x="3150" y="190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7160869" y="6703119"/>
              <a:ext cx="472277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894"/>
                  </a:moveTo>
                  <a:cubicBezTo>
                    <a:pt x="444" y="8047"/>
                    <a:pt x="888" y="7200"/>
                    <a:pt x="1327" y="6565"/>
                  </a:cubicBezTo>
                  <a:cubicBezTo>
                    <a:pt x="1765" y="5929"/>
                    <a:pt x="2197" y="5506"/>
                    <a:pt x="2659" y="5506"/>
                  </a:cubicBezTo>
                  <a:cubicBezTo>
                    <a:pt x="3121" y="5506"/>
                    <a:pt x="3612" y="5929"/>
                    <a:pt x="4056" y="6353"/>
                  </a:cubicBezTo>
                  <a:cubicBezTo>
                    <a:pt x="4500" y="6776"/>
                    <a:pt x="4897" y="7200"/>
                    <a:pt x="5347" y="6988"/>
                  </a:cubicBezTo>
                  <a:cubicBezTo>
                    <a:pt x="5797" y="6776"/>
                    <a:pt x="6300" y="5929"/>
                    <a:pt x="6750" y="5082"/>
                  </a:cubicBezTo>
                  <a:cubicBezTo>
                    <a:pt x="7200" y="4235"/>
                    <a:pt x="7597" y="3388"/>
                    <a:pt x="8018" y="2541"/>
                  </a:cubicBezTo>
                  <a:cubicBezTo>
                    <a:pt x="8439" y="1694"/>
                    <a:pt x="8883" y="847"/>
                    <a:pt x="9321" y="424"/>
                  </a:cubicBezTo>
                  <a:cubicBezTo>
                    <a:pt x="9760" y="0"/>
                    <a:pt x="10192" y="0"/>
                    <a:pt x="10636" y="0"/>
                  </a:cubicBezTo>
                  <a:cubicBezTo>
                    <a:pt x="11081" y="0"/>
                    <a:pt x="11536" y="0"/>
                    <a:pt x="11981" y="424"/>
                  </a:cubicBezTo>
                  <a:cubicBezTo>
                    <a:pt x="12425" y="847"/>
                    <a:pt x="12857" y="1694"/>
                    <a:pt x="13284" y="2541"/>
                  </a:cubicBezTo>
                  <a:cubicBezTo>
                    <a:pt x="13710" y="3388"/>
                    <a:pt x="14131" y="4235"/>
                    <a:pt x="14593" y="5506"/>
                  </a:cubicBezTo>
                  <a:cubicBezTo>
                    <a:pt x="15055" y="6776"/>
                    <a:pt x="15557" y="8471"/>
                    <a:pt x="16060" y="9741"/>
                  </a:cubicBezTo>
                  <a:cubicBezTo>
                    <a:pt x="16562" y="11012"/>
                    <a:pt x="17065" y="11859"/>
                    <a:pt x="17532" y="12494"/>
                  </a:cubicBezTo>
                  <a:cubicBezTo>
                    <a:pt x="18000" y="13129"/>
                    <a:pt x="18432" y="13553"/>
                    <a:pt x="18865" y="13765"/>
                  </a:cubicBezTo>
                  <a:cubicBezTo>
                    <a:pt x="19297" y="13976"/>
                    <a:pt x="19730" y="13976"/>
                    <a:pt x="20116" y="14400"/>
                  </a:cubicBezTo>
                  <a:cubicBezTo>
                    <a:pt x="20501" y="14824"/>
                    <a:pt x="20840" y="15671"/>
                    <a:pt x="21080" y="16941"/>
                  </a:cubicBezTo>
                  <a:cubicBezTo>
                    <a:pt x="21319" y="18212"/>
                    <a:pt x="2146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8015423" y="7466724"/>
              <a:ext cx="326141" cy="33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65" fill="norm" stroke="1" extrusionOk="0">
                  <a:moveTo>
                    <a:pt x="12423" y="4094"/>
                  </a:moveTo>
                  <a:cubicBezTo>
                    <a:pt x="12423" y="3282"/>
                    <a:pt x="12423" y="2469"/>
                    <a:pt x="12001" y="1982"/>
                  </a:cubicBezTo>
                  <a:cubicBezTo>
                    <a:pt x="11579" y="1495"/>
                    <a:pt x="10735" y="1333"/>
                    <a:pt x="9385" y="1820"/>
                  </a:cubicBezTo>
                  <a:cubicBezTo>
                    <a:pt x="8035" y="2307"/>
                    <a:pt x="6179" y="3444"/>
                    <a:pt x="4576" y="5312"/>
                  </a:cubicBezTo>
                  <a:cubicBezTo>
                    <a:pt x="2973" y="7179"/>
                    <a:pt x="1623" y="9778"/>
                    <a:pt x="863" y="11970"/>
                  </a:cubicBezTo>
                  <a:cubicBezTo>
                    <a:pt x="104" y="14163"/>
                    <a:pt x="-65" y="15949"/>
                    <a:pt x="19" y="17248"/>
                  </a:cubicBezTo>
                  <a:cubicBezTo>
                    <a:pt x="104" y="18548"/>
                    <a:pt x="441" y="19360"/>
                    <a:pt x="948" y="20009"/>
                  </a:cubicBezTo>
                  <a:cubicBezTo>
                    <a:pt x="1454" y="20659"/>
                    <a:pt x="2129" y="21146"/>
                    <a:pt x="3310" y="21309"/>
                  </a:cubicBezTo>
                  <a:cubicBezTo>
                    <a:pt x="4491" y="21471"/>
                    <a:pt x="6179" y="21309"/>
                    <a:pt x="8035" y="20497"/>
                  </a:cubicBezTo>
                  <a:cubicBezTo>
                    <a:pt x="9891" y="19685"/>
                    <a:pt x="11916" y="18223"/>
                    <a:pt x="13772" y="15949"/>
                  </a:cubicBezTo>
                  <a:cubicBezTo>
                    <a:pt x="15629" y="13676"/>
                    <a:pt x="17316" y="10590"/>
                    <a:pt x="17907" y="8154"/>
                  </a:cubicBezTo>
                  <a:cubicBezTo>
                    <a:pt x="18498" y="5718"/>
                    <a:pt x="17991" y="3931"/>
                    <a:pt x="16894" y="2713"/>
                  </a:cubicBezTo>
                  <a:cubicBezTo>
                    <a:pt x="15797" y="1495"/>
                    <a:pt x="14110" y="845"/>
                    <a:pt x="12423" y="439"/>
                  </a:cubicBezTo>
                  <a:cubicBezTo>
                    <a:pt x="10735" y="33"/>
                    <a:pt x="9048" y="-129"/>
                    <a:pt x="7698" y="115"/>
                  </a:cubicBezTo>
                  <a:cubicBezTo>
                    <a:pt x="6348" y="358"/>
                    <a:pt x="5335" y="1008"/>
                    <a:pt x="4491" y="1739"/>
                  </a:cubicBezTo>
                  <a:cubicBezTo>
                    <a:pt x="3648" y="2469"/>
                    <a:pt x="2972" y="3282"/>
                    <a:pt x="2551" y="4094"/>
                  </a:cubicBezTo>
                  <a:cubicBezTo>
                    <a:pt x="2129" y="4906"/>
                    <a:pt x="1960" y="5718"/>
                    <a:pt x="2297" y="6205"/>
                  </a:cubicBezTo>
                  <a:cubicBezTo>
                    <a:pt x="2635" y="6692"/>
                    <a:pt x="3479" y="6854"/>
                    <a:pt x="6263" y="6773"/>
                  </a:cubicBezTo>
                  <a:cubicBezTo>
                    <a:pt x="9048" y="6692"/>
                    <a:pt x="13773" y="6367"/>
                    <a:pt x="16641" y="6042"/>
                  </a:cubicBezTo>
                  <a:cubicBezTo>
                    <a:pt x="19510" y="5718"/>
                    <a:pt x="20523" y="5393"/>
                    <a:pt x="21535" y="50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8731436" y="7489765"/>
              <a:ext cx="149758" cy="39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326" fill="norm" stroke="1" extrusionOk="0">
                  <a:moveTo>
                    <a:pt x="20013" y="2242"/>
                  </a:moveTo>
                  <a:cubicBezTo>
                    <a:pt x="20362" y="1550"/>
                    <a:pt x="20710" y="857"/>
                    <a:pt x="20013" y="442"/>
                  </a:cubicBezTo>
                  <a:cubicBezTo>
                    <a:pt x="19316" y="26"/>
                    <a:pt x="17574" y="-112"/>
                    <a:pt x="16007" y="96"/>
                  </a:cubicBezTo>
                  <a:cubicBezTo>
                    <a:pt x="14439" y="303"/>
                    <a:pt x="13045" y="857"/>
                    <a:pt x="10084" y="2588"/>
                  </a:cubicBezTo>
                  <a:cubicBezTo>
                    <a:pt x="7123" y="4319"/>
                    <a:pt x="2594" y="7226"/>
                    <a:pt x="852" y="10203"/>
                  </a:cubicBezTo>
                  <a:cubicBezTo>
                    <a:pt x="-890" y="13180"/>
                    <a:pt x="155" y="16226"/>
                    <a:pt x="2942" y="18165"/>
                  </a:cubicBezTo>
                  <a:cubicBezTo>
                    <a:pt x="5729" y="20103"/>
                    <a:pt x="10258" y="20934"/>
                    <a:pt x="13394" y="21211"/>
                  </a:cubicBezTo>
                  <a:cubicBezTo>
                    <a:pt x="16529" y="21488"/>
                    <a:pt x="18271" y="21211"/>
                    <a:pt x="20013" y="209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8963854" y="7646140"/>
              <a:ext cx="2939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2880"/>
                    <a:pt x="6300" y="5760"/>
                    <a:pt x="2700" y="8784"/>
                  </a:cubicBezTo>
                  <a:cubicBezTo>
                    <a:pt x="-900" y="11808"/>
                    <a:pt x="-900" y="14976"/>
                    <a:pt x="2700" y="17136"/>
                  </a:cubicBezTo>
                  <a:cubicBezTo>
                    <a:pt x="6300" y="19296"/>
                    <a:pt x="13500" y="20448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9085246" y="7715142"/>
              <a:ext cx="199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4400"/>
                    <a:pt x="11631" y="7200"/>
                    <a:pt x="15231" y="3600"/>
                  </a:cubicBezTo>
                  <a:cubicBezTo>
                    <a:pt x="18831" y="0"/>
                    <a:pt x="202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9380574" y="7594073"/>
              <a:ext cx="295020" cy="25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99" fill="norm" stroke="1" extrusionOk="0">
                  <a:moveTo>
                    <a:pt x="14112" y="4401"/>
                  </a:moveTo>
                  <a:cubicBezTo>
                    <a:pt x="13558" y="3537"/>
                    <a:pt x="13004" y="2673"/>
                    <a:pt x="11712" y="2457"/>
                  </a:cubicBezTo>
                  <a:cubicBezTo>
                    <a:pt x="10420" y="2241"/>
                    <a:pt x="8389" y="2673"/>
                    <a:pt x="6266" y="5049"/>
                  </a:cubicBezTo>
                  <a:cubicBezTo>
                    <a:pt x="4143" y="7425"/>
                    <a:pt x="1927" y="11745"/>
                    <a:pt x="820" y="14445"/>
                  </a:cubicBezTo>
                  <a:cubicBezTo>
                    <a:pt x="-288" y="17145"/>
                    <a:pt x="-288" y="18225"/>
                    <a:pt x="912" y="19305"/>
                  </a:cubicBezTo>
                  <a:cubicBezTo>
                    <a:pt x="2112" y="20385"/>
                    <a:pt x="4512" y="21465"/>
                    <a:pt x="7004" y="21141"/>
                  </a:cubicBezTo>
                  <a:cubicBezTo>
                    <a:pt x="9497" y="20817"/>
                    <a:pt x="12081" y="19089"/>
                    <a:pt x="13835" y="16389"/>
                  </a:cubicBezTo>
                  <a:cubicBezTo>
                    <a:pt x="15589" y="13689"/>
                    <a:pt x="16512" y="10017"/>
                    <a:pt x="15774" y="7101"/>
                  </a:cubicBezTo>
                  <a:cubicBezTo>
                    <a:pt x="15035" y="4185"/>
                    <a:pt x="12635" y="2025"/>
                    <a:pt x="10974" y="945"/>
                  </a:cubicBezTo>
                  <a:cubicBezTo>
                    <a:pt x="9312" y="-135"/>
                    <a:pt x="8389" y="-135"/>
                    <a:pt x="7558" y="189"/>
                  </a:cubicBezTo>
                  <a:cubicBezTo>
                    <a:pt x="6727" y="513"/>
                    <a:pt x="5989" y="1161"/>
                    <a:pt x="5435" y="2241"/>
                  </a:cubicBezTo>
                  <a:cubicBezTo>
                    <a:pt x="4881" y="3321"/>
                    <a:pt x="4512" y="4833"/>
                    <a:pt x="7189" y="6021"/>
                  </a:cubicBezTo>
                  <a:cubicBezTo>
                    <a:pt x="9866" y="7209"/>
                    <a:pt x="15589" y="8073"/>
                    <a:pt x="21312" y="89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9729260" y="7523470"/>
              <a:ext cx="9140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fill="norm" stroke="1" extrusionOk="0">
                  <a:moveTo>
                    <a:pt x="0" y="0"/>
                  </a:moveTo>
                  <a:cubicBezTo>
                    <a:pt x="5254" y="1756"/>
                    <a:pt x="10508" y="3512"/>
                    <a:pt x="14595" y="5707"/>
                  </a:cubicBezTo>
                  <a:cubicBezTo>
                    <a:pt x="18681" y="7902"/>
                    <a:pt x="21600" y="10537"/>
                    <a:pt x="20724" y="13083"/>
                  </a:cubicBezTo>
                  <a:cubicBezTo>
                    <a:pt x="19849" y="15629"/>
                    <a:pt x="15178" y="18088"/>
                    <a:pt x="11092" y="19493"/>
                  </a:cubicBezTo>
                  <a:cubicBezTo>
                    <a:pt x="7005" y="20898"/>
                    <a:pt x="3503" y="212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8005402" y="7126850"/>
              <a:ext cx="159825" cy="10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0734" fill="norm" stroke="1" extrusionOk="0">
                  <a:moveTo>
                    <a:pt x="15271" y="2550"/>
                  </a:moveTo>
                  <a:cubicBezTo>
                    <a:pt x="13899" y="1078"/>
                    <a:pt x="12528" y="-395"/>
                    <a:pt x="10299" y="96"/>
                  </a:cubicBezTo>
                  <a:cubicBezTo>
                    <a:pt x="8071" y="587"/>
                    <a:pt x="4985" y="3041"/>
                    <a:pt x="3099" y="5496"/>
                  </a:cubicBezTo>
                  <a:cubicBezTo>
                    <a:pt x="1213" y="7951"/>
                    <a:pt x="528" y="10405"/>
                    <a:pt x="185" y="12860"/>
                  </a:cubicBezTo>
                  <a:cubicBezTo>
                    <a:pt x="-158" y="15314"/>
                    <a:pt x="-158" y="17769"/>
                    <a:pt x="1385" y="19241"/>
                  </a:cubicBezTo>
                  <a:cubicBezTo>
                    <a:pt x="2928" y="20714"/>
                    <a:pt x="6013" y="21205"/>
                    <a:pt x="8071" y="20223"/>
                  </a:cubicBezTo>
                  <a:cubicBezTo>
                    <a:pt x="10128" y="19241"/>
                    <a:pt x="11156" y="16787"/>
                    <a:pt x="12013" y="14332"/>
                  </a:cubicBezTo>
                  <a:cubicBezTo>
                    <a:pt x="12871" y="11878"/>
                    <a:pt x="13556" y="9423"/>
                    <a:pt x="14071" y="9914"/>
                  </a:cubicBezTo>
                  <a:cubicBezTo>
                    <a:pt x="14585" y="10405"/>
                    <a:pt x="14928" y="13841"/>
                    <a:pt x="16128" y="16050"/>
                  </a:cubicBezTo>
                  <a:cubicBezTo>
                    <a:pt x="17328" y="18260"/>
                    <a:pt x="19385" y="19241"/>
                    <a:pt x="21442" y="202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8157559" y="7017459"/>
              <a:ext cx="130337" cy="22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fill="norm" stroke="1" extrusionOk="0">
                  <a:moveTo>
                    <a:pt x="0" y="0"/>
                  </a:moveTo>
                  <a:cubicBezTo>
                    <a:pt x="4659" y="3398"/>
                    <a:pt x="9318" y="6795"/>
                    <a:pt x="12282" y="9708"/>
                  </a:cubicBezTo>
                  <a:cubicBezTo>
                    <a:pt x="15247" y="12620"/>
                    <a:pt x="16518" y="15047"/>
                    <a:pt x="17576" y="17110"/>
                  </a:cubicBezTo>
                  <a:cubicBezTo>
                    <a:pt x="18635" y="19173"/>
                    <a:pt x="19482" y="20872"/>
                    <a:pt x="20118" y="21236"/>
                  </a:cubicBezTo>
                  <a:cubicBezTo>
                    <a:pt x="20753" y="21600"/>
                    <a:pt x="21176" y="20629"/>
                    <a:pt x="21600" y="196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8190280" y="7032793"/>
              <a:ext cx="14361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21295" y="0"/>
                  </a:moveTo>
                  <a:cubicBezTo>
                    <a:pt x="19021" y="0"/>
                    <a:pt x="16748" y="0"/>
                    <a:pt x="13906" y="1964"/>
                  </a:cubicBezTo>
                  <a:cubicBezTo>
                    <a:pt x="11063" y="3927"/>
                    <a:pt x="7653" y="7855"/>
                    <a:pt x="5000" y="11127"/>
                  </a:cubicBezTo>
                  <a:cubicBezTo>
                    <a:pt x="2348" y="14400"/>
                    <a:pt x="453" y="17018"/>
                    <a:pt x="74" y="18655"/>
                  </a:cubicBezTo>
                  <a:cubicBezTo>
                    <a:pt x="-305" y="20291"/>
                    <a:pt x="832" y="20945"/>
                    <a:pt x="196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8318562" y="7163129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8418231" y="7078794"/>
              <a:ext cx="1" cy="207006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8533233" y="6979125"/>
              <a:ext cx="113824" cy="25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506" fill="norm" stroke="1" extrusionOk="0">
                  <a:moveTo>
                    <a:pt x="4320" y="0"/>
                  </a:moveTo>
                  <a:cubicBezTo>
                    <a:pt x="3840" y="5506"/>
                    <a:pt x="3360" y="11012"/>
                    <a:pt x="2880" y="14400"/>
                  </a:cubicBezTo>
                  <a:cubicBezTo>
                    <a:pt x="2400" y="17788"/>
                    <a:pt x="1920" y="19059"/>
                    <a:pt x="1680" y="19059"/>
                  </a:cubicBezTo>
                  <a:cubicBezTo>
                    <a:pt x="1440" y="19059"/>
                    <a:pt x="1440" y="17788"/>
                    <a:pt x="1920" y="16624"/>
                  </a:cubicBezTo>
                  <a:cubicBezTo>
                    <a:pt x="2400" y="15459"/>
                    <a:pt x="3360" y="14400"/>
                    <a:pt x="6240" y="13871"/>
                  </a:cubicBezTo>
                  <a:cubicBezTo>
                    <a:pt x="9120" y="13341"/>
                    <a:pt x="13920" y="13341"/>
                    <a:pt x="16800" y="13871"/>
                  </a:cubicBezTo>
                  <a:cubicBezTo>
                    <a:pt x="19680" y="14400"/>
                    <a:pt x="20640" y="15459"/>
                    <a:pt x="21120" y="16518"/>
                  </a:cubicBezTo>
                  <a:cubicBezTo>
                    <a:pt x="21600" y="17576"/>
                    <a:pt x="21600" y="18635"/>
                    <a:pt x="19440" y="19588"/>
                  </a:cubicBezTo>
                  <a:cubicBezTo>
                    <a:pt x="17280" y="20541"/>
                    <a:pt x="12960" y="21388"/>
                    <a:pt x="9360" y="21494"/>
                  </a:cubicBezTo>
                  <a:cubicBezTo>
                    <a:pt x="5760" y="21600"/>
                    <a:pt x="2880" y="20965"/>
                    <a:pt x="0" y="203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9637258" y="7132462"/>
              <a:ext cx="15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9736927" y="7193797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10003230" y="7060509"/>
              <a:ext cx="140041" cy="29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252" fill="norm" stroke="1" extrusionOk="0">
                  <a:moveTo>
                    <a:pt x="21136" y="211"/>
                  </a:moveTo>
                  <a:cubicBezTo>
                    <a:pt x="19207" y="28"/>
                    <a:pt x="17279" y="-155"/>
                    <a:pt x="15736" y="211"/>
                  </a:cubicBezTo>
                  <a:cubicBezTo>
                    <a:pt x="14193" y="577"/>
                    <a:pt x="13036" y="1492"/>
                    <a:pt x="10529" y="3964"/>
                  </a:cubicBezTo>
                  <a:cubicBezTo>
                    <a:pt x="8022" y="6435"/>
                    <a:pt x="4165" y="10462"/>
                    <a:pt x="2043" y="12933"/>
                  </a:cubicBezTo>
                  <a:cubicBezTo>
                    <a:pt x="-78" y="15404"/>
                    <a:pt x="-464" y="16320"/>
                    <a:pt x="500" y="17509"/>
                  </a:cubicBezTo>
                  <a:cubicBezTo>
                    <a:pt x="1465" y="18699"/>
                    <a:pt x="3779" y="20164"/>
                    <a:pt x="7057" y="20804"/>
                  </a:cubicBezTo>
                  <a:cubicBezTo>
                    <a:pt x="10336" y="21445"/>
                    <a:pt x="14579" y="21262"/>
                    <a:pt x="18822" y="210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10117665" y="7209131"/>
              <a:ext cx="163609" cy="13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186" fill="norm" stroke="1" extrusionOk="0">
                  <a:moveTo>
                    <a:pt x="13299" y="2492"/>
                  </a:moveTo>
                  <a:cubicBezTo>
                    <a:pt x="11969" y="1246"/>
                    <a:pt x="10640" y="0"/>
                    <a:pt x="9145" y="0"/>
                  </a:cubicBezTo>
                  <a:cubicBezTo>
                    <a:pt x="7649" y="0"/>
                    <a:pt x="5988" y="1246"/>
                    <a:pt x="4326" y="4154"/>
                  </a:cubicBezTo>
                  <a:cubicBezTo>
                    <a:pt x="2665" y="7062"/>
                    <a:pt x="1003" y="11631"/>
                    <a:pt x="339" y="14954"/>
                  </a:cubicBezTo>
                  <a:cubicBezTo>
                    <a:pt x="-326" y="18277"/>
                    <a:pt x="6" y="20354"/>
                    <a:pt x="1169" y="20977"/>
                  </a:cubicBezTo>
                  <a:cubicBezTo>
                    <a:pt x="2332" y="21600"/>
                    <a:pt x="4326" y="20769"/>
                    <a:pt x="5822" y="19315"/>
                  </a:cubicBezTo>
                  <a:cubicBezTo>
                    <a:pt x="7317" y="17862"/>
                    <a:pt x="8314" y="15785"/>
                    <a:pt x="9145" y="13708"/>
                  </a:cubicBezTo>
                  <a:cubicBezTo>
                    <a:pt x="9976" y="11631"/>
                    <a:pt x="10640" y="9554"/>
                    <a:pt x="11637" y="9761"/>
                  </a:cubicBezTo>
                  <a:cubicBezTo>
                    <a:pt x="12634" y="9969"/>
                    <a:pt x="13963" y="12461"/>
                    <a:pt x="15625" y="14123"/>
                  </a:cubicBezTo>
                  <a:cubicBezTo>
                    <a:pt x="17286" y="15785"/>
                    <a:pt x="19280" y="16615"/>
                    <a:pt x="21274" y="174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10343460" y="7132462"/>
              <a:ext cx="9115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600" fill="norm" stroke="1" extrusionOk="0">
                  <a:moveTo>
                    <a:pt x="1557" y="0"/>
                  </a:moveTo>
                  <a:cubicBezTo>
                    <a:pt x="390" y="1490"/>
                    <a:pt x="-778" y="2979"/>
                    <a:pt x="681" y="4841"/>
                  </a:cubicBezTo>
                  <a:cubicBezTo>
                    <a:pt x="2141" y="6703"/>
                    <a:pt x="6227" y="8938"/>
                    <a:pt x="10022" y="11793"/>
                  </a:cubicBezTo>
                  <a:cubicBezTo>
                    <a:pt x="13817" y="14648"/>
                    <a:pt x="17319" y="18124"/>
                    <a:pt x="2082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10350274" y="7155463"/>
              <a:ext cx="122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972"/>
                    <a:pt x="10800" y="7945"/>
                    <a:pt x="7200" y="11545"/>
                  </a:cubicBezTo>
                  <a:cubicBezTo>
                    <a:pt x="3600" y="15145"/>
                    <a:pt x="1800" y="183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10488278" y="7258624"/>
              <a:ext cx="161005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143" y="11375"/>
                    <a:pt x="10286" y="2735"/>
                    <a:pt x="13886" y="575"/>
                  </a:cubicBezTo>
                  <a:cubicBezTo>
                    <a:pt x="17486" y="-1585"/>
                    <a:pt x="1954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10584714" y="7186130"/>
              <a:ext cx="262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700"/>
                    <a:pt x="4448" y="11400"/>
                    <a:pt x="1502" y="15000"/>
                  </a:cubicBezTo>
                  <a:cubicBezTo>
                    <a:pt x="-1443" y="18600"/>
                    <a:pt x="521" y="201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10687616" y="7124795"/>
              <a:ext cx="109292" cy="25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338" fill="norm" stroke="1" extrusionOk="0">
                  <a:moveTo>
                    <a:pt x="11782" y="0"/>
                  </a:moveTo>
                  <a:cubicBezTo>
                    <a:pt x="10309" y="5347"/>
                    <a:pt x="8836" y="10693"/>
                    <a:pt x="7609" y="14008"/>
                  </a:cubicBezTo>
                  <a:cubicBezTo>
                    <a:pt x="6382" y="17323"/>
                    <a:pt x="5400" y="18606"/>
                    <a:pt x="4909" y="18713"/>
                  </a:cubicBezTo>
                  <a:cubicBezTo>
                    <a:pt x="4418" y="18820"/>
                    <a:pt x="4418" y="17751"/>
                    <a:pt x="4909" y="16681"/>
                  </a:cubicBezTo>
                  <a:cubicBezTo>
                    <a:pt x="5400" y="15612"/>
                    <a:pt x="6382" y="14543"/>
                    <a:pt x="8100" y="13794"/>
                  </a:cubicBezTo>
                  <a:cubicBezTo>
                    <a:pt x="9818" y="13046"/>
                    <a:pt x="12273" y="12618"/>
                    <a:pt x="14482" y="12725"/>
                  </a:cubicBezTo>
                  <a:cubicBezTo>
                    <a:pt x="16691" y="12832"/>
                    <a:pt x="18655" y="13473"/>
                    <a:pt x="19882" y="14329"/>
                  </a:cubicBezTo>
                  <a:cubicBezTo>
                    <a:pt x="21109" y="15184"/>
                    <a:pt x="21600" y="16253"/>
                    <a:pt x="19882" y="17430"/>
                  </a:cubicBezTo>
                  <a:cubicBezTo>
                    <a:pt x="18164" y="18606"/>
                    <a:pt x="14236" y="19889"/>
                    <a:pt x="11045" y="20638"/>
                  </a:cubicBezTo>
                  <a:cubicBezTo>
                    <a:pt x="7854" y="21386"/>
                    <a:pt x="5400" y="21600"/>
                    <a:pt x="3682" y="20958"/>
                  </a:cubicBezTo>
                  <a:cubicBezTo>
                    <a:pt x="1964" y="20317"/>
                    <a:pt x="982" y="18820"/>
                    <a:pt x="0" y="173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10802618" y="7101795"/>
              <a:ext cx="126612" cy="3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11664" y="0"/>
                  </a:moveTo>
                  <a:cubicBezTo>
                    <a:pt x="13824" y="335"/>
                    <a:pt x="15984" y="670"/>
                    <a:pt x="17928" y="1674"/>
                  </a:cubicBezTo>
                  <a:cubicBezTo>
                    <a:pt x="19872" y="2679"/>
                    <a:pt x="21600" y="4353"/>
                    <a:pt x="21384" y="7033"/>
                  </a:cubicBezTo>
                  <a:cubicBezTo>
                    <a:pt x="21168" y="9712"/>
                    <a:pt x="19008" y="13395"/>
                    <a:pt x="15120" y="15991"/>
                  </a:cubicBezTo>
                  <a:cubicBezTo>
                    <a:pt x="11232" y="18586"/>
                    <a:pt x="5616" y="200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7114868" y="8497159"/>
              <a:ext cx="46002" cy="76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296"/>
                    <a:pt x="14400" y="2592"/>
                    <a:pt x="16800" y="4104"/>
                  </a:cubicBezTo>
                  <a:cubicBezTo>
                    <a:pt x="19200" y="5616"/>
                    <a:pt x="16800" y="7344"/>
                    <a:pt x="15000" y="8964"/>
                  </a:cubicBezTo>
                  <a:cubicBezTo>
                    <a:pt x="13200" y="10584"/>
                    <a:pt x="12000" y="12096"/>
                    <a:pt x="13200" y="13572"/>
                  </a:cubicBezTo>
                  <a:cubicBezTo>
                    <a:pt x="14400" y="15048"/>
                    <a:pt x="18000" y="16488"/>
                    <a:pt x="19800" y="17820"/>
                  </a:cubicBezTo>
                  <a:cubicBezTo>
                    <a:pt x="21600" y="19152"/>
                    <a:pt x="21600" y="203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7981221" y="7316466"/>
              <a:ext cx="122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7996555" y="7354800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8471899" y="7316466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8494899" y="7385467"/>
              <a:ext cx="115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9974600" y="7439135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10051268" y="7492803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0557280" y="7500470"/>
              <a:ext cx="153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0672282" y="7538804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4615479" y="692317"/>
              <a:ext cx="36800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50" y="5400"/>
                    <a:pt x="3900" y="10800"/>
                    <a:pt x="6600" y="12600"/>
                  </a:cubicBezTo>
                  <a:cubicBezTo>
                    <a:pt x="9300" y="14400"/>
                    <a:pt x="12750" y="12600"/>
                    <a:pt x="15375" y="13500"/>
                  </a:cubicBezTo>
                  <a:cubicBezTo>
                    <a:pt x="18000" y="14400"/>
                    <a:pt x="198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4753482" y="768985"/>
              <a:ext cx="237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7222204" y="8167485"/>
              <a:ext cx="16867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1920"/>
                    <a:pt x="5236" y="3840"/>
                    <a:pt x="8673" y="7320"/>
                  </a:cubicBezTo>
                  <a:cubicBezTo>
                    <a:pt x="12109" y="10800"/>
                    <a:pt x="16364" y="15840"/>
                    <a:pt x="18655" y="18480"/>
                  </a:cubicBezTo>
                  <a:cubicBezTo>
                    <a:pt x="20945" y="21120"/>
                    <a:pt x="21273" y="21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7314206" y="8136817"/>
              <a:ext cx="16867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0"/>
                    <a:pt x="18327" y="0"/>
                    <a:pt x="15545" y="1646"/>
                  </a:cubicBezTo>
                  <a:cubicBezTo>
                    <a:pt x="12764" y="3291"/>
                    <a:pt x="8836" y="6583"/>
                    <a:pt x="6055" y="10183"/>
                  </a:cubicBezTo>
                  <a:cubicBezTo>
                    <a:pt x="3273" y="13783"/>
                    <a:pt x="1636" y="176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7498210" y="8252958"/>
              <a:ext cx="122671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250" y="10932"/>
                    <a:pt x="4500" y="1332"/>
                    <a:pt x="8100" y="132"/>
                  </a:cubicBezTo>
                  <a:cubicBezTo>
                    <a:pt x="11700" y="-1068"/>
                    <a:pt x="1665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7482876" y="8328489"/>
              <a:ext cx="145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7774217" y="8190485"/>
              <a:ext cx="15334" cy="207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133"/>
                    <a:pt x="0" y="12267"/>
                    <a:pt x="0" y="15867"/>
                  </a:cubicBezTo>
                  <a:cubicBezTo>
                    <a:pt x="0" y="19467"/>
                    <a:pt x="108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8218893" y="8305488"/>
              <a:ext cx="36034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3" y="21600"/>
                    <a:pt x="8885" y="21600"/>
                    <a:pt x="12485" y="18000"/>
                  </a:cubicBezTo>
                  <a:cubicBezTo>
                    <a:pt x="16085" y="14400"/>
                    <a:pt x="1884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8517900" y="8221153"/>
              <a:ext cx="9796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0" y="0"/>
                  </a:moveTo>
                  <a:cubicBezTo>
                    <a:pt x="5538" y="2274"/>
                    <a:pt x="11077" y="4547"/>
                    <a:pt x="14677" y="6632"/>
                  </a:cubicBezTo>
                  <a:cubicBezTo>
                    <a:pt x="18277" y="8716"/>
                    <a:pt x="19938" y="10611"/>
                    <a:pt x="20769" y="12505"/>
                  </a:cubicBezTo>
                  <a:cubicBezTo>
                    <a:pt x="21600" y="14400"/>
                    <a:pt x="21600" y="16295"/>
                    <a:pt x="18277" y="17811"/>
                  </a:cubicBezTo>
                  <a:cubicBezTo>
                    <a:pt x="14954" y="19326"/>
                    <a:pt x="8308" y="20463"/>
                    <a:pt x="166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8808123" y="8160956"/>
              <a:ext cx="300124" cy="22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0902" fill="norm" stroke="1" extrusionOk="0">
                  <a:moveTo>
                    <a:pt x="12603" y="4933"/>
                  </a:moveTo>
                  <a:cubicBezTo>
                    <a:pt x="12059" y="3973"/>
                    <a:pt x="11514" y="3013"/>
                    <a:pt x="10698" y="2653"/>
                  </a:cubicBezTo>
                  <a:cubicBezTo>
                    <a:pt x="9881" y="2293"/>
                    <a:pt x="8792" y="2533"/>
                    <a:pt x="6977" y="4573"/>
                  </a:cubicBezTo>
                  <a:cubicBezTo>
                    <a:pt x="5161" y="6613"/>
                    <a:pt x="2620" y="10453"/>
                    <a:pt x="1259" y="13093"/>
                  </a:cubicBezTo>
                  <a:cubicBezTo>
                    <a:pt x="-102" y="15733"/>
                    <a:pt x="-284" y="17173"/>
                    <a:pt x="351" y="18613"/>
                  </a:cubicBezTo>
                  <a:cubicBezTo>
                    <a:pt x="987" y="20053"/>
                    <a:pt x="2439" y="21493"/>
                    <a:pt x="4980" y="20653"/>
                  </a:cubicBezTo>
                  <a:cubicBezTo>
                    <a:pt x="7521" y="19813"/>
                    <a:pt x="11151" y="16693"/>
                    <a:pt x="13148" y="13213"/>
                  </a:cubicBezTo>
                  <a:cubicBezTo>
                    <a:pt x="15145" y="9733"/>
                    <a:pt x="15508" y="5893"/>
                    <a:pt x="15417" y="3493"/>
                  </a:cubicBezTo>
                  <a:cubicBezTo>
                    <a:pt x="15326" y="1093"/>
                    <a:pt x="14782" y="133"/>
                    <a:pt x="12694" y="13"/>
                  </a:cubicBezTo>
                  <a:cubicBezTo>
                    <a:pt x="10607" y="-107"/>
                    <a:pt x="6977" y="613"/>
                    <a:pt x="4798" y="1333"/>
                  </a:cubicBezTo>
                  <a:cubicBezTo>
                    <a:pt x="2620" y="2053"/>
                    <a:pt x="1894" y="2773"/>
                    <a:pt x="1350" y="3733"/>
                  </a:cubicBezTo>
                  <a:cubicBezTo>
                    <a:pt x="805" y="4693"/>
                    <a:pt x="442" y="5893"/>
                    <a:pt x="714" y="6733"/>
                  </a:cubicBezTo>
                  <a:cubicBezTo>
                    <a:pt x="987" y="7573"/>
                    <a:pt x="1894" y="8053"/>
                    <a:pt x="5434" y="8893"/>
                  </a:cubicBezTo>
                  <a:cubicBezTo>
                    <a:pt x="8973" y="9733"/>
                    <a:pt x="15145" y="10933"/>
                    <a:pt x="21316" y="121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7275872" y="8796166"/>
              <a:ext cx="168671" cy="22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0"/>
                  </a:moveTo>
                  <a:cubicBezTo>
                    <a:pt x="3600" y="2700"/>
                    <a:pt x="7200" y="5400"/>
                    <a:pt x="10145" y="8100"/>
                  </a:cubicBezTo>
                  <a:cubicBezTo>
                    <a:pt x="13091" y="10800"/>
                    <a:pt x="15382" y="13500"/>
                    <a:pt x="17018" y="15832"/>
                  </a:cubicBezTo>
                  <a:cubicBezTo>
                    <a:pt x="18655" y="18164"/>
                    <a:pt x="19636" y="20127"/>
                    <a:pt x="20291" y="20864"/>
                  </a:cubicBezTo>
                  <a:cubicBezTo>
                    <a:pt x="20945" y="21600"/>
                    <a:pt x="21273" y="21109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7353315" y="8734831"/>
              <a:ext cx="11422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21455" y="0"/>
                  </a:moveTo>
                  <a:cubicBezTo>
                    <a:pt x="15695" y="3497"/>
                    <a:pt x="9935" y="6994"/>
                    <a:pt x="6335" y="9977"/>
                  </a:cubicBezTo>
                  <a:cubicBezTo>
                    <a:pt x="2735" y="12960"/>
                    <a:pt x="1295" y="15429"/>
                    <a:pt x="575" y="17177"/>
                  </a:cubicBezTo>
                  <a:cubicBezTo>
                    <a:pt x="-145" y="18926"/>
                    <a:pt x="-145" y="19954"/>
                    <a:pt x="335" y="20571"/>
                  </a:cubicBezTo>
                  <a:cubicBezTo>
                    <a:pt x="815" y="21189"/>
                    <a:pt x="1775" y="21394"/>
                    <a:pt x="27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7536545" y="8865168"/>
              <a:ext cx="107336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7544212" y="8918836"/>
              <a:ext cx="161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7728216" y="8743108"/>
              <a:ext cx="104810" cy="221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541" fill="norm" stroke="1" extrusionOk="0">
                  <a:moveTo>
                    <a:pt x="0" y="3665"/>
                  </a:moveTo>
                  <a:cubicBezTo>
                    <a:pt x="1005" y="2424"/>
                    <a:pt x="2009" y="1182"/>
                    <a:pt x="3767" y="562"/>
                  </a:cubicBezTo>
                  <a:cubicBezTo>
                    <a:pt x="5525" y="-59"/>
                    <a:pt x="8037" y="-59"/>
                    <a:pt x="10549" y="65"/>
                  </a:cubicBezTo>
                  <a:cubicBezTo>
                    <a:pt x="13060" y="189"/>
                    <a:pt x="15572" y="438"/>
                    <a:pt x="17079" y="1182"/>
                  </a:cubicBezTo>
                  <a:cubicBezTo>
                    <a:pt x="18586" y="1927"/>
                    <a:pt x="19088" y="3169"/>
                    <a:pt x="18335" y="4162"/>
                  </a:cubicBezTo>
                  <a:cubicBezTo>
                    <a:pt x="17581" y="5155"/>
                    <a:pt x="15572" y="5900"/>
                    <a:pt x="13814" y="6769"/>
                  </a:cubicBezTo>
                  <a:cubicBezTo>
                    <a:pt x="12056" y="7638"/>
                    <a:pt x="10549" y="8631"/>
                    <a:pt x="10800" y="9500"/>
                  </a:cubicBezTo>
                  <a:cubicBezTo>
                    <a:pt x="11051" y="10369"/>
                    <a:pt x="13060" y="11113"/>
                    <a:pt x="14819" y="11982"/>
                  </a:cubicBezTo>
                  <a:cubicBezTo>
                    <a:pt x="16577" y="12851"/>
                    <a:pt x="18084" y="13844"/>
                    <a:pt x="19340" y="15086"/>
                  </a:cubicBezTo>
                  <a:cubicBezTo>
                    <a:pt x="20595" y="16327"/>
                    <a:pt x="21600" y="17817"/>
                    <a:pt x="18837" y="18934"/>
                  </a:cubicBezTo>
                  <a:cubicBezTo>
                    <a:pt x="16074" y="20051"/>
                    <a:pt x="9544" y="20796"/>
                    <a:pt x="3014" y="215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8042556" y="8880501"/>
              <a:ext cx="32967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1" y="14400"/>
                    <a:pt x="10381" y="7200"/>
                    <a:pt x="13981" y="3600"/>
                  </a:cubicBezTo>
                  <a:cubicBezTo>
                    <a:pt x="17581" y="0"/>
                    <a:pt x="195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8310895" y="8804970"/>
              <a:ext cx="121415" cy="14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31" fill="norm" stroke="1" extrusionOk="0">
                  <a:moveTo>
                    <a:pt x="0" y="2105"/>
                  </a:moveTo>
                  <a:cubicBezTo>
                    <a:pt x="1800" y="968"/>
                    <a:pt x="3600" y="-169"/>
                    <a:pt x="6750" y="20"/>
                  </a:cubicBezTo>
                  <a:cubicBezTo>
                    <a:pt x="9900" y="210"/>
                    <a:pt x="14400" y="1726"/>
                    <a:pt x="17100" y="3431"/>
                  </a:cubicBezTo>
                  <a:cubicBezTo>
                    <a:pt x="19800" y="5136"/>
                    <a:pt x="20700" y="7031"/>
                    <a:pt x="21150" y="8926"/>
                  </a:cubicBezTo>
                  <a:cubicBezTo>
                    <a:pt x="21600" y="10820"/>
                    <a:pt x="21600" y="12715"/>
                    <a:pt x="19125" y="14799"/>
                  </a:cubicBezTo>
                  <a:cubicBezTo>
                    <a:pt x="16650" y="16884"/>
                    <a:pt x="11700" y="19157"/>
                    <a:pt x="6750" y="214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8596557" y="8694400"/>
              <a:ext cx="136016" cy="285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75" fill="norm" stroke="1" extrusionOk="0">
                  <a:moveTo>
                    <a:pt x="21289" y="2451"/>
                  </a:moveTo>
                  <a:cubicBezTo>
                    <a:pt x="20489" y="1495"/>
                    <a:pt x="19689" y="540"/>
                    <a:pt x="18289" y="157"/>
                  </a:cubicBezTo>
                  <a:cubicBezTo>
                    <a:pt x="16889" y="-225"/>
                    <a:pt x="14889" y="-34"/>
                    <a:pt x="11689" y="2164"/>
                  </a:cubicBezTo>
                  <a:cubicBezTo>
                    <a:pt x="8489" y="4363"/>
                    <a:pt x="4089" y="8568"/>
                    <a:pt x="1889" y="11913"/>
                  </a:cubicBezTo>
                  <a:cubicBezTo>
                    <a:pt x="-311" y="15258"/>
                    <a:pt x="-311" y="17743"/>
                    <a:pt x="489" y="19272"/>
                  </a:cubicBezTo>
                  <a:cubicBezTo>
                    <a:pt x="1289" y="20802"/>
                    <a:pt x="2889" y="21375"/>
                    <a:pt x="5889" y="21375"/>
                  </a:cubicBezTo>
                  <a:cubicBezTo>
                    <a:pt x="8889" y="21375"/>
                    <a:pt x="13289" y="20802"/>
                    <a:pt x="17689" y="202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8793906" y="8811499"/>
              <a:ext cx="30669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8885908" y="8857501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5840"/>
                    <a:pt x="2274" y="10080"/>
                    <a:pt x="5874" y="6480"/>
                  </a:cubicBezTo>
                  <a:cubicBezTo>
                    <a:pt x="9474" y="2880"/>
                    <a:pt x="1553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9046912" y="8746033"/>
              <a:ext cx="230006" cy="20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12240" y="4431"/>
                  </a:moveTo>
                  <a:cubicBezTo>
                    <a:pt x="11280" y="3631"/>
                    <a:pt x="10320" y="2831"/>
                    <a:pt x="9240" y="2698"/>
                  </a:cubicBezTo>
                  <a:cubicBezTo>
                    <a:pt x="8160" y="2565"/>
                    <a:pt x="6960" y="3098"/>
                    <a:pt x="5400" y="5098"/>
                  </a:cubicBezTo>
                  <a:cubicBezTo>
                    <a:pt x="3840" y="7098"/>
                    <a:pt x="1920" y="10565"/>
                    <a:pt x="960" y="12965"/>
                  </a:cubicBezTo>
                  <a:cubicBezTo>
                    <a:pt x="0" y="15365"/>
                    <a:pt x="0" y="16698"/>
                    <a:pt x="0" y="18031"/>
                  </a:cubicBezTo>
                  <a:cubicBezTo>
                    <a:pt x="0" y="19365"/>
                    <a:pt x="0" y="20698"/>
                    <a:pt x="2280" y="21098"/>
                  </a:cubicBezTo>
                  <a:cubicBezTo>
                    <a:pt x="4560" y="21498"/>
                    <a:pt x="9120" y="20965"/>
                    <a:pt x="12120" y="18431"/>
                  </a:cubicBezTo>
                  <a:cubicBezTo>
                    <a:pt x="15120" y="15898"/>
                    <a:pt x="16560" y="11365"/>
                    <a:pt x="16560" y="8031"/>
                  </a:cubicBezTo>
                  <a:cubicBezTo>
                    <a:pt x="16560" y="4698"/>
                    <a:pt x="15120" y="2565"/>
                    <a:pt x="13440" y="1365"/>
                  </a:cubicBezTo>
                  <a:cubicBezTo>
                    <a:pt x="11760" y="165"/>
                    <a:pt x="9840" y="-102"/>
                    <a:pt x="8160" y="31"/>
                  </a:cubicBezTo>
                  <a:cubicBezTo>
                    <a:pt x="6480" y="165"/>
                    <a:pt x="5040" y="698"/>
                    <a:pt x="4680" y="2298"/>
                  </a:cubicBezTo>
                  <a:cubicBezTo>
                    <a:pt x="4320" y="3898"/>
                    <a:pt x="5040" y="6565"/>
                    <a:pt x="7440" y="8165"/>
                  </a:cubicBezTo>
                  <a:cubicBezTo>
                    <a:pt x="9840" y="9765"/>
                    <a:pt x="13920" y="10298"/>
                    <a:pt x="16560" y="10165"/>
                  </a:cubicBezTo>
                  <a:cubicBezTo>
                    <a:pt x="19200" y="10031"/>
                    <a:pt x="20400" y="9231"/>
                    <a:pt x="21600" y="84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9261583" y="8673496"/>
              <a:ext cx="84382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1600" fill="norm" stroke="1" extrusionOk="0">
                  <a:moveTo>
                    <a:pt x="3703" y="0"/>
                  </a:moveTo>
                  <a:cubicBezTo>
                    <a:pt x="11109" y="3600"/>
                    <a:pt x="18514" y="7200"/>
                    <a:pt x="20057" y="10425"/>
                  </a:cubicBezTo>
                  <a:cubicBezTo>
                    <a:pt x="21600" y="13650"/>
                    <a:pt x="17280" y="16500"/>
                    <a:pt x="12960" y="18300"/>
                  </a:cubicBezTo>
                  <a:cubicBezTo>
                    <a:pt x="8640" y="20100"/>
                    <a:pt x="4320" y="20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7798318" y="6744967"/>
              <a:ext cx="1092606" cy="717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14" fill="norm" stroke="1" extrusionOk="0">
                  <a:moveTo>
                    <a:pt x="17047" y="1043"/>
                  </a:moveTo>
                  <a:cubicBezTo>
                    <a:pt x="16895" y="737"/>
                    <a:pt x="16744" y="431"/>
                    <a:pt x="16417" y="239"/>
                  </a:cubicBezTo>
                  <a:cubicBezTo>
                    <a:pt x="16090" y="48"/>
                    <a:pt x="15586" y="-29"/>
                    <a:pt x="14680" y="9"/>
                  </a:cubicBezTo>
                  <a:cubicBezTo>
                    <a:pt x="13774" y="48"/>
                    <a:pt x="12465" y="201"/>
                    <a:pt x="11206" y="622"/>
                  </a:cubicBezTo>
                  <a:cubicBezTo>
                    <a:pt x="9947" y="1043"/>
                    <a:pt x="8739" y="1733"/>
                    <a:pt x="7455" y="2575"/>
                  </a:cubicBezTo>
                  <a:cubicBezTo>
                    <a:pt x="6171" y="3418"/>
                    <a:pt x="4812" y="4414"/>
                    <a:pt x="3628" y="5486"/>
                  </a:cubicBezTo>
                  <a:cubicBezTo>
                    <a:pt x="2445" y="6558"/>
                    <a:pt x="1438" y="7707"/>
                    <a:pt x="859" y="8665"/>
                  </a:cubicBezTo>
                  <a:cubicBezTo>
                    <a:pt x="280" y="9622"/>
                    <a:pt x="129" y="10388"/>
                    <a:pt x="54" y="11460"/>
                  </a:cubicBezTo>
                  <a:cubicBezTo>
                    <a:pt x="-22" y="12533"/>
                    <a:pt x="-22" y="13911"/>
                    <a:pt x="79" y="14945"/>
                  </a:cubicBezTo>
                  <a:cubicBezTo>
                    <a:pt x="179" y="15980"/>
                    <a:pt x="381" y="16669"/>
                    <a:pt x="909" y="17320"/>
                  </a:cubicBezTo>
                  <a:cubicBezTo>
                    <a:pt x="1438" y="17971"/>
                    <a:pt x="2294" y="18584"/>
                    <a:pt x="3301" y="19158"/>
                  </a:cubicBezTo>
                  <a:cubicBezTo>
                    <a:pt x="4308" y="19733"/>
                    <a:pt x="5466" y="20269"/>
                    <a:pt x="6700" y="20690"/>
                  </a:cubicBezTo>
                  <a:cubicBezTo>
                    <a:pt x="7933" y="21111"/>
                    <a:pt x="9242" y="21418"/>
                    <a:pt x="10753" y="21494"/>
                  </a:cubicBezTo>
                  <a:cubicBezTo>
                    <a:pt x="12263" y="21571"/>
                    <a:pt x="13975" y="21418"/>
                    <a:pt x="15360" y="21073"/>
                  </a:cubicBezTo>
                  <a:cubicBezTo>
                    <a:pt x="16744" y="20728"/>
                    <a:pt x="17802" y="20192"/>
                    <a:pt x="18607" y="19541"/>
                  </a:cubicBezTo>
                  <a:cubicBezTo>
                    <a:pt x="19413" y="18890"/>
                    <a:pt x="19967" y="18124"/>
                    <a:pt x="20420" y="16937"/>
                  </a:cubicBezTo>
                  <a:cubicBezTo>
                    <a:pt x="20873" y="15750"/>
                    <a:pt x="21226" y="14141"/>
                    <a:pt x="21402" y="12839"/>
                  </a:cubicBezTo>
                  <a:cubicBezTo>
                    <a:pt x="21578" y="11537"/>
                    <a:pt x="21578" y="10541"/>
                    <a:pt x="21326" y="9469"/>
                  </a:cubicBezTo>
                  <a:cubicBezTo>
                    <a:pt x="21075" y="8397"/>
                    <a:pt x="20571" y="7248"/>
                    <a:pt x="20143" y="6099"/>
                  </a:cubicBezTo>
                  <a:cubicBezTo>
                    <a:pt x="19715" y="4950"/>
                    <a:pt x="19363" y="3801"/>
                    <a:pt x="18758" y="2843"/>
                  </a:cubicBezTo>
                  <a:cubicBezTo>
                    <a:pt x="18154" y="1886"/>
                    <a:pt x="17298" y="1120"/>
                    <a:pt x="16518" y="967"/>
                  </a:cubicBezTo>
                  <a:cubicBezTo>
                    <a:pt x="15737" y="814"/>
                    <a:pt x="15033" y="1273"/>
                    <a:pt x="14328" y="17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10162328" y="8224673"/>
              <a:ext cx="210948" cy="18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973" fill="norm" stroke="1" extrusionOk="0">
                  <a:moveTo>
                    <a:pt x="11332" y="4918"/>
                  </a:moveTo>
                  <a:cubicBezTo>
                    <a:pt x="11071" y="3439"/>
                    <a:pt x="10811" y="1959"/>
                    <a:pt x="10030" y="1072"/>
                  </a:cubicBezTo>
                  <a:cubicBezTo>
                    <a:pt x="9250" y="184"/>
                    <a:pt x="7948" y="-112"/>
                    <a:pt x="6647" y="36"/>
                  </a:cubicBezTo>
                  <a:cubicBezTo>
                    <a:pt x="5346" y="184"/>
                    <a:pt x="4045" y="776"/>
                    <a:pt x="2744" y="3143"/>
                  </a:cubicBezTo>
                  <a:cubicBezTo>
                    <a:pt x="1442" y="5510"/>
                    <a:pt x="141" y="9652"/>
                    <a:pt x="11" y="12907"/>
                  </a:cubicBezTo>
                  <a:cubicBezTo>
                    <a:pt x="-119" y="16162"/>
                    <a:pt x="922" y="18529"/>
                    <a:pt x="2093" y="19861"/>
                  </a:cubicBezTo>
                  <a:cubicBezTo>
                    <a:pt x="3264" y="21192"/>
                    <a:pt x="4565" y="21488"/>
                    <a:pt x="6517" y="19861"/>
                  </a:cubicBezTo>
                  <a:cubicBezTo>
                    <a:pt x="8469" y="18233"/>
                    <a:pt x="11071" y="14683"/>
                    <a:pt x="12373" y="12167"/>
                  </a:cubicBezTo>
                  <a:cubicBezTo>
                    <a:pt x="13674" y="9652"/>
                    <a:pt x="13674" y="8173"/>
                    <a:pt x="13544" y="8173"/>
                  </a:cubicBezTo>
                  <a:cubicBezTo>
                    <a:pt x="13414" y="8173"/>
                    <a:pt x="13153" y="9652"/>
                    <a:pt x="13023" y="11132"/>
                  </a:cubicBezTo>
                  <a:cubicBezTo>
                    <a:pt x="12893" y="12611"/>
                    <a:pt x="12893" y="14091"/>
                    <a:pt x="14324" y="15274"/>
                  </a:cubicBezTo>
                  <a:cubicBezTo>
                    <a:pt x="15756" y="16458"/>
                    <a:pt x="18618" y="17346"/>
                    <a:pt x="21481" y="182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10411609" y="8313155"/>
              <a:ext cx="145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10495945" y="8267154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10626719" y="8129151"/>
              <a:ext cx="103379" cy="29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529" fill="norm" stroke="1" extrusionOk="0">
                  <a:moveTo>
                    <a:pt x="4652" y="0"/>
                  </a:moveTo>
                  <a:cubicBezTo>
                    <a:pt x="3598" y="4168"/>
                    <a:pt x="2544" y="8337"/>
                    <a:pt x="2017" y="11463"/>
                  </a:cubicBezTo>
                  <a:cubicBezTo>
                    <a:pt x="1491" y="14589"/>
                    <a:pt x="1491" y="16674"/>
                    <a:pt x="1227" y="18189"/>
                  </a:cubicBezTo>
                  <a:cubicBezTo>
                    <a:pt x="964" y="19705"/>
                    <a:pt x="437" y="20653"/>
                    <a:pt x="173" y="20558"/>
                  </a:cubicBezTo>
                  <a:cubicBezTo>
                    <a:pt x="-90" y="20463"/>
                    <a:pt x="-90" y="19326"/>
                    <a:pt x="437" y="18284"/>
                  </a:cubicBezTo>
                  <a:cubicBezTo>
                    <a:pt x="964" y="17242"/>
                    <a:pt x="2017" y="16295"/>
                    <a:pt x="5178" y="15726"/>
                  </a:cubicBezTo>
                  <a:cubicBezTo>
                    <a:pt x="8339" y="15158"/>
                    <a:pt x="13608" y="14968"/>
                    <a:pt x="16769" y="15347"/>
                  </a:cubicBezTo>
                  <a:cubicBezTo>
                    <a:pt x="19929" y="15726"/>
                    <a:pt x="20983" y="16674"/>
                    <a:pt x="21247" y="17621"/>
                  </a:cubicBezTo>
                  <a:cubicBezTo>
                    <a:pt x="21510" y="18568"/>
                    <a:pt x="20983" y="19516"/>
                    <a:pt x="19403" y="20179"/>
                  </a:cubicBezTo>
                  <a:cubicBezTo>
                    <a:pt x="17822" y="20842"/>
                    <a:pt x="15188" y="21221"/>
                    <a:pt x="12554" y="21411"/>
                  </a:cubicBezTo>
                  <a:cubicBezTo>
                    <a:pt x="9920" y="21600"/>
                    <a:pt x="7286" y="21600"/>
                    <a:pt x="5705" y="21126"/>
                  </a:cubicBezTo>
                  <a:cubicBezTo>
                    <a:pt x="4125" y="20653"/>
                    <a:pt x="3598" y="19705"/>
                    <a:pt x="3071" y="187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10940621" y="8267154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10994289" y="8320822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11239628" y="8129151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7708090" y="6712859"/>
              <a:ext cx="1310465" cy="73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40" fill="norm" stroke="1" extrusionOk="0">
                  <a:moveTo>
                    <a:pt x="15776" y="3515"/>
                  </a:moveTo>
                  <a:cubicBezTo>
                    <a:pt x="15818" y="3143"/>
                    <a:pt x="15860" y="2770"/>
                    <a:pt x="15776" y="2547"/>
                  </a:cubicBezTo>
                  <a:cubicBezTo>
                    <a:pt x="15693" y="2323"/>
                    <a:pt x="15483" y="2249"/>
                    <a:pt x="14813" y="2063"/>
                  </a:cubicBezTo>
                  <a:cubicBezTo>
                    <a:pt x="14144" y="1877"/>
                    <a:pt x="13013" y="1579"/>
                    <a:pt x="12030" y="1430"/>
                  </a:cubicBezTo>
                  <a:cubicBezTo>
                    <a:pt x="11046" y="1281"/>
                    <a:pt x="10209" y="1281"/>
                    <a:pt x="9393" y="1430"/>
                  </a:cubicBezTo>
                  <a:cubicBezTo>
                    <a:pt x="8576" y="1579"/>
                    <a:pt x="7781" y="1877"/>
                    <a:pt x="6902" y="2435"/>
                  </a:cubicBezTo>
                  <a:cubicBezTo>
                    <a:pt x="6023" y="2994"/>
                    <a:pt x="5060" y="3813"/>
                    <a:pt x="4139" y="4744"/>
                  </a:cubicBezTo>
                  <a:cubicBezTo>
                    <a:pt x="3218" y="5675"/>
                    <a:pt x="2339" y="6718"/>
                    <a:pt x="1648" y="7835"/>
                  </a:cubicBezTo>
                  <a:cubicBezTo>
                    <a:pt x="958" y="8952"/>
                    <a:pt x="455" y="10144"/>
                    <a:pt x="204" y="11150"/>
                  </a:cubicBezTo>
                  <a:cubicBezTo>
                    <a:pt x="-47" y="12155"/>
                    <a:pt x="-47" y="12974"/>
                    <a:pt x="100" y="13757"/>
                  </a:cubicBezTo>
                  <a:cubicBezTo>
                    <a:pt x="246" y="14539"/>
                    <a:pt x="539" y="15283"/>
                    <a:pt x="832" y="15917"/>
                  </a:cubicBezTo>
                  <a:cubicBezTo>
                    <a:pt x="1125" y="16550"/>
                    <a:pt x="1418" y="17071"/>
                    <a:pt x="2276" y="17630"/>
                  </a:cubicBezTo>
                  <a:cubicBezTo>
                    <a:pt x="3134" y="18188"/>
                    <a:pt x="4558" y="18784"/>
                    <a:pt x="5709" y="19231"/>
                  </a:cubicBezTo>
                  <a:cubicBezTo>
                    <a:pt x="6860" y="19678"/>
                    <a:pt x="7739" y="19976"/>
                    <a:pt x="8576" y="20311"/>
                  </a:cubicBezTo>
                  <a:cubicBezTo>
                    <a:pt x="9413" y="20646"/>
                    <a:pt x="10209" y="21019"/>
                    <a:pt x="11067" y="21242"/>
                  </a:cubicBezTo>
                  <a:cubicBezTo>
                    <a:pt x="11925" y="21466"/>
                    <a:pt x="12846" y="21540"/>
                    <a:pt x="13830" y="21540"/>
                  </a:cubicBezTo>
                  <a:cubicBezTo>
                    <a:pt x="14813" y="21540"/>
                    <a:pt x="15860" y="21466"/>
                    <a:pt x="16760" y="21056"/>
                  </a:cubicBezTo>
                  <a:cubicBezTo>
                    <a:pt x="17660" y="20646"/>
                    <a:pt x="18413" y="19901"/>
                    <a:pt x="19146" y="18859"/>
                  </a:cubicBezTo>
                  <a:cubicBezTo>
                    <a:pt x="19879" y="17816"/>
                    <a:pt x="20590" y="16475"/>
                    <a:pt x="21009" y="15134"/>
                  </a:cubicBezTo>
                  <a:cubicBezTo>
                    <a:pt x="21427" y="13794"/>
                    <a:pt x="21553" y="12453"/>
                    <a:pt x="21406" y="11075"/>
                  </a:cubicBezTo>
                  <a:cubicBezTo>
                    <a:pt x="21260" y="9697"/>
                    <a:pt x="20841" y="8282"/>
                    <a:pt x="20297" y="6867"/>
                  </a:cubicBezTo>
                  <a:cubicBezTo>
                    <a:pt x="19753" y="5452"/>
                    <a:pt x="19083" y="4037"/>
                    <a:pt x="18288" y="2957"/>
                  </a:cubicBezTo>
                  <a:cubicBezTo>
                    <a:pt x="17493" y="1877"/>
                    <a:pt x="16572" y="1132"/>
                    <a:pt x="15441" y="648"/>
                  </a:cubicBezTo>
                  <a:cubicBezTo>
                    <a:pt x="14311" y="163"/>
                    <a:pt x="12972" y="-60"/>
                    <a:pt x="11737" y="14"/>
                  </a:cubicBezTo>
                  <a:cubicBezTo>
                    <a:pt x="10502" y="89"/>
                    <a:pt x="9372" y="461"/>
                    <a:pt x="8158" y="1169"/>
                  </a:cubicBezTo>
                  <a:cubicBezTo>
                    <a:pt x="6944" y="1877"/>
                    <a:pt x="5646" y="2919"/>
                    <a:pt x="4579" y="3962"/>
                  </a:cubicBezTo>
                  <a:cubicBezTo>
                    <a:pt x="3511" y="5005"/>
                    <a:pt x="2674" y="6048"/>
                    <a:pt x="2151" y="6941"/>
                  </a:cubicBezTo>
                  <a:cubicBezTo>
                    <a:pt x="1627" y="7835"/>
                    <a:pt x="1418" y="8580"/>
                    <a:pt x="1334" y="9139"/>
                  </a:cubicBezTo>
                  <a:cubicBezTo>
                    <a:pt x="1251" y="9697"/>
                    <a:pt x="1293" y="10070"/>
                    <a:pt x="1334" y="104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9311081" y="6846184"/>
              <a:ext cx="1901370" cy="79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77" fill="norm" stroke="1" extrusionOk="0">
                  <a:moveTo>
                    <a:pt x="14168" y="2134"/>
                  </a:moveTo>
                  <a:cubicBezTo>
                    <a:pt x="13706" y="1722"/>
                    <a:pt x="13244" y="1309"/>
                    <a:pt x="12710" y="1034"/>
                  </a:cubicBezTo>
                  <a:cubicBezTo>
                    <a:pt x="12176" y="758"/>
                    <a:pt x="11569" y="621"/>
                    <a:pt x="10804" y="483"/>
                  </a:cubicBezTo>
                  <a:cubicBezTo>
                    <a:pt x="10039" y="346"/>
                    <a:pt x="9115" y="208"/>
                    <a:pt x="8277" y="243"/>
                  </a:cubicBezTo>
                  <a:cubicBezTo>
                    <a:pt x="7440" y="277"/>
                    <a:pt x="6689" y="483"/>
                    <a:pt x="5953" y="793"/>
                  </a:cubicBezTo>
                  <a:cubicBezTo>
                    <a:pt x="5216" y="1102"/>
                    <a:pt x="4495" y="1515"/>
                    <a:pt x="3917" y="1997"/>
                  </a:cubicBezTo>
                  <a:cubicBezTo>
                    <a:pt x="3339" y="2478"/>
                    <a:pt x="2906" y="3029"/>
                    <a:pt x="2545" y="3613"/>
                  </a:cubicBezTo>
                  <a:cubicBezTo>
                    <a:pt x="2184" y="4198"/>
                    <a:pt x="1896" y="4817"/>
                    <a:pt x="1722" y="5677"/>
                  </a:cubicBezTo>
                  <a:cubicBezTo>
                    <a:pt x="1549" y="6537"/>
                    <a:pt x="1491" y="7637"/>
                    <a:pt x="1506" y="8601"/>
                  </a:cubicBezTo>
                  <a:cubicBezTo>
                    <a:pt x="1520" y="9564"/>
                    <a:pt x="1607" y="10389"/>
                    <a:pt x="1881" y="11318"/>
                  </a:cubicBezTo>
                  <a:cubicBezTo>
                    <a:pt x="2156" y="12246"/>
                    <a:pt x="2618" y="13278"/>
                    <a:pt x="3282" y="14344"/>
                  </a:cubicBezTo>
                  <a:cubicBezTo>
                    <a:pt x="3946" y="15411"/>
                    <a:pt x="4812" y="16511"/>
                    <a:pt x="5679" y="17302"/>
                  </a:cubicBezTo>
                  <a:cubicBezTo>
                    <a:pt x="6545" y="18094"/>
                    <a:pt x="7411" y="18575"/>
                    <a:pt x="8321" y="18919"/>
                  </a:cubicBezTo>
                  <a:cubicBezTo>
                    <a:pt x="9230" y="19263"/>
                    <a:pt x="10183" y="19469"/>
                    <a:pt x="11165" y="19607"/>
                  </a:cubicBezTo>
                  <a:cubicBezTo>
                    <a:pt x="12147" y="19744"/>
                    <a:pt x="13158" y="19813"/>
                    <a:pt x="14154" y="19779"/>
                  </a:cubicBezTo>
                  <a:cubicBezTo>
                    <a:pt x="15150" y="19744"/>
                    <a:pt x="16132" y="19607"/>
                    <a:pt x="17013" y="19332"/>
                  </a:cubicBezTo>
                  <a:cubicBezTo>
                    <a:pt x="17894" y="19057"/>
                    <a:pt x="18673" y="18644"/>
                    <a:pt x="19236" y="18025"/>
                  </a:cubicBezTo>
                  <a:cubicBezTo>
                    <a:pt x="19799" y="17406"/>
                    <a:pt x="20146" y="16580"/>
                    <a:pt x="20377" y="15548"/>
                  </a:cubicBezTo>
                  <a:cubicBezTo>
                    <a:pt x="20608" y="14516"/>
                    <a:pt x="20723" y="13278"/>
                    <a:pt x="20565" y="11937"/>
                  </a:cubicBezTo>
                  <a:cubicBezTo>
                    <a:pt x="20406" y="10595"/>
                    <a:pt x="19973" y="9151"/>
                    <a:pt x="19381" y="7741"/>
                  </a:cubicBezTo>
                  <a:cubicBezTo>
                    <a:pt x="18789" y="6330"/>
                    <a:pt x="18038" y="4955"/>
                    <a:pt x="17229" y="3888"/>
                  </a:cubicBezTo>
                  <a:cubicBezTo>
                    <a:pt x="16421" y="2822"/>
                    <a:pt x="15554" y="2065"/>
                    <a:pt x="14674" y="1481"/>
                  </a:cubicBezTo>
                  <a:cubicBezTo>
                    <a:pt x="13793" y="896"/>
                    <a:pt x="12898" y="483"/>
                    <a:pt x="11988" y="243"/>
                  </a:cubicBezTo>
                  <a:cubicBezTo>
                    <a:pt x="11079" y="2"/>
                    <a:pt x="10154" y="-67"/>
                    <a:pt x="9245" y="71"/>
                  </a:cubicBezTo>
                  <a:cubicBezTo>
                    <a:pt x="8335" y="208"/>
                    <a:pt x="7440" y="552"/>
                    <a:pt x="6559" y="930"/>
                  </a:cubicBezTo>
                  <a:cubicBezTo>
                    <a:pt x="5679" y="1309"/>
                    <a:pt x="4812" y="1722"/>
                    <a:pt x="3917" y="2375"/>
                  </a:cubicBezTo>
                  <a:cubicBezTo>
                    <a:pt x="3022" y="3029"/>
                    <a:pt x="2098" y="3923"/>
                    <a:pt x="1448" y="4645"/>
                  </a:cubicBezTo>
                  <a:cubicBezTo>
                    <a:pt x="798" y="5367"/>
                    <a:pt x="423" y="5918"/>
                    <a:pt x="206" y="6640"/>
                  </a:cubicBezTo>
                  <a:cubicBezTo>
                    <a:pt x="-10" y="7362"/>
                    <a:pt x="-68" y="8257"/>
                    <a:pt x="91" y="9357"/>
                  </a:cubicBezTo>
                  <a:cubicBezTo>
                    <a:pt x="250" y="10458"/>
                    <a:pt x="625" y="11765"/>
                    <a:pt x="1145" y="13003"/>
                  </a:cubicBezTo>
                  <a:cubicBezTo>
                    <a:pt x="1665" y="14241"/>
                    <a:pt x="2329" y="15411"/>
                    <a:pt x="3108" y="16339"/>
                  </a:cubicBezTo>
                  <a:cubicBezTo>
                    <a:pt x="3888" y="17268"/>
                    <a:pt x="4783" y="17956"/>
                    <a:pt x="5736" y="18575"/>
                  </a:cubicBezTo>
                  <a:cubicBezTo>
                    <a:pt x="6689" y="19194"/>
                    <a:pt x="7700" y="19744"/>
                    <a:pt x="8725" y="20226"/>
                  </a:cubicBezTo>
                  <a:cubicBezTo>
                    <a:pt x="9750" y="20708"/>
                    <a:pt x="10790" y="21120"/>
                    <a:pt x="11844" y="21327"/>
                  </a:cubicBezTo>
                  <a:cubicBezTo>
                    <a:pt x="12898" y="21533"/>
                    <a:pt x="13966" y="21533"/>
                    <a:pt x="15064" y="21292"/>
                  </a:cubicBezTo>
                  <a:cubicBezTo>
                    <a:pt x="16161" y="21051"/>
                    <a:pt x="17287" y="20570"/>
                    <a:pt x="18254" y="19916"/>
                  </a:cubicBezTo>
                  <a:cubicBezTo>
                    <a:pt x="19222" y="19263"/>
                    <a:pt x="20030" y="18437"/>
                    <a:pt x="20579" y="17062"/>
                  </a:cubicBezTo>
                  <a:cubicBezTo>
                    <a:pt x="21128" y="15686"/>
                    <a:pt x="21416" y="13760"/>
                    <a:pt x="21474" y="12006"/>
                  </a:cubicBezTo>
                  <a:cubicBezTo>
                    <a:pt x="21532" y="10251"/>
                    <a:pt x="21359" y="8669"/>
                    <a:pt x="20810" y="7259"/>
                  </a:cubicBezTo>
                  <a:cubicBezTo>
                    <a:pt x="20261" y="5849"/>
                    <a:pt x="19337" y="4611"/>
                    <a:pt x="18356" y="3751"/>
                  </a:cubicBezTo>
                  <a:cubicBezTo>
                    <a:pt x="17374" y="2891"/>
                    <a:pt x="16334" y="2409"/>
                    <a:pt x="15598" y="2169"/>
                  </a:cubicBezTo>
                  <a:cubicBezTo>
                    <a:pt x="14861" y="1928"/>
                    <a:pt x="14428" y="1928"/>
                    <a:pt x="13995" y="19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10120270" y="8658971"/>
              <a:ext cx="143610" cy="22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267" fill="norm" stroke="1" extrusionOk="0">
                  <a:moveTo>
                    <a:pt x="0" y="5020"/>
                  </a:moveTo>
                  <a:cubicBezTo>
                    <a:pt x="3411" y="3563"/>
                    <a:pt x="6821" y="2107"/>
                    <a:pt x="9663" y="1258"/>
                  </a:cubicBezTo>
                  <a:cubicBezTo>
                    <a:pt x="12505" y="408"/>
                    <a:pt x="14779" y="166"/>
                    <a:pt x="17053" y="44"/>
                  </a:cubicBezTo>
                  <a:cubicBezTo>
                    <a:pt x="19326" y="-77"/>
                    <a:pt x="21600" y="-77"/>
                    <a:pt x="21032" y="1743"/>
                  </a:cubicBezTo>
                  <a:cubicBezTo>
                    <a:pt x="20463" y="3563"/>
                    <a:pt x="17053" y="7204"/>
                    <a:pt x="14400" y="9267"/>
                  </a:cubicBezTo>
                  <a:cubicBezTo>
                    <a:pt x="11747" y="11330"/>
                    <a:pt x="9853" y="11815"/>
                    <a:pt x="9853" y="12058"/>
                  </a:cubicBezTo>
                  <a:cubicBezTo>
                    <a:pt x="9853" y="12301"/>
                    <a:pt x="11747" y="12301"/>
                    <a:pt x="13642" y="12422"/>
                  </a:cubicBezTo>
                  <a:cubicBezTo>
                    <a:pt x="15537" y="12543"/>
                    <a:pt x="17432" y="12786"/>
                    <a:pt x="18947" y="13393"/>
                  </a:cubicBezTo>
                  <a:cubicBezTo>
                    <a:pt x="20463" y="13999"/>
                    <a:pt x="21600" y="14970"/>
                    <a:pt x="21221" y="16426"/>
                  </a:cubicBezTo>
                  <a:cubicBezTo>
                    <a:pt x="20842" y="17883"/>
                    <a:pt x="18947" y="19824"/>
                    <a:pt x="15916" y="20674"/>
                  </a:cubicBezTo>
                  <a:cubicBezTo>
                    <a:pt x="12884" y="21523"/>
                    <a:pt x="8716" y="21280"/>
                    <a:pt x="4547" y="210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10325357" y="8770127"/>
              <a:ext cx="162921" cy="12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250" fill="norm" stroke="1" extrusionOk="0">
                  <a:moveTo>
                    <a:pt x="13210" y="6994"/>
                  </a:moveTo>
                  <a:cubicBezTo>
                    <a:pt x="13210" y="4834"/>
                    <a:pt x="13210" y="2674"/>
                    <a:pt x="12379" y="1378"/>
                  </a:cubicBezTo>
                  <a:cubicBezTo>
                    <a:pt x="11548" y="82"/>
                    <a:pt x="9887" y="-350"/>
                    <a:pt x="8225" y="298"/>
                  </a:cubicBezTo>
                  <a:cubicBezTo>
                    <a:pt x="6563" y="946"/>
                    <a:pt x="4902" y="2674"/>
                    <a:pt x="3573" y="4618"/>
                  </a:cubicBezTo>
                  <a:cubicBezTo>
                    <a:pt x="2243" y="6562"/>
                    <a:pt x="1247" y="8722"/>
                    <a:pt x="582" y="10882"/>
                  </a:cubicBezTo>
                  <a:cubicBezTo>
                    <a:pt x="-83" y="13042"/>
                    <a:pt x="-415" y="15202"/>
                    <a:pt x="914" y="16498"/>
                  </a:cubicBezTo>
                  <a:cubicBezTo>
                    <a:pt x="2243" y="17794"/>
                    <a:pt x="5234" y="18226"/>
                    <a:pt x="7394" y="17794"/>
                  </a:cubicBezTo>
                  <a:cubicBezTo>
                    <a:pt x="9554" y="17362"/>
                    <a:pt x="10883" y="16066"/>
                    <a:pt x="12379" y="14554"/>
                  </a:cubicBezTo>
                  <a:cubicBezTo>
                    <a:pt x="13874" y="13042"/>
                    <a:pt x="15536" y="11314"/>
                    <a:pt x="16533" y="11530"/>
                  </a:cubicBezTo>
                  <a:cubicBezTo>
                    <a:pt x="17530" y="11746"/>
                    <a:pt x="17862" y="13906"/>
                    <a:pt x="18527" y="15850"/>
                  </a:cubicBezTo>
                  <a:cubicBezTo>
                    <a:pt x="19191" y="17794"/>
                    <a:pt x="20188" y="19522"/>
                    <a:pt x="21185" y="212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10541946" y="8819166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10610947" y="8750165"/>
              <a:ext cx="230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00"/>
                    <a:pt x="0" y="7200"/>
                    <a:pt x="3600" y="10800"/>
                  </a:cubicBezTo>
                  <a:cubicBezTo>
                    <a:pt x="7200" y="14400"/>
                    <a:pt x="144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10704050" y="8650496"/>
              <a:ext cx="116048" cy="24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5317" y="0"/>
                  </a:moveTo>
                  <a:cubicBezTo>
                    <a:pt x="3479" y="4775"/>
                    <a:pt x="1640" y="9549"/>
                    <a:pt x="721" y="12846"/>
                  </a:cubicBezTo>
                  <a:cubicBezTo>
                    <a:pt x="-198" y="16143"/>
                    <a:pt x="-198" y="17962"/>
                    <a:pt x="491" y="18417"/>
                  </a:cubicBezTo>
                  <a:cubicBezTo>
                    <a:pt x="1181" y="18872"/>
                    <a:pt x="2559" y="17962"/>
                    <a:pt x="3708" y="16939"/>
                  </a:cubicBezTo>
                  <a:cubicBezTo>
                    <a:pt x="4857" y="15916"/>
                    <a:pt x="5776" y="14779"/>
                    <a:pt x="7385" y="13983"/>
                  </a:cubicBezTo>
                  <a:cubicBezTo>
                    <a:pt x="8993" y="13187"/>
                    <a:pt x="11291" y="12733"/>
                    <a:pt x="13819" y="13415"/>
                  </a:cubicBezTo>
                  <a:cubicBezTo>
                    <a:pt x="16347" y="14097"/>
                    <a:pt x="19104" y="15916"/>
                    <a:pt x="20253" y="17394"/>
                  </a:cubicBezTo>
                  <a:cubicBezTo>
                    <a:pt x="21402" y="18872"/>
                    <a:pt x="20942" y="20008"/>
                    <a:pt x="18874" y="20691"/>
                  </a:cubicBezTo>
                  <a:cubicBezTo>
                    <a:pt x="16806" y="21373"/>
                    <a:pt x="13130" y="21600"/>
                    <a:pt x="9913" y="21600"/>
                  </a:cubicBezTo>
                  <a:cubicBezTo>
                    <a:pt x="6696" y="21600"/>
                    <a:pt x="3938" y="21373"/>
                    <a:pt x="2789" y="21145"/>
                  </a:cubicBezTo>
                  <a:cubicBezTo>
                    <a:pt x="1640" y="20918"/>
                    <a:pt x="2100" y="20691"/>
                    <a:pt x="2559" y="204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11017289" y="8765498"/>
              <a:ext cx="107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11047957" y="8834500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11248519" y="8734831"/>
              <a:ext cx="178906" cy="1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4" h="21463" fill="norm" stroke="1" extrusionOk="0">
                  <a:moveTo>
                    <a:pt x="14746" y="967"/>
                  </a:moveTo>
                  <a:cubicBezTo>
                    <a:pt x="11536" y="1934"/>
                    <a:pt x="8325" y="2901"/>
                    <a:pt x="5698" y="4675"/>
                  </a:cubicBezTo>
                  <a:cubicBezTo>
                    <a:pt x="3071" y="6448"/>
                    <a:pt x="1027" y="9027"/>
                    <a:pt x="298" y="11767"/>
                  </a:cubicBezTo>
                  <a:cubicBezTo>
                    <a:pt x="-432" y="14507"/>
                    <a:pt x="152" y="17409"/>
                    <a:pt x="2341" y="19182"/>
                  </a:cubicBezTo>
                  <a:cubicBezTo>
                    <a:pt x="4530" y="20955"/>
                    <a:pt x="8325" y="21600"/>
                    <a:pt x="11536" y="21439"/>
                  </a:cubicBezTo>
                  <a:cubicBezTo>
                    <a:pt x="14746" y="21278"/>
                    <a:pt x="17373" y="20310"/>
                    <a:pt x="18979" y="17731"/>
                  </a:cubicBezTo>
                  <a:cubicBezTo>
                    <a:pt x="20584" y="15152"/>
                    <a:pt x="21168" y="10961"/>
                    <a:pt x="19125" y="7737"/>
                  </a:cubicBezTo>
                  <a:cubicBezTo>
                    <a:pt x="17082" y="4513"/>
                    <a:pt x="12411" y="2257"/>
                    <a:pt x="774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11567019" y="8195114"/>
              <a:ext cx="150704" cy="69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536" fill="norm" stroke="1" extrusionOk="0">
                  <a:moveTo>
                    <a:pt x="1356" y="1286"/>
                  </a:moveTo>
                  <a:cubicBezTo>
                    <a:pt x="1356" y="889"/>
                    <a:pt x="1356" y="492"/>
                    <a:pt x="2227" y="254"/>
                  </a:cubicBezTo>
                  <a:cubicBezTo>
                    <a:pt x="3098" y="15"/>
                    <a:pt x="4840" y="-64"/>
                    <a:pt x="8150" y="55"/>
                  </a:cubicBezTo>
                  <a:cubicBezTo>
                    <a:pt x="11459" y="174"/>
                    <a:pt x="16337" y="492"/>
                    <a:pt x="18775" y="1048"/>
                  </a:cubicBezTo>
                  <a:cubicBezTo>
                    <a:pt x="21214" y="1604"/>
                    <a:pt x="21214" y="2398"/>
                    <a:pt x="18253" y="3351"/>
                  </a:cubicBezTo>
                  <a:cubicBezTo>
                    <a:pt x="15291" y="4304"/>
                    <a:pt x="9369" y="5415"/>
                    <a:pt x="5885" y="6130"/>
                  </a:cubicBezTo>
                  <a:cubicBezTo>
                    <a:pt x="2401" y="6845"/>
                    <a:pt x="1356" y="7162"/>
                    <a:pt x="659" y="7560"/>
                  </a:cubicBezTo>
                  <a:cubicBezTo>
                    <a:pt x="-38" y="7957"/>
                    <a:pt x="-386" y="8433"/>
                    <a:pt x="659" y="8989"/>
                  </a:cubicBezTo>
                  <a:cubicBezTo>
                    <a:pt x="1704" y="9545"/>
                    <a:pt x="4143" y="10180"/>
                    <a:pt x="7279" y="11054"/>
                  </a:cubicBezTo>
                  <a:cubicBezTo>
                    <a:pt x="10414" y="11927"/>
                    <a:pt x="14246" y="13039"/>
                    <a:pt x="16337" y="14111"/>
                  </a:cubicBezTo>
                  <a:cubicBezTo>
                    <a:pt x="18427" y="15183"/>
                    <a:pt x="18775" y="16215"/>
                    <a:pt x="18253" y="17129"/>
                  </a:cubicBezTo>
                  <a:cubicBezTo>
                    <a:pt x="17730" y="18042"/>
                    <a:pt x="16337" y="18836"/>
                    <a:pt x="14072" y="19511"/>
                  </a:cubicBezTo>
                  <a:cubicBezTo>
                    <a:pt x="11808" y="20186"/>
                    <a:pt x="8672" y="20742"/>
                    <a:pt x="6233" y="21060"/>
                  </a:cubicBezTo>
                  <a:cubicBezTo>
                    <a:pt x="3795" y="21377"/>
                    <a:pt x="2053" y="21457"/>
                    <a:pt x="311" y="215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11884601" y="8214627"/>
              <a:ext cx="137046" cy="15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47" fill="norm" stroke="1" extrusionOk="0">
                  <a:moveTo>
                    <a:pt x="8250" y="16304"/>
                  </a:moveTo>
                  <a:cubicBezTo>
                    <a:pt x="9850" y="15276"/>
                    <a:pt x="11450" y="14247"/>
                    <a:pt x="12850" y="13047"/>
                  </a:cubicBezTo>
                  <a:cubicBezTo>
                    <a:pt x="14250" y="11847"/>
                    <a:pt x="15450" y="10476"/>
                    <a:pt x="15250" y="8761"/>
                  </a:cubicBezTo>
                  <a:cubicBezTo>
                    <a:pt x="15050" y="7047"/>
                    <a:pt x="13450" y="4990"/>
                    <a:pt x="12050" y="3276"/>
                  </a:cubicBezTo>
                  <a:cubicBezTo>
                    <a:pt x="10650" y="1561"/>
                    <a:pt x="9450" y="190"/>
                    <a:pt x="8050" y="18"/>
                  </a:cubicBezTo>
                  <a:cubicBezTo>
                    <a:pt x="6650" y="-153"/>
                    <a:pt x="5050" y="876"/>
                    <a:pt x="3650" y="3104"/>
                  </a:cubicBezTo>
                  <a:cubicBezTo>
                    <a:pt x="2250" y="5333"/>
                    <a:pt x="1050" y="8761"/>
                    <a:pt x="450" y="11333"/>
                  </a:cubicBezTo>
                  <a:cubicBezTo>
                    <a:pt x="-150" y="13904"/>
                    <a:pt x="-150" y="15618"/>
                    <a:pt x="450" y="17161"/>
                  </a:cubicBezTo>
                  <a:cubicBezTo>
                    <a:pt x="1050" y="18704"/>
                    <a:pt x="2250" y="20076"/>
                    <a:pt x="3650" y="20247"/>
                  </a:cubicBezTo>
                  <a:cubicBezTo>
                    <a:pt x="5050" y="20418"/>
                    <a:pt x="6650" y="19390"/>
                    <a:pt x="8050" y="17504"/>
                  </a:cubicBezTo>
                  <a:cubicBezTo>
                    <a:pt x="9450" y="15618"/>
                    <a:pt x="10650" y="12876"/>
                    <a:pt x="11850" y="10818"/>
                  </a:cubicBezTo>
                  <a:cubicBezTo>
                    <a:pt x="13050" y="8761"/>
                    <a:pt x="14250" y="7390"/>
                    <a:pt x="14850" y="7561"/>
                  </a:cubicBezTo>
                  <a:cubicBezTo>
                    <a:pt x="15450" y="7733"/>
                    <a:pt x="15450" y="9447"/>
                    <a:pt x="15450" y="11504"/>
                  </a:cubicBezTo>
                  <a:cubicBezTo>
                    <a:pt x="15450" y="13561"/>
                    <a:pt x="15450" y="15961"/>
                    <a:pt x="16450" y="17676"/>
                  </a:cubicBezTo>
                  <a:cubicBezTo>
                    <a:pt x="17450" y="19390"/>
                    <a:pt x="19450" y="20418"/>
                    <a:pt x="21450" y="214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12082980" y="8282488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12105981" y="8351490"/>
              <a:ext cx="69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12282318" y="8251820"/>
              <a:ext cx="84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12435655" y="8113817"/>
              <a:ext cx="38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1440"/>
                    <a:pt x="8640" y="2880"/>
                    <a:pt x="12240" y="6480"/>
                  </a:cubicBezTo>
                  <a:cubicBezTo>
                    <a:pt x="15840" y="10080"/>
                    <a:pt x="1872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12305319" y="8328489"/>
              <a:ext cx="222339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10" y="10800"/>
                    <a:pt x="11421" y="21600"/>
                    <a:pt x="15021" y="21600"/>
                  </a:cubicBezTo>
                  <a:cubicBezTo>
                    <a:pt x="18621" y="21600"/>
                    <a:pt x="2011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12351320" y="8412824"/>
              <a:ext cx="16867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4909" y="554"/>
                  </a:cubicBezTo>
                  <a:cubicBezTo>
                    <a:pt x="6545" y="1108"/>
                    <a:pt x="8182" y="2215"/>
                    <a:pt x="8836" y="4154"/>
                  </a:cubicBezTo>
                  <a:cubicBezTo>
                    <a:pt x="9491" y="6092"/>
                    <a:pt x="9164" y="8862"/>
                    <a:pt x="8182" y="11077"/>
                  </a:cubicBezTo>
                  <a:cubicBezTo>
                    <a:pt x="7200" y="13292"/>
                    <a:pt x="5564" y="14954"/>
                    <a:pt x="4091" y="16615"/>
                  </a:cubicBezTo>
                  <a:cubicBezTo>
                    <a:pt x="2618" y="18277"/>
                    <a:pt x="1309" y="19938"/>
                    <a:pt x="1473" y="20769"/>
                  </a:cubicBezTo>
                  <a:cubicBezTo>
                    <a:pt x="1636" y="21600"/>
                    <a:pt x="3273" y="21600"/>
                    <a:pt x="6873" y="21600"/>
                  </a:cubicBezTo>
                  <a:cubicBezTo>
                    <a:pt x="10473" y="21600"/>
                    <a:pt x="16036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11822308" y="8681163"/>
              <a:ext cx="112541" cy="22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fill="norm" stroke="1" extrusionOk="0">
                  <a:moveTo>
                    <a:pt x="0" y="0"/>
                  </a:moveTo>
                  <a:cubicBezTo>
                    <a:pt x="1409" y="5155"/>
                    <a:pt x="2817" y="10309"/>
                    <a:pt x="3757" y="13500"/>
                  </a:cubicBezTo>
                  <a:cubicBezTo>
                    <a:pt x="4696" y="16691"/>
                    <a:pt x="5165" y="17918"/>
                    <a:pt x="5165" y="19145"/>
                  </a:cubicBezTo>
                  <a:cubicBezTo>
                    <a:pt x="5165" y="20373"/>
                    <a:pt x="4696" y="21600"/>
                    <a:pt x="4226" y="21600"/>
                  </a:cubicBezTo>
                  <a:cubicBezTo>
                    <a:pt x="3757" y="21600"/>
                    <a:pt x="3287" y="20373"/>
                    <a:pt x="3287" y="19145"/>
                  </a:cubicBezTo>
                  <a:cubicBezTo>
                    <a:pt x="3287" y="17918"/>
                    <a:pt x="3757" y="16691"/>
                    <a:pt x="4930" y="15586"/>
                  </a:cubicBezTo>
                  <a:cubicBezTo>
                    <a:pt x="6104" y="14482"/>
                    <a:pt x="7983" y="13500"/>
                    <a:pt x="10565" y="13255"/>
                  </a:cubicBezTo>
                  <a:cubicBezTo>
                    <a:pt x="13148" y="13009"/>
                    <a:pt x="16435" y="13500"/>
                    <a:pt x="18548" y="14359"/>
                  </a:cubicBezTo>
                  <a:cubicBezTo>
                    <a:pt x="20661" y="15218"/>
                    <a:pt x="21600" y="16445"/>
                    <a:pt x="19487" y="17673"/>
                  </a:cubicBezTo>
                  <a:cubicBezTo>
                    <a:pt x="17374" y="18900"/>
                    <a:pt x="12209" y="20127"/>
                    <a:pt x="8217" y="20618"/>
                  </a:cubicBezTo>
                  <a:cubicBezTo>
                    <a:pt x="4226" y="21109"/>
                    <a:pt x="1409" y="20864"/>
                    <a:pt x="1174" y="20373"/>
                  </a:cubicBezTo>
                  <a:cubicBezTo>
                    <a:pt x="939" y="19882"/>
                    <a:pt x="3287" y="19145"/>
                    <a:pt x="5635" y="184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12006312" y="8811499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12013979" y="8888168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12274651" y="8706218"/>
              <a:ext cx="96841" cy="12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260" fill="norm" stroke="1" extrusionOk="0">
                  <a:moveTo>
                    <a:pt x="8308" y="2201"/>
                  </a:moveTo>
                  <a:cubicBezTo>
                    <a:pt x="10523" y="931"/>
                    <a:pt x="12738" y="-340"/>
                    <a:pt x="14123" y="84"/>
                  </a:cubicBezTo>
                  <a:cubicBezTo>
                    <a:pt x="15508" y="507"/>
                    <a:pt x="16062" y="2625"/>
                    <a:pt x="15231" y="4319"/>
                  </a:cubicBezTo>
                  <a:cubicBezTo>
                    <a:pt x="14400" y="6013"/>
                    <a:pt x="12185" y="7283"/>
                    <a:pt x="12462" y="8131"/>
                  </a:cubicBezTo>
                  <a:cubicBezTo>
                    <a:pt x="12739" y="8978"/>
                    <a:pt x="15508" y="9401"/>
                    <a:pt x="17723" y="10460"/>
                  </a:cubicBezTo>
                  <a:cubicBezTo>
                    <a:pt x="19938" y="11519"/>
                    <a:pt x="21600" y="13213"/>
                    <a:pt x="20769" y="14907"/>
                  </a:cubicBezTo>
                  <a:cubicBezTo>
                    <a:pt x="19938" y="16601"/>
                    <a:pt x="16615" y="18295"/>
                    <a:pt x="12738" y="19354"/>
                  </a:cubicBezTo>
                  <a:cubicBezTo>
                    <a:pt x="8861" y="20413"/>
                    <a:pt x="4431" y="20836"/>
                    <a:pt x="0" y="212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12213316" y="8903502"/>
              <a:ext cx="153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12213316" y="8989055"/>
              <a:ext cx="184006" cy="8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fill="norm" stroke="1" extrusionOk="0">
                  <a:moveTo>
                    <a:pt x="0" y="5114"/>
                  </a:moveTo>
                  <a:cubicBezTo>
                    <a:pt x="1200" y="3314"/>
                    <a:pt x="2400" y="1514"/>
                    <a:pt x="3750" y="614"/>
                  </a:cubicBezTo>
                  <a:cubicBezTo>
                    <a:pt x="5100" y="-286"/>
                    <a:pt x="6600" y="-286"/>
                    <a:pt x="7500" y="1214"/>
                  </a:cubicBezTo>
                  <a:cubicBezTo>
                    <a:pt x="8400" y="2714"/>
                    <a:pt x="8700" y="5714"/>
                    <a:pt x="7350" y="9314"/>
                  </a:cubicBezTo>
                  <a:cubicBezTo>
                    <a:pt x="6000" y="12914"/>
                    <a:pt x="3000" y="17114"/>
                    <a:pt x="2850" y="19214"/>
                  </a:cubicBezTo>
                  <a:cubicBezTo>
                    <a:pt x="2700" y="21314"/>
                    <a:pt x="5400" y="21314"/>
                    <a:pt x="9000" y="20714"/>
                  </a:cubicBezTo>
                  <a:cubicBezTo>
                    <a:pt x="12600" y="20114"/>
                    <a:pt x="17100" y="18914"/>
                    <a:pt x="21600" y="177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11638303" y="7050363"/>
              <a:ext cx="159634" cy="21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75" fill="norm" stroke="1" extrusionOk="0">
                  <a:moveTo>
                    <a:pt x="0" y="5175"/>
                  </a:moveTo>
                  <a:cubicBezTo>
                    <a:pt x="3038" y="3375"/>
                    <a:pt x="6075" y="1575"/>
                    <a:pt x="8438" y="675"/>
                  </a:cubicBezTo>
                  <a:cubicBezTo>
                    <a:pt x="10800" y="-225"/>
                    <a:pt x="12488" y="-225"/>
                    <a:pt x="13500" y="675"/>
                  </a:cubicBezTo>
                  <a:cubicBezTo>
                    <a:pt x="14513" y="1575"/>
                    <a:pt x="14850" y="3375"/>
                    <a:pt x="14513" y="4789"/>
                  </a:cubicBezTo>
                  <a:cubicBezTo>
                    <a:pt x="14175" y="6204"/>
                    <a:pt x="13163" y="7232"/>
                    <a:pt x="12319" y="8389"/>
                  </a:cubicBezTo>
                  <a:cubicBezTo>
                    <a:pt x="11475" y="9546"/>
                    <a:pt x="10800" y="10832"/>
                    <a:pt x="11306" y="11475"/>
                  </a:cubicBezTo>
                  <a:cubicBezTo>
                    <a:pt x="11813" y="12118"/>
                    <a:pt x="13500" y="12118"/>
                    <a:pt x="15188" y="12246"/>
                  </a:cubicBezTo>
                  <a:cubicBezTo>
                    <a:pt x="16875" y="12375"/>
                    <a:pt x="18563" y="12632"/>
                    <a:pt x="19744" y="13404"/>
                  </a:cubicBezTo>
                  <a:cubicBezTo>
                    <a:pt x="20925" y="14175"/>
                    <a:pt x="21600" y="15461"/>
                    <a:pt x="20587" y="16875"/>
                  </a:cubicBezTo>
                  <a:cubicBezTo>
                    <a:pt x="19575" y="18289"/>
                    <a:pt x="16875" y="19832"/>
                    <a:pt x="14175" y="213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11868309" y="7132462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7280"/>
                    <a:pt x="10800" y="12960"/>
                    <a:pt x="14400" y="9360"/>
                  </a:cubicBezTo>
                  <a:cubicBezTo>
                    <a:pt x="18000" y="5760"/>
                    <a:pt x="19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12021646" y="7032793"/>
              <a:ext cx="99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12082980" y="7002125"/>
              <a:ext cx="76669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2700"/>
                    <a:pt x="11520" y="5400"/>
                    <a:pt x="7920" y="9000"/>
                  </a:cubicBezTo>
                  <a:cubicBezTo>
                    <a:pt x="4320" y="12600"/>
                    <a:pt x="216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11806974" y="7293465"/>
              <a:ext cx="30667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7673"/>
                    <a:pt x="6480" y="13746"/>
                    <a:pt x="10080" y="10146"/>
                  </a:cubicBezTo>
                  <a:cubicBezTo>
                    <a:pt x="13680" y="6546"/>
                    <a:pt x="17640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11937310" y="7400801"/>
              <a:ext cx="283674" cy="123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2645"/>
                  </a:moveTo>
                  <a:cubicBezTo>
                    <a:pt x="1946" y="1322"/>
                    <a:pt x="3892" y="0"/>
                    <a:pt x="5254" y="0"/>
                  </a:cubicBezTo>
                  <a:cubicBezTo>
                    <a:pt x="6616" y="0"/>
                    <a:pt x="7395" y="1322"/>
                    <a:pt x="7687" y="3086"/>
                  </a:cubicBezTo>
                  <a:cubicBezTo>
                    <a:pt x="7978" y="4849"/>
                    <a:pt x="7784" y="7053"/>
                    <a:pt x="7200" y="9478"/>
                  </a:cubicBezTo>
                  <a:cubicBezTo>
                    <a:pt x="6616" y="11902"/>
                    <a:pt x="5643" y="14547"/>
                    <a:pt x="4865" y="16751"/>
                  </a:cubicBezTo>
                  <a:cubicBezTo>
                    <a:pt x="4087" y="18955"/>
                    <a:pt x="3503" y="20718"/>
                    <a:pt x="3795" y="21159"/>
                  </a:cubicBezTo>
                  <a:cubicBezTo>
                    <a:pt x="4087" y="21600"/>
                    <a:pt x="5254" y="20718"/>
                    <a:pt x="8368" y="18294"/>
                  </a:cubicBezTo>
                  <a:cubicBezTo>
                    <a:pt x="11481" y="15869"/>
                    <a:pt x="16541" y="11902"/>
                    <a:pt x="21600" y="79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851670" y="5318955"/>
              <a:ext cx="311013" cy="676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97" fill="norm" stroke="1" extrusionOk="0">
                  <a:moveTo>
                    <a:pt x="4699" y="10850"/>
                  </a:moveTo>
                  <a:cubicBezTo>
                    <a:pt x="3821" y="13043"/>
                    <a:pt x="2943" y="15235"/>
                    <a:pt x="2241" y="16859"/>
                  </a:cubicBezTo>
                  <a:cubicBezTo>
                    <a:pt x="1538" y="18483"/>
                    <a:pt x="1012" y="19539"/>
                    <a:pt x="660" y="20310"/>
                  </a:cubicBezTo>
                  <a:cubicBezTo>
                    <a:pt x="309" y="21082"/>
                    <a:pt x="134" y="21569"/>
                    <a:pt x="46" y="21488"/>
                  </a:cubicBezTo>
                  <a:cubicBezTo>
                    <a:pt x="-42" y="21407"/>
                    <a:pt x="-42" y="20757"/>
                    <a:pt x="397" y="19255"/>
                  </a:cubicBezTo>
                  <a:cubicBezTo>
                    <a:pt x="836" y="17752"/>
                    <a:pt x="1714" y="15398"/>
                    <a:pt x="2856" y="12840"/>
                  </a:cubicBezTo>
                  <a:cubicBezTo>
                    <a:pt x="3997" y="10282"/>
                    <a:pt x="5402" y="7521"/>
                    <a:pt x="7158" y="5410"/>
                  </a:cubicBezTo>
                  <a:cubicBezTo>
                    <a:pt x="8914" y="3298"/>
                    <a:pt x="11021" y="1837"/>
                    <a:pt x="12514" y="1025"/>
                  </a:cubicBezTo>
                  <a:cubicBezTo>
                    <a:pt x="14007" y="213"/>
                    <a:pt x="14885" y="50"/>
                    <a:pt x="15763" y="10"/>
                  </a:cubicBezTo>
                  <a:cubicBezTo>
                    <a:pt x="16641" y="-31"/>
                    <a:pt x="17519" y="50"/>
                    <a:pt x="18485" y="416"/>
                  </a:cubicBezTo>
                  <a:cubicBezTo>
                    <a:pt x="19451" y="781"/>
                    <a:pt x="20504" y="1431"/>
                    <a:pt x="21031" y="2202"/>
                  </a:cubicBezTo>
                  <a:cubicBezTo>
                    <a:pt x="21558" y="2974"/>
                    <a:pt x="21558" y="3867"/>
                    <a:pt x="20417" y="4882"/>
                  </a:cubicBezTo>
                  <a:cubicBezTo>
                    <a:pt x="19275" y="5897"/>
                    <a:pt x="16992" y="7034"/>
                    <a:pt x="14446" y="7724"/>
                  </a:cubicBezTo>
                  <a:cubicBezTo>
                    <a:pt x="11899" y="8414"/>
                    <a:pt x="9090" y="8658"/>
                    <a:pt x="7246" y="8861"/>
                  </a:cubicBezTo>
                  <a:cubicBezTo>
                    <a:pt x="5402" y="9064"/>
                    <a:pt x="4524" y="9226"/>
                    <a:pt x="4524" y="9470"/>
                  </a:cubicBezTo>
                  <a:cubicBezTo>
                    <a:pt x="4524" y="9713"/>
                    <a:pt x="5402" y="10038"/>
                    <a:pt x="6280" y="10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1142400" y="5675763"/>
              <a:ext cx="122671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0"/>
                    <a:pt x="4500" y="0"/>
                    <a:pt x="8100" y="3600"/>
                  </a:cubicBezTo>
                  <a:cubicBezTo>
                    <a:pt x="11700" y="7200"/>
                    <a:pt x="1665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1134733" y="5691096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1800"/>
                    <a:pt x="12960" y="3600"/>
                    <a:pt x="9360" y="6150"/>
                  </a:cubicBezTo>
                  <a:cubicBezTo>
                    <a:pt x="5760" y="8700"/>
                    <a:pt x="2880" y="12000"/>
                    <a:pt x="1440" y="14700"/>
                  </a:cubicBezTo>
                  <a:cubicBezTo>
                    <a:pt x="0" y="17400"/>
                    <a:pt x="0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1383089" y="5378297"/>
              <a:ext cx="211656" cy="36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86" fill="norm" stroke="1" extrusionOk="0">
                  <a:moveTo>
                    <a:pt x="18982" y="1243"/>
                  </a:moveTo>
                  <a:cubicBezTo>
                    <a:pt x="17953" y="799"/>
                    <a:pt x="16925" y="355"/>
                    <a:pt x="15767" y="133"/>
                  </a:cubicBezTo>
                  <a:cubicBezTo>
                    <a:pt x="14610" y="-89"/>
                    <a:pt x="13325" y="-89"/>
                    <a:pt x="11396" y="577"/>
                  </a:cubicBezTo>
                  <a:cubicBezTo>
                    <a:pt x="9467" y="1243"/>
                    <a:pt x="6896" y="2574"/>
                    <a:pt x="4839" y="5015"/>
                  </a:cubicBezTo>
                  <a:cubicBezTo>
                    <a:pt x="2782" y="7456"/>
                    <a:pt x="1239" y="11007"/>
                    <a:pt x="467" y="13596"/>
                  </a:cubicBezTo>
                  <a:cubicBezTo>
                    <a:pt x="-304" y="16185"/>
                    <a:pt x="-304" y="17812"/>
                    <a:pt x="1882" y="19070"/>
                  </a:cubicBezTo>
                  <a:cubicBezTo>
                    <a:pt x="4067" y="20327"/>
                    <a:pt x="8439" y="21215"/>
                    <a:pt x="12039" y="21363"/>
                  </a:cubicBezTo>
                  <a:cubicBezTo>
                    <a:pt x="15639" y="21511"/>
                    <a:pt x="18467" y="20919"/>
                    <a:pt x="21296" y="20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617744" y="5537759"/>
              <a:ext cx="12267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3733"/>
                    <a:pt x="9000" y="7467"/>
                    <a:pt x="12600" y="11067"/>
                  </a:cubicBezTo>
                  <a:cubicBezTo>
                    <a:pt x="16200" y="14667"/>
                    <a:pt x="18900" y="181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656078" y="5491758"/>
              <a:ext cx="10733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846"/>
                    <a:pt x="13371" y="3692"/>
                    <a:pt x="9771" y="7292"/>
                  </a:cubicBezTo>
                  <a:cubicBezTo>
                    <a:pt x="6171" y="10892"/>
                    <a:pt x="3086" y="162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1771081" y="5752431"/>
              <a:ext cx="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709746" y="5629762"/>
              <a:ext cx="38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801748" y="5622095"/>
              <a:ext cx="30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955085" y="5355520"/>
              <a:ext cx="179865" cy="57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38" fill="norm" stroke="1" extrusionOk="0">
                  <a:moveTo>
                    <a:pt x="0" y="220"/>
                  </a:moveTo>
                  <a:cubicBezTo>
                    <a:pt x="1500" y="29"/>
                    <a:pt x="3000" y="-162"/>
                    <a:pt x="5400" y="220"/>
                  </a:cubicBezTo>
                  <a:cubicBezTo>
                    <a:pt x="7800" y="603"/>
                    <a:pt x="11100" y="1558"/>
                    <a:pt x="14250" y="3422"/>
                  </a:cubicBezTo>
                  <a:cubicBezTo>
                    <a:pt x="17400" y="5286"/>
                    <a:pt x="20400" y="8057"/>
                    <a:pt x="21000" y="10590"/>
                  </a:cubicBezTo>
                  <a:cubicBezTo>
                    <a:pt x="21600" y="13123"/>
                    <a:pt x="19800" y="15417"/>
                    <a:pt x="16350" y="17185"/>
                  </a:cubicBezTo>
                  <a:cubicBezTo>
                    <a:pt x="12900" y="18953"/>
                    <a:pt x="7800" y="20196"/>
                    <a:pt x="2700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2330760" y="5666619"/>
              <a:ext cx="18400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200" y="4868"/>
                    <a:pt x="8400" y="-1303"/>
                    <a:pt x="12000" y="240"/>
                  </a:cubicBezTo>
                  <a:cubicBezTo>
                    <a:pt x="15600" y="1783"/>
                    <a:pt x="186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2307760" y="5813766"/>
              <a:ext cx="115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2900993" y="5580815"/>
              <a:ext cx="618128" cy="50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35" fill="norm" stroke="1" extrusionOk="0">
                  <a:moveTo>
                    <a:pt x="10567" y="2716"/>
                  </a:moveTo>
                  <a:cubicBezTo>
                    <a:pt x="10389" y="1960"/>
                    <a:pt x="10211" y="1204"/>
                    <a:pt x="9900" y="826"/>
                  </a:cubicBezTo>
                  <a:cubicBezTo>
                    <a:pt x="9589" y="448"/>
                    <a:pt x="9144" y="448"/>
                    <a:pt x="8167" y="1096"/>
                  </a:cubicBezTo>
                  <a:cubicBezTo>
                    <a:pt x="7189" y="1744"/>
                    <a:pt x="5678" y="3040"/>
                    <a:pt x="4300" y="4876"/>
                  </a:cubicBezTo>
                  <a:cubicBezTo>
                    <a:pt x="2922" y="6712"/>
                    <a:pt x="1678" y="9088"/>
                    <a:pt x="922" y="11194"/>
                  </a:cubicBezTo>
                  <a:cubicBezTo>
                    <a:pt x="167" y="13300"/>
                    <a:pt x="-100" y="15136"/>
                    <a:pt x="33" y="16702"/>
                  </a:cubicBezTo>
                  <a:cubicBezTo>
                    <a:pt x="167" y="18268"/>
                    <a:pt x="700" y="19564"/>
                    <a:pt x="1722" y="20374"/>
                  </a:cubicBezTo>
                  <a:cubicBezTo>
                    <a:pt x="2744" y="21184"/>
                    <a:pt x="4256" y="21508"/>
                    <a:pt x="6122" y="20968"/>
                  </a:cubicBezTo>
                  <a:cubicBezTo>
                    <a:pt x="7989" y="20428"/>
                    <a:pt x="10211" y="19024"/>
                    <a:pt x="11811" y="17188"/>
                  </a:cubicBezTo>
                  <a:cubicBezTo>
                    <a:pt x="13411" y="15352"/>
                    <a:pt x="14389" y="13084"/>
                    <a:pt x="14833" y="10762"/>
                  </a:cubicBezTo>
                  <a:cubicBezTo>
                    <a:pt x="15278" y="8440"/>
                    <a:pt x="15189" y="6064"/>
                    <a:pt x="14789" y="4390"/>
                  </a:cubicBezTo>
                  <a:cubicBezTo>
                    <a:pt x="14389" y="2716"/>
                    <a:pt x="13678" y="1744"/>
                    <a:pt x="12656" y="1042"/>
                  </a:cubicBezTo>
                  <a:cubicBezTo>
                    <a:pt x="11633" y="340"/>
                    <a:pt x="10300" y="-92"/>
                    <a:pt x="8967" y="16"/>
                  </a:cubicBezTo>
                  <a:cubicBezTo>
                    <a:pt x="7633" y="124"/>
                    <a:pt x="6300" y="772"/>
                    <a:pt x="5367" y="1582"/>
                  </a:cubicBezTo>
                  <a:cubicBezTo>
                    <a:pt x="4433" y="2392"/>
                    <a:pt x="3900" y="3364"/>
                    <a:pt x="3633" y="4174"/>
                  </a:cubicBezTo>
                  <a:cubicBezTo>
                    <a:pt x="3367" y="4984"/>
                    <a:pt x="3367" y="5632"/>
                    <a:pt x="3989" y="6388"/>
                  </a:cubicBezTo>
                  <a:cubicBezTo>
                    <a:pt x="4611" y="7144"/>
                    <a:pt x="5856" y="8008"/>
                    <a:pt x="8122" y="8494"/>
                  </a:cubicBezTo>
                  <a:cubicBezTo>
                    <a:pt x="10389" y="8980"/>
                    <a:pt x="13678" y="9088"/>
                    <a:pt x="16078" y="8980"/>
                  </a:cubicBezTo>
                  <a:cubicBezTo>
                    <a:pt x="18478" y="8872"/>
                    <a:pt x="19989" y="8548"/>
                    <a:pt x="21500" y="8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3618789" y="5214276"/>
              <a:ext cx="136866" cy="2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96" fill="norm" stroke="1" extrusionOk="0">
                  <a:moveTo>
                    <a:pt x="6000" y="2351"/>
                  </a:moveTo>
                  <a:cubicBezTo>
                    <a:pt x="8000" y="1860"/>
                    <a:pt x="10000" y="1369"/>
                    <a:pt x="12000" y="878"/>
                  </a:cubicBezTo>
                  <a:cubicBezTo>
                    <a:pt x="14000" y="387"/>
                    <a:pt x="16000" y="-104"/>
                    <a:pt x="17800" y="19"/>
                  </a:cubicBezTo>
                  <a:cubicBezTo>
                    <a:pt x="19600" y="141"/>
                    <a:pt x="21200" y="878"/>
                    <a:pt x="20800" y="2351"/>
                  </a:cubicBezTo>
                  <a:cubicBezTo>
                    <a:pt x="20400" y="3823"/>
                    <a:pt x="18000" y="6032"/>
                    <a:pt x="15400" y="7505"/>
                  </a:cubicBezTo>
                  <a:cubicBezTo>
                    <a:pt x="12800" y="8978"/>
                    <a:pt x="10000" y="9714"/>
                    <a:pt x="9600" y="10205"/>
                  </a:cubicBezTo>
                  <a:cubicBezTo>
                    <a:pt x="9200" y="10696"/>
                    <a:pt x="11200" y="10941"/>
                    <a:pt x="13200" y="11432"/>
                  </a:cubicBezTo>
                  <a:cubicBezTo>
                    <a:pt x="15200" y="11923"/>
                    <a:pt x="17200" y="12660"/>
                    <a:pt x="18800" y="13519"/>
                  </a:cubicBezTo>
                  <a:cubicBezTo>
                    <a:pt x="20400" y="14378"/>
                    <a:pt x="21600" y="15360"/>
                    <a:pt x="21400" y="16341"/>
                  </a:cubicBezTo>
                  <a:cubicBezTo>
                    <a:pt x="21200" y="17323"/>
                    <a:pt x="19600" y="18305"/>
                    <a:pt x="15800" y="19164"/>
                  </a:cubicBezTo>
                  <a:cubicBezTo>
                    <a:pt x="12000" y="20023"/>
                    <a:pt x="6000" y="20760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3833461" y="5327140"/>
              <a:ext cx="176338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635" y="11918"/>
                    <a:pt x="11270" y="3818"/>
                    <a:pt x="14870" y="1118"/>
                  </a:cubicBezTo>
                  <a:cubicBezTo>
                    <a:pt x="18470" y="-1582"/>
                    <a:pt x="20035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4002132" y="5194854"/>
              <a:ext cx="153337" cy="22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2683"/>
                  </a:moveTo>
                  <a:cubicBezTo>
                    <a:pt x="720" y="1483"/>
                    <a:pt x="1440" y="283"/>
                    <a:pt x="2700" y="43"/>
                  </a:cubicBezTo>
                  <a:cubicBezTo>
                    <a:pt x="3960" y="-197"/>
                    <a:pt x="5760" y="523"/>
                    <a:pt x="8460" y="3643"/>
                  </a:cubicBezTo>
                  <a:cubicBezTo>
                    <a:pt x="11160" y="6763"/>
                    <a:pt x="14760" y="12283"/>
                    <a:pt x="16920" y="15643"/>
                  </a:cubicBezTo>
                  <a:cubicBezTo>
                    <a:pt x="19080" y="19003"/>
                    <a:pt x="19800" y="20203"/>
                    <a:pt x="20340" y="20803"/>
                  </a:cubicBezTo>
                  <a:cubicBezTo>
                    <a:pt x="20880" y="21403"/>
                    <a:pt x="21240" y="21403"/>
                    <a:pt x="2160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4055799" y="5254086"/>
              <a:ext cx="130337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5459" y="1080"/>
                  </a:cubicBezTo>
                  <a:cubicBezTo>
                    <a:pt x="13553" y="2160"/>
                    <a:pt x="11859" y="4320"/>
                    <a:pt x="9741" y="7080"/>
                  </a:cubicBezTo>
                  <a:cubicBezTo>
                    <a:pt x="7624" y="9840"/>
                    <a:pt x="5082" y="13200"/>
                    <a:pt x="3388" y="15720"/>
                  </a:cubicBezTo>
                  <a:cubicBezTo>
                    <a:pt x="1694" y="18240"/>
                    <a:pt x="847" y="19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4201469" y="5376756"/>
              <a:ext cx="7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4216803" y="5284754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3618789" y="5533607"/>
              <a:ext cx="424630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21" fill="norm" stroke="1" extrusionOk="0">
                  <a:moveTo>
                    <a:pt x="0" y="21021"/>
                  </a:moveTo>
                  <a:cubicBezTo>
                    <a:pt x="2716" y="16392"/>
                    <a:pt x="5432" y="11764"/>
                    <a:pt x="8731" y="7907"/>
                  </a:cubicBezTo>
                  <a:cubicBezTo>
                    <a:pt x="12029" y="4050"/>
                    <a:pt x="15909" y="964"/>
                    <a:pt x="18237" y="192"/>
                  </a:cubicBezTo>
                  <a:cubicBezTo>
                    <a:pt x="20565" y="-579"/>
                    <a:pt x="21341" y="964"/>
                    <a:pt x="21471" y="4821"/>
                  </a:cubicBezTo>
                  <a:cubicBezTo>
                    <a:pt x="21600" y="8678"/>
                    <a:pt x="21083" y="14850"/>
                    <a:pt x="20565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3848794" y="5607899"/>
              <a:ext cx="237674" cy="16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1818"/>
                  </a:moveTo>
                  <a:cubicBezTo>
                    <a:pt x="929" y="836"/>
                    <a:pt x="1858" y="-146"/>
                    <a:pt x="3832" y="18"/>
                  </a:cubicBezTo>
                  <a:cubicBezTo>
                    <a:pt x="5806" y="181"/>
                    <a:pt x="8826" y="1490"/>
                    <a:pt x="10335" y="3127"/>
                  </a:cubicBezTo>
                  <a:cubicBezTo>
                    <a:pt x="11845" y="4763"/>
                    <a:pt x="11845" y="6727"/>
                    <a:pt x="10684" y="8854"/>
                  </a:cubicBezTo>
                  <a:cubicBezTo>
                    <a:pt x="9523" y="10981"/>
                    <a:pt x="7200" y="13272"/>
                    <a:pt x="5110" y="15236"/>
                  </a:cubicBezTo>
                  <a:cubicBezTo>
                    <a:pt x="3019" y="17199"/>
                    <a:pt x="1161" y="18836"/>
                    <a:pt x="1045" y="19654"/>
                  </a:cubicBezTo>
                  <a:cubicBezTo>
                    <a:pt x="929" y="20472"/>
                    <a:pt x="2555" y="20472"/>
                    <a:pt x="6271" y="20636"/>
                  </a:cubicBezTo>
                  <a:cubicBezTo>
                    <a:pt x="9987" y="20799"/>
                    <a:pt x="15794" y="21127"/>
                    <a:pt x="2160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4556215" y="5650644"/>
              <a:ext cx="204934" cy="45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69" fill="norm" stroke="1" extrusionOk="0">
                  <a:moveTo>
                    <a:pt x="21384" y="1557"/>
                  </a:moveTo>
                  <a:cubicBezTo>
                    <a:pt x="21117" y="950"/>
                    <a:pt x="20851" y="343"/>
                    <a:pt x="20051" y="101"/>
                  </a:cubicBezTo>
                  <a:cubicBezTo>
                    <a:pt x="19251" y="-142"/>
                    <a:pt x="17917" y="-21"/>
                    <a:pt x="14984" y="1314"/>
                  </a:cubicBezTo>
                  <a:cubicBezTo>
                    <a:pt x="12051" y="2649"/>
                    <a:pt x="7517" y="5197"/>
                    <a:pt x="4584" y="7867"/>
                  </a:cubicBezTo>
                  <a:cubicBezTo>
                    <a:pt x="1651" y="10537"/>
                    <a:pt x="317" y="13328"/>
                    <a:pt x="51" y="15391"/>
                  </a:cubicBezTo>
                  <a:cubicBezTo>
                    <a:pt x="-216" y="17454"/>
                    <a:pt x="584" y="18788"/>
                    <a:pt x="2184" y="19698"/>
                  </a:cubicBezTo>
                  <a:cubicBezTo>
                    <a:pt x="3784" y="20609"/>
                    <a:pt x="6184" y="21094"/>
                    <a:pt x="9117" y="21276"/>
                  </a:cubicBezTo>
                  <a:cubicBezTo>
                    <a:pt x="12051" y="21458"/>
                    <a:pt x="15517" y="21337"/>
                    <a:pt x="18984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4906819" y="5767765"/>
              <a:ext cx="2300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914"/>
                    <a:pt x="4800" y="5829"/>
                    <a:pt x="8400" y="9429"/>
                  </a:cubicBezTo>
                  <a:cubicBezTo>
                    <a:pt x="12000" y="13029"/>
                    <a:pt x="16800" y="17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5006487" y="5933879"/>
              <a:ext cx="245340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2250" y="12960"/>
                    <a:pt x="4500" y="5400"/>
                    <a:pt x="8100" y="2160"/>
                  </a:cubicBezTo>
                  <a:cubicBezTo>
                    <a:pt x="11700" y="-1080"/>
                    <a:pt x="1665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5343828" y="5777987"/>
              <a:ext cx="398677" cy="33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2046" y="3273"/>
                  </a:moveTo>
                  <a:cubicBezTo>
                    <a:pt x="12046" y="2455"/>
                    <a:pt x="12046" y="1636"/>
                    <a:pt x="11700" y="1064"/>
                  </a:cubicBezTo>
                  <a:cubicBezTo>
                    <a:pt x="11354" y="491"/>
                    <a:pt x="10662" y="164"/>
                    <a:pt x="9554" y="736"/>
                  </a:cubicBezTo>
                  <a:cubicBezTo>
                    <a:pt x="8446" y="1309"/>
                    <a:pt x="6923" y="2782"/>
                    <a:pt x="5262" y="5400"/>
                  </a:cubicBezTo>
                  <a:cubicBezTo>
                    <a:pt x="3600" y="8018"/>
                    <a:pt x="1800" y="11782"/>
                    <a:pt x="900" y="14073"/>
                  </a:cubicBezTo>
                  <a:cubicBezTo>
                    <a:pt x="0" y="16364"/>
                    <a:pt x="0" y="17182"/>
                    <a:pt x="0" y="18000"/>
                  </a:cubicBezTo>
                  <a:cubicBezTo>
                    <a:pt x="0" y="18818"/>
                    <a:pt x="0" y="19636"/>
                    <a:pt x="277" y="20291"/>
                  </a:cubicBezTo>
                  <a:cubicBezTo>
                    <a:pt x="554" y="20945"/>
                    <a:pt x="1108" y="21436"/>
                    <a:pt x="2492" y="21518"/>
                  </a:cubicBezTo>
                  <a:cubicBezTo>
                    <a:pt x="3877" y="21600"/>
                    <a:pt x="6092" y="21273"/>
                    <a:pt x="8308" y="20127"/>
                  </a:cubicBezTo>
                  <a:cubicBezTo>
                    <a:pt x="10523" y="18982"/>
                    <a:pt x="12738" y="17018"/>
                    <a:pt x="13985" y="14482"/>
                  </a:cubicBezTo>
                  <a:cubicBezTo>
                    <a:pt x="15231" y="11945"/>
                    <a:pt x="15508" y="8836"/>
                    <a:pt x="14815" y="6382"/>
                  </a:cubicBezTo>
                  <a:cubicBezTo>
                    <a:pt x="14123" y="3927"/>
                    <a:pt x="12462" y="2127"/>
                    <a:pt x="11146" y="1145"/>
                  </a:cubicBezTo>
                  <a:cubicBezTo>
                    <a:pt x="9831" y="164"/>
                    <a:pt x="8862" y="0"/>
                    <a:pt x="7962" y="0"/>
                  </a:cubicBezTo>
                  <a:cubicBezTo>
                    <a:pt x="7062" y="0"/>
                    <a:pt x="6231" y="164"/>
                    <a:pt x="5677" y="736"/>
                  </a:cubicBezTo>
                  <a:cubicBezTo>
                    <a:pt x="5123" y="1309"/>
                    <a:pt x="4846" y="2291"/>
                    <a:pt x="4777" y="3273"/>
                  </a:cubicBezTo>
                  <a:cubicBezTo>
                    <a:pt x="4708" y="4255"/>
                    <a:pt x="4846" y="5236"/>
                    <a:pt x="5262" y="5891"/>
                  </a:cubicBezTo>
                  <a:cubicBezTo>
                    <a:pt x="5677" y="6545"/>
                    <a:pt x="6369" y="6873"/>
                    <a:pt x="8377" y="7282"/>
                  </a:cubicBezTo>
                  <a:cubicBezTo>
                    <a:pt x="10385" y="7691"/>
                    <a:pt x="13708" y="8182"/>
                    <a:pt x="16131" y="8264"/>
                  </a:cubicBezTo>
                  <a:cubicBezTo>
                    <a:pt x="18554" y="8345"/>
                    <a:pt x="20077" y="8018"/>
                    <a:pt x="21600" y="7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5711837" y="5683430"/>
              <a:ext cx="176868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600" fill="norm" stroke="1" extrusionOk="0">
                  <a:moveTo>
                    <a:pt x="5476" y="0"/>
                  </a:moveTo>
                  <a:cubicBezTo>
                    <a:pt x="8518" y="554"/>
                    <a:pt x="11561" y="1108"/>
                    <a:pt x="14451" y="2492"/>
                  </a:cubicBezTo>
                  <a:cubicBezTo>
                    <a:pt x="17341" y="3877"/>
                    <a:pt x="20079" y="6092"/>
                    <a:pt x="20839" y="8308"/>
                  </a:cubicBezTo>
                  <a:cubicBezTo>
                    <a:pt x="21600" y="10523"/>
                    <a:pt x="20383" y="12738"/>
                    <a:pt x="16580" y="14954"/>
                  </a:cubicBezTo>
                  <a:cubicBezTo>
                    <a:pt x="12777" y="17169"/>
                    <a:pt x="6389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5888174" y="5292420"/>
              <a:ext cx="184005" cy="21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0"/>
                  </a:moveTo>
                  <a:cubicBezTo>
                    <a:pt x="1500" y="260"/>
                    <a:pt x="3000" y="520"/>
                    <a:pt x="5550" y="2863"/>
                  </a:cubicBezTo>
                  <a:cubicBezTo>
                    <a:pt x="8100" y="5205"/>
                    <a:pt x="11700" y="9629"/>
                    <a:pt x="13950" y="12622"/>
                  </a:cubicBezTo>
                  <a:cubicBezTo>
                    <a:pt x="16200" y="15614"/>
                    <a:pt x="17100" y="17176"/>
                    <a:pt x="18000" y="18477"/>
                  </a:cubicBezTo>
                  <a:cubicBezTo>
                    <a:pt x="18900" y="19778"/>
                    <a:pt x="19800" y="20819"/>
                    <a:pt x="20400" y="21210"/>
                  </a:cubicBezTo>
                  <a:cubicBezTo>
                    <a:pt x="21000" y="21600"/>
                    <a:pt x="21300" y="21340"/>
                    <a:pt x="2160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5972509" y="5261753"/>
              <a:ext cx="13033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1800"/>
                    <a:pt x="14824" y="3600"/>
                    <a:pt x="11224" y="7200"/>
                  </a:cubicBezTo>
                  <a:cubicBezTo>
                    <a:pt x="7624" y="10800"/>
                    <a:pt x="3812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6102846" y="5453424"/>
              <a:ext cx="1533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6118179" y="5376756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6202514" y="5399757"/>
              <a:ext cx="130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6386519" y="5300087"/>
              <a:ext cx="3066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5995510" y="5553093"/>
              <a:ext cx="39101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0800"/>
                    <a:pt x="7624" y="0"/>
                    <a:pt x="11224" y="0"/>
                  </a:cubicBezTo>
                  <a:cubicBezTo>
                    <a:pt x="14824" y="0"/>
                    <a:pt x="18212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6202514" y="5608235"/>
              <a:ext cx="276008" cy="12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3568"/>
                  </a:moveTo>
                  <a:cubicBezTo>
                    <a:pt x="800" y="2297"/>
                    <a:pt x="1600" y="1027"/>
                    <a:pt x="2500" y="391"/>
                  </a:cubicBezTo>
                  <a:cubicBezTo>
                    <a:pt x="3400" y="-244"/>
                    <a:pt x="4400" y="-244"/>
                    <a:pt x="5300" y="1450"/>
                  </a:cubicBezTo>
                  <a:cubicBezTo>
                    <a:pt x="6200" y="3144"/>
                    <a:pt x="7000" y="6532"/>
                    <a:pt x="7100" y="9074"/>
                  </a:cubicBezTo>
                  <a:cubicBezTo>
                    <a:pt x="7200" y="11615"/>
                    <a:pt x="6600" y="13309"/>
                    <a:pt x="5800" y="14791"/>
                  </a:cubicBezTo>
                  <a:cubicBezTo>
                    <a:pt x="5000" y="16274"/>
                    <a:pt x="4000" y="17544"/>
                    <a:pt x="4400" y="18180"/>
                  </a:cubicBezTo>
                  <a:cubicBezTo>
                    <a:pt x="4800" y="18815"/>
                    <a:pt x="6600" y="18815"/>
                    <a:pt x="9700" y="19238"/>
                  </a:cubicBezTo>
                  <a:cubicBezTo>
                    <a:pt x="12800" y="19662"/>
                    <a:pt x="17200" y="20509"/>
                    <a:pt x="21600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149436" y="6961448"/>
              <a:ext cx="333617" cy="524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10" fill="norm" stroke="1" extrusionOk="0">
                  <a:moveTo>
                    <a:pt x="3223" y="2600"/>
                  </a:moveTo>
                  <a:cubicBezTo>
                    <a:pt x="5696" y="2704"/>
                    <a:pt x="8169" y="2809"/>
                    <a:pt x="9901" y="2652"/>
                  </a:cubicBezTo>
                  <a:cubicBezTo>
                    <a:pt x="11632" y="2496"/>
                    <a:pt x="12621" y="2078"/>
                    <a:pt x="13281" y="1557"/>
                  </a:cubicBezTo>
                  <a:cubicBezTo>
                    <a:pt x="13940" y="1035"/>
                    <a:pt x="14270" y="409"/>
                    <a:pt x="13940" y="148"/>
                  </a:cubicBezTo>
                  <a:cubicBezTo>
                    <a:pt x="13610" y="-113"/>
                    <a:pt x="12621" y="-9"/>
                    <a:pt x="11879" y="304"/>
                  </a:cubicBezTo>
                  <a:cubicBezTo>
                    <a:pt x="11137" y="617"/>
                    <a:pt x="10643" y="1139"/>
                    <a:pt x="10395" y="2391"/>
                  </a:cubicBezTo>
                  <a:cubicBezTo>
                    <a:pt x="10148" y="3644"/>
                    <a:pt x="10148" y="5626"/>
                    <a:pt x="10395" y="7661"/>
                  </a:cubicBezTo>
                  <a:cubicBezTo>
                    <a:pt x="10643" y="9696"/>
                    <a:pt x="11137" y="11783"/>
                    <a:pt x="11055" y="13504"/>
                  </a:cubicBezTo>
                  <a:cubicBezTo>
                    <a:pt x="10972" y="15226"/>
                    <a:pt x="10313" y="16583"/>
                    <a:pt x="9159" y="17522"/>
                  </a:cubicBezTo>
                  <a:cubicBezTo>
                    <a:pt x="8004" y="18461"/>
                    <a:pt x="6356" y="18983"/>
                    <a:pt x="5036" y="19296"/>
                  </a:cubicBezTo>
                  <a:cubicBezTo>
                    <a:pt x="3717" y="19609"/>
                    <a:pt x="2728" y="19713"/>
                    <a:pt x="1821" y="19557"/>
                  </a:cubicBezTo>
                  <a:cubicBezTo>
                    <a:pt x="914" y="19400"/>
                    <a:pt x="90" y="18983"/>
                    <a:pt x="7" y="18617"/>
                  </a:cubicBezTo>
                  <a:cubicBezTo>
                    <a:pt x="-75" y="18252"/>
                    <a:pt x="585" y="17939"/>
                    <a:pt x="1327" y="17783"/>
                  </a:cubicBezTo>
                  <a:cubicBezTo>
                    <a:pt x="2069" y="17626"/>
                    <a:pt x="2893" y="17626"/>
                    <a:pt x="4542" y="18096"/>
                  </a:cubicBezTo>
                  <a:cubicBezTo>
                    <a:pt x="6191" y="18565"/>
                    <a:pt x="8664" y="19504"/>
                    <a:pt x="11220" y="20183"/>
                  </a:cubicBezTo>
                  <a:cubicBezTo>
                    <a:pt x="13775" y="20861"/>
                    <a:pt x="16414" y="21278"/>
                    <a:pt x="18145" y="21383"/>
                  </a:cubicBezTo>
                  <a:cubicBezTo>
                    <a:pt x="19876" y="21487"/>
                    <a:pt x="20701" y="21278"/>
                    <a:pt x="21525" y="2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650255" y="6950563"/>
              <a:ext cx="131805" cy="50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87" fill="norm" stroke="1" extrusionOk="0">
                  <a:moveTo>
                    <a:pt x="21423" y="1207"/>
                  </a:moveTo>
                  <a:cubicBezTo>
                    <a:pt x="20177" y="667"/>
                    <a:pt x="18931" y="127"/>
                    <a:pt x="17477" y="19"/>
                  </a:cubicBezTo>
                  <a:cubicBezTo>
                    <a:pt x="16023" y="-89"/>
                    <a:pt x="14361" y="235"/>
                    <a:pt x="11661" y="1693"/>
                  </a:cubicBezTo>
                  <a:cubicBezTo>
                    <a:pt x="8961" y="3151"/>
                    <a:pt x="5223" y="5743"/>
                    <a:pt x="2938" y="8713"/>
                  </a:cubicBezTo>
                  <a:cubicBezTo>
                    <a:pt x="654" y="11683"/>
                    <a:pt x="-177" y="15031"/>
                    <a:pt x="31" y="17245"/>
                  </a:cubicBezTo>
                  <a:cubicBezTo>
                    <a:pt x="238" y="19459"/>
                    <a:pt x="1485" y="20539"/>
                    <a:pt x="4808" y="21025"/>
                  </a:cubicBezTo>
                  <a:cubicBezTo>
                    <a:pt x="8131" y="21511"/>
                    <a:pt x="13531" y="21403"/>
                    <a:pt x="18931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820393" y="7118669"/>
              <a:ext cx="276007" cy="3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7800" y="3147"/>
                  </a:moveTo>
                  <a:cubicBezTo>
                    <a:pt x="7200" y="2376"/>
                    <a:pt x="6600" y="1604"/>
                    <a:pt x="5900" y="1450"/>
                  </a:cubicBezTo>
                  <a:cubicBezTo>
                    <a:pt x="5200" y="1296"/>
                    <a:pt x="4400" y="1758"/>
                    <a:pt x="3400" y="3224"/>
                  </a:cubicBezTo>
                  <a:cubicBezTo>
                    <a:pt x="2400" y="4690"/>
                    <a:pt x="1200" y="7158"/>
                    <a:pt x="600" y="9704"/>
                  </a:cubicBezTo>
                  <a:cubicBezTo>
                    <a:pt x="0" y="12250"/>
                    <a:pt x="0" y="14873"/>
                    <a:pt x="0" y="16570"/>
                  </a:cubicBezTo>
                  <a:cubicBezTo>
                    <a:pt x="0" y="18267"/>
                    <a:pt x="0" y="19038"/>
                    <a:pt x="300" y="19733"/>
                  </a:cubicBezTo>
                  <a:cubicBezTo>
                    <a:pt x="600" y="20427"/>
                    <a:pt x="1200" y="21044"/>
                    <a:pt x="2000" y="21276"/>
                  </a:cubicBezTo>
                  <a:cubicBezTo>
                    <a:pt x="2800" y="21507"/>
                    <a:pt x="3800" y="21353"/>
                    <a:pt x="5700" y="20273"/>
                  </a:cubicBezTo>
                  <a:cubicBezTo>
                    <a:pt x="7600" y="19193"/>
                    <a:pt x="10400" y="17187"/>
                    <a:pt x="12600" y="14718"/>
                  </a:cubicBezTo>
                  <a:cubicBezTo>
                    <a:pt x="14800" y="12250"/>
                    <a:pt x="16400" y="9318"/>
                    <a:pt x="17200" y="7004"/>
                  </a:cubicBezTo>
                  <a:cubicBezTo>
                    <a:pt x="18000" y="4690"/>
                    <a:pt x="18000" y="2993"/>
                    <a:pt x="17600" y="1913"/>
                  </a:cubicBezTo>
                  <a:cubicBezTo>
                    <a:pt x="17200" y="833"/>
                    <a:pt x="16400" y="370"/>
                    <a:pt x="14300" y="138"/>
                  </a:cubicBezTo>
                  <a:cubicBezTo>
                    <a:pt x="12200" y="-93"/>
                    <a:pt x="8800" y="-93"/>
                    <a:pt x="6400" y="601"/>
                  </a:cubicBezTo>
                  <a:cubicBezTo>
                    <a:pt x="4000" y="1296"/>
                    <a:pt x="2600" y="2684"/>
                    <a:pt x="1900" y="3764"/>
                  </a:cubicBezTo>
                  <a:cubicBezTo>
                    <a:pt x="1200" y="4844"/>
                    <a:pt x="1200" y="5616"/>
                    <a:pt x="1500" y="6310"/>
                  </a:cubicBezTo>
                  <a:cubicBezTo>
                    <a:pt x="1800" y="7004"/>
                    <a:pt x="2400" y="7621"/>
                    <a:pt x="5800" y="7930"/>
                  </a:cubicBezTo>
                  <a:cubicBezTo>
                    <a:pt x="9200" y="8238"/>
                    <a:pt x="15400" y="8238"/>
                    <a:pt x="21600" y="8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1111733" y="6979125"/>
              <a:ext cx="181449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80" y="976"/>
                    <a:pt x="11561" y="1953"/>
                    <a:pt x="15515" y="3417"/>
                  </a:cubicBezTo>
                  <a:cubicBezTo>
                    <a:pt x="19470" y="4881"/>
                    <a:pt x="21600" y="6834"/>
                    <a:pt x="21600" y="9030"/>
                  </a:cubicBezTo>
                  <a:cubicBezTo>
                    <a:pt x="21600" y="11227"/>
                    <a:pt x="19470" y="13668"/>
                    <a:pt x="15972" y="15803"/>
                  </a:cubicBezTo>
                  <a:cubicBezTo>
                    <a:pt x="12473" y="17939"/>
                    <a:pt x="7606" y="19769"/>
                    <a:pt x="27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1518075" y="7170796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1533409" y="7331800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2363344" y="7106993"/>
              <a:ext cx="435095" cy="38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48" fill="norm" stroke="1" extrusionOk="0">
                  <a:moveTo>
                    <a:pt x="10516" y="1830"/>
                  </a:moveTo>
                  <a:cubicBezTo>
                    <a:pt x="9379" y="1266"/>
                    <a:pt x="8242" y="701"/>
                    <a:pt x="6852" y="1195"/>
                  </a:cubicBezTo>
                  <a:cubicBezTo>
                    <a:pt x="5463" y="1689"/>
                    <a:pt x="3821" y="3242"/>
                    <a:pt x="2621" y="5007"/>
                  </a:cubicBezTo>
                  <a:cubicBezTo>
                    <a:pt x="1421" y="6772"/>
                    <a:pt x="663" y="8748"/>
                    <a:pt x="284" y="10866"/>
                  </a:cubicBezTo>
                  <a:cubicBezTo>
                    <a:pt x="-95" y="12983"/>
                    <a:pt x="-95" y="15242"/>
                    <a:pt x="284" y="16936"/>
                  </a:cubicBezTo>
                  <a:cubicBezTo>
                    <a:pt x="663" y="18630"/>
                    <a:pt x="1421" y="19760"/>
                    <a:pt x="2116" y="20466"/>
                  </a:cubicBezTo>
                  <a:cubicBezTo>
                    <a:pt x="2810" y="21172"/>
                    <a:pt x="3442" y="21454"/>
                    <a:pt x="4516" y="21313"/>
                  </a:cubicBezTo>
                  <a:cubicBezTo>
                    <a:pt x="5589" y="21172"/>
                    <a:pt x="7105" y="20607"/>
                    <a:pt x="8747" y="19478"/>
                  </a:cubicBezTo>
                  <a:cubicBezTo>
                    <a:pt x="10389" y="18348"/>
                    <a:pt x="12158" y="16654"/>
                    <a:pt x="13484" y="14678"/>
                  </a:cubicBezTo>
                  <a:cubicBezTo>
                    <a:pt x="14810" y="12701"/>
                    <a:pt x="15694" y="10442"/>
                    <a:pt x="16137" y="8607"/>
                  </a:cubicBezTo>
                  <a:cubicBezTo>
                    <a:pt x="16579" y="6772"/>
                    <a:pt x="16579" y="5360"/>
                    <a:pt x="16010" y="4019"/>
                  </a:cubicBezTo>
                  <a:cubicBezTo>
                    <a:pt x="15442" y="2678"/>
                    <a:pt x="14305" y="1407"/>
                    <a:pt x="12789" y="701"/>
                  </a:cubicBezTo>
                  <a:cubicBezTo>
                    <a:pt x="11273" y="-5"/>
                    <a:pt x="9379" y="-146"/>
                    <a:pt x="7800" y="136"/>
                  </a:cubicBezTo>
                  <a:cubicBezTo>
                    <a:pt x="6221" y="419"/>
                    <a:pt x="4958" y="1125"/>
                    <a:pt x="4010" y="1901"/>
                  </a:cubicBezTo>
                  <a:cubicBezTo>
                    <a:pt x="3063" y="2678"/>
                    <a:pt x="2431" y="3525"/>
                    <a:pt x="2116" y="4372"/>
                  </a:cubicBezTo>
                  <a:cubicBezTo>
                    <a:pt x="1800" y="5219"/>
                    <a:pt x="1800" y="6066"/>
                    <a:pt x="2116" y="6630"/>
                  </a:cubicBezTo>
                  <a:cubicBezTo>
                    <a:pt x="2431" y="7195"/>
                    <a:pt x="3063" y="7478"/>
                    <a:pt x="4642" y="7478"/>
                  </a:cubicBezTo>
                  <a:cubicBezTo>
                    <a:pt x="6221" y="7478"/>
                    <a:pt x="8747" y="7195"/>
                    <a:pt x="11716" y="6701"/>
                  </a:cubicBezTo>
                  <a:cubicBezTo>
                    <a:pt x="14684" y="6207"/>
                    <a:pt x="18094" y="5501"/>
                    <a:pt x="21505" y="4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2836772" y="6731067"/>
              <a:ext cx="136866" cy="191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34" fill="norm" stroke="1" extrusionOk="0">
                  <a:moveTo>
                    <a:pt x="0" y="3713"/>
                  </a:moveTo>
                  <a:cubicBezTo>
                    <a:pt x="3600" y="2576"/>
                    <a:pt x="7200" y="1439"/>
                    <a:pt x="10200" y="729"/>
                  </a:cubicBezTo>
                  <a:cubicBezTo>
                    <a:pt x="13200" y="18"/>
                    <a:pt x="15600" y="-266"/>
                    <a:pt x="17200" y="302"/>
                  </a:cubicBezTo>
                  <a:cubicBezTo>
                    <a:pt x="18800" y="871"/>
                    <a:pt x="19600" y="2292"/>
                    <a:pt x="19400" y="3571"/>
                  </a:cubicBezTo>
                  <a:cubicBezTo>
                    <a:pt x="19200" y="4850"/>
                    <a:pt x="18000" y="5987"/>
                    <a:pt x="16600" y="7266"/>
                  </a:cubicBezTo>
                  <a:cubicBezTo>
                    <a:pt x="15200" y="8545"/>
                    <a:pt x="13600" y="9966"/>
                    <a:pt x="11800" y="10960"/>
                  </a:cubicBezTo>
                  <a:cubicBezTo>
                    <a:pt x="10000" y="11955"/>
                    <a:pt x="8000" y="12524"/>
                    <a:pt x="8000" y="12808"/>
                  </a:cubicBezTo>
                  <a:cubicBezTo>
                    <a:pt x="8000" y="13092"/>
                    <a:pt x="10000" y="13092"/>
                    <a:pt x="12000" y="13092"/>
                  </a:cubicBezTo>
                  <a:cubicBezTo>
                    <a:pt x="14000" y="13092"/>
                    <a:pt x="16000" y="13092"/>
                    <a:pt x="17800" y="13518"/>
                  </a:cubicBezTo>
                  <a:cubicBezTo>
                    <a:pt x="19600" y="13945"/>
                    <a:pt x="21200" y="14797"/>
                    <a:pt x="21400" y="15792"/>
                  </a:cubicBezTo>
                  <a:cubicBezTo>
                    <a:pt x="21600" y="16787"/>
                    <a:pt x="20400" y="17923"/>
                    <a:pt x="18800" y="18776"/>
                  </a:cubicBezTo>
                  <a:cubicBezTo>
                    <a:pt x="17200" y="19629"/>
                    <a:pt x="15200" y="20197"/>
                    <a:pt x="13200" y="20623"/>
                  </a:cubicBezTo>
                  <a:cubicBezTo>
                    <a:pt x="11200" y="21050"/>
                    <a:pt x="9200" y="21334"/>
                    <a:pt x="9000" y="21334"/>
                  </a:cubicBezTo>
                  <a:cubicBezTo>
                    <a:pt x="8800" y="21334"/>
                    <a:pt x="10400" y="21050"/>
                    <a:pt x="12000" y="20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3013109" y="6804618"/>
              <a:ext cx="92003" cy="11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5416"/>
                  </a:moveTo>
                  <a:cubicBezTo>
                    <a:pt x="1200" y="7816"/>
                    <a:pt x="2400" y="10216"/>
                    <a:pt x="3000" y="12616"/>
                  </a:cubicBezTo>
                  <a:cubicBezTo>
                    <a:pt x="3600" y="15016"/>
                    <a:pt x="3600" y="17416"/>
                    <a:pt x="3000" y="17176"/>
                  </a:cubicBezTo>
                  <a:cubicBezTo>
                    <a:pt x="2400" y="16936"/>
                    <a:pt x="1200" y="14056"/>
                    <a:pt x="1200" y="11416"/>
                  </a:cubicBezTo>
                  <a:cubicBezTo>
                    <a:pt x="1200" y="8776"/>
                    <a:pt x="2400" y="6376"/>
                    <a:pt x="4200" y="4456"/>
                  </a:cubicBezTo>
                  <a:cubicBezTo>
                    <a:pt x="6000" y="2536"/>
                    <a:pt x="8400" y="1096"/>
                    <a:pt x="11100" y="376"/>
                  </a:cubicBezTo>
                  <a:cubicBezTo>
                    <a:pt x="13800" y="-344"/>
                    <a:pt x="16800" y="-344"/>
                    <a:pt x="18600" y="3256"/>
                  </a:cubicBezTo>
                  <a:cubicBezTo>
                    <a:pt x="20400" y="6856"/>
                    <a:pt x="21000" y="14056"/>
                    <a:pt x="216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3212447" y="6818121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3439505" y="6680118"/>
              <a:ext cx="232953" cy="19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81" fill="norm" stroke="1" extrusionOk="0">
                  <a:moveTo>
                    <a:pt x="18584" y="0"/>
                  </a:moveTo>
                  <a:cubicBezTo>
                    <a:pt x="14827" y="1385"/>
                    <a:pt x="11071" y="2769"/>
                    <a:pt x="8253" y="4015"/>
                  </a:cubicBezTo>
                  <a:cubicBezTo>
                    <a:pt x="5436" y="5262"/>
                    <a:pt x="3558" y="6369"/>
                    <a:pt x="2149" y="7477"/>
                  </a:cubicBezTo>
                  <a:cubicBezTo>
                    <a:pt x="740" y="8585"/>
                    <a:pt x="-199" y="9692"/>
                    <a:pt x="36" y="10246"/>
                  </a:cubicBezTo>
                  <a:cubicBezTo>
                    <a:pt x="271" y="10800"/>
                    <a:pt x="1679" y="10800"/>
                    <a:pt x="2971" y="10800"/>
                  </a:cubicBezTo>
                  <a:cubicBezTo>
                    <a:pt x="4262" y="10800"/>
                    <a:pt x="5436" y="10800"/>
                    <a:pt x="6610" y="10800"/>
                  </a:cubicBezTo>
                  <a:cubicBezTo>
                    <a:pt x="7784" y="10800"/>
                    <a:pt x="8958" y="10800"/>
                    <a:pt x="9544" y="11492"/>
                  </a:cubicBezTo>
                  <a:cubicBezTo>
                    <a:pt x="10131" y="12185"/>
                    <a:pt x="10131" y="13569"/>
                    <a:pt x="9544" y="14677"/>
                  </a:cubicBezTo>
                  <a:cubicBezTo>
                    <a:pt x="8958" y="15785"/>
                    <a:pt x="7784" y="16615"/>
                    <a:pt x="6610" y="17308"/>
                  </a:cubicBezTo>
                  <a:cubicBezTo>
                    <a:pt x="5436" y="18000"/>
                    <a:pt x="4262" y="18554"/>
                    <a:pt x="3205" y="19246"/>
                  </a:cubicBezTo>
                  <a:cubicBezTo>
                    <a:pt x="2149" y="19938"/>
                    <a:pt x="1210" y="20769"/>
                    <a:pt x="1327" y="21185"/>
                  </a:cubicBezTo>
                  <a:cubicBezTo>
                    <a:pt x="1444" y="21600"/>
                    <a:pt x="2618" y="21600"/>
                    <a:pt x="6140" y="21046"/>
                  </a:cubicBezTo>
                  <a:cubicBezTo>
                    <a:pt x="9662" y="20492"/>
                    <a:pt x="15531" y="19385"/>
                    <a:pt x="21401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3680124" y="6718452"/>
              <a:ext cx="153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1080"/>
                    <a:pt x="8640" y="2160"/>
                    <a:pt x="12240" y="5760"/>
                  </a:cubicBezTo>
                  <a:cubicBezTo>
                    <a:pt x="15840" y="9360"/>
                    <a:pt x="18720" y="154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3741459" y="6672452"/>
              <a:ext cx="12267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4659"/>
                    <a:pt x="9900" y="9318"/>
                    <a:pt x="6300" y="12706"/>
                  </a:cubicBezTo>
                  <a:cubicBezTo>
                    <a:pt x="2700" y="16094"/>
                    <a:pt x="1350" y="18212"/>
                    <a:pt x="675" y="19482"/>
                  </a:cubicBezTo>
                  <a:cubicBezTo>
                    <a:pt x="0" y="20753"/>
                    <a:pt x="0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3902462" y="6810454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3925463" y="6703119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3051444" y="6992988"/>
              <a:ext cx="621014" cy="5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21183"/>
                  </a:moveTo>
                  <a:cubicBezTo>
                    <a:pt x="2756" y="15292"/>
                    <a:pt x="5511" y="9401"/>
                    <a:pt x="8667" y="5474"/>
                  </a:cubicBezTo>
                  <a:cubicBezTo>
                    <a:pt x="11822" y="1547"/>
                    <a:pt x="15378" y="-417"/>
                    <a:pt x="17600" y="74"/>
                  </a:cubicBezTo>
                  <a:cubicBezTo>
                    <a:pt x="19822" y="565"/>
                    <a:pt x="20711" y="3510"/>
                    <a:pt x="21600" y="6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3342783" y="7086461"/>
              <a:ext cx="276007" cy="14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0" y="2314"/>
                  </a:moveTo>
                  <a:cubicBezTo>
                    <a:pt x="800" y="1157"/>
                    <a:pt x="1600" y="0"/>
                    <a:pt x="3200" y="0"/>
                  </a:cubicBezTo>
                  <a:cubicBezTo>
                    <a:pt x="4800" y="0"/>
                    <a:pt x="7200" y="1157"/>
                    <a:pt x="8400" y="2893"/>
                  </a:cubicBezTo>
                  <a:cubicBezTo>
                    <a:pt x="9600" y="4629"/>
                    <a:pt x="9600" y="6943"/>
                    <a:pt x="8700" y="9450"/>
                  </a:cubicBezTo>
                  <a:cubicBezTo>
                    <a:pt x="7800" y="11957"/>
                    <a:pt x="6000" y="14657"/>
                    <a:pt x="4500" y="16779"/>
                  </a:cubicBezTo>
                  <a:cubicBezTo>
                    <a:pt x="3000" y="18900"/>
                    <a:pt x="1800" y="20443"/>
                    <a:pt x="2200" y="21021"/>
                  </a:cubicBezTo>
                  <a:cubicBezTo>
                    <a:pt x="2600" y="21600"/>
                    <a:pt x="4600" y="21214"/>
                    <a:pt x="8100" y="20829"/>
                  </a:cubicBezTo>
                  <a:cubicBezTo>
                    <a:pt x="11600" y="20443"/>
                    <a:pt x="16600" y="20057"/>
                    <a:pt x="216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4384054" y="7083286"/>
              <a:ext cx="200758" cy="364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23" fill="norm" stroke="1" extrusionOk="0">
                  <a:moveTo>
                    <a:pt x="16350" y="628"/>
                  </a:moveTo>
                  <a:cubicBezTo>
                    <a:pt x="15270" y="184"/>
                    <a:pt x="14190" y="-260"/>
                    <a:pt x="12300" y="184"/>
                  </a:cubicBezTo>
                  <a:cubicBezTo>
                    <a:pt x="10410" y="628"/>
                    <a:pt x="7710" y="1959"/>
                    <a:pt x="5415" y="4326"/>
                  </a:cubicBezTo>
                  <a:cubicBezTo>
                    <a:pt x="3120" y="6693"/>
                    <a:pt x="1230" y="10096"/>
                    <a:pt x="420" y="12611"/>
                  </a:cubicBezTo>
                  <a:cubicBezTo>
                    <a:pt x="-390" y="15126"/>
                    <a:pt x="-120" y="16754"/>
                    <a:pt x="2040" y="18159"/>
                  </a:cubicBezTo>
                  <a:cubicBezTo>
                    <a:pt x="4200" y="19565"/>
                    <a:pt x="8250" y="20748"/>
                    <a:pt x="11760" y="21044"/>
                  </a:cubicBezTo>
                  <a:cubicBezTo>
                    <a:pt x="15270" y="21340"/>
                    <a:pt x="18240" y="20748"/>
                    <a:pt x="21210" y="20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4725370" y="7163129"/>
              <a:ext cx="511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985"/>
                    <a:pt x="0" y="9969"/>
                    <a:pt x="0" y="13569"/>
                  </a:cubicBezTo>
                  <a:cubicBezTo>
                    <a:pt x="0" y="17169"/>
                    <a:pt x="10800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4807150" y="7317604"/>
              <a:ext cx="207005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400" y="10932"/>
                    <a:pt x="4800" y="1332"/>
                    <a:pt x="8400" y="132"/>
                  </a:cubicBezTo>
                  <a:cubicBezTo>
                    <a:pt x="12000" y="-1068"/>
                    <a:pt x="168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5092257" y="7218857"/>
              <a:ext cx="289907" cy="27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177" fill="norm" stroke="1" extrusionOk="0">
                  <a:moveTo>
                    <a:pt x="13861" y="4001"/>
                  </a:moveTo>
                  <a:cubicBezTo>
                    <a:pt x="13861" y="3011"/>
                    <a:pt x="13861" y="2020"/>
                    <a:pt x="13489" y="1227"/>
                  </a:cubicBezTo>
                  <a:cubicBezTo>
                    <a:pt x="13116" y="435"/>
                    <a:pt x="12371" y="-160"/>
                    <a:pt x="11347" y="38"/>
                  </a:cubicBezTo>
                  <a:cubicBezTo>
                    <a:pt x="10323" y="236"/>
                    <a:pt x="9020" y="1227"/>
                    <a:pt x="6971" y="4398"/>
                  </a:cubicBezTo>
                  <a:cubicBezTo>
                    <a:pt x="4923" y="7568"/>
                    <a:pt x="2130" y="12919"/>
                    <a:pt x="826" y="16189"/>
                  </a:cubicBezTo>
                  <a:cubicBezTo>
                    <a:pt x="-477" y="19458"/>
                    <a:pt x="-291" y="20647"/>
                    <a:pt x="1757" y="21044"/>
                  </a:cubicBezTo>
                  <a:cubicBezTo>
                    <a:pt x="3806" y="21440"/>
                    <a:pt x="7716" y="21044"/>
                    <a:pt x="10789" y="18567"/>
                  </a:cubicBezTo>
                  <a:cubicBezTo>
                    <a:pt x="13861" y="16090"/>
                    <a:pt x="16095" y="11532"/>
                    <a:pt x="17213" y="8658"/>
                  </a:cubicBezTo>
                  <a:cubicBezTo>
                    <a:pt x="18330" y="5785"/>
                    <a:pt x="18330" y="4596"/>
                    <a:pt x="17026" y="3407"/>
                  </a:cubicBezTo>
                  <a:cubicBezTo>
                    <a:pt x="15723" y="2218"/>
                    <a:pt x="13116" y="1029"/>
                    <a:pt x="10975" y="930"/>
                  </a:cubicBezTo>
                  <a:cubicBezTo>
                    <a:pt x="8833" y="831"/>
                    <a:pt x="7157" y="1822"/>
                    <a:pt x="6226" y="2912"/>
                  </a:cubicBezTo>
                  <a:cubicBezTo>
                    <a:pt x="5295" y="4001"/>
                    <a:pt x="5109" y="5190"/>
                    <a:pt x="5575" y="6082"/>
                  </a:cubicBezTo>
                  <a:cubicBezTo>
                    <a:pt x="6040" y="6974"/>
                    <a:pt x="7157" y="7568"/>
                    <a:pt x="9857" y="7965"/>
                  </a:cubicBezTo>
                  <a:cubicBezTo>
                    <a:pt x="12557" y="8361"/>
                    <a:pt x="16840" y="8559"/>
                    <a:pt x="21123" y="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5359162" y="7163129"/>
              <a:ext cx="162801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fill="norm" stroke="1" extrusionOk="0">
                  <a:moveTo>
                    <a:pt x="4985" y="0"/>
                  </a:moveTo>
                  <a:cubicBezTo>
                    <a:pt x="8972" y="735"/>
                    <a:pt x="12960" y="1469"/>
                    <a:pt x="16117" y="3380"/>
                  </a:cubicBezTo>
                  <a:cubicBezTo>
                    <a:pt x="19274" y="5290"/>
                    <a:pt x="21600" y="8376"/>
                    <a:pt x="21102" y="10947"/>
                  </a:cubicBezTo>
                  <a:cubicBezTo>
                    <a:pt x="20603" y="13518"/>
                    <a:pt x="17280" y="15576"/>
                    <a:pt x="13292" y="17265"/>
                  </a:cubicBezTo>
                  <a:cubicBezTo>
                    <a:pt x="9305" y="18955"/>
                    <a:pt x="4652" y="20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5568261" y="6710786"/>
              <a:ext cx="220245" cy="228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66" fill="norm" stroke="1" extrusionOk="0">
                  <a:moveTo>
                    <a:pt x="15437" y="0"/>
                  </a:moveTo>
                  <a:cubicBezTo>
                    <a:pt x="10720" y="3120"/>
                    <a:pt x="6003" y="6240"/>
                    <a:pt x="3272" y="8400"/>
                  </a:cubicBezTo>
                  <a:cubicBezTo>
                    <a:pt x="541" y="10560"/>
                    <a:pt x="-204" y="11760"/>
                    <a:pt x="44" y="12360"/>
                  </a:cubicBezTo>
                  <a:cubicBezTo>
                    <a:pt x="293" y="12960"/>
                    <a:pt x="1534" y="12960"/>
                    <a:pt x="2775" y="12960"/>
                  </a:cubicBezTo>
                  <a:cubicBezTo>
                    <a:pt x="4017" y="12960"/>
                    <a:pt x="5258" y="12960"/>
                    <a:pt x="6499" y="12960"/>
                  </a:cubicBezTo>
                  <a:cubicBezTo>
                    <a:pt x="7741" y="12960"/>
                    <a:pt x="8982" y="12960"/>
                    <a:pt x="9603" y="13560"/>
                  </a:cubicBezTo>
                  <a:cubicBezTo>
                    <a:pt x="10224" y="14160"/>
                    <a:pt x="10224" y="15360"/>
                    <a:pt x="9603" y="16200"/>
                  </a:cubicBezTo>
                  <a:cubicBezTo>
                    <a:pt x="8982" y="17040"/>
                    <a:pt x="7741" y="17520"/>
                    <a:pt x="6127" y="18360"/>
                  </a:cubicBezTo>
                  <a:cubicBezTo>
                    <a:pt x="4513" y="19200"/>
                    <a:pt x="2527" y="20400"/>
                    <a:pt x="2155" y="21000"/>
                  </a:cubicBezTo>
                  <a:cubicBezTo>
                    <a:pt x="1782" y="21600"/>
                    <a:pt x="3024" y="21600"/>
                    <a:pt x="6499" y="21120"/>
                  </a:cubicBezTo>
                  <a:cubicBezTo>
                    <a:pt x="9975" y="20640"/>
                    <a:pt x="15686" y="19680"/>
                    <a:pt x="21396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5757838" y="6715720"/>
              <a:ext cx="176338" cy="18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312"/>
                  </a:moveTo>
                  <a:cubicBezTo>
                    <a:pt x="1565" y="20"/>
                    <a:pt x="3130" y="-272"/>
                    <a:pt x="5165" y="458"/>
                  </a:cubicBezTo>
                  <a:cubicBezTo>
                    <a:pt x="7200" y="1187"/>
                    <a:pt x="9704" y="2939"/>
                    <a:pt x="12522" y="6587"/>
                  </a:cubicBezTo>
                  <a:cubicBezTo>
                    <a:pt x="15339" y="10236"/>
                    <a:pt x="18470" y="15782"/>
                    <a:pt x="2160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5842173" y="6687785"/>
              <a:ext cx="10733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248"/>
                    <a:pt x="16457" y="497"/>
                    <a:pt x="12857" y="2731"/>
                  </a:cubicBezTo>
                  <a:cubicBezTo>
                    <a:pt x="9257" y="4966"/>
                    <a:pt x="4629" y="9186"/>
                    <a:pt x="2314" y="11917"/>
                  </a:cubicBezTo>
                  <a:cubicBezTo>
                    <a:pt x="0" y="14648"/>
                    <a:pt x="0" y="15890"/>
                    <a:pt x="0" y="17131"/>
                  </a:cubicBezTo>
                  <a:cubicBezTo>
                    <a:pt x="0" y="18372"/>
                    <a:pt x="0" y="19614"/>
                    <a:pt x="514" y="20359"/>
                  </a:cubicBezTo>
                  <a:cubicBezTo>
                    <a:pt x="1029" y="21103"/>
                    <a:pt x="2057" y="21352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5957175" y="6833455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5980176" y="6733786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6110512" y="6833455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6355851" y="6700733"/>
              <a:ext cx="170955" cy="17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980" fill="norm" stroke="1" extrusionOk="0">
                  <a:moveTo>
                    <a:pt x="0" y="280"/>
                  </a:moveTo>
                  <a:cubicBezTo>
                    <a:pt x="0" y="3580"/>
                    <a:pt x="0" y="6880"/>
                    <a:pt x="0" y="10030"/>
                  </a:cubicBezTo>
                  <a:cubicBezTo>
                    <a:pt x="0" y="13180"/>
                    <a:pt x="0" y="16180"/>
                    <a:pt x="0" y="16780"/>
                  </a:cubicBezTo>
                  <a:cubicBezTo>
                    <a:pt x="0" y="17380"/>
                    <a:pt x="0" y="15580"/>
                    <a:pt x="794" y="12580"/>
                  </a:cubicBezTo>
                  <a:cubicBezTo>
                    <a:pt x="1588" y="9580"/>
                    <a:pt x="3176" y="5380"/>
                    <a:pt x="5718" y="2830"/>
                  </a:cubicBezTo>
                  <a:cubicBezTo>
                    <a:pt x="8259" y="280"/>
                    <a:pt x="11753" y="-620"/>
                    <a:pt x="14612" y="430"/>
                  </a:cubicBezTo>
                  <a:cubicBezTo>
                    <a:pt x="17471" y="1480"/>
                    <a:pt x="19694" y="4480"/>
                    <a:pt x="20647" y="7630"/>
                  </a:cubicBezTo>
                  <a:cubicBezTo>
                    <a:pt x="21600" y="10780"/>
                    <a:pt x="21282" y="14080"/>
                    <a:pt x="20647" y="16330"/>
                  </a:cubicBezTo>
                  <a:cubicBezTo>
                    <a:pt x="20012" y="18580"/>
                    <a:pt x="19059" y="19780"/>
                    <a:pt x="18106" y="20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5673502" y="6994458"/>
              <a:ext cx="72835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7" y="17280"/>
                    <a:pt x="5154" y="12960"/>
                    <a:pt x="7655" y="9360"/>
                  </a:cubicBezTo>
                  <a:cubicBezTo>
                    <a:pt x="10156" y="5760"/>
                    <a:pt x="12581" y="2880"/>
                    <a:pt x="14893" y="1440"/>
                  </a:cubicBezTo>
                  <a:cubicBezTo>
                    <a:pt x="17204" y="0"/>
                    <a:pt x="1940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5941842" y="7095552"/>
              <a:ext cx="306674" cy="13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2" fill="norm" stroke="1" extrusionOk="0">
                  <a:moveTo>
                    <a:pt x="0" y="4414"/>
                  </a:moveTo>
                  <a:cubicBezTo>
                    <a:pt x="1800" y="2871"/>
                    <a:pt x="3600" y="1328"/>
                    <a:pt x="5310" y="556"/>
                  </a:cubicBezTo>
                  <a:cubicBezTo>
                    <a:pt x="7020" y="-215"/>
                    <a:pt x="8640" y="-215"/>
                    <a:pt x="9540" y="749"/>
                  </a:cubicBezTo>
                  <a:cubicBezTo>
                    <a:pt x="10440" y="1714"/>
                    <a:pt x="10620" y="3642"/>
                    <a:pt x="10350" y="5378"/>
                  </a:cubicBezTo>
                  <a:cubicBezTo>
                    <a:pt x="10080" y="7114"/>
                    <a:pt x="9360" y="8656"/>
                    <a:pt x="8640" y="10006"/>
                  </a:cubicBezTo>
                  <a:cubicBezTo>
                    <a:pt x="7920" y="11356"/>
                    <a:pt x="7200" y="12514"/>
                    <a:pt x="6480" y="13671"/>
                  </a:cubicBezTo>
                  <a:cubicBezTo>
                    <a:pt x="5760" y="14828"/>
                    <a:pt x="5040" y="15985"/>
                    <a:pt x="4950" y="17335"/>
                  </a:cubicBezTo>
                  <a:cubicBezTo>
                    <a:pt x="4860" y="18685"/>
                    <a:pt x="5400" y="20228"/>
                    <a:pt x="6750" y="20806"/>
                  </a:cubicBezTo>
                  <a:cubicBezTo>
                    <a:pt x="8100" y="21385"/>
                    <a:pt x="10260" y="20999"/>
                    <a:pt x="12870" y="20806"/>
                  </a:cubicBezTo>
                  <a:cubicBezTo>
                    <a:pt x="15480" y="20614"/>
                    <a:pt x="18540" y="20614"/>
                    <a:pt x="21600" y="20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Drawing"/>
          <p:cNvGrpSpPr/>
          <p:nvPr/>
        </p:nvGrpSpPr>
        <p:grpSpPr>
          <a:xfrm>
            <a:off x="621014" y="161003"/>
            <a:ext cx="12032616" cy="9258987"/>
            <a:chOff x="0" y="0"/>
            <a:chExt cx="12032616" cy="9258985"/>
          </a:xfrm>
        </p:grpSpPr>
        <p:sp>
          <p:nvSpPr>
            <p:cNvPr id="2459" name="Line"/>
            <p:cNvSpPr/>
            <p:nvPr/>
          </p:nvSpPr>
          <p:spPr>
            <a:xfrm>
              <a:off x="42888" y="779674"/>
              <a:ext cx="333617" cy="524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10" fill="norm" stroke="1" extrusionOk="0">
                  <a:moveTo>
                    <a:pt x="3223" y="2600"/>
                  </a:moveTo>
                  <a:cubicBezTo>
                    <a:pt x="5696" y="2704"/>
                    <a:pt x="8169" y="2809"/>
                    <a:pt x="9901" y="2652"/>
                  </a:cubicBezTo>
                  <a:cubicBezTo>
                    <a:pt x="11632" y="2496"/>
                    <a:pt x="12621" y="2078"/>
                    <a:pt x="13281" y="1557"/>
                  </a:cubicBezTo>
                  <a:cubicBezTo>
                    <a:pt x="13940" y="1035"/>
                    <a:pt x="14270" y="409"/>
                    <a:pt x="13940" y="148"/>
                  </a:cubicBezTo>
                  <a:cubicBezTo>
                    <a:pt x="13610" y="-113"/>
                    <a:pt x="12621" y="-9"/>
                    <a:pt x="11879" y="304"/>
                  </a:cubicBezTo>
                  <a:cubicBezTo>
                    <a:pt x="11137" y="617"/>
                    <a:pt x="10643" y="1139"/>
                    <a:pt x="10395" y="2391"/>
                  </a:cubicBezTo>
                  <a:cubicBezTo>
                    <a:pt x="10148" y="3644"/>
                    <a:pt x="10148" y="5626"/>
                    <a:pt x="10395" y="7661"/>
                  </a:cubicBezTo>
                  <a:cubicBezTo>
                    <a:pt x="10643" y="9696"/>
                    <a:pt x="11137" y="11783"/>
                    <a:pt x="11055" y="13504"/>
                  </a:cubicBezTo>
                  <a:cubicBezTo>
                    <a:pt x="10972" y="15226"/>
                    <a:pt x="10313" y="16583"/>
                    <a:pt x="9159" y="17522"/>
                  </a:cubicBezTo>
                  <a:cubicBezTo>
                    <a:pt x="8004" y="18461"/>
                    <a:pt x="6356" y="18983"/>
                    <a:pt x="5036" y="19296"/>
                  </a:cubicBezTo>
                  <a:cubicBezTo>
                    <a:pt x="3717" y="19609"/>
                    <a:pt x="2728" y="19713"/>
                    <a:pt x="1821" y="19557"/>
                  </a:cubicBezTo>
                  <a:cubicBezTo>
                    <a:pt x="914" y="19400"/>
                    <a:pt x="90" y="18983"/>
                    <a:pt x="7" y="18617"/>
                  </a:cubicBezTo>
                  <a:cubicBezTo>
                    <a:pt x="-75" y="18252"/>
                    <a:pt x="585" y="17939"/>
                    <a:pt x="1327" y="17783"/>
                  </a:cubicBezTo>
                  <a:cubicBezTo>
                    <a:pt x="2069" y="17626"/>
                    <a:pt x="2893" y="17626"/>
                    <a:pt x="4542" y="18096"/>
                  </a:cubicBezTo>
                  <a:cubicBezTo>
                    <a:pt x="6191" y="18565"/>
                    <a:pt x="8664" y="19504"/>
                    <a:pt x="11220" y="20183"/>
                  </a:cubicBezTo>
                  <a:cubicBezTo>
                    <a:pt x="13775" y="20861"/>
                    <a:pt x="16414" y="21278"/>
                    <a:pt x="18145" y="21383"/>
                  </a:cubicBezTo>
                  <a:cubicBezTo>
                    <a:pt x="19876" y="21487"/>
                    <a:pt x="20701" y="21278"/>
                    <a:pt x="21525" y="2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543707" y="768788"/>
              <a:ext cx="131805" cy="50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87" fill="norm" stroke="1" extrusionOk="0">
                  <a:moveTo>
                    <a:pt x="21423" y="1207"/>
                  </a:moveTo>
                  <a:cubicBezTo>
                    <a:pt x="20177" y="667"/>
                    <a:pt x="18931" y="127"/>
                    <a:pt x="17477" y="19"/>
                  </a:cubicBezTo>
                  <a:cubicBezTo>
                    <a:pt x="16023" y="-89"/>
                    <a:pt x="14361" y="235"/>
                    <a:pt x="11661" y="1693"/>
                  </a:cubicBezTo>
                  <a:cubicBezTo>
                    <a:pt x="8961" y="3151"/>
                    <a:pt x="5223" y="5743"/>
                    <a:pt x="2938" y="8713"/>
                  </a:cubicBezTo>
                  <a:cubicBezTo>
                    <a:pt x="654" y="11683"/>
                    <a:pt x="-177" y="15031"/>
                    <a:pt x="31" y="17245"/>
                  </a:cubicBezTo>
                  <a:cubicBezTo>
                    <a:pt x="238" y="19459"/>
                    <a:pt x="1485" y="20539"/>
                    <a:pt x="4808" y="21025"/>
                  </a:cubicBezTo>
                  <a:cubicBezTo>
                    <a:pt x="8131" y="21511"/>
                    <a:pt x="13531" y="21403"/>
                    <a:pt x="18931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713845" y="936894"/>
              <a:ext cx="276007" cy="3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7800" y="3147"/>
                  </a:moveTo>
                  <a:cubicBezTo>
                    <a:pt x="7200" y="2376"/>
                    <a:pt x="6600" y="1604"/>
                    <a:pt x="5900" y="1450"/>
                  </a:cubicBezTo>
                  <a:cubicBezTo>
                    <a:pt x="5200" y="1296"/>
                    <a:pt x="4400" y="1758"/>
                    <a:pt x="3400" y="3224"/>
                  </a:cubicBezTo>
                  <a:cubicBezTo>
                    <a:pt x="2400" y="4690"/>
                    <a:pt x="1200" y="7158"/>
                    <a:pt x="600" y="9704"/>
                  </a:cubicBezTo>
                  <a:cubicBezTo>
                    <a:pt x="0" y="12250"/>
                    <a:pt x="0" y="14873"/>
                    <a:pt x="0" y="16570"/>
                  </a:cubicBezTo>
                  <a:cubicBezTo>
                    <a:pt x="0" y="18267"/>
                    <a:pt x="0" y="19038"/>
                    <a:pt x="300" y="19733"/>
                  </a:cubicBezTo>
                  <a:cubicBezTo>
                    <a:pt x="600" y="20427"/>
                    <a:pt x="1200" y="21044"/>
                    <a:pt x="2000" y="21276"/>
                  </a:cubicBezTo>
                  <a:cubicBezTo>
                    <a:pt x="2800" y="21507"/>
                    <a:pt x="3800" y="21353"/>
                    <a:pt x="5700" y="20273"/>
                  </a:cubicBezTo>
                  <a:cubicBezTo>
                    <a:pt x="7600" y="19193"/>
                    <a:pt x="10400" y="17187"/>
                    <a:pt x="12600" y="14718"/>
                  </a:cubicBezTo>
                  <a:cubicBezTo>
                    <a:pt x="14800" y="12250"/>
                    <a:pt x="16400" y="9318"/>
                    <a:pt x="17200" y="7004"/>
                  </a:cubicBezTo>
                  <a:cubicBezTo>
                    <a:pt x="18000" y="4690"/>
                    <a:pt x="18000" y="2993"/>
                    <a:pt x="17600" y="1913"/>
                  </a:cubicBezTo>
                  <a:cubicBezTo>
                    <a:pt x="17200" y="833"/>
                    <a:pt x="16400" y="370"/>
                    <a:pt x="14300" y="138"/>
                  </a:cubicBezTo>
                  <a:cubicBezTo>
                    <a:pt x="12200" y="-93"/>
                    <a:pt x="8800" y="-93"/>
                    <a:pt x="6400" y="601"/>
                  </a:cubicBezTo>
                  <a:cubicBezTo>
                    <a:pt x="4000" y="1296"/>
                    <a:pt x="2600" y="2684"/>
                    <a:pt x="1900" y="3764"/>
                  </a:cubicBezTo>
                  <a:cubicBezTo>
                    <a:pt x="1200" y="4844"/>
                    <a:pt x="1200" y="5616"/>
                    <a:pt x="1500" y="6310"/>
                  </a:cubicBezTo>
                  <a:cubicBezTo>
                    <a:pt x="1800" y="7004"/>
                    <a:pt x="2400" y="7621"/>
                    <a:pt x="5800" y="7930"/>
                  </a:cubicBezTo>
                  <a:cubicBezTo>
                    <a:pt x="9200" y="8238"/>
                    <a:pt x="15400" y="8238"/>
                    <a:pt x="21600" y="8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1005185" y="797351"/>
              <a:ext cx="181449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80" y="976"/>
                    <a:pt x="11561" y="1953"/>
                    <a:pt x="15515" y="3417"/>
                  </a:cubicBezTo>
                  <a:cubicBezTo>
                    <a:pt x="19470" y="4881"/>
                    <a:pt x="21600" y="6834"/>
                    <a:pt x="21600" y="9030"/>
                  </a:cubicBezTo>
                  <a:cubicBezTo>
                    <a:pt x="21600" y="11227"/>
                    <a:pt x="19470" y="13668"/>
                    <a:pt x="15972" y="15803"/>
                  </a:cubicBezTo>
                  <a:cubicBezTo>
                    <a:pt x="12473" y="17939"/>
                    <a:pt x="7606" y="19769"/>
                    <a:pt x="27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1411527" y="989021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426861" y="1150025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2256796" y="925219"/>
              <a:ext cx="435095" cy="38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48" fill="norm" stroke="1" extrusionOk="0">
                  <a:moveTo>
                    <a:pt x="10516" y="1830"/>
                  </a:moveTo>
                  <a:cubicBezTo>
                    <a:pt x="9379" y="1266"/>
                    <a:pt x="8242" y="701"/>
                    <a:pt x="6852" y="1195"/>
                  </a:cubicBezTo>
                  <a:cubicBezTo>
                    <a:pt x="5463" y="1689"/>
                    <a:pt x="3821" y="3242"/>
                    <a:pt x="2621" y="5007"/>
                  </a:cubicBezTo>
                  <a:cubicBezTo>
                    <a:pt x="1421" y="6772"/>
                    <a:pt x="663" y="8748"/>
                    <a:pt x="284" y="10866"/>
                  </a:cubicBezTo>
                  <a:cubicBezTo>
                    <a:pt x="-95" y="12983"/>
                    <a:pt x="-95" y="15242"/>
                    <a:pt x="284" y="16936"/>
                  </a:cubicBezTo>
                  <a:cubicBezTo>
                    <a:pt x="663" y="18630"/>
                    <a:pt x="1421" y="19760"/>
                    <a:pt x="2116" y="20466"/>
                  </a:cubicBezTo>
                  <a:cubicBezTo>
                    <a:pt x="2810" y="21172"/>
                    <a:pt x="3442" y="21454"/>
                    <a:pt x="4516" y="21313"/>
                  </a:cubicBezTo>
                  <a:cubicBezTo>
                    <a:pt x="5589" y="21172"/>
                    <a:pt x="7105" y="20607"/>
                    <a:pt x="8747" y="19478"/>
                  </a:cubicBezTo>
                  <a:cubicBezTo>
                    <a:pt x="10389" y="18348"/>
                    <a:pt x="12158" y="16654"/>
                    <a:pt x="13484" y="14678"/>
                  </a:cubicBezTo>
                  <a:cubicBezTo>
                    <a:pt x="14810" y="12701"/>
                    <a:pt x="15694" y="10442"/>
                    <a:pt x="16137" y="8607"/>
                  </a:cubicBezTo>
                  <a:cubicBezTo>
                    <a:pt x="16579" y="6772"/>
                    <a:pt x="16579" y="5360"/>
                    <a:pt x="16010" y="4019"/>
                  </a:cubicBezTo>
                  <a:cubicBezTo>
                    <a:pt x="15442" y="2678"/>
                    <a:pt x="14305" y="1407"/>
                    <a:pt x="12789" y="701"/>
                  </a:cubicBezTo>
                  <a:cubicBezTo>
                    <a:pt x="11273" y="-5"/>
                    <a:pt x="9379" y="-146"/>
                    <a:pt x="7800" y="136"/>
                  </a:cubicBezTo>
                  <a:cubicBezTo>
                    <a:pt x="6221" y="419"/>
                    <a:pt x="4958" y="1125"/>
                    <a:pt x="4010" y="1901"/>
                  </a:cubicBezTo>
                  <a:cubicBezTo>
                    <a:pt x="3063" y="2678"/>
                    <a:pt x="2431" y="3525"/>
                    <a:pt x="2116" y="4372"/>
                  </a:cubicBezTo>
                  <a:cubicBezTo>
                    <a:pt x="1800" y="5219"/>
                    <a:pt x="1800" y="6066"/>
                    <a:pt x="2116" y="6630"/>
                  </a:cubicBezTo>
                  <a:cubicBezTo>
                    <a:pt x="2431" y="7195"/>
                    <a:pt x="3063" y="7478"/>
                    <a:pt x="4642" y="7478"/>
                  </a:cubicBezTo>
                  <a:cubicBezTo>
                    <a:pt x="6221" y="7478"/>
                    <a:pt x="8747" y="7195"/>
                    <a:pt x="11716" y="6701"/>
                  </a:cubicBezTo>
                  <a:cubicBezTo>
                    <a:pt x="14684" y="6207"/>
                    <a:pt x="18094" y="5501"/>
                    <a:pt x="21505" y="4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2730224" y="549292"/>
              <a:ext cx="136865" cy="19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34" fill="norm" stroke="1" extrusionOk="0">
                  <a:moveTo>
                    <a:pt x="0" y="3713"/>
                  </a:moveTo>
                  <a:cubicBezTo>
                    <a:pt x="3600" y="2576"/>
                    <a:pt x="7200" y="1439"/>
                    <a:pt x="10200" y="729"/>
                  </a:cubicBezTo>
                  <a:cubicBezTo>
                    <a:pt x="13200" y="18"/>
                    <a:pt x="15600" y="-266"/>
                    <a:pt x="17200" y="302"/>
                  </a:cubicBezTo>
                  <a:cubicBezTo>
                    <a:pt x="18800" y="871"/>
                    <a:pt x="19600" y="2292"/>
                    <a:pt x="19400" y="3571"/>
                  </a:cubicBezTo>
                  <a:cubicBezTo>
                    <a:pt x="19200" y="4850"/>
                    <a:pt x="18000" y="5987"/>
                    <a:pt x="16600" y="7266"/>
                  </a:cubicBezTo>
                  <a:cubicBezTo>
                    <a:pt x="15200" y="8545"/>
                    <a:pt x="13600" y="9966"/>
                    <a:pt x="11800" y="10960"/>
                  </a:cubicBezTo>
                  <a:cubicBezTo>
                    <a:pt x="10000" y="11955"/>
                    <a:pt x="8000" y="12524"/>
                    <a:pt x="8000" y="12808"/>
                  </a:cubicBezTo>
                  <a:cubicBezTo>
                    <a:pt x="8000" y="13092"/>
                    <a:pt x="10000" y="13092"/>
                    <a:pt x="12000" y="13092"/>
                  </a:cubicBezTo>
                  <a:cubicBezTo>
                    <a:pt x="14000" y="13092"/>
                    <a:pt x="16000" y="13092"/>
                    <a:pt x="17800" y="13518"/>
                  </a:cubicBezTo>
                  <a:cubicBezTo>
                    <a:pt x="19600" y="13945"/>
                    <a:pt x="21200" y="14797"/>
                    <a:pt x="21400" y="15792"/>
                  </a:cubicBezTo>
                  <a:cubicBezTo>
                    <a:pt x="21600" y="16787"/>
                    <a:pt x="20400" y="17923"/>
                    <a:pt x="18800" y="18776"/>
                  </a:cubicBezTo>
                  <a:cubicBezTo>
                    <a:pt x="17200" y="19629"/>
                    <a:pt x="15200" y="20197"/>
                    <a:pt x="13200" y="20623"/>
                  </a:cubicBezTo>
                  <a:cubicBezTo>
                    <a:pt x="11200" y="21050"/>
                    <a:pt x="9200" y="21334"/>
                    <a:pt x="9000" y="21334"/>
                  </a:cubicBezTo>
                  <a:cubicBezTo>
                    <a:pt x="8800" y="21334"/>
                    <a:pt x="10400" y="21050"/>
                    <a:pt x="12000" y="20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2906561" y="622844"/>
              <a:ext cx="92003" cy="11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5416"/>
                  </a:moveTo>
                  <a:cubicBezTo>
                    <a:pt x="1200" y="7816"/>
                    <a:pt x="2400" y="10216"/>
                    <a:pt x="3000" y="12616"/>
                  </a:cubicBezTo>
                  <a:cubicBezTo>
                    <a:pt x="3600" y="15016"/>
                    <a:pt x="3600" y="17416"/>
                    <a:pt x="3000" y="17176"/>
                  </a:cubicBezTo>
                  <a:cubicBezTo>
                    <a:pt x="2400" y="16936"/>
                    <a:pt x="1200" y="14056"/>
                    <a:pt x="1200" y="11416"/>
                  </a:cubicBezTo>
                  <a:cubicBezTo>
                    <a:pt x="1200" y="8776"/>
                    <a:pt x="2400" y="6376"/>
                    <a:pt x="4200" y="4456"/>
                  </a:cubicBezTo>
                  <a:cubicBezTo>
                    <a:pt x="6000" y="2536"/>
                    <a:pt x="8400" y="1096"/>
                    <a:pt x="11100" y="376"/>
                  </a:cubicBezTo>
                  <a:cubicBezTo>
                    <a:pt x="13800" y="-344"/>
                    <a:pt x="16800" y="-344"/>
                    <a:pt x="18600" y="3256"/>
                  </a:cubicBezTo>
                  <a:cubicBezTo>
                    <a:pt x="20400" y="6856"/>
                    <a:pt x="21000" y="14056"/>
                    <a:pt x="216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3105899" y="636347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3332957" y="498344"/>
              <a:ext cx="232953" cy="19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81" fill="norm" stroke="1" extrusionOk="0">
                  <a:moveTo>
                    <a:pt x="18584" y="0"/>
                  </a:moveTo>
                  <a:cubicBezTo>
                    <a:pt x="14827" y="1385"/>
                    <a:pt x="11071" y="2769"/>
                    <a:pt x="8253" y="4015"/>
                  </a:cubicBezTo>
                  <a:cubicBezTo>
                    <a:pt x="5436" y="5262"/>
                    <a:pt x="3558" y="6369"/>
                    <a:pt x="2149" y="7477"/>
                  </a:cubicBezTo>
                  <a:cubicBezTo>
                    <a:pt x="740" y="8585"/>
                    <a:pt x="-199" y="9692"/>
                    <a:pt x="36" y="10246"/>
                  </a:cubicBezTo>
                  <a:cubicBezTo>
                    <a:pt x="271" y="10800"/>
                    <a:pt x="1679" y="10800"/>
                    <a:pt x="2971" y="10800"/>
                  </a:cubicBezTo>
                  <a:cubicBezTo>
                    <a:pt x="4262" y="10800"/>
                    <a:pt x="5436" y="10800"/>
                    <a:pt x="6610" y="10800"/>
                  </a:cubicBezTo>
                  <a:cubicBezTo>
                    <a:pt x="7784" y="10800"/>
                    <a:pt x="8958" y="10800"/>
                    <a:pt x="9544" y="11492"/>
                  </a:cubicBezTo>
                  <a:cubicBezTo>
                    <a:pt x="10131" y="12185"/>
                    <a:pt x="10131" y="13569"/>
                    <a:pt x="9544" y="14677"/>
                  </a:cubicBezTo>
                  <a:cubicBezTo>
                    <a:pt x="8958" y="15785"/>
                    <a:pt x="7784" y="16615"/>
                    <a:pt x="6610" y="17308"/>
                  </a:cubicBezTo>
                  <a:cubicBezTo>
                    <a:pt x="5436" y="18000"/>
                    <a:pt x="4262" y="18554"/>
                    <a:pt x="3205" y="19246"/>
                  </a:cubicBezTo>
                  <a:cubicBezTo>
                    <a:pt x="2149" y="19938"/>
                    <a:pt x="1210" y="20769"/>
                    <a:pt x="1327" y="21185"/>
                  </a:cubicBezTo>
                  <a:cubicBezTo>
                    <a:pt x="1444" y="21600"/>
                    <a:pt x="2618" y="21600"/>
                    <a:pt x="6140" y="21046"/>
                  </a:cubicBezTo>
                  <a:cubicBezTo>
                    <a:pt x="9662" y="20492"/>
                    <a:pt x="15531" y="19385"/>
                    <a:pt x="21401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3573576" y="536678"/>
              <a:ext cx="153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1080"/>
                    <a:pt x="8640" y="2160"/>
                    <a:pt x="12240" y="5760"/>
                  </a:cubicBezTo>
                  <a:cubicBezTo>
                    <a:pt x="15840" y="9360"/>
                    <a:pt x="18720" y="154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3634911" y="490677"/>
              <a:ext cx="122670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4659"/>
                    <a:pt x="9900" y="9318"/>
                    <a:pt x="6300" y="12706"/>
                  </a:cubicBezTo>
                  <a:cubicBezTo>
                    <a:pt x="2700" y="16094"/>
                    <a:pt x="1350" y="18212"/>
                    <a:pt x="675" y="19482"/>
                  </a:cubicBezTo>
                  <a:cubicBezTo>
                    <a:pt x="0" y="20753"/>
                    <a:pt x="0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3795914" y="628680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3818915" y="521344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2944895" y="811214"/>
              <a:ext cx="621015" cy="5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21183"/>
                  </a:moveTo>
                  <a:cubicBezTo>
                    <a:pt x="2756" y="15292"/>
                    <a:pt x="5511" y="9401"/>
                    <a:pt x="8667" y="5474"/>
                  </a:cubicBezTo>
                  <a:cubicBezTo>
                    <a:pt x="11822" y="1547"/>
                    <a:pt x="15378" y="-417"/>
                    <a:pt x="17600" y="74"/>
                  </a:cubicBezTo>
                  <a:cubicBezTo>
                    <a:pt x="19822" y="565"/>
                    <a:pt x="20711" y="3510"/>
                    <a:pt x="21600" y="6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3236235" y="904686"/>
              <a:ext cx="276007" cy="14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0" y="2314"/>
                  </a:moveTo>
                  <a:cubicBezTo>
                    <a:pt x="800" y="1157"/>
                    <a:pt x="1600" y="0"/>
                    <a:pt x="3200" y="0"/>
                  </a:cubicBezTo>
                  <a:cubicBezTo>
                    <a:pt x="4800" y="0"/>
                    <a:pt x="7200" y="1157"/>
                    <a:pt x="8400" y="2893"/>
                  </a:cubicBezTo>
                  <a:cubicBezTo>
                    <a:pt x="9600" y="4629"/>
                    <a:pt x="9600" y="6943"/>
                    <a:pt x="8700" y="9450"/>
                  </a:cubicBezTo>
                  <a:cubicBezTo>
                    <a:pt x="7800" y="11957"/>
                    <a:pt x="6000" y="14657"/>
                    <a:pt x="4500" y="16779"/>
                  </a:cubicBezTo>
                  <a:cubicBezTo>
                    <a:pt x="3000" y="18900"/>
                    <a:pt x="1800" y="20443"/>
                    <a:pt x="2200" y="21021"/>
                  </a:cubicBezTo>
                  <a:cubicBezTo>
                    <a:pt x="2600" y="21600"/>
                    <a:pt x="4600" y="21214"/>
                    <a:pt x="8100" y="20829"/>
                  </a:cubicBezTo>
                  <a:cubicBezTo>
                    <a:pt x="11600" y="20443"/>
                    <a:pt x="16600" y="20057"/>
                    <a:pt x="216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4277505" y="901511"/>
              <a:ext cx="200759" cy="36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23" fill="norm" stroke="1" extrusionOk="0">
                  <a:moveTo>
                    <a:pt x="16350" y="628"/>
                  </a:moveTo>
                  <a:cubicBezTo>
                    <a:pt x="15270" y="184"/>
                    <a:pt x="14190" y="-260"/>
                    <a:pt x="12300" y="184"/>
                  </a:cubicBezTo>
                  <a:cubicBezTo>
                    <a:pt x="10410" y="628"/>
                    <a:pt x="7710" y="1959"/>
                    <a:pt x="5415" y="4326"/>
                  </a:cubicBezTo>
                  <a:cubicBezTo>
                    <a:pt x="3120" y="6693"/>
                    <a:pt x="1230" y="10096"/>
                    <a:pt x="420" y="12611"/>
                  </a:cubicBezTo>
                  <a:cubicBezTo>
                    <a:pt x="-390" y="15126"/>
                    <a:pt x="-120" y="16754"/>
                    <a:pt x="2040" y="18159"/>
                  </a:cubicBezTo>
                  <a:cubicBezTo>
                    <a:pt x="4200" y="19565"/>
                    <a:pt x="8250" y="20748"/>
                    <a:pt x="11760" y="21044"/>
                  </a:cubicBezTo>
                  <a:cubicBezTo>
                    <a:pt x="15270" y="21340"/>
                    <a:pt x="18240" y="20748"/>
                    <a:pt x="21210" y="20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4618822" y="981354"/>
              <a:ext cx="5112" cy="29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985"/>
                    <a:pt x="0" y="9969"/>
                    <a:pt x="0" y="13569"/>
                  </a:cubicBezTo>
                  <a:cubicBezTo>
                    <a:pt x="0" y="17169"/>
                    <a:pt x="10800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4700601" y="1135829"/>
              <a:ext cx="207006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400" y="10932"/>
                    <a:pt x="4800" y="1332"/>
                    <a:pt x="8400" y="132"/>
                  </a:cubicBezTo>
                  <a:cubicBezTo>
                    <a:pt x="12000" y="-1068"/>
                    <a:pt x="168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4985709" y="1037083"/>
              <a:ext cx="289906" cy="27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177" fill="norm" stroke="1" extrusionOk="0">
                  <a:moveTo>
                    <a:pt x="13861" y="4001"/>
                  </a:moveTo>
                  <a:cubicBezTo>
                    <a:pt x="13861" y="3011"/>
                    <a:pt x="13861" y="2020"/>
                    <a:pt x="13489" y="1227"/>
                  </a:cubicBezTo>
                  <a:cubicBezTo>
                    <a:pt x="13116" y="435"/>
                    <a:pt x="12371" y="-160"/>
                    <a:pt x="11347" y="38"/>
                  </a:cubicBezTo>
                  <a:cubicBezTo>
                    <a:pt x="10323" y="236"/>
                    <a:pt x="9020" y="1227"/>
                    <a:pt x="6971" y="4398"/>
                  </a:cubicBezTo>
                  <a:cubicBezTo>
                    <a:pt x="4923" y="7568"/>
                    <a:pt x="2130" y="12919"/>
                    <a:pt x="826" y="16189"/>
                  </a:cubicBezTo>
                  <a:cubicBezTo>
                    <a:pt x="-477" y="19458"/>
                    <a:pt x="-291" y="20647"/>
                    <a:pt x="1757" y="21044"/>
                  </a:cubicBezTo>
                  <a:cubicBezTo>
                    <a:pt x="3806" y="21440"/>
                    <a:pt x="7716" y="21044"/>
                    <a:pt x="10789" y="18567"/>
                  </a:cubicBezTo>
                  <a:cubicBezTo>
                    <a:pt x="13861" y="16090"/>
                    <a:pt x="16095" y="11532"/>
                    <a:pt x="17213" y="8658"/>
                  </a:cubicBezTo>
                  <a:cubicBezTo>
                    <a:pt x="18330" y="5785"/>
                    <a:pt x="18330" y="4596"/>
                    <a:pt x="17026" y="3407"/>
                  </a:cubicBezTo>
                  <a:cubicBezTo>
                    <a:pt x="15723" y="2218"/>
                    <a:pt x="13116" y="1029"/>
                    <a:pt x="10975" y="930"/>
                  </a:cubicBezTo>
                  <a:cubicBezTo>
                    <a:pt x="8833" y="831"/>
                    <a:pt x="7157" y="1822"/>
                    <a:pt x="6226" y="2912"/>
                  </a:cubicBezTo>
                  <a:cubicBezTo>
                    <a:pt x="5295" y="4001"/>
                    <a:pt x="5109" y="5190"/>
                    <a:pt x="5575" y="6082"/>
                  </a:cubicBezTo>
                  <a:cubicBezTo>
                    <a:pt x="6040" y="6974"/>
                    <a:pt x="7157" y="7568"/>
                    <a:pt x="9857" y="7965"/>
                  </a:cubicBezTo>
                  <a:cubicBezTo>
                    <a:pt x="12557" y="8361"/>
                    <a:pt x="16840" y="8559"/>
                    <a:pt x="21123" y="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5252614" y="981354"/>
              <a:ext cx="162801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fill="norm" stroke="1" extrusionOk="0">
                  <a:moveTo>
                    <a:pt x="4985" y="0"/>
                  </a:moveTo>
                  <a:cubicBezTo>
                    <a:pt x="8972" y="735"/>
                    <a:pt x="12960" y="1469"/>
                    <a:pt x="16117" y="3380"/>
                  </a:cubicBezTo>
                  <a:cubicBezTo>
                    <a:pt x="19274" y="5290"/>
                    <a:pt x="21600" y="8376"/>
                    <a:pt x="21102" y="10947"/>
                  </a:cubicBezTo>
                  <a:cubicBezTo>
                    <a:pt x="20603" y="13518"/>
                    <a:pt x="17280" y="15576"/>
                    <a:pt x="13292" y="17265"/>
                  </a:cubicBezTo>
                  <a:cubicBezTo>
                    <a:pt x="9305" y="18955"/>
                    <a:pt x="4652" y="20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5461713" y="529011"/>
              <a:ext cx="220245" cy="22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66" fill="norm" stroke="1" extrusionOk="0">
                  <a:moveTo>
                    <a:pt x="15437" y="0"/>
                  </a:moveTo>
                  <a:cubicBezTo>
                    <a:pt x="10720" y="3120"/>
                    <a:pt x="6003" y="6240"/>
                    <a:pt x="3272" y="8400"/>
                  </a:cubicBezTo>
                  <a:cubicBezTo>
                    <a:pt x="541" y="10560"/>
                    <a:pt x="-204" y="11760"/>
                    <a:pt x="44" y="12360"/>
                  </a:cubicBezTo>
                  <a:cubicBezTo>
                    <a:pt x="293" y="12960"/>
                    <a:pt x="1534" y="12960"/>
                    <a:pt x="2775" y="12960"/>
                  </a:cubicBezTo>
                  <a:cubicBezTo>
                    <a:pt x="4017" y="12960"/>
                    <a:pt x="5258" y="12960"/>
                    <a:pt x="6499" y="12960"/>
                  </a:cubicBezTo>
                  <a:cubicBezTo>
                    <a:pt x="7741" y="12960"/>
                    <a:pt x="8982" y="12960"/>
                    <a:pt x="9603" y="13560"/>
                  </a:cubicBezTo>
                  <a:cubicBezTo>
                    <a:pt x="10224" y="14160"/>
                    <a:pt x="10224" y="15360"/>
                    <a:pt x="9603" y="16200"/>
                  </a:cubicBezTo>
                  <a:cubicBezTo>
                    <a:pt x="8982" y="17040"/>
                    <a:pt x="7741" y="17520"/>
                    <a:pt x="6127" y="18360"/>
                  </a:cubicBezTo>
                  <a:cubicBezTo>
                    <a:pt x="4513" y="19200"/>
                    <a:pt x="2527" y="20400"/>
                    <a:pt x="2155" y="21000"/>
                  </a:cubicBezTo>
                  <a:cubicBezTo>
                    <a:pt x="1782" y="21600"/>
                    <a:pt x="3024" y="21600"/>
                    <a:pt x="6499" y="21120"/>
                  </a:cubicBezTo>
                  <a:cubicBezTo>
                    <a:pt x="9975" y="20640"/>
                    <a:pt x="15686" y="19680"/>
                    <a:pt x="21396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5651289" y="533946"/>
              <a:ext cx="176339" cy="18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312"/>
                  </a:moveTo>
                  <a:cubicBezTo>
                    <a:pt x="1565" y="20"/>
                    <a:pt x="3130" y="-272"/>
                    <a:pt x="5165" y="458"/>
                  </a:cubicBezTo>
                  <a:cubicBezTo>
                    <a:pt x="7200" y="1187"/>
                    <a:pt x="9704" y="2939"/>
                    <a:pt x="12522" y="6587"/>
                  </a:cubicBezTo>
                  <a:cubicBezTo>
                    <a:pt x="15339" y="10236"/>
                    <a:pt x="18470" y="15782"/>
                    <a:pt x="2160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5735625" y="506010"/>
              <a:ext cx="10733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248"/>
                    <a:pt x="16457" y="497"/>
                    <a:pt x="12857" y="2731"/>
                  </a:cubicBezTo>
                  <a:cubicBezTo>
                    <a:pt x="9257" y="4966"/>
                    <a:pt x="4629" y="9186"/>
                    <a:pt x="2314" y="11917"/>
                  </a:cubicBezTo>
                  <a:cubicBezTo>
                    <a:pt x="0" y="14648"/>
                    <a:pt x="0" y="15890"/>
                    <a:pt x="0" y="17131"/>
                  </a:cubicBezTo>
                  <a:cubicBezTo>
                    <a:pt x="0" y="18372"/>
                    <a:pt x="0" y="19614"/>
                    <a:pt x="514" y="20359"/>
                  </a:cubicBezTo>
                  <a:cubicBezTo>
                    <a:pt x="1029" y="21103"/>
                    <a:pt x="2057" y="21352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5850627" y="651681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5873628" y="552012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6003964" y="651681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6249303" y="518959"/>
              <a:ext cx="170955" cy="17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980" fill="norm" stroke="1" extrusionOk="0">
                  <a:moveTo>
                    <a:pt x="0" y="280"/>
                  </a:moveTo>
                  <a:cubicBezTo>
                    <a:pt x="0" y="3580"/>
                    <a:pt x="0" y="6880"/>
                    <a:pt x="0" y="10030"/>
                  </a:cubicBezTo>
                  <a:cubicBezTo>
                    <a:pt x="0" y="13180"/>
                    <a:pt x="0" y="16180"/>
                    <a:pt x="0" y="16780"/>
                  </a:cubicBezTo>
                  <a:cubicBezTo>
                    <a:pt x="0" y="17380"/>
                    <a:pt x="0" y="15580"/>
                    <a:pt x="794" y="12580"/>
                  </a:cubicBezTo>
                  <a:cubicBezTo>
                    <a:pt x="1588" y="9580"/>
                    <a:pt x="3176" y="5380"/>
                    <a:pt x="5718" y="2830"/>
                  </a:cubicBezTo>
                  <a:cubicBezTo>
                    <a:pt x="8259" y="280"/>
                    <a:pt x="11753" y="-620"/>
                    <a:pt x="14612" y="430"/>
                  </a:cubicBezTo>
                  <a:cubicBezTo>
                    <a:pt x="17471" y="1480"/>
                    <a:pt x="19694" y="4480"/>
                    <a:pt x="20647" y="7630"/>
                  </a:cubicBezTo>
                  <a:cubicBezTo>
                    <a:pt x="21600" y="10780"/>
                    <a:pt x="21282" y="14080"/>
                    <a:pt x="20647" y="16330"/>
                  </a:cubicBezTo>
                  <a:cubicBezTo>
                    <a:pt x="20012" y="18580"/>
                    <a:pt x="19059" y="19780"/>
                    <a:pt x="18106" y="20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5566954" y="812684"/>
              <a:ext cx="72835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7" y="17280"/>
                    <a:pt x="5154" y="12960"/>
                    <a:pt x="7655" y="9360"/>
                  </a:cubicBezTo>
                  <a:cubicBezTo>
                    <a:pt x="10156" y="5760"/>
                    <a:pt x="12581" y="2880"/>
                    <a:pt x="14893" y="1440"/>
                  </a:cubicBezTo>
                  <a:cubicBezTo>
                    <a:pt x="17204" y="0"/>
                    <a:pt x="1940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5835294" y="913778"/>
              <a:ext cx="306674" cy="139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2" fill="norm" stroke="1" extrusionOk="0">
                  <a:moveTo>
                    <a:pt x="0" y="4414"/>
                  </a:moveTo>
                  <a:cubicBezTo>
                    <a:pt x="1800" y="2871"/>
                    <a:pt x="3600" y="1328"/>
                    <a:pt x="5310" y="556"/>
                  </a:cubicBezTo>
                  <a:cubicBezTo>
                    <a:pt x="7020" y="-215"/>
                    <a:pt x="8640" y="-215"/>
                    <a:pt x="9540" y="749"/>
                  </a:cubicBezTo>
                  <a:cubicBezTo>
                    <a:pt x="10440" y="1714"/>
                    <a:pt x="10620" y="3642"/>
                    <a:pt x="10350" y="5378"/>
                  </a:cubicBezTo>
                  <a:cubicBezTo>
                    <a:pt x="10080" y="7114"/>
                    <a:pt x="9360" y="8656"/>
                    <a:pt x="8640" y="10006"/>
                  </a:cubicBezTo>
                  <a:cubicBezTo>
                    <a:pt x="7920" y="11356"/>
                    <a:pt x="7200" y="12514"/>
                    <a:pt x="6480" y="13671"/>
                  </a:cubicBezTo>
                  <a:cubicBezTo>
                    <a:pt x="5760" y="14828"/>
                    <a:pt x="5040" y="15985"/>
                    <a:pt x="4950" y="17335"/>
                  </a:cubicBezTo>
                  <a:cubicBezTo>
                    <a:pt x="4860" y="18685"/>
                    <a:pt x="5400" y="20228"/>
                    <a:pt x="6750" y="20806"/>
                  </a:cubicBezTo>
                  <a:cubicBezTo>
                    <a:pt x="8100" y="21385"/>
                    <a:pt x="10260" y="20999"/>
                    <a:pt x="12870" y="20806"/>
                  </a:cubicBezTo>
                  <a:cubicBezTo>
                    <a:pt x="15480" y="20614"/>
                    <a:pt x="18540" y="20614"/>
                    <a:pt x="21600" y="20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260672" y="2220990"/>
              <a:ext cx="306675" cy="53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0" y="19964"/>
                  </a:moveTo>
                  <a:cubicBezTo>
                    <a:pt x="720" y="20371"/>
                    <a:pt x="1440" y="20779"/>
                    <a:pt x="2430" y="20677"/>
                  </a:cubicBezTo>
                  <a:cubicBezTo>
                    <a:pt x="3420" y="20575"/>
                    <a:pt x="4680" y="19964"/>
                    <a:pt x="6570" y="18435"/>
                  </a:cubicBezTo>
                  <a:cubicBezTo>
                    <a:pt x="8460" y="16907"/>
                    <a:pt x="10980" y="14462"/>
                    <a:pt x="12870" y="11711"/>
                  </a:cubicBezTo>
                  <a:cubicBezTo>
                    <a:pt x="14760" y="8960"/>
                    <a:pt x="16020" y="5903"/>
                    <a:pt x="16650" y="4120"/>
                  </a:cubicBezTo>
                  <a:cubicBezTo>
                    <a:pt x="17280" y="2337"/>
                    <a:pt x="17280" y="1828"/>
                    <a:pt x="17190" y="1318"/>
                  </a:cubicBezTo>
                  <a:cubicBezTo>
                    <a:pt x="17100" y="809"/>
                    <a:pt x="16920" y="300"/>
                    <a:pt x="16290" y="96"/>
                  </a:cubicBezTo>
                  <a:cubicBezTo>
                    <a:pt x="15660" y="-108"/>
                    <a:pt x="14580" y="-6"/>
                    <a:pt x="13500" y="605"/>
                  </a:cubicBezTo>
                  <a:cubicBezTo>
                    <a:pt x="12420" y="1217"/>
                    <a:pt x="11340" y="2337"/>
                    <a:pt x="10530" y="4630"/>
                  </a:cubicBezTo>
                  <a:cubicBezTo>
                    <a:pt x="9720" y="6922"/>
                    <a:pt x="9180" y="10386"/>
                    <a:pt x="9450" y="13239"/>
                  </a:cubicBezTo>
                  <a:cubicBezTo>
                    <a:pt x="9720" y="16092"/>
                    <a:pt x="10800" y="18334"/>
                    <a:pt x="12510" y="19658"/>
                  </a:cubicBezTo>
                  <a:cubicBezTo>
                    <a:pt x="14220" y="20983"/>
                    <a:pt x="16560" y="21390"/>
                    <a:pt x="18180" y="21441"/>
                  </a:cubicBezTo>
                  <a:cubicBezTo>
                    <a:pt x="19800" y="21492"/>
                    <a:pt x="20700" y="21186"/>
                    <a:pt x="21600" y="20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754669" y="2240508"/>
              <a:ext cx="219020" cy="45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09" fill="norm" stroke="1" extrusionOk="0">
                  <a:moveTo>
                    <a:pt x="19044" y="1007"/>
                  </a:moveTo>
                  <a:cubicBezTo>
                    <a:pt x="18050" y="643"/>
                    <a:pt x="17057" y="279"/>
                    <a:pt x="15940" y="97"/>
                  </a:cubicBezTo>
                  <a:cubicBezTo>
                    <a:pt x="14823" y="-85"/>
                    <a:pt x="13581" y="-85"/>
                    <a:pt x="11719" y="764"/>
                  </a:cubicBezTo>
                  <a:cubicBezTo>
                    <a:pt x="9857" y="1614"/>
                    <a:pt x="7375" y="3313"/>
                    <a:pt x="5264" y="5982"/>
                  </a:cubicBezTo>
                  <a:cubicBezTo>
                    <a:pt x="3154" y="8652"/>
                    <a:pt x="1416" y="12293"/>
                    <a:pt x="547" y="14719"/>
                  </a:cubicBezTo>
                  <a:cubicBezTo>
                    <a:pt x="-322" y="17146"/>
                    <a:pt x="-322" y="18360"/>
                    <a:pt x="1788" y="19391"/>
                  </a:cubicBezTo>
                  <a:cubicBezTo>
                    <a:pt x="3899" y="20423"/>
                    <a:pt x="8119" y="21272"/>
                    <a:pt x="11719" y="21394"/>
                  </a:cubicBezTo>
                  <a:cubicBezTo>
                    <a:pt x="15319" y="21515"/>
                    <a:pt x="18299" y="20908"/>
                    <a:pt x="21278" y="20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1044231" y="2263088"/>
              <a:ext cx="305133" cy="44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56" fill="norm" stroke="1" extrusionOk="0">
                  <a:moveTo>
                    <a:pt x="11231" y="2155"/>
                  </a:moveTo>
                  <a:cubicBezTo>
                    <a:pt x="10871" y="1538"/>
                    <a:pt x="10511" y="921"/>
                    <a:pt x="9881" y="489"/>
                  </a:cubicBezTo>
                  <a:cubicBezTo>
                    <a:pt x="9251" y="57"/>
                    <a:pt x="8351" y="-190"/>
                    <a:pt x="7451" y="180"/>
                  </a:cubicBezTo>
                  <a:cubicBezTo>
                    <a:pt x="6551" y="551"/>
                    <a:pt x="5651" y="1538"/>
                    <a:pt x="4391" y="3945"/>
                  </a:cubicBezTo>
                  <a:cubicBezTo>
                    <a:pt x="3131" y="6352"/>
                    <a:pt x="1511" y="10178"/>
                    <a:pt x="701" y="12955"/>
                  </a:cubicBezTo>
                  <a:cubicBezTo>
                    <a:pt x="-109" y="15732"/>
                    <a:pt x="-109" y="17460"/>
                    <a:pt x="161" y="18571"/>
                  </a:cubicBezTo>
                  <a:cubicBezTo>
                    <a:pt x="431" y="19682"/>
                    <a:pt x="971" y="20176"/>
                    <a:pt x="1691" y="20546"/>
                  </a:cubicBezTo>
                  <a:cubicBezTo>
                    <a:pt x="2411" y="20916"/>
                    <a:pt x="3311" y="21163"/>
                    <a:pt x="4301" y="21287"/>
                  </a:cubicBezTo>
                  <a:cubicBezTo>
                    <a:pt x="5291" y="21410"/>
                    <a:pt x="6371" y="21410"/>
                    <a:pt x="7631" y="20916"/>
                  </a:cubicBezTo>
                  <a:cubicBezTo>
                    <a:pt x="8891" y="20423"/>
                    <a:pt x="10331" y="19435"/>
                    <a:pt x="11681" y="17645"/>
                  </a:cubicBezTo>
                  <a:cubicBezTo>
                    <a:pt x="13031" y="15856"/>
                    <a:pt x="14291" y="13264"/>
                    <a:pt x="14921" y="10795"/>
                  </a:cubicBezTo>
                  <a:cubicBezTo>
                    <a:pt x="15551" y="8327"/>
                    <a:pt x="15551" y="5981"/>
                    <a:pt x="15101" y="4253"/>
                  </a:cubicBezTo>
                  <a:cubicBezTo>
                    <a:pt x="14651" y="2525"/>
                    <a:pt x="13751" y="1415"/>
                    <a:pt x="12671" y="797"/>
                  </a:cubicBezTo>
                  <a:cubicBezTo>
                    <a:pt x="11591" y="180"/>
                    <a:pt x="10331" y="57"/>
                    <a:pt x="8711" y="489"/>
                  </a:cubicBezTo>
                  <a:cubicBezTo>
                    <a:pt x="7091" y="921"/>
                    <a:pt x="5111" y="1908"/>
                    <a:pt x="4121" y="2711"/>
                  </a:cubicBezTo>
                  <a:cubicBezTo>
                    <a:pt x="3131" y="3513"/>
                    <a:pt x="3131" y="4130"/>
                    <a:pt x="3761" y="5056"/>
                  </a:cubicBezTo>
                  <a:cubicBezTo>
                    <a:pt x="4391" y="5981"/>
                    <a:pt x="5651" y="7216"/>
                    <a:pt x="8711" y="8141"/>
                  </a:cubicBezTo>
                  <a:cubicBezTo>
                    <a:pt x="11771" y="9067"/>
                    <a:pt x="16631" y="9684"/>
                    <a:pt x="21491" y="10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1464366" y="2200382"/>
              <a:ext cx="157411" cy="47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472" fill="norm" stroke="1" extrusionOk="0">
                  <a:moveTo>
                    <a:pt x="0" y="0"/>
                  </a:moveTo>
                  <a:cubicBezTo>
                    <a:pt x="6750" y="3102"/>
                    <a:pt x="13500" y="6204"/>
                    <a:pt x="17213" y="8904"/>
                  </a:cubicBezTo>
                  <a:cubicBezTo>
                    <a:pt x="20925" y="11604"/>
                    <a:pt x="21600" y="13902"/>
                    <a:pt x="19912" y="15913"/>
                  </a:cubicBezTo>
                  <a:cubicBezTo>
                    <a:pt x="18225" y="17923"/>
                    <a:pt x="14175" y="19647"/>
                    <a:pt x="11138" y="20566"/>
                  </a:cubicBezTo>
                  <a:cubicBezTo>
                    <a:pt x="8100" y="21485"/>
                    <a:pt x="6075" y="21600"/>
                    <a:pt x="5062" y="21370"/>
                  </a:cubicBezTo>
                  <a:cubicBezTo>
                    <a:pt x="4050" y="21140"/>
                    <a:pt x="4050" y="20566"/>
                    <a:pt x="4050" y="19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1947377" y="2403214"/>
              <a:ext cx="245340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75" y="11375"/>
                    <a:pt x="12150" y="2735"/>
                    <a:pt x="15750" y="575"/>
                  </a:cubicBezTo>
                  <a:cubicBezTo>
                    <a:pt x="19350" y="-1585"/>
                    <a:pt x="2047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2054712" y="2553057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2947791" y="2258298"/>
              <a:ext cx="162959" cy="39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417" fill="norm" stroke="1" extrusionOk="0">
                  <a:moveTo>
                    <a:pt x="2468" y="3975"/>
                  </a:moveTo>
                  <a:cubicBezTo>
                    <a:pt x="1159" y="3273"/>
                    <a:pt x="-150" y="2572"/>
                    <a:pt x="14" y="2081"/>
                  </a:cubicBezTo>
                  <a:cubicBezTo>
                    <a:pt x="177" y="1590"/>
                    <a:pt x="1814" y="1310"/>
                    <a:pt x="4268" y="959"/>
                  </a:cubicBezTo>
                  <a:cubicBezTo>
                    <a:pt x="6723" y="608"/>
                    <a:pt x="9995" y="188"/>
                    <a:pt x="12450" y="47"/>
                  </a:cubicBezTo>
                  <a:cubicBezTo>
                    <a:pt x="14905" y="-93"/>
                    <a:pt x="16541" y="47"/>
                    <a:pt x="17523" y="889"/>
                  </a:cubicBezTo>
                  <a:cubicBezTo>
                    <a:pt x="18505" y="1730"/>
                    <a:pt x="18832" y="3273"/>
                    <a:pt x="17523" y="5026"/>
                  </a:cubicBezTo>
                  <a:cubicBezTo>
                    <a:pt x="16214" y="6780"/>
                    <a:pt x="13268" y="8743"/>
                    <a:pt x="10977" y="9936"/>
                  </a:cubicBezTo>
                  <a:cubicBezTo>
                    <a:pt x="8686" y="11128"/>
                    <a:pt x="7050" y="11549"/>
                    <a:pt x="7050" y="11759"/>
                  </a:cubicBezTo>
                  <a:cubicBezTo>
                    <a:pt x="7050" y="11969"/>
                    <a:pt x="8686" y="11969"/>
                    <a:pt x="11141" y="12320"/>
                  </a:cubicBezTo>
                  <a:cubicBezTo>
                    <a:pt x="13595" y="12671"/>
                    <a:pt x="16868" y="13372"/>
                    <a:pt x="18832" y="14424"/>
                  </a:cubicBezTo>
                  <a:cubicBezTo>
                    <a:pt x="20795" y="15476"/>
                    <a:pt x="21450" y="16878"/>
                    <a:pt x="20305" y="18071"/>
                  </a:cubicBezTo>
                  <a:cubicBezTo>
                    <a:pt x="19159" y="19263"/>
                    <a:pt x="16214" y="20245"/>
                    <a:pt x="13595" y="20806"/>
                  </a:cubicBezTo>
                  <a:cubicBezTo>
                    <a:pt x="10977" y="21367"/>
                    <a:pt x="8686" y="21507"/>
                    <a:pt x="6886" y="21367"/>
                  </a:cubicBezTo>
                  <a:cubicBezTo>
                    <a:pt x="5086" y="21226"/>
                    <a:pt x="3777" y="20806"/>
                    <a:pt x="3450" y="20245"/>
                  </a:cubicBezTo>
                  <a:cubicBezTo>
                    <a:pt x="3123" y="19684"/>
                    <a:pt x="3777" y="18982"/>
                    <a:pt x="5577" y="18281"/>
                  </a:cubicBezTo>
                  <a:cubicBezTo>
                    <a:pt x="7377" y="17580"/>
                    <a:pt x="10323" y="16878"/>
                    <a:pt x="13268" y="16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3209673" y="2446865"/>
              <a:ext cx="194404" cy="16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54" fill="norm" stroke="1" extrusionOk="0">
                  <a:moveTo>
                    <a:pt x="1142" y="4763"/>
                  </a:moveTo>
                  <a:cubicBezTo>
                    <a:pt x="1142" y="8363"/>
                    <a:pt x="1142" y="11963"/>
                    <a:pt x="1001" y="14909"/>
                  </a:cubicBezTo>
                  <a:cubicBezTo>
                    <a:pt x="861" y="17854"/>
                    <a:pt x="581" y="20145"/>
                    <a:pt x="300" y="20472"/>
                  </a:cubicBezTo>
                  <a:cubicBezTo>
                    <a:pt x="20" y="20799"/>
                    <a:pt x="-261" y="19163"/>
                    <a:pt x="440" y="15727"/>
                  </a:cubicBezTo>
                  <a:cubicBezTo>
                    <a:pt x="1142" y="12290"/>
                    <a:pt x="2825" y="7054"/>
                    <a:pt x="4227" y="3945"/>
                  </a:cubicBezTo>
                  <a:cubicBezTo>
                    <a:pt x="5630" y="836"/>
                    <a:pt x="6752" y="-146"/>
                    <a:pt x="8996" y="18"/>
                  </a:cubicBezTo>
                  <a:cubicBezTo>
                    <a:pt x="11240" y="181"/>
                    <a:pt x="14607" y="1490"/>
                    <a:pt x="16710" y="3781"/>
                  </a:cubicBezTo>
                  <a:cubicBezTo>
                    <a:pt x="18814" y="6072"/>
                    <a:pt x="19656" y="9345"/>
                    <a:pt x="20077" y="12454"/>
                  </a:cubicBezTo>
                  <a:cubicBezTo>
                    <a:pt x="20497" y="15563"/>
                    <a:pt x="20497" y="18509"/>
                    <a:pt x="20638" y="19981"/>
                  </a:cubicBezTo>
                  <a:cubicBezTo>
                    <a:pt x="20778" y="21454"/>
                    <a:pt x="21058" y="21454"/>
                    <a:pt x="21339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3664749" y="2476389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3961654" y="2254050"/>
              <a:ext cx="255108" cy="29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67" fill="norm" stroke="1" extrusionOk="0">
                  <a:moveTo>
                    <a:pt x="20706" y="0"/>
                  </a:moveTo>
                  <a:cubicBezTo>
                    <a:pt x="17499" y="738"/>
                    <a:pt x="14291" y="1477"/>
                    <a:pt x="11190" y="2585"/>
                  </a:cubicBezTo>
                  <a:cubicBezTo>
                    <a:pt x="8089" y="3692"/>
                    <a:pt x="5095" y="5169"/>
                    <a:pt x="3277" y="6277"/>
                  </a:cubicBezTo>
                  <a:cubicBezTo>
                    <a:pt x="1459" y="7385"/>
                    <a:pt x="817" y="8123"/>
                    <a:pt x="1138" y="8585"/>
                  </a:cubicBezTo>
                  <a:cubicBezTo>
                    <a:pt x="1459" y="9046"/>
                    <a:pt x="2742" y="9231"/>
                    <a:pt x="3918" y="9323"/>
                  </a:cubicBezTo>
                  <a:cubicBezTo>
                    <a:pt x="5095" y="9415"/>
                    <a:pt x="6164" y="9415"/>
                    <a:pt x="7340" y="9692"/>
                  </a:cubicBezTo>
                  <a:cubicBezTo>
                    <a:pt x="8516" y="9969"/>
                    <a:pt x="9799" y="10523"/>
                    <a:pt x="10227" y="11262"/>
                  </a:cubicBezTo>
                  <a:cubicBezTo>
                    <a:pt x="10655" y="12000"/>
                    <a:pt x="10227" y="12923"/>
                    <a:pt x="9051" y="14031"/>
                  </a:cubicBezTo>
                  <a:cubicBezTo>
                    <a:pt x="7875" y="15138"/>
                    <a:pt x="5950" y="16431"/>
                    <a:pt x="4560" y="17354"/>
                  </a:cubicBezTo>
                  <a:cubicBezTo>
                    <a:pt x="3170" y="18277"/>
                    <a:pt x="2314" y="18831"/>
                    <a:pt x="1459" y="19477"/>
                  </a:cubicBezTo>
                  <a:cubicBezTo>
                    <a:pt x="603" y="20123"/>
                    <a:pt x="-252" y="20862"/>
                    <a:pt x="69" y="21231"/>
                  </a:cubicBezTo>
                  <a:cubicBezTo>
                    <a:pt x="390" y="21600"/>
                    <a:pt x="1887" y="21600"/>
                    <a:pt x="5629" y="20769"/>
                  </a:cubicBezTo>
                  <a:cubicBezTo>
                    <a:pt x="9372" y="19938"/>
                    <a:pt x="15360" y="18277"/>
                    <a:pt x="21348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4293430" y="2306177"/>
              <a:ext cx="207005" cy="18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0" y="176"/>
                  </a:moveTo>
                  <a:cubicBezTo>
                    <a:pt x="1333" y="-116"/>
                    <a:pt x="2667" y="-408"/>
                    <a:pt x="5733" y="2511"/>
                  </a:cubicBezTo>
                  <a:cubicBezTo>
                    <a:pt x="8800" y="5430"/>
                    <a:pt x="13600" y="11560"/>
                    <a:pt x="16400" y="15208"/>
                  </a:cubicBezTo>
                  <a:cubicBezTo>
                    <a:pt x="19200" y="18857"/>
                    <a:pt x="20000" y="20024"/>
                    <a:pt x="20533" y="20608"/>
                  </a:cubicBezTo>
                  <a:cubicBezTo>
                    <a:pt x="21067" y="21192"/>
                    <a:pt x="21333" y="21192"/>
                    <a:pt x="21600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4374903" y="2255187"/>
              <a:ext cx="179200" cy="300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66" fill="norm" stroke="1" extrusionOk="0">
                  <a:moveTo>
                    <a:pt x="21332" y="1008"/>
                  </a:moveTo>
                  <a:cubicBezTo>
                    <a:pt x="20115" y="464"/>
                    <a:pt x="18898" y="-81"/>
                    <a:pt x="17681" y="10"/>
                  </a:cubicBezTo>
                  <a:cubicBezTo>
                    <a:pt x="16464" y="101"/>
                    <a:pt x="15248" y="827"/>
                    <a:pt x="12662" y="3640"/>
                  </a:cubicBezTo>
                  <a:cubicBezTo>
                    <a:pt x="10076" y="6453"/>
                    <a:pt x="6121" y="11354"/>
                    <a:pt x="3839" y="14258"/>
                  </a:cubicBezTo>
                  <a:cubicBezTo>
                    <a:pt x="1557" y="17163"/>
                    <a:pt x="949" y="18070"/>
                    <a:pt x="493" y="18978"/>
                  </a:cubicBezTo>
                  <a:cubicBezTo>
                    <a:pt x="36" y="19885"/>
                    <a:pt x="-268" y="20793"/>
                    <a:pt x="340" y="21156"/>
                  </a:cubicBezTo>
                  <a:cubicBezTo>
                    <a:pt x="949" y="21519"/>
                    <a:pt x="2470" y="21337"/>
                    <a:pt x="3991" y="21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4592436" y="2461055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4638437" y="2361386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3121908" y="2729833"/>
              <a:ext cx="1577261" cy="13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97" fill="norm" stroke="1" extrusionOk="0">
                  <a:moveTo>
                    <a:pt x="711" y="20715"/>
                  </a:moveTo>
                  <a:cubicBezTo>
                    <a:pt x="398" y="20715"/>
                    <a:pt x="84" y="20715"/>
                    <a:pt x="15" y="20919"/>
                  </a:cubicBezTo>
                  <a:cubicBezTo>
                    <a:pt x="-55" y="21122"/>
                    <a:pt x="119" y="21530"/>
                    <a:pt x="764" y="21122"/>
                  </a:cubicBezTo>
                  <a:cubicBezTo>
                    <a:pt x="1408" y="20715"/>
                    <a:pt x="2523" y="19492"/>
                    <a:pt x="3777" y="17658"/>
                  </a:cubicBezTo>
                  <a:cubicBezTo>
                    <a:pt x="5031" y="15824"/>
                    <a:pt x="6425" y="13379"/>
                    <a:pt x="7836" y="11138"/>
                  </a:cubicBezTo>
                  <a:cubicBezTo>
                    <a:pt x="9247" y="8896"/>
                    <a:pt x="10675" y="6858"/>
                    <a:pt x="12034" y="5228"/>
                  </a:cubicBezTo>
                  <a:cubicBezTo>
                    <a:pt x="13393" y="3598"/>
                    <a:pt x="14682" y="2375"/>
                    <a:pt x="15971" y="1560"/>
                  </a:cubicBezTo>
                  <a:cubicBezTo>
                    <a:pt x="17260" y="745"/>
                    <a:pt x="18549" y="338"/>
                    <a:pt x="19420" y="134"/>
                  </a:cubicBezTo>
                  <a:cubicBezTo>
                    <a:pt x="20291" y="-70"/>
                    <a:pt x="20744" y="-70"/>
                    <a:pt x="21057" y="338"/>
                  </a:cubicBezTo>
                  <a:cubicBezTo>
                    <a:pt x="21371" y="745"/>
                    <a:pt x="21545" y="1560"/>
                    <a:pt x="21493" y="2579"/>
                  </a:cubicBezTo>
                  <a:cubicBezTo>
                    <a:pt x="21440" y="3598"/>
                    <a:pt x="21162" y="4821"/>
                    <a:pt x="20883" y="6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3851567" y="2955246"/>
              <a:ext cx="495531" cy="28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43" fill="norm" stroke="1" extrusionOk="0">
                  <a:moveTo>
                    <a:pt x="543" y="4898"/>
                  </a:moveTo>
                  <a:cubicBezTo>
                    <a:pt x="210" y="4133"/>
                    <a:pt x="-122" y="3369"/>
                    <a:pt x="44" y="2604"/>
                  </a:cubicBezTo>
                  <a:cubicBezTo>
                    <a:pt x="210" y="1839"/>
                    <a:pt x="875" y="1075"/>
                    <a:pt x="2204" y="597"/>
                  </a:cubicBezTo>
                  <a:cubicBezTo>
                    <a:pt x="3533" y="119"/>
                    <a:pt x="5527" y="-72"/>
                    <a:pt x="6801" y="24"/>
                  </a:cubicBezTo>
                  <a:cubicBezTo>
                    <a:pt x="8075" y="119"/>
                    <a:pt x="8629" y="501"/>
                    <a:pt x="8684" y="2031"/>
                  </a:cubicBezTo>
                  <a:cubicBezTo>
                    <a:pt x="8740" y="3560"/>
                    <a:pt x="8296" y="6236"/>
                    <a:pt x="7023" y="9103"/>
                  </a:cubicBezTo>
                  <a:cubicBezTo>
                    <a:pt x="5749" y="11970"/>
                    <a:pt x="3644" y="15029"/>
                    <a:pt x="2370" y="16940"/>
                  </a:cubicBezTo>
                  <a:cubicBezTo>
                    <a:pt x="1096" y="18852"/>
                    <a:pt x="653" y="19616"/>
                    <a:pt x="653" y="20286"/>
                  </a:cubicBezTo>
                  <a:cubicBezTo>
                    <a:pt x="653" y="20955"/>
                    <a:pt x="1096" y="21528"/>
                    <a:pt x="2426" y="21432"/>
                  </a:cubicBezTo>
                  <a:cubicBezTo>
                    <a:pt x="3755" y="21337"/>
                    <a:pt x="5970" y="20572"/>
                    <a:pt x="9293" y="19234"/>
                  </a:cubicBezTo>
                  <a:cubicBezTo>
                    <a:pt x="12616" y="17896"/>
                    <a:pt x="17047" y="15985"/>
                    <a:pt x="21478" y="14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5090781" y="2288449"/>
              <a:ext cx="506012" cy="63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0" y="20527"/>
                  </a:moveTo>
                  <a:cubicBezTo>
                    <a:pt x="1745" y="19667"/>
                    <a:pt x="3491" y="18806"/>
                    <a:pt x="5127" y="17214"/>
                  </a:cubicBezTo>
                  <a:cubicBezTo>
                    <a:pt x="6764" y="15622"/>
                    <a:pt x="8291" y="13299"/>
                    <a:pt x="9164" y="10717"/>
                  </a:cubicBezTo>
                  <a:cubicBezTo>
                    <a:pt x="10036" y="8135"/>
                    <a:pt x="10255" y="5295"/>
                    <a:pt x="10364" y="3617"/>
                  </a:cubicBezTo>
                  <a:cubicBezTo>
                    <a:pt x="10473" y="1939"/>
                    <a:pt x="10473" y="1423"/>
                    <a:pt x="10309" y="950"/>
                  </a:cubicBezTo>
                  <a:cubicBezTo>
                    <a:pt x="10145" y="476"/>
                    <a:pt x="9818" y="46"/>
                    <a:pt x="9436" y="3"/>
                  </a:cubicBezTo>
                  <a:cubicBezTo>
                    <a:pt x="9055" y="-40"/>
                    <a:pt x="8618" y="304"/>
                    <a:pt x="8182" y="2025"/>
                  </a:cubicBezTo>
                  <a:cubicBezTo>
                    <a:pt x="7745" y="3746"/>
                    <a:pt x="7309" y="6844"/>
                    <a:pt x="7255" y="9942"/>
                  </a:cubicBezTo>
                  <a:cubicBezTo>
                    <a:pt x="7200" y="13040"/>
                    <a:pt x="7527" y="16138"/>
                    <a:pt x="7855" y="17989"/>
                  </a:cubicBezTo>
                  <a:cubicBezTo>
                    <a:pt x="8182" y="19839"/>
                    <a:pt x="8509" y="20441"/>
                    <a:pt x="8891" y="20872"/>
                  </a:cubicBezTo>
                  <a:cubicBezTo>
                    <a:pt x="9273" y="21302"/>
                    <a:pt x="9709" y="21560"/>
                    <a:pt x="10145" y="21474"/>
                  </a:cubicBezTo>
                  <a:cubicBezTo>
                    <a:pt x="10582" y="21388"/>
                    <a:pt x="11018" y="20958"/>
                    <a:pt x="11455" y="20183"/>
                  </a:cubicBezTo>
                  <a:cubicBezTo>
                    <a:pt x="11891" y="19409"/>
                    <a:pt x="12327" y="18290"/>
                    <a:pt x="12600" y="17472"/>
                  </a:cubicBezTo>
                  <a:cubicBezTo>
                    <a:pt x="12873" y="16655"/>
                    <a:pt x="12982" y="16138"/>
                    <a:pt x="13091" y="16095"/>
                  </a:cubicBezTo>
                  <a:cubicBezTo>
                    <a:pt x="13200" y="16052"/>
                    <a:pt x="13309" y="16483"/>
                    <a:pt x="13255" y="17171"/>
                  </a:cubicBezTo>
                  <a:cubicBezTo>
                    <a:pt x="13200" y="17860"/>
                    <a:pt x="12982" y="18806"/>
                    <a:pt x="12927" y="19021"/>
                  </a:cubicBezTo>
                  <a:cubicBezTo>
                    <a:pt x="12873" y="19236"/>
                    <a:pt x="12982" y="18720"/>
                    <a:pt x="13527" y="17558"/>
                  </a:cubicBezTo>
                  <a:cubicBezTo>
                    <a:pt x="14073" y="16397"/>
                    <a:pt x="15055" y="14589"/>
                    <a:pt x="15927" y="13385"/>
                  </a:cubicBezTo>
                  <a:cubicBezTo>
                    <a:pt x="16800" y="12180"/>
                    <a:pt x="17564" y="11578"/>
                    <a:pt x="18218" y="11276"/>
                  </a:cubicBezTo>
                  <a:cubicBezTo>
                    <a:pt x="18873" y="10975"/>
                    <a:pt x="19418" y="10975"/>
                    <a:pt x="19855" y="11190"/>
                  </a:cubicBezTo>
                  <a:cubicBezTo>
                    <a:pt x="20291" y="11405"/>
                    <a:pt x="20618" y="11836"/>
                    <a:pt x="20891" y="13127"/>
                  </a:cubicBezTo>
                  <a:cubicBezTo>
                    <a:pt x="21164" y="14417"/>
                    <a:pt x="21382" y="16569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5852602" y="2320965"/>
              <a:ext cx="204202" cy="54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435" fill="norm" stroke="1" extrusionOk="0">
                  <a:moveTo>
                    <a:pt x="21048" y="82"/>
                  </a:moveTo>
                  <a:cubicBezTo>
                    <a:pt x="18414" y="-18"/>
                    <a:pt x="15780" y="-118"/>
                    <a:pt x="13541" y="382"/>
                  </a:cubicBezTo>
                  <a:cubicBezTo>
                    <a:pt x="11302" y="882"/>
                    <a:pt x="9458" y="1982"/>
                    <a:pt x="7087" y="4332"/>
                  </a:cubicBezTo>
                  <a:cubicBezTo>
                    <a:pt x="4716" y="6682"/>
                    <a:pt x="1819" y="10282"/>
                    <a:pt x="633" y="13182"/>
                  </a:cubicBezTo>
                  <a:cubicBezTo>
                    <a:pt x="-552" y="16082"/>
                    <a:pt x="-25" y="18282"/>
                    <a:pt x="1819" y="19632"/>
                  </a:cubicBezTo>
                  <a:cubicBezTo>
                    <a:pt x="3663" y="20982"/>
                    <a:pt x="6824" y="21482"/>
                    <a:pt x="9194" y="21432"/>
                  </a:cubicBezTo>
                  <a:cubicBezTo>
                    <a:pt x="11565" y="21382"/>
                    <a:pt x="13146" y="20782"/>
                    <a:pt x="14726" y="2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6030299" y="2421405"/>
              <a:ext cx="241176" cy="40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178" fill="norm" stroke="1" extrusionOk="0">
                  <a:moveTo>
                    <a:pt x="17183" y="2453"/>
                  </a:moveTo>
                  <a:cubicBezTo>
                    <a:pt x="16508" y="1658"/>
                    <a:pt x="15833" y="863"/>
                    <a:pt x="14821" y="598"/>
                  </a:cubicBezTo>
                  <a:cubicBezTo>
                    <a:pt x="13808" y="333"/>
                    <a:pt x="12458" y="598"/>
                    <a:pt x="10321" y="2056"/>
                  </a:cubicBezTo>
                  <a:cubicBezTo>
                    <a:pt x="8183" y="3513"/>
                    <a:pt x="5258" y="6164"/>
                    <a:pt x="3571" y="9079"/>
                  </a:cubicBezTo>
                  <a:cubicBezTo>
                    <a:pt x="1883" y="11994"/>
                    <a:pt x="1433" y="15175"/>
                    <a:pt x="1883" y="17295"/>
                  </a:cubicBezTo>
                  <a:cubicBezTo>
                    <a:pt x="2333" y="19415"/>
                    <a:pt x="3683" y="20475"/>
                    <a:pt x="5595" y="20939"/>
                  </a:cubicBezTo>
                  <a:cubicBezTo>
                    <a:pt x="7508" y="21403"/>
                    <a:pt x="9983" y="21270"/>
                    <a:pt x="12458" y="19813"/>
                  </a:cubicBezTo>
                  <a:cubicBezTo>
                    <a:pt x="14933" y="18355"/>
                    <a:pt x="17408" y="15572"/>
                    <a:pt x="18421" y="12458"/>
                  </a:cubicBezTo>
                  <a:cubicBezTo>
                    <a:pt x="19433" y="9344"/>
                    <a:pt x="18983" y="5899"/>
                    <a:pt x="17071" y="3646"/>
                  </a:cubicBezTo>
                  <a:cubicBezTo>
                    <a:pt x="15158" y="1393"/>
                    <a:pt x="11783" y="333"/>
                    <a:pt x="8858" y="68"/>
                  </a:cubicBezTo>
                  <a:cubicBezTo>
                    <a:pt x="5933" y="-197"/>
                    <a:pt x="3458" y="333"/>
                    <a:pt x="1883" y="1261"/>
                  </a:cubicBezTo>
                  <a:cubicBezTo>
                    <a:pt x="308" y="2188"/>
                    <a:pt x="-367" y="3513"/>
                    <a:pt x="196" y="4574"/>
                  </a:cubicBezTo>
                  <a:cubicBezTo>
                    <a:pt x="758" y="5634"/>
                    <a:pt x="2558" y="6429"/>
                    <a:pt x="6271" y="6826"/>
                  </a:cubicBezTo>
                  <a:cubicBezTo>
                    <a:pt x="9983" y="7224"/>
                    <a:pt x="15608" y="7224"/>
                    <a:pt x="21233" y="7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6325142" y="2292384"/>
              <a:ext cx="123760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1600" fill="norm" stroke="1" extrusionOk="0">
                  <a:moveTo>
                    <a:pt x="1271" y="0"/>
                  </a:moveTo>
                  <a:cubicBezTo>
                    <a:pt x="7200" y="1855"/>
                    <a:pt x="13129" y="3709"/>
                    <a:pt x="16729" y="5836"/>
                  </a:cubicBezTo>
                  <a:cubicBezTo>
                    <a:pt x="20329" y="7964"/>
                    <a:pt x="21600" y="10364"/>
                    <a:pt x="19482" y="12982"/>
                  </a:cubicBezTo>
                  <a:cubicBezTo>
                    <a:pt x="17365" y="15600"/>
                    <a:pt x="11859" y="18436"/>
                    <a:pt x="8047" y="19909"/>
                  </a:cubicBezTo>
                  <a:cubicBezTo>
                    <a:pt x="4235" y="21382"/>
                    <a:pt x="2118" y="214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7091826" y="2583724"/>
              <a:ext cx="32200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6800"/>
                    <a:pt x="10629" y="12000"/>
                    <a:pt x="14229" y="8400"/>
                  </a:cubicBezTo>
                  <a:cubicBezTo>
                    <a:pt x="17829" y="4800"/>
                    <a:pt x="1971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7263990" y="2453388"/>
              <a:ext cx="11842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960"/>
                    <a:pt x="2735" y="9920"/>
                    <a:pt x="575" y="13520"/>
                  </a:cubicBezTo>
                  <a:cubicBezTo>
                    <a:pt x="-1585" y="17120"/>
                    <a:pt x="2735" y="1936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8244709" y="2146784"/>
              <a:ext cx="380547" cy="35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21" fill="norm" stroke="1" extrusionOk="0">
                  <a:moveTo>
                    <a:pt x="20868" y="1834"/>
                  </a:moveTo>
                  <a:cubicBezTo>
                    <a:pt x="21154" y="1069"/>
                    <a:pt x="21440" y="303"/>
                    <a:pt x="21225" y="73"/>
                  </a:cubicBezTo>
                  <a:cubicBezTo>
                    <a:pt x="21011" y="-157"/>
                    <a:pt x="20296" y="149"/>
                    <a:pt x="18078" y="1145"/>
                  </a:cubicBezTo>
                  <a:cubicBezTo>
                    <a:pt x="15861" y="2141"/>
                    <a:pt x="12142" y="3826"/>
                    <a:pt x="9853" y="4822"/>
                  </a:cubicBezTo>
                  <a:cubicBezTo>
                    <a:pt x="7564" y="5817"/>
                    <a:pt x="6706" y="6124"/>
                    <a:pt x="5848" y="6660"/>
                  </a:cubicBezTo>
                  <a:cubicBezTo>
                    <a:pt x="4990" y="7196"/>
                    <a:pt x="4131" y="7962"/>
                    <a:pt x="4131" y="8422"/>
                  </a:cubicBezTo>
                  <a:cubicBezTo>
                    <a:pt x="4131" y="8881"/>
                    <a:pt x="4990" y="9034"/>
                    <a:pt x="6277" y="9188"/>
                  </a:cubicBezTo>
                  <a:cubicBezTo>
                    <a:pt x="7564" y="9341"/>
                    <a:pt x="9281" y="9494"/>
                    <a:pt x="10497" y="9877"/>
                  </a:cubicBezTo>
                  <a:cubicBezTo>
                    <a:pt x="11713" y="10260"/>
                    <a:pt x="12428" y="10873"/>
                    <a:pt x="12571" y="11562"/>
                  </a:cubicBezTo>
                  <a:cubicBezTo>
                    <a:pt x="12714" y="12252"/>
                    <a:pt x="12285" y="13017"/>
                    <a:pt x="10855" y="14013"/>
                  </a:cubicBezTo>
                  <a:cubicBezTo>
                    <a:pt x="9424" y="15009"/>
                    <a:pt x="6992" y="16234"/>
                    <a:pt x="5133" y="17154"/>
                  </a:cubicBezTo>
                  <a:cubicBezTo>
                    <a:pt x="3273" y="18073"/>
                    <a:pt x="1986" y="18686"/>
                    <a:pt x="1127" y="19298"/>
                  </a:cubicBezTo>
                  <a:cubicBezTo>
                    <a:pt x="269" y="19911"/>
                    <a:pt x="-160" y="20524"/>
                    <a:pt x="55" y="20907"/>
                  </a:cubicBezTo>
                  <a:cubicBezTo>
                    <a:pt x="269" y="21290"/>
                    <a:pt x="1127" y="21443"/>
                    <a:pt x="3488" y="21213"/>
                  </a:cubicBezTo>
                  <a:cubicBezTo>
                    <a:pt x="5848" y="20983"/>
                    <a:pt x="9710" y="20371"/>
                    <a:pt x="12070" y="19834"/>
                  </a:cubicBezTo>
                  <a:cubicBezTo>
                    <a:pt x="14431" y="19298"/>
                    <a:pt x="15289" y="18839"/>
                    <a:pt x="16147" y="18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8686529" y="2200382"/>
              <a:ext cx="13800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221"/>
                    <a:pt x="4800" y="6442"/>
                    <a:pt x="7400" y="9758"/>
                  </a:cubicBezTo>
                  <a:cubicBezTo>
                    <a:pt x="10000" y="13074"/>
                    <a:pt x="12800" y="16484"/>
                    <a:pt x="15000" y="18474"/>
                  </a:cubicBezTo>
                  <a:cubicBezTo>
                    <a:pt x="17200" y="20463"/>
                    <a:pt x="18800" y="21032"/>
                    <a:pt x="19800" y="21316"/>
                  </a:cubicBezTo>
                  <a:cubicBezTo>
                    <a:pt x="20800" y="21600"/>
                    <a:pt x="212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8702715" y="2156937"/>
              <a:ext cx="206154" cy="37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21249" y="1184"/>
                  </a:moveTo>
                  <a:cubicBezTo>
                    <a:pt x="20459" y="592"/>
                    <a:pt x="19668" y="0"/>
                    <a:pt x="18747" y="0"/>
                  </a:cubicBezTo>
                  <a:cubicBezTo>
                    <a:pt x="17825" y="0"/>
                    <a:pt x="16771" y="592"/>
                    <a:pt x="14400" y="2663"/>
                  </a:cubicBezTo>
                  <a:cubicBezTo>
                    <a:pt x="12029" y="4734"/>
                    <a:pt x="8342" y="8285"/>
                    <a:pt x="5576" y="11318"/>
                  </a:cubicBezTo>
                  <a:cubicBezTo>
                    <a:pt x="2810" y="14351"/>
                    <a:pt x="966" y="16866"/>
                    <a:pt x="308" y="18493"/>
                  </a:cubicBezTo>
                  <a:cubicBezTo>
                    <a:pt x="-351" y="20121"/>
                    <a:pt x="176" y="20860"/>
                    <a:pt x="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8855199" y="2399720"/>
              <a:ext cx="2300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8885866" y="2285855"/>
              <a:ext cx="42532" cy="1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0" h="19998" fill="norm" stroke="1" extrusionOk="0">
                  <a:moveTo>
                    <a:pt x="18000" y="9198"/>
                  </a:moveTo>
                  <a:cubicBezTo>
                    <a:pt x="12000" y="5598"/>
                    <a:pt x="6000" y="1998"/>
                    <a:pt x="5400" y="5598"/>
                  </a:cubicBezTo>
                  <a:cubicBezTo>
                    <a:pt x="4800" y="9198"/>
                    <a:pt x="9600" y="19998"/>
                    <a:pt x="13800" y="18198"/>
                  </a:cubicBezTo>
                  <a:cubicBezTo>
                    <a:pt x="18000" y="16398"/>
                    <a:pt x="21600" y="1998"/>
                    <a:pt x="19200" y="198"/>
                  </a:cubicBezTo>
                  <a:cubicBezTo>
                    <a:pt x="16800" y="-1602"/>
                    <a:pt x="8400" y="9198"/>
                    <a:pt x="0" y="19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9077538" y="2399720"/>
              <a:ext cx="153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9334086" y="2261717"/>
              <a:ext cx="15330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fill="norm" stroke="1" extrusionOk="0">
                  <a:moveTo>
                    <a:pt x="2696" y="0"/>
                  </a:moveTo>
                  <a:cubicBezTo>
                    <a:pt x="2342" y="5200"/>
                    <a:pt x="1988" y="10400"/>
                    <a:pt x="1456" y="13600"/>
                  </a:cubicBezTo>
                  <a:cubicBezTo>
                    <a:pt x="925" y="16800"/>
                    <a:pt x="217" y="18000"/>
                    <a:pt x="40" y="18100"/>
                  </a:cubicBezTo>
                  <a:cubicBezTo>
                    <a:pt x="-137" y="18200"/>
                    <a:pt x="217" y="17200"/>
                    <a:pt x="2165" y="14400"/>
                  </a:cubicBezTo>
                  <a:cubicBezTo>
                    <a:pt x="4112" y="11600"/>
                    <a:pt x="7653" y="7000"/>
                    <a:pt x="10132" y="4400"/>
                  </a:cubicBezTo>
                  <a:cubicBezTo>
                    <a:pt x="12611" y="1800"/>
                    <a:pt x="14027" y="1200"/>
                    <a:pt x="15620" y="1100"/>
                  </a:cubicBezTo>
                  <a:cubicBezTo>
                    <a:pt x="17214" y="1000"/>
                    <a:pt x="18984" y="1400"/>
                    <a:pt x="20047" y="3800"/>
                  </a:cubicBezTo>
                  <a:cubicBezTo>
                    <a:pt x="21109" y="6200"/>
                    <a:pt x="21463" y="10600"/>
                    <a:pt x="21109" y="13900"/>
                  </a:cubicBezTo>
                  <a:cubicBezTo>
                    <a:pt x="20755" y="17200"/>
                    <a:pt x="19693" y="19400"/>
                    <a:pt x="186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8257185" y="2812256"/>
              <a:ext cx="835688" cy="3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fill="norm" stroke="1" extrusionOk="0">
                  <a:moveTo>
                    <a:pt x="0" y="21028"/>
                  </a:moveTo>
                  <a:cubicBezTo>
                    <a:pt x="2444" y="15628"/>
                    <a:pt x="4888" y="10228"/>
                    <a:pt x="7332" y="6178"/>
                  </a:cubicBezTo>
                  <a:cubicBezTo>
                    <a:pt x="9776" y="2128"/>
                    <a:pt x="12220" y="-572"/>
                    <a:pt x="14598" y="103"/>
                  </a:cubicBezTo>
                  <a:cubicBezTo>
                    <a:pt x="16976" y="778"/>
                    <a:pt x="19288" y="4828"/>
                    <a:pt x="21600" y="8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8748302" y="2929609"/>
              <a:ext cx="336904" cy="20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07" fill="norm" stroke="1" extrusionOk="0">
                  <a:moveTo>
                    <a:pt x="460" y="5577"/>
                  </a:moveTo>
                  <a:cubicBezTo>
                    <a:pt x="135" y="4227"/>
                    <a:pt x="-190" y="2877"/>
                    <a:pt x="135" y="1932"/>
                  </a:cubicBezTo>
                  <a:cubicBezTo>
                    <a:pt x="460" y="987"/>
                    <a:pt x="1434" y="447"/>
                    <a:pt x="2408" y="177"/>
                  </a:cubicBezTo>
                  <a:cubicBezTo>
                    <a:pt x="3383" y="-93"/>
                    <a:pt x="4357" y="-93"/>
                    <a:pt x="5494" y="447"/>
                  </a:cubicBezTo>
                  <a:cubicBezTo>
                    <a:pt x="6631" y="987"/>
                    <a:pt x="7930" y="2067"/>
                    <a:pt x="8255" y="3957"/>
                  </a:cubicBezTo>
                  <a:cubicBezTo>
                    <a:pt x="8580" y="5847"/>
                    <a:pt x="7930" y="8547"/>
                    <a:pt x="6956" y="10842"/>
                  </a:cubicBezTo>
                  <a:cubicBezTo>
                    <a:pt x="5981" y="13137"/>
                    <a:pt x="4682" y="15027"/>
                    <a:pt x="3627" y="16647"/>
                  </a:cubicBezTo>
                  <a:cubicBezTo>
                    <a:pt x="2571" y="18267"/>
                    <a:pt x="1759" y="19617"/>
                    <a:pt x="1759" y="20427"/>
                  </a:cubicBezTo>
                  <a:cubicBezTo>
                    <a:pt x="1759" y="21237"/>
                    <a:pt x="2571" y="21507"/>
                    <a:pt x="5251" y="21507"/>
                  </a:cubicBezTo>
                  <a:cubicBezTo>
                    <a:pt x="7930" y="21507"/>
                    <a:pt x="12478" y="21237"/>
                    <a:pt x="15482" y="20832"/>
                  </a:cubicBezTo>
                  <a:cubicBezTo>
                    <a:pt x="18487" y="20427"/>
                    <a:pt x="19948" y="19887"/>
                    <a:pt x="21410" y="19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10066560" y="2752395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10235231" y="2286997"/>
              <a:ext cx="559680" cy="5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1510"/>
                  </a:moveTo>
                  <a:cubicBezTo>
                    <a:pt x="1677" y="20496"/>
                    <a:pt x="3353" y="19482"/>
                    <a:pt x="5129" y="17656"/>
                  </a:cubicBezTo>
                  <a:cubicBezTo>
                    <a:pt x="6904" y="15831"/>
                    <a:pt x="8778" y="13195"/>
                    <a:pt x="10110" y="10609"/>
                  </a:cubicBezTo>
                  <a:cubicBezTo>
                    <a:pt x="11441" y="8023"/>
                    <a:pt x="12230" y="5487"/>
                    <a:pt x="12625" y="3966"/>
                  </a:cubicBezTo>
                  <a:cubicBezTo>
                    <a:pt x="13019" y="2445"/>
                    <a:pt x="13019" y="1938"/>
                    <a:pt x="12970" y="1431"/>
                  </a:cubicBezTo>
                  <a:cubicBezTo>
                    <a:pt x="12921" y="924"/>
                    <a:pt x="12822" y="417"/>
                    <a:pt x="12526" y="164"/>
                  </a:cubicBezTo>
                  <a:cubicBezTo>
                    <a:pt x="12230" y="-90"/>
                    <a:pt x="11737" y="-90"/>
                    <a:pt x="11195" y="468"/>
                  </a:cubicBezTo>
                  <a:cubicBezTo>
                    <a:pt x="10652" y="1025"/>
                    <a:pt x="10060" y="2141"/>
                    <a:pt x="9518" y="4271"/>
                  </a:cubicBezTo>
                  <a:cubicBezTo>
                    <a:pt x="8975" y="6400"/>
                    <a:pt x="8482" y="9544"/>
                    <a:pt x="8532" y="11876"/>
                  </a:cubicBezTo>
                  <a:cubicBezTo>
                    <a:pt x="8581" y="14209"/>
                    <a:pt x="9173" y="15730"/>
                    <a:pt x="9666" y="16693"/>
                  </a:cubicBezTo>
                  <a:cubicBezTo>
                    <a:pt x="10159" y="17656"/>
                    <a:pt x="10553" y="18062"/>
                    <a:pt x="10997" y="18265"/>
                  </a:cubicBezTo>
                  <a:cubicBezTo>
                    <a:pt x="11441" y="18468"/>
                    <a:pt x="11934" y="18468"/>
                    <a:pt x="12329" y="18214"/>
                  </a:cubicBezTo>
                  <a:cubicBezTo>
                    <a:pt x="12723" y="17961"/>
                    <a:pt x="13019" y="17454"/>
                    <a:pt x="13266" y="16896"/>
                  </a:cubicBezTo>
                  <a:cubicBezTo>
                    <a:pt x="13512" y="16338"/>
                    <a:pt x="13710" y="15730"/>
                    <a:pt x="13759" y="15933"/>
                  </a:cubicBezTo>
                  <a:cubicBezTo>
                    <a:pt x="13808" y="16135"/>
                    <a:pt x="13710" y="17149"/>
                    <a:pt x="13710" y="17961"/>
                  </a:cubicBezTo>
                  <a:cubicBezTo>
                    <a:pt x="13710" y="18772"/>
                    <a:pt x="13808" y="19380"/>
                    <a:pt x="14005" y="19380"/>
                  </a:cubicBezTo>
                  <a:cubicBezTo>
                    <a:pt x="14203" y="19380"/>
                    <a:pt x="14499" y="18772"/>
                    <a:pt x="15090" y="17352"/>
                  </a:cubicBezTo>
                  <a:cubicBezTo>
                    <a:pt x="15682" y="15933"/>
                    <a:pt x="16570" y="13702"/>
                    <a:pt x="17162" y="12383"/>
                  </a:cubicBezTo>
                  <a:cubicBezTo>
                    <a:pt x="17753" y="11065"/>
                    <a:pt x="18049" y="10659"/>
                    <a:pt x="18444" y="10355"/>
                  </a:cubicBezTo>
                  <a:cubicBezTo>
                    <a:pt x="18838" y="10051"/>
                    <a:pt x="19332" y="9848"/>
                    <a:pt x="19874" y="10102"/>
                  </a:cubicBezTo>
                  <a:cubicBezTo>
                    <a:pt x="20416" y="10355"/>
                    <a:pt x="21008" y="11065"/>
                    <a:pt x="21304" y="12282"/>
                  </a:cubicBezTo>
                  <a:cubicBezTo>
                    <a:pt x="21600" y="13499"/>
                    <a:pt x="21600" y="15223"/>
                    <a:pt x="21600" y="16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11010752" y="2367214"/>
              <a:ext cx="190501" cy="42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377" fill="norm" stroke="1" extrusionOk="0">
                  <a:moveTo>
                    <a:pt x="21186" y="2033"/>
                  </a:moveTo>
                  <a:cubicBezTo>
                    <a:pt x="19765" y="1386"/>
                    <a:pt x="18344" y="739"/>
                    <a:pt x="16781" y="351"/>
                  </a:cubicBezTo>
                  <a:cubicBezTo>
                    <a:pt x="15218" y="-37"/>
                    <a:pt x="13512" y="-166"/>
                    <a:pt x="11523" y="287"/>
                  </a:cubicBezTo>
                  <a:cubicBezTo>
                    <a:pt x="9533" y="739"/>
                    <a:pt x="7260" y="1774"/>
                    <a:pt x="5128" y="4102"/>
                  </a:cubicBezTo>
                  <a:cubicBezTo>
                    <a:pt x="2997" y="6430"/>
                    <a:pt x="1007" y="10052"/>
                    <a:pt x="297" y="12962"/>
                  </a:cubicBezTo>
                  <a:cubicBezTo>
                    <a:pt x="-414" y="15872"/>
                    <a:pt x="154" y="18071"/>
                    <a:pt x="2002" y="19429"/>
                  </a:cubicBezTo>
                  <a:cubicBezTo>
                    <a:pt x="3849" y="20787"/>
                    <a:pt x="6975" y="21305"/>
                    <a:pt x="9107" y="21369"/>
                  </a:cubicBezTo>
                  <a:cubicBezTo>
                    <a:pt x="11239" y="21434"/>
                    <a:pt x="12375" y="21046"/>
                    <a:pt x="13512" y="20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11239586" y="2499389"/>
              <a:ext cx="6900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568"/>
                    <a:pt x="15200" y="1137"/>
                    <a:pt x="11600" y="4737"/>
                  </a:cubicBezTo>
                  <a:cubicBezTo>
                    <a:pt x="8000" y="8337"/>
                    <a:pt x="4000" y="14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11346922" y="2622058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11656152" y="2496448"/>
              <a:ext cx="250451" cy="30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14327" y="3476"/>
                  </a:moveTo>
                  <a:cubicBezTo>
                    <a:pt x="13665" y="2750"/>
                    <a:pt x="13004" y="2024"/>
                    <a:pt x="12012" y="1752"/>
                  </a:cubicBezTo>
                  <a:cubicBezTo>
                    <a:pt x="11020" y="1480"/>
                    <a:pt x="9698" y="1661"/>
                    <a:pt x="7935" y="3022"/>
                  </a:cubicBezTo>
                  <a:cubicBezTo>
                    <a:pt x="6171" y="4384"/>
                    <a:pt x="3967" y="6925"/>
                    <a:pt x="2424" y="10011"/>
                  </a:cubicBezTo>
                  <a:cubicBezTo>
                    <a:pt x="882" y="13096"/>
                    <a:pt x="0" y="16727"/>
                    <a:pt x="0" y="18814"/>
                  </a:cubicBezTo>
                  <a:cubicBezTo>
                    <a:pt x="0" y="20901"/>
                    <a:pt x="882" y="21446"/>
                    <a:pt x="3086" y="21355"/>
                  </a:cubicBezTo>
                  <a:cubicBezTo>
                    <a:pt x="5290" y="21264"/>
                    <a:pt x="8816" y="20538"/>
                    <a:pt x="11792" y="18360"/>
                  </a:cubicBezTo>
                  <a:cubicBezTo>
                    <a:pt x="14767" y="16182"/>
                    <a:pt x="17192" y="12552"/>
                    <a:pt x="18404" y="9648"/>
                  </a:cubicBezTo>
                  <a:cubicBezTo>
                    <a:pt x="19616" y="6743"/>
                    <a:pt x="19616" y="4565"/>
                    <a:pt x="18624" y="2932"/>
                  </a:cubicBezTo>
                  <a:cubicBezTo>
                    <a:pt x="17633" y="1298"/>
                    <a:pt x="15649" y="209"/>
                    <a:pt x="13555" y="28"/>
                  </a:cubicBezTo>
                  <a:cubicBezTo>
                    <a:pt x="11461" y="-154"/>
                    <a:pt x="9257" y="572"/>
                    <a:pt x="7935" y="2024"/>
                  </a:cubicBezTo>
                  <a:cubicBezTo>
                    <a:pt x="6612" y="3476"/>
                    <a:pt x="6171" y="5654"/>
                    <a:pt x="7384" y="7288"/>
                  </a:cubicBezTo>
                  <a:cubicBezTo>
                    <a:pt x="8596" y="8922"/>
                    <a:pt x="11461" y="10011"/>
                    <a:pt x="14106" y="10464"/>
                  </a:cubicBezTo>
                  <a:cubicBezTo>
                    <a:pt x="16751" y="10918"/>
                    <a:pt x="19176" y="10737"/>
                    <a:pt x="21600" y="1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11829933" y="2384387"/>
              <a:ext cx="202684" cy="52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70" fill="norm" stroke="1" extrusionOk="0">
                  <a:moveTo>
                    <a:pt x="19440" y="0"/>
                  </a:moveTo>
                  <a:cubicBezTo>
                    <a:pt x="20250" y="2621"/>
                    <a:pt x="21060" y="5243"/>
                    <a:pt x="21330" y="8179"/>
                  </a:cubicBezTo>
                  <a:cubicBezTo>
                    <a:pt x="21600" y="11115"/>
                    <a:pt x="21330" y="14365"/>
                    <a:pt x="18765" y="16672"/>
                  </a:cubicBezTo>
                  <a:cubicBezTo>
                    <a:pt x="16200" y="18979"/>
                    <a:pt x="11340" y="20342"/>
                    <a:pt x="7830" y="20971"/>
                  </a:cubicBezTo>
                  <a:cubicBezTo>
                    <a:pt x="4320" y="21600"/>
                    <a:pt x="2160" y="21495"/>
                    <a:pt x="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699600" y="3903560"/>
              <a:ext cx="258755" cy="65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85" fill="norm" stroke="1" extrusionOk="0">
                  <a:moveTo>
                    <a:pt x="15088" y="12570"/>
                  </a:moveTo>
                  <a:cubicBezTo>
                    <a:pt x="14029" y="12066"/>
                    <a:pt x="12970" y="11561"/>
                    <a:pt x="11488" y="11477"/>
                  </a:cubicBezTo>
                  <a:cubicBezTo>
                    <a:pt x="10006" y="11393"/>
                    <a:pt x="8100" y="11730"/>
                    <a:pt x="6088" y="12822"/>
                  </a:cubicBezTo>
                  <a:cubicBezTo>
                    <a:pt x="4076" y="13915"/>
                    <a:pt x="1959" y="15764"/>
                    <a:pt x="900" y="17193"/>
                  </a:cubicBezTo>
                  <a:cubicBezTo>
                    <a:pt x="-159" y="18621"/>
                    <a:pt x="-159" y="19630"/>
                    <a:pt x="265" y="20302"/>
                  </a:cubicBezTo>
                  <a:cubicBezTo>
                    <a:pt x="688" y="20975"/>
                    <a:pt x="1535" y="21311"/>
                    <a:pt x="2700" y="21437"/>
                  </a:cubicBezTo>
                  <a:cubicBezTo>
                    <a:pt x="3865" y="21563"/>
                    <a:pt x="5347" y="21479"/>
                    <a:pt x="7147" y="20723"/>
                  </a:cubicBezTo>
                  <a:cubicBezTo>
                    <a:pt x="8947" y="19966"/>
                    <a:pt x="11065" y="18537"/>
                    <a:pt x="13076" y="16268"/>
                  </a:cubicBezTo>
                  <a:cubicBezTo>
                    <a:pt x="15088" y="13999"/>
                    <a:pt x="16994" y="10889"/>
                    <a:pt x="18265" y="8368"/>
                  </a:cubicBezTo>
                  <a:cubicBezTo>
                    <a:pt x="19535" y="5846"/>
                    <a:pt x="20170" y="3913"/>
                    <a:pt x="20488" y="2695"/>
                  </a:cubicBezTo>
                  <a:cubicBezTo>
                    <a:pt x="20806" y="1476"/>
                    <a:pt x="20806" y="972"/>
                    <a:pt x="20382" y="593"/>
                  </a:cubicBezTo>
                  <a:cubicBezTo>
                    <a:pt x="19959" y="215"/>
                    <a:pt x="19112" y="-37"/>
                    <a:pt x="18370" y="5"/>
                  </a:cubicBezTo>
                  <a:cubicBezTo>
                    <a:pt x="17629" y="47"/>
                    <a:pt x="16994" y="383"/>
                    <a:pt x="15935" y="1854"/>
                  </a:cubicBezTo>
                  <a:cubicBezTo>
                    <a:pt x="14876" y="3325"/>
                    <a:pt x="13394" y="5930"/>
                    <a:pt x="12547" y="8368"/>
                  </a:cubicBezTo>
                  <a:cubicBezTo>
                    <a:pt x="11700" y="10805"/>
                    <a:pt x="11488" y="13074"/>
                    <a:pt x="13076" y="15007"/>
                  </a:cubicBezTo>
                  <a:cubicBezTo>
                    <a:pt x="14665" y="16940"/>
                    <a:pt x="18053" y="18537"/>
                    <a:pt x="21441" y="20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1073357" y="3940801"/>
              <a:ext cx="276007" cy="56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21501"/>
                  </a:moveTo>
                  <a:cubicBezTo>
                    <a:pt x="3400" y="19758"/>
                    <a:pt x="6800" y="18014"/>
                    <a:pt x="9400" y="15592"/>
                  </a:cubicBezTo>
                  <a:cubicBezTo>
                    <a:pt x="12000" y="13171"/>
                    <a:pt x="13800" y="10071"/>
                    <a:pt x="15000" y="7844"/>
                  </a:cubicBezTo>
                  <a:cubicBezTo>
                    <a:pt x="16200" y="5616"/>
                    <a:pt x="16800" y="4260"/>
                    <a:pt x="17100" y="3146"/>
                  </a:cubicBezTo>
                  <a:cubicBezTo>
                    <a:pt x="17400" y="2032"/>
                    <a:pt x="17400" y="1160"/>
                    <a:pt x="16900" y="627"/>
                  </a:cubicBezTo>
                  <a:cubicBezTo>
                    <a:pt x="16400" y="95"/>
                    <a:pt x="15400" y="-99"/>
                    <a:pt x="14500" y="46"/>
                  </a:cubicBezTo>
                  <a:cubicBezTo>
                    <a:pt x="13600" y="192"/>
                    <a:pt x="12800" y="676"/>
                    <a:pt x="12000" y="2516"/>
                  </a:cubicBezTo>
                  <a:cubicBezTo>
                    <a:pt x="11200" y="4357"/>
                    <a:pt x="10400" y="7553"/>
                    <a:pt x="10300" y="9926"/>
                  </a:cubicBezTo>
                  <a:cubicBezTo>
                    <a:pt x="10200" y="12299"/>
                    <a:pt x="10800" y="13849"/>
                    <a:pt x="12100" y="15302"/>
                  </a:cubicBezTo>
                  <a:cubicBezTo>
                    <a:pt x="13400" y="16755"/>
                    <a:pt x="15400" y="18111"/>
                    <a:pt x="17100" y="18740"/>
                  </a:cubicBezTo>
                  <a:cubicBezTo>
                    <a:pt x="18800" y="19370"/>
                    <a:pt x="20200" y="19273"/>
                    <a:pt x="21600" y="1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1442583" y="3992098"/>
              <a:ext cx="136786" cy="47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88" fill="norm" stroke="1" extrusionOk="0">
                  <a:moveTo>
                    <a:pt x="21409" y="1499"/>
                  </a:moveTo>
                  <a:cubicBezTo>
                    <a:pt x="21009" y="918"/>
                    <a:pt x="20609" y="338"/>
                    <a:pt x="19409" y="105"/>
                  </a:cubicBezTo>
                  <a:cubicBezTo>
                    <a:pt x="18209" y="-127"/>
                    <a:pt x="16209" y="-11"/>
                    <a:pt x="13809" y="802"/>
                  </a:cubicBezTo>
                  <a:cubicBezTo>
                    <a:pt x="11409" y="1615"/>
                    <a:pt x="8609" y="3125"/>
                    <a:pt x="6209" y="5447"/>
                  </a:cubicBezTo>
                  <a:cubicBezTo>
                    <a:pt x="3809" y="7770"/>
                    <a:pt x="1809" y="10905"/>
                    <a:pt x="809" y="13518"/>
                  </a:cubicBezTo>
                  <a:cubicBezTo>
                    <a:pt x="-191" y="16131"/>
                    <a:pt x="-191" y="18221"/>
                    <a:pt x="409" y="19499"/>
                  </a:cubicBezTo>
                  <a:cubicBezTo>
                    <a:pt x="1009" y="20776"/>
                    <a:pt x="2209" y="21241"/>
                    <a:pt x="5209" y="21357"/>
                  </a:cubicBezTo>
                  <a:cubicBezTo>
                    <a:pt x="8209" y="21473"/>
                    <a:pt x="13009" y="21241"/>
                    <a:pt x="17809" y="21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1623900" y="4088661"/>
              <a:ext cx="254476" cy="375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039" fill="norm" stroke="1" extrusionOk="0">
                  <a:moveTo>
                    <a:pt x="9844" y="5454"/>
                  </a:moveTo>
                  <a:cubicBezTo>
                    <a:pt x="9412" y="4166"/>
                    <a:pt x="8980" y="2879"/>
                    <a:pt x="8224" y="2235"/>
                  </a:cubicBezTo>
                  <a:cubicBezTo>
                    <a:pt x="7468" y="1592"/>
                    <a:pt x="6388" y="1592"/>
                    <a:pt x="5092" y="2521"/>
                  </a:cubicBezTo>
                  <a:cubicBezTo>
                    <a:pt x="3796" y="3451"/>
                    <a:pt x="2284" y="5311"/>
                    <a:pt x="1312" y="7814"/>
                  </a:cubicBezTo>
                  <a:cubicBezTo>
                    <a:pt x="340" y="10317"/>
                    <a:pt x="-92" y="13464"/>
                    <a:pt x="16" y="15825"/>
                  </a:cubicBezTo>
                  <a:cubicBezTo>
                    <a:pt x="124" y="18185"/>
                    <a:pt x="772" y="19758"/>
                    <a:pt x="1636" y="20545"/>
                  </a:cubicBezTo>
                  <a:cubicBezTo>
                    <a:pt x="2500" y="21332"/>
                    <a:pt x="3580" y="21332"/>
                    <a:pt x="5524" y="19401"/>
                  </a:cubicBezTo>
                  <a:cubicBezTo>
                    <a:pt x="7468" y="17470"/>
                    <a:pt x="10276" y="13607"/>
                    <a:pt x="11788" y="10246"/>
                  </a:cubicBezTo>
                  <a:cubicBezTo>
                    <a:pt x="13300" y="6884"/>
                    <a:pt x="13516" y="4023"/>
                    <a:pt x="12436" y="2235"/>
                  </a:cubicBezTo>
                  <a:cubicBezTo>
                    <a:pt x="11356" y="447"/>
                    <a:pt x="8980" y="-268"/>
                    <a:pt x="6820" y="90"/>
                  </a:cubicBezTo>
                  <a:cubicBezTo>
                    <a:pt x="4660" y="447"/>
                    <a:pt x="2716" y="1878"/>
                    <a:pt x="1744" y="3451"/>
                  </a:cubicBezTo>
                  <a:cubicBezTo>
                    <a:pt x="772" y="5025"/>
                    <a:pt x="772" y="6741"/>
                    <a:pt x="2500" y="8100"/>
                  </a:cubicBezTo>
                  <a:cubicBezTo>
                    <a:pt x="4228" y="9459"/>
                    <a:pt x="7684" y="10460"/>
                    <a:pt x="11140" y="10460"/>
                  </a:cubicBezTo>
                  <a:cubicBezTo>
                    <a:pt x="14596" y="10460"/>
                    <a:pt x="18052" y="9459"/>
                    <a:pt x="21508" y="8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1840041" y="3971422"/>
              <a:ext cx="121762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600" fill="norm" stroke="1" extrusionOk="0">
                  <a:moveTo>
                    <a:pt x="11664" y="0"/>
                  </a:moveTo>
                  <a:cubicBezTo>
                    <a:pt x="13824" y="1728"/>
                    <a:pt x="15984" y="3456"/>
                    <a:pt x="17928" y="5664"/>
                  </a:cubicBezTo>
                  <a:cubicBezTo>
                    <a:pt x="19872" y="7872"/>
                    <a:pt x="21600" y="10560"/>
                    <a:pt x="19872" y="13104"/>
                  </a:cubicBezTo>
                  <a:cubicBezTo>
                    <a:pt x="18144" y="15648"/>
                    <a:pt x="12960" y="18048"/>
                    <a:pt x="9072" y="19440"/>
                  </a:cubicBezTo>
                  <a:cubicBezTo>
                    <a:pt x="5184" y="20832"/>
                    <a:pt x="2592" y="212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912353" y="4699772"/>
              <a:ext cx="80502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9" y="18831"/>
                    <a:pt x="3977" y="16062"/>
                    <a:pt x="6171" y="13292"/>
                  </a:cubicBezTo>
                  <a:cubicBezTo>
                    <a:pt x="8366" y="10523"/>
                    <a:pt x="10766" y="7754"/>
                    <a:pt x="13166" y="5538"/>
                  </a:cubicBezTo>
                  <a:cubicBezTo>
                    <a:pt x="15566" y="3323"/>
                    <a:pt x="17966" y="1662"/>
                    <a:pt x="19371" y="831"/>
                  </a:cubicBezTo>
                  <a:cubicBezTo>
                    <a:pt x="20777" y="0"/>
                    <a:pt x="2118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1167277" y="4698409"/>
              <a:ext cx="343091" cy="60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17" fill="norm" stroke="1" extrusionOk="0">
                  <a:moveTo>
                    <a:pt x="12360" y="13118"/>
                  </a:moveTo>
                  <a:cubicBezTo>
                    <a:pt x="11400" y="12573"/>
                    <a:pt x="10440" y="12029"/>
                    <a:pt x="9160" y="11938"/>
                  </a:cubicBezTo>
                  <a:cubicBezTo>
                    <a:pt x="7880" y="11847"/>
                    <a:pt x="6280" y="12210"/>
                    <a:pt x="4680" y="13163"/>
                  </a:cubicBezTo>
                  <a:cubicBezTo>
                    <a:pt x="3080" y="14116"/>
                    <a:pt x="1480" y="15659"/>
                    <a:pt x="680" y="17066"/>
                  </a:cubicBezTo>
                  <a:cubicBezTo>
                    <a:pt x="-120" y="18472"/>
                    <a:pt x="-120" y="19743"/>
                    <a:pt x="200" y="20514"/>
                  </a:cubicBezTo>
                  <a:cubicBezTo>
                    <a:pt x="520" y="21286"/>
                    <a:pt x="1160" y="21558"/>
                    <a:pt x="2280" y="21513"/>
                  </a:cubicBezTo>
                  <a:cubicBezTo>
                    <a:pt x="3400" y="21467"/>
                    <a:pt x="5000" y="21104"/>
                    <a:pt x="7080" y="19561"/>
                  </a:cubicBezTo>
                  <a:cubicBezTo>
                    <a:pt x="9160" y="18018"/>
                    <a:pt x="11720" y="15296"/>
                    <a:pt x="13320" y="12346"/>
                  </a:cubicBezTo>
                  <a:cubicBezTo>
                    <a:pt x="14920" y="9397"/>
                    <a:pt x="15560" y="6220"/>
                    <a:pt x="15880" y="4314"/>
                  </a:cubicBezTo>
                  <a:cubicBezTo>
                    <a:pt x="16200" y="2408"/>
                    <a:pt x="16200" y="1773"/>
                    <a:pt x="16120" y="1183"/>
                  </a:cubicBezTo>
                  <a:cubicBezTo>
                    <a:pt x="16040" y="593"/>
                    <a:pt x="15880" y="49"/>
                    <a:pt x="15560" y="3"/>
                  </a:cubicBezTo>
                  <a:cubicBezTo>
                    <a:pt x="15240" y="-42"/>
                    <a:pt x="14760" y="412"/>
                    <a:pt x="14360" y="2136"/>
                  </a:cubicBezTo>
                  <a:cubicBezTo>
                    <a:pt x="13960" y="3861"/>
                    <a:pt x="13640" y="6855"/>
                    <a:pt x="13640" y="9397"/>
                  </a:cubicBezTo>
                  <a:cubicBezTo>
                    <a:pt x="13640" y="11938"/>
                    <a:pt x="13960" y="14025"/>
                    <a:pt x="14440" y="15296"/>
                  </a:cubicBezTo>
                  <a:cubicBezTo>
                    <a:pt x="14920" y="16566"/>
                    <a:pt x="15560" y="17020"/>
                    <a:pt x="16760" y="17020"/>
                  </a:cubicBezTo>
                  <a:cubicBezTo>
                    <a:pt x="17960" y="17020"/>
                    <a:pt x="19720" y="16566"/>
                    <a:pt x="21480" y="16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1539566" y="4788333"/>
              <a:ext cx="300476" cy="4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05" fill="norm" stroke="1" extrusionOk="0">
                  <a:moveTo>
                    <a:pt x="9441" y="7402"/>
                  </a:moveTo>
                  <a:cubicBezTo>
                    <a:pt x="8891" y="6920"/>
                    <a:pt x="8342" y="6437"/>
                    <a:pt x="7610" y="6316"/>
                  </a:cubicBezTo>
                  <a:cubicBezTo>
                    <a:pt x="6878" y="6196"/>
                    <a:pt x="5963" y="6437"/>
                    <a:pt x="4773" y="7583"/>
                  </a:cubicBezTo>
                  <a:cubicBezTo>
                    <a:pt x="3583" y="8730"/>
                    <a:pt x="2119" y="10781"/>
                    <a:pt x="1203" y="12953"/>
                  </a:cubicBezTo>
                  <a:cubicBezTo>
                    <a:pt x="288" y="15125"/>
                    <a:pt x="-78" y="17418"/>
                    <a:pt x="14" y="18806"/>
                  </a:cubicBezTo>
                  <a:cubicBezTo>
                    <a:pt x="105" y="20193"/>
                    <a:pt x="654" y="20676"/>
                    <a:pt x="1478" y="20978"/>
                  </a:cubicBezTo>
                  <a:cubicBezTo>
                    <a:pt x="2302" y="21279"/>
                    <a:pt x="3400" y="21400"/>
                    <a:pt x="5322" y="20555"/>
                  </a:cubicBezTo>
                  <a:cubicBezTo>
                    <a:pt x="7244" y="19711"/>
                    <a:pt x="9990" y="17901"/>
                    <a:pt x="11820" y="15306"/>
                  </a:cubicBezTo>
                  <a:cubicBezTo>
                    <a:pt x="13651" y="12712"/>
                    <a:pt x="14566" y="9333"/>
                    <a:pt x="14749" y="6739"/>
                  </a:cubicBezTo>
                  <a:cubicBezTo>
                    <a:pt x="14932" y="4144"/>
                    <a:pt x="14383" y="2334"/>
                    <a:pt x="13193" y="1248"/>
                  </a:cubicBezTo>
                  <a:cubicBezTo>
                    <a:pt x="12003" y="162"/>
                    <a:pt x="10173" y="-200"/>
                    <a:pt x="8342" y="102"/>
                  </a:cubicBezTo>
                  <a:cubicBezTo>
                    <a:pt x="6512" y="403"/>
                    <a:pt x="4681" y="1369"/>
                    <a:pt x="3308" y="2696"/>
                  </a:cubicBezTo>
                  <a:cubicBezTo>
                    <a:pt x="1936" y="4023"/>
                    <a:pt x="1020" y="5713"/>
                    <a:pt x="563" y="6859"/>
                  </a:cubicBezTo>
                  <a:cubicBezTo>
                    <a:pt x="105" y="8006"/>
                    <a:pt x="105" y="8609"/>
                    <a:pt x="471" y="9092"/>
                  </a:cubicBezTo>
                  <a:cubicBezTo>
                    <a:pt x="837" y="9574"/>
                    <a:pt x="1569" y="9936"/>
                    <a:pt x="4041" y="10238"/>
                  </a:cubicBezTo>
                  <a:cubicBezTo>
                    <a:pt x="6512" y="10540"/>
                    <a:pt x="10722" y="10781"/>
                    <a:pt x="13925" y="10660"/>
                  </a:cubicBezTo>
                  <a:cubicBezTo>
                    <a:pt x="17129" y="10540"/>
                    <a:pt x="19325" y="10057"/>
                    <a:pt x="21522" y="9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2499389" y="4599423"/>
              <a:ext cx="260674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718" y="11375"/>
                    <a:pt x="11435" y="2735"/>
                    <a:pt x="15035" y="575"/>
                  </a:cubicBezTo>
                  <a:cubicBezTo>
                    <a:pt x="18635" y="-1585"/>
                    <a:pt x="2011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2576058" y="4738106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3048418" y="4422294"/>
              <a:ext cx="241291" cy="38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357" fill="norm" stroke="1" extrusionOk="0">
                  <a:moveTo>
                    <a:pt x="15465" y="2657"/>
                  </a:moveTo>
                  <a:cubicBezTo>
                    <a:pt x="15025" y="1942"/>
                    <a:pt x="14584" y="1226"/>
                    <a:pt x="13812" y="726"/>
                  </a:cubicBezTo>
                  <a:cubicBezTo>
                    <a:pt x="13041" y="225"/>
                    <a:pt x="11939" y="-61"/>
                    <a:pt x="10837" y="11"/>
                  </a:cubicBezTo>
                  <a:cubicBezTo>
                    <a:pt x="9735" y="82"/>
                    <a:pt x="8633" y="511"/>
                    <a:pt x="6980" y="2085"/>
                  </a:cubicBezTo>
                  <a:cubicBezTo>
                    <a:pt x="5327" y="3658"/>
                    <a:pt x="3123" y="6376"/>
                    <a:pt x="1690" y="9309"/>
                  </a:cubicBezTo>
                  <a:cubicBezTo>
                    <a:pt x="257" y="12241"/>
                    <a:pt x="-404" y="15388"/>
                    <a:pt x="257" y="17605"/>
                  </a:cubicBezTo>
                  <a:cubicBezTo>
                    <a:pt x="918" y="19822"/>
                    <a:pt x="2902" y="21110"/>
                    <a:pt x="5767" y="21324"/>
                  </a:cubicBezTo>
                  <a:cubicBezTo>
                    <a:pt x="8633" y="21539"/>
                    <a:pt x="12380" y="20681"/>
                    <a:pt x="15245" y="18964"/>
                  </a:cubicBezTo>
                  <a:cubicBezTo>
                    <a:pt x="18110" y="17248"/>
                    <a:pt x="20094" y="14673"/>
                    <a:pt x="20645" y="11883"/>
                  </a:cubicBezTo>
                  <a:cubicBezTo>
                    <a:pt x="21196" y="9094"/>
                    <a:pt x="20314" y="6090"/>
                    <a:pt x="18772" y="4159"/>
                  </a:cubicBezTo>
                  <a:cubicBezTo>
                    <a:pt x="17229" y="2228"/>
                    <a:pt x="15025" y="1369"/>
                    <a:pt x="12931" y="940"/>
                  </a:cubicBezTo>
                  <a:cubicBezTo>
                    <a:pt x="10837" y="511"/>
                    <a:pt x="8853" y="511"/>
                    <a:pt x="7200" y="654"/>
                  </a:cubicBezTo>
                  <a:cubicBezTo>
                    <a:pt x="5547" y="797"/>
                    <a:pt x="4225" y="1083"/>
                    <a:pt x="3674" y="1584"/>
                  </a:cubicBezTo>
                  <a:cubicBezTo>
                    <a:pt x="3123" y="2085"/>
                    <a:pt x="3343" y="2800"/>
                    <a:pt x="3563" y="3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3488411" y="4684438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3526746" y="4473819"/>
              <a:ext cx="26067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6141" y="11918"/>
                    <a:pt x="12282" y="3818"/>
                    <a:pt x="15882" y="1118"/>
                  </a:cubicBezTo>
                  <a:cubicBezTo>
                    <a:pt x="19482" y="-1582"/>
                    <a:pt x="20541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3521635" y="4661437"/>
              <a:ext cx="373120" cy="5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1184" y="6171"/>
                  </a:moveTo>
                  <a:cubicBezTo>
                    <a:pt x="592" y="9257"/>
                    <a:pt x="0" y="12343"/>
                    <a:pt x="0" y="15429"/>
                  </a:cubicBezTo>
                  <a:cubicBezTo>
                    <a:pt x="0" y="18514"/>
                    <a:pt x="592" y="21600"/>
                    <a:pt x="2737" y="21086"/>
                  </a:cubicBezTo>
                  <a:cubicBezTo>
                    <a:pt x="4882" y="20571"/>
                    <a:pt x="8581" y="16457"/>
                    <a:pt x="11984" y="12343"/>
                  </a:cubicBezTo>
                  <a:cubicBezTo>
                    <a:pt x="15386" y="8229"/>
                    <a:pt x="18493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4442824" y="4211086"/>
              <a:ext cx="143224" cy="36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483" fill="norm" stroke="1" extrusionOk="0">
                  <a:moveTo>
                    <a:pt x="1692" y="4833"/>
                  </a:moveTo>
                  <a:cubicBezTo>
                    <a:pt x="947" y="4083"/>
                    <a:pt x="202" y="3333"/>
                    <a:pt x="575" y="2733"/>
                  </a:cubicBezTo>
                  <a:cubicBezTo>
                    <a:pt x="947" y="2133"/>
                    <a:pt x="2437" y="1683"/>
                    <a:pt x="4858" y="1233"/>
                  </a:cubicBezTo>
                  <a:cubicBezTo>
                    <a:pt x="7278" y="783"/>
                    <a:pt x="10630" y="333"/>
                    <a:pt x="13609" y="108"/>
                  </a:cubicBezTo>
                  <a:cubicBezTo>
                    <a:pt x="16589" y="-117"/>
                    <a:pt x="19196" y="-117"/>
                    <a:pt x="19568" y="1383"/>
                  </a:cubicBezTo>
                  <a:cubicBezTo>
                    <a:pt x="19940" y="2883"/>
                    <a:pt x="18078" y="5883"/>
                    <a:pt x="16402" y="7683"/>
                  </a:cubicBezTo>
                  <a:cubicBezTo>
                    <a:pt x="14727" y="9483"/>
                    <a:pt x="13237" y="10083"/>
                    <a:pt x="11747" y="10608"/>
                  </a:cubicBezTo>
                  <a:cubicBezTo>
                    <a:pt x="10258" y="11133"/>
                    <a:pt x="8768" y="11583"/>
                    <a:pt x="9327" y="11733"/>
                  </a:cubicBezTo>
                  <a:cubicBezTo>
                    <a:pt x="9885" y="11883"/>
                    <a:pt x="12492" y="11733"/>
                    <a:pt x="14727" y="11958"/>
                  </a:cubicBezTo>
                  <a:cubicBezTo>
                    <a:pt x="16961" y="12183"/>
                    <a:pt x="18823" y="12783"/>
                    <a:pt x="19940" y="13908"/>
                  </a:cubicBezTo>
                  <a:cubicBezTo>
                    <a:pt x="21058" y="15033"/>
                    <a:pt x="21430" y="16683"/>
                    <a:pt x="19568" y="18033"/>
                  </a:cubicBezTo>
                  <a:cubicBezTo>
                    <a:pt x="17706" y="19383"/>
                    <a:pt x="13609" y="20433"/>
                    <a:pt x="10630" y="20958"/>
                  </a:cubicBezTo>
                  <a:cubicBezTo>
                    <a:pt x="7651" y="21483"/>
                    <a:pt x="5789" y="21483"/>
                    <a:pt x="3927" y="21483"/>
                  </a:cubicBezTo>
                  <a:cubicBezTo>
                    <a:pt x="2064" y="21483"/>
                    <a:pt x="202" y="21483"/>
                    <a:pt x="16" y="21108"/>
                  </a:cubicBezTo>
                  <a:cubicBezTo>
                    <a:pt x="-170" y="20733"/>
                    <a:pt x="1320" y="19983"/>
                    <a:pt x="2809" y="19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4683759" y="4400176"/>
              <a:ext cx="154017" cy="19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041" fill="norm" stroke="1" extrusionOk="0">
                  <a:moveTo>
                    <a:pt x="1156" y="7446"/>
                  </a:moveTo>
                  <a:cubicBezTo>
                    <a:pt x="1865" y="10180"/>
                    <a:pt x="2573" y="12914"/>
                    <a:pt x="2573" y="15512"/>
                  </a:cubicBezTo>
                  <a:cubicBezTo>
                    <a:pt x="2573" y="18109"/>
                    <a:pt x="1865" y="20570"/>
                    <a:pt x="1156" y="20980"/>
                  </a:cubicBezTo>
                  <a:cubicBezTo>
                    <a:pt x="448" y="21390"/>
                    <a:pt x="-260" y="19749"/>
                    <a:pt x="94" y="16332"/>
                  </a:cubicBezTo>
                  <a:cubicBezTo>
                    <a:pt x="448" y="12914"/>
                    <a:pt x="1865" y="7719"/>
                    <a:pt x="3104" y="4575"/>
                  </a:cubicBezTo>
                  <a:cubicBezTo>
                    <a:pt x="4343" y="1431"/>
                    <a:pt x="5406" y="337"/>
                    <a:pt x="7530" y="63"/>
                  </a:cubicBezTo>
                  <a:cubicBezTo>
                    <a:pt x="9655" y="-210"/>
                    <a:pt x="12842" y="337"/>
                    <a:pt x="15143" y="3071"/>
                  </a:cubicBezTo>
                  <a:cubicBezTo>
                    <a:pt x="17445" y="5805"/>
                    <a:pt x="18861" y="10727"/>
                    <a:pt x="19747" y="13461"/>
                  </a:cubicBezTo>
                  <a:cubicBezTo>
                    <a:pt x="20632" y="16195"/>
                    <a:pt x="20986" y="16742"/>
                    <a:pt x="21340" y="17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4991112" y="4446766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4400"/>
                    <a:pt x="6480" y="7200"/>
                    <a:pt x="10080" y="3600"/>
                  </a:cubicBezTo>
                  <a:cubicBezTo>
                    <a:pt x="13680" y="0"/>
                    <a:pt x="176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5246192" y="4254462"/>
              <a:ext cx="181931" cy="28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41" fill="norm" stroke="1" extrusionOk="0">
                  <a:moveTo>
                    <a:pt x="21357" y="1752"/>
                  </a:moveTo>
                  <a:cubicBezTo>
                    <a:pt x="20457" y="994"/>
                    <a:pt x="19557" y="236"/>
                    <a:pt x="18357" y="46"/>
                  </a:cubicBezTo>
                  <a:cubicBezTo>
                    <a:pt x="17157" y="-143"/>
                    <a:pt x="15657" y="236"/>
                    <a:pt x="13557" y="1278"/>
                  </a:cubicBezTo>
                  <a:cubicBezTo>
                    <a:pt x="11457" y="2320"/>
                    <a:pt x="8757" y="4025"/>
                    <a:pt x="7257" y="5352"/>
                  </a:cubicBezTo>
                  <a:cubicBezTo>
                    <a:pt x="5757" y="6678"/>
                    <a:pt x="5457" y="7625"/>
                    <a:pt x="6057" y="8289"/>
                  </a:cubicBezTo>
                  <a:cubicBezTo>
                    <a:pt x="6657" y="8952"/>
                    <a:pt x="8157" y="9331"/>
                    <a:pt x="9507" y="9804"/>
                  </a:cubicBezTo>
                  <a:cubicBezTo>
                    <a:pt x="10857" y="10278"/>
                    <a:pt x="12057" y="10846"/>
                    <a:pt x="12207" y="11699"/>
                  </a:cubicBezTo>
                  <a:cubicBezTo>
                    <a:pt x="12357" y="12552"/>
                    <a:pt x="11457" y="13689"/>
                    <a:pt x="9507" y="14920"/>
                  </a:cubicBezTo>
                  <a:cubicBezTo>
                    <a:pt x="7557" y="16152"/>
                    <a:pt x="4557" y="17478"/>
                    <a:pt x="2607" y="18520"/>
                  </a:cubicBezTo>
                  <a:cubicBezTo>
                    <a:pt x="657" y="19562"/>
                    <a:pt x="-243" y="20320"/>
                    <a:pt x="57" y="20794"/>
                  </a:cubicBezTo>
                  <a:cubicBezTo>
                    <a:pt x="357" y="21268"/>
                    <a:pt x="1857" y="21457"/>
                    <a:pt x="5157" y="21268"/>
                  </a:cubicBezTo>
                  <a:cubicBezTo>
                    <a:pt x="8457" y="21078"/>
                    <a:pt x="13557" y="20510"/>
                    <a:pt x="18657" y="19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5543124" y="4308763"/>
              <a:ext cx="153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3120"/>
                    <a:pt x="7920" y="6240"/>
                    <a:pt x="10620" y="9000"/>
                  </a:cubicBezTo>
                  <a:cubicBezTo>
                    <a:pt x="13320" y="11760"/>
                    <a:pt x="14760" y="14160"/>
                    <a:pt x="16020" y="16200"/>
                  </a:cubicBezTo>
                  <a:cubicBezTo>
                    <a:pt x="17280" y="18240"/>
                    <a:pt x="18360" y="19920"/>
                    <a:pt x="19260" y="20760"/>
                  </a:cubicBezTo>
                  <a:cubicBezTo>
                    <a:pt x="20160" y="21600"/>
                    <a:pt x="2088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5581459" y="4267478"/>
              <a:ext cx="191672" cy="33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1600" y="191"/>
                  </a:moveTo>
                  <a:cubicBezTo>
                    <a:pt x="20160" y="26"/>
                    <a:pt x="18720" y="-139"/>
                    <a:pt x="17424" y="191"/>
                  </a:cubicBezTo>
                  <a:cubicBezTo>
                    <a:pt x="16128" y="521"/>
                    <a:pt x="14976" y="1345"/>
                    <a:pt x="12672" y="3818"/>
                  </a:cubicBezTo>
                  <a:cubicBezTo>
                    <a:pt x="10368" y="6292"/>
                    <a:pt x="6912" y="10414"/>
                    <a:pt x="4608" y="13629"/>
                  </a:cubicBezTo>
                  <a:cubicBezTo>
                    <a:pt x="2304" y="16844"/>
                    <a:pt x="1152" y="19153"/>
                    <a:pt x="0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5765463" y="4515768"/>
              <a:ext cx="15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5796130" y="4423766"/>
              <a:ext cx="30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4638437" y="4776441"/>
              <a:ext cx="106569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17" y="19800"/>
                    <a:pt x="3833" y="18000"/>
                    <a:pt x="5776" y="15300"/>
                  </a:cubicBezTo>
                  <a:cubicBezTo>
                    <a:pt x="7718" y="12600"/>
                    <a:pt x="9686" y="9000"/>
                    <a:pt x="11525" y="5850"/>
                  </a:cubicBezTo>
                  <a:cubicBezTo>
                    <a:pt x="13364" y="2700"/>
                    <a:pt x="15073" y="0"/>
                    <a:pt x="16731" y="0"/>
                  </a:cubicBezTo>
                  <a:cubicBezTo>
                    <a:pt x="18388" y="0"/>
                    <a:pt x="19994" y="27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5159783" y="4950704"/>
              <a:ext cx="383342" cy="28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3628"/>
                  </a:moveTo>
                  <a:cubicBezTo>
                    <a:pt x="1872" y="2278"/>
                    <a:pt x="3744" y="928"/>
                    <a:pt x="5040" y="350"/>
                  </a:cubicBezTo>
                  <a:cubicBezTo>
                    <a:pt x="6336" y="-229"/>
                    <a:pt x="7056" y="-36"/>
                    <a:pt x="7488" y="542"/>
                  </a:cubicBezTo>
                  <a:cubicBezTo>
                    <a:pt x="7920" y="1121"/>
                    <a:pt x="8064" y="2085"/>
                    <a:pt x="7704" y="4014"/>
                  </a:cubicBezTo>
                  <a:cubicBezTo>
                    <a:pt x="7344" y="5942"/>
                    <a:pt x="6480" y="8835"/>
                    <a:pt x="5400" y="11342"/>
                  </a:cubicBezTo>
                  <a:cubicBezTo>
                    <a:pt x="4320" y="13850"/>
                    <a:pt x="3024" y="15971"/>
                    <a:pt x="2232" y="17514"/>
                  </a:cubicBezTo>
                  <a:cubicBezTo>
                    <a:pt x="1440" y="19057"/>
                    <a:pt x="1152" y="20021"/>
                    <a:pt x="1440" y="20600"/>
                  </a:cubicBezTo>
                  <a:cubicBezTo>
                    <a:pt x="1728" y="21178"/>
                    <a:pt x="2592" y="21371"/>
                    <a:pt x="5328" y="21082"/>
                  </a:cubicBezTo>
                  <a:cubicBezTo>
                    <a:pt x="8064" y="20792"/>
                    <a:pt x="12672" y="20021"/>
                    <a:pt x="15696" y="19442"/>
                  </a:cubicBezTo>
                  <a:cubicBezTo>
                    <a:pt x="18720" y="18864"/>
                    <a:pt x="20160" y="18478"/>
                    <a:pt x="21600" y="18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6125805" y="4730439"/>
              <a:ext cx="61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6777486" y="4270308"/>
              <a:ext cx="22226" cy="27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217" fill="norm" stroke="1" extrusionOk="0">
                  <a:moveTo>
                    <a:pt x="0" y="1188"/>
                  </a:moveTo>
                  <a:cubicBezTo>
                    <a:pt x="7200" y="402"/>
                    <a:pt x="14400" y="-383"/>
                    <a:pt x="18000" y="206"/>
                  </a:cubicBezTo>
                  <a:cubicBezTo>
                    <a:pt x="21600" y="795"/>
                    <a:pt x="21600" y="2759"/>
                    <a:pt x="19200" y="5999"/>
                  </a:cubicBezTo>
                  <a:cubicBezTo>
                    <a:pt x="16800" y="9239"/>
                    <a:pt x="12000" y="13755"/>
                    <a:pt x="10800" y="16504"/>
                  </a:cubicBezTo>
                  <a:cubicBezTo>
                    <a:pt x="9600" y="19253"/>
                    <a:pt x="12000" y="20235"/>
                    <a:pt x="14400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6631816" y="4684438"/>
              <a:ext cx="34500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6612968" y="4876250"/>
              <a:ext cx="363856" cy="38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96" fill="norm" stroke="1" extrusionOk="0">
                  <a:moveTo>
                    <a:pt x="10630" y="1686"/>
                  </a:moveTo>
                  <a:cubicBezTo>
                    <a:pt x="10177" y="980"/>
                    <a:pt x="9724" y="275"/>
                    <a:pt x="9120" y="63"/>
                  </a:cubicBezTo>
                  <a:cubicBezTo>
                    <a:pt x="8516" y="-149"/>
                    <a:pt x="7761" y="133"/>
                    <a:pt x="6401" y="1545"/>
                  </a:cubicBezTo>
                  <a:cubicBezTo>
                    <a:pt x="5042" y="2957"/>
                    <a:pt x="3078" y="5498"/>
                    <a:pt x="1870" y="8251"/>
                  </a:cubicBezTo>
                  <a:cubicBezTo>
                    <a:pt x="661" y="11004"/>
                    <a:pt x="208" y="13969"/>
                    <a:pt x="57" y="15875"/>
                  </a:cubicBezTo>
                  <a:cubicBezTo>
                    <a:pt x="-94" y="17780"/>
                    <a:pt x="57" y="18627"/>
                    <a:pt x="510" y="19263"/>
                  </a:cubicBezTo>
                  <a:cubicBezTo>
                    <a:pt x="963" y="19898"/>
                    <a:pt x="1719" y="20322"/>
                    <a:pt x="2474" y="20675"/>
                  </a:cubicBezTo>
                  <a:cubicBezTo>
                    <a:pt x="3229" y="21027"/>
                    <a:pt x="3984" y="21310"/>
                    <a:pt x="4740" y="21380"/>
                  </a:cubicBezTo>
                  <a:cubicBezTo>
                    <a:pt x="5495" y="21451"/>
                    <a:pt x="6250" y="21310"/>
                    <a:pt x="7761" y="20180"/>
                  </a:cubicBezTo>
                  <a:cubicBezTo>
                    <a:pt x="9271" y="19051"/>
                    <a:pt x="11537" y="16933"/>
                    <a:pt x="13047" y="14604"/>
                  </a:cubicBezTo>
                  <a:cubicBezTo>
                    <a:pt x="14558" y="12275"/>
                    <a:pt x="15313" y="9733"/>
                    <a:pt x="15464" y="7616"/>
                  </a:cubicBezTo>
                  <a:cubicBezTo>
                    <a:pt x="15615" y="5498"/>
                    <a:pt x="15162" y="3804"/>
                    <a:pt x="14180" y="2675"/>
                  </a:cubicBezTo>
                  <a:cubicBezTo>
                    <a:pt x="13198" y="1545"/>
                    <a:pt x="11688" y="980"/>
                    <a:pt x="9724" y="769"/>
                  </a:cubicBezTo>
                  <a:cubicBezTo>
                    <a:pt x="7761" y="557"/>
                    <a:pt x="5344" y="698"/>
                    <a:pt x="3833" y="1051"/>
                  </a:cubicBezTo>
                  <a:cubicBezTo>
                    <a:pt x="2323" y="1404"/>
                    <a:pt x="1719" y="1969"/>
                    <a:pt x="1492" y="2745"/>
                  </a:cubicBezTo>
                  <a:cubicBezTo>
                    <a:pt x="1265" y="3522"/>
                    <a:pt x="1416" y="4510"/>
                    <a:pt x="2625" y="5216"/>
                  </a:cubicBezTo>
                  <a:cubicBezTo>
                    <a:pt x="3833" y="5922"/>
                    <a:pt x="6099" y="6345"/>
                    <a:pt x="9422" y="6275"/>
                  </a:cubicBezTo>
                  <a:cubicBezTo>
                    <a:pt x="12745" y="6204"/>
                    <a:pt x="17126" y="5639"/>
                    <a:pt x="21506" y="5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8565954" y="4339431"/>
              <a:ext cx="266245" cy="3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38" fill="norm" stroke="1" extrusionOk="0">
                  <a:moveTo>
                    <a:pt x="21431" y="0"/>
                  </a:moveTo>
                  <a:cubicBezTo>
                    <a:pt x="18551" y="487"/>
                    <a:pt x="15671" y="974"/>
                    <a:pt x="12277" y="2111"/>
                  </a:cubicBezTo>
                  <a:cubicBezTo>
                    <a:pt x="8882" y="3248"/>
                    <a:pt x="4974" y="5035"/>
                    <a:pt x="2711" y="6253"/>
                  </a:cubicBezTo>
                  <a:cubicBezTo>
                    <a:pt x="448" y="7471"/>
                    <a:pt x="-169" y="8120"/>
                    <a:pt x="37" y="8689"/>
                  </a:cubicBezTo>
                  <a:cubicBezTo>
                    <a:pt x="242" y="9257"/>
                    <a:pt x="1271" y="9744"/>
                    <a:pt x="2917" y="9988"/>
                  </a:cubicBezTo>
                  <a:cubicBezTo>
                    <a:pt x="4562" y="10232"/>
                    <a:pt x="6825" y="10232"/>
                    <a:pt x="8677" y="10232"/>
                  </a:cubicBezTo>
                  <a:cubicBezTo>
                    <a:pt x="10528" y="10232"/>
                    <a:pt x="11968" y="10232"/>
                    <a:pt x="13100" y="10475"/>
                  </a:cubicBezTo>
                  <a:cubicBezTo>
                    <a:pt x="14231" y="10719"/>
                    <a:pt x="15054" y="11206"/>
                    <a:pt x="15054" y="11693"/>
                  </a:cubicBezTo>
                  <a:cubicBezTo>
                    <a:pt x="15054" y="12180"/>
                    <a:pt x="14231" y="12668"/>
                    <a:pt x="11865" y="13804"/>
                  </a:cubicBezTo>
                  <a:cubicBezTo>
                    <a:pt x="9500" y="14941"/>
                    <a:pt x="5591" y="16728"/>
                    <a:pt x="3225" y="18027"/>
                  </a:cubicBezTo>
                  <a:cubicBezTo>
                    <a:pt x="860" y="19326"/>
                    <a:pt x="37" y="20138"/>
                    <a:pt x="140" y="20707"/>
                  </a:cubicBezTo>
                  <a:cubicBezTo>
                    <a:pt x="242" y="21275"/>
                    <a:pt x="1271" y="21600"/>
                    <a:pt x="4254" y="21356"/>
                  </a:cubicBezTo>
                  <a:cubicBezTo>
                    <a:pt x="7237" y="21113"/>
                    <a:pt x="12174" y="20301"/>
                    <a:pt x="17111" y="19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8893533" y="4393098"/>
              <a:ext cx="19934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4168"/>
                    <a:pt x="8308" y="8337"/>
                    <a:pt x="11908" y="11937"/>
                  </a:cubicBezTo>
                  <a:cubicBezTo>
                    <a:pt x="15508" y="15537"/>
                    <a:pt x="18554" y="18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8970202" y="4385432"/>
              <a:ext cx="176338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30" y="2880"/>
                    <a:pt x="13461" y="5760"/>
                    <a:pt x="9861" y="9360"/>
                  </a:cubicBezTo>
                  <a:cubicBezTo>
                    <a:pt x="6261" y="12960"/>
                    <a:pt x="313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9161873" y="4623103"/>
              <a:ext cx="15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9200207" y="4492767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9307543" y="4554102"/>
              <a:ext cx="145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9580994" y="4416099"/>
              <a:ext cx="18656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34" y="0"/>
                  </a:moveTo>
                  <a:cubicBezTo>
                    <a:pt x="3551" y="5867"/>
                    <a:pt x="2367" y="11733"/>
                    <a:pt x="1479" y="15467"/>
                  </a:cubicBezTo>
                  <a:cubicBezTo>
                    <a:pt x="592" y="19200"/>
                    <a:pt x="0" y="20800"/>
                    <a:pt x="0" y="20800"/>
                  </a:cubicBezTo>
                  <a:cubicBezTo>
                    <a:pt x="0" y="20800"/>
                    <a:pt x="592" y="19200"/>
                    <a:pt x="1923" y="16400"/>
                  </a:cubicBezTo>
                  <a:cubicBezTo>
                    <a:pt x="3255" y="13600"/>
                    <a:pt x="5326" y="9600"/>
                    <a:pt x="7841" y="6533"/>
                  </a:cubicBezTo>
                  <a:cubicBezTo>
                    <a:pt x="10356" y="3467"/>
                    <a:pt x="13315" y="1333"/>
                    <a:pt x="15386" y="667"/>
                  </a:cubicBezTo>
                  <a:cubicBezTo>
                    <a:pt x="17458" y="0"/>
                    <a:pt x="18641" y="800"/>
                    <a:pt x="19677" y="3733"/>
                  </a:cubicBezTo>
                  <a:cubicBezTo>
                    <a:pt x="20712" y="6667"/>
                    <a:pt x="21600" y="11733"/>
                    <a:pt x="21600" y="15067"/>
                  </a:cubicBezTo>
                  <a:cubicBezTo>
                    <a:pt x="21600" y="18400"/>
                    <a:pt x="20712" y="20000"/>
                    <a:pt x="198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8824532" y="4860776"/>
              <a:ext cx="84335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22" y="20160"/>
                    <a:pt x="4844" y="18720"/>
                    <a:pt x="7265" y="16560"/>
                  </a:cubicBezTo>
                  <a:cubicBezTo>
                    <a:pt x="9687" y="14400"/>
                    <a:pt x="12109" y="11520"/>
                    <a:pt x="14498" y="8640"/>
                  </a:cubicBezTo>
                  <a:cubicBezTo>
                    <a:pt x="16887" y="5760"/>
                    <a:pt x="1924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9207874" y="5066674"/>
              <a:ext cx="352675" cy="32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4124"/>
                  </a:moveTo>
                  <a:cubicBezTo>
                    <a:pt x="1722" y="2605"/>
                    <a:pt x="3443" y="1086"/>
                    <a:pt x="5243" y="411"/>
                  </a:cubicBezTo>
                  <a:cubicBezTo>
                    <a:pt x="7043" y="-264"/>
                    <a:pt x="8922" y="-95"/>
                    <a:pt x="10096" y="833"/>
                  </a:cubicBezTo>
                  <a:cubicBezTo>
                    <a:pt x="11270" y="1761"/>
                    <a:pt x="11739" y="3448"/>
                    <a:pt x="10330" y="6655"/>
                  </a:cubicBezTo>
                  <a:cubicBezTo>
                    <a:pt x="8922" y="9861"/>
                    <a:pt x="5635" y="14586"/>
                    <a:pt x="3678" y="17286"/>
                  </a:cubicBezTo>
                  <a:cubicBezTo>
                    <a:pt x="1722" y="19986"/>
                    <a:pt x="1096" y="20661"/>
                    <a:pt x="1330" y="20999"/>
                  </a:cubicBezTo>
                  <a:cubicBezTo>
                    <a:pt x="1565" y="21336"/>
                    <a:pt x="2661" y="21336"/>
                    <a:pt x="5400" y="21083"/>
                  </a:cubicBezTo>
                  <a:cubicBezTo>
                    <a:pt x="8139" y="20830"/>
                    <a:pt x="12522" y="20323"/>
                    <a:pt x="15496" y="19817"/>
                  </a:cubicBezTo>
                  <a:cubicBezTo>
                    <a:pt x="18470" y="19311"/>
                    <a:pt x="20035" y="18805"/>
                    <a:pt x="21600" y="1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0127894" y="4822442"/>
              <a:ext cx="69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10787243" y="4446766"/>
              <a:ext cx="1533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91"/>
                    <a:pt x="7200" y="6982"/>
                    <a:pt x="9000" y="10364"/>
                  </a:cubicBezTo>
                  <a:cubicBezTo>
                    <a:pt x="10800" y="13745"/>
                    <a:pt x="10800" y="17018"/>
                    <a:pt x="12600" y="18873"/>
                  </a:cubicBezTo>
                  <a:cubicBezTo>
                    <a:pt x="14400" y="20727"/>
                    <a:pt x="18000" y="211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10518903" y="4868443"/>
              <a:ext cx="43701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2400"/>
                    <a:pt x="9600" y="4800"/>
                    <a:pt x="12947" y="4800"/>
                  </a:cubicBezTo>
                  <a:cubicBezTo>
                    <a:pt x="16295" y="4800"/>
                    <a:pt x="18189" y="2400"/>
                    <a:pt x="19389" y="4800"/>
                  </a:cubicBezTo>
                  <a:cubicBezTo>
                    <a:pt x="20589" y="7200"/>
                    <a:pt x="2109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10526570" y="5037113"/>
              <a:ext cx="29791" cy="22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74" fill="norm" stroke="1" extrusionOk="0">
                  <a:moveTo>
                    <a:pt x="0" y="0"/>
                  </a:moveTo>
                  <a:cubicBezTo>
                    <a:pt x="7200" y="3398"/>
                    <a:pt x="14400" y="6795"/>
                    <a:pt x="18000" y="9708"/>
                  </a:cubicBezTo>
                  <a:cubicBezTo>
                    <a:pt x="21600" y="12620"/>
                    <a:pt x="21600" y="15047"/>
                    <a:pt x="19800" y="16989"/>
                  </a:cubicBezTo>
                  <a:cubicBezTo>
                    <a:pt x="18000" y="18930"/>
                    <a:pt x="14400" y="20387"/>
                    <a:pt x="12600" y="20993"/>
                  </a:cubicBezTo>
                  <a:cubicBezTo>
                    <a:pt x="10800" y="21600"/>
                    <a:pt x="10800" y="21357"/>
                    <a:pt x="10800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0641573" y="5175116"/>
              <a:ext cx="199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10908449" y="5054501"/>
              <a:ext cx="300472" cy="26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18" fill="norm" stroke="1" extrusionOk="0">
                  <a:moveTo>
                    <a:pt x="8342" y="6006"/>
                  </a:moveTo>
                  <a:cubicBezTo>
                    <a:pt x="8525" y="4978"/>
                    <a:pt x="8708" y="3949"/>
                    <a:pt x="8342" y="3538"/>
                  </a:cubicBezTo>
                  <a:cubicBezTo>
                    <a:pt x="7976" y="3126"/>
                    <a:pt x="7061" y="3332"/>
                    <a:pt x="5780" y="4258"/>
                  </a:cubicBezTo>
                  <a:cubicBezTo>
                    <a:pt x="4498" y="5184"/>
                    <a:pt x="2851" y="6829"/>
                    <a:pt x="1753" y="9298"/>
                  </a:cubicBezTo>
                  <a:cubicBezTo>
                    <a:pt x="654" y="11766"/>
                    <a:pt x="105" y="15058"/>
                    <a:pt x="14" y="17218"/>
                  </a:cubicBezTo>
                  <a:cubicBezTo>
                    <a:pt x="-78" y="19378"/>
                    <a:pt x="288" y="20406"/>
                    <a:pt x="1569" y="20921"/>
                  </a:cubicBezTo>
                  <a:cubicBezTo>
                    <a:pt x="2851" y="21435"/>
                    <a:pt x="5047" y="21435"/>
                    <a:pt x="7610" y="19686"/>
                  </a:cubicBezTo>
                  <a:cubicBezTo>
                    <a:pt x="10173" y="17938"/>
                    <a:pt x="13102" y="14441"/>
                    <a:pt x="14658" y="11252"/>
                  </a:cubicBezTo>
                  <a:cubicBezTo>
                    <a:pt x="16213" y="8064"/>
                    <a:pt x="16397" y="5184"/>
                    <a:pt x="15481" y="3229"/>
                  </a:cubicBezTo>
                  <a:cubicBezTo>
                    <a:pt x="14566" y="1275"/>
                    <a:pt x="12552" y="246"/>
                    <a:pt x="10447" y="41"/>
                  </a:cubicBezTo>
                  <a:cubicBezTo>
                    <a:pt x="8342" y="-165"/>
                    <a:pt x="6146" y="452"/>
                    <a:pt x="4681" y="1069"/>
                  </a:cubicBezTo>
                  <a:cubicBezTo>
                    <a:pt x="3217" y="1686"/>
                    <a:pt x="2485" y="2304"/>
                    <a:pt x="1936" y="3332"/>
                  </a:cubicBezTo>
                  <a:cubicBezTo>
                    <a:pt x="1386" y="4361"/>
                    <a:pt x="1020" y="5801"/>
                    <a:pt x="2851" y="6932"/>
                  </a:cubicBezTo>
                  <a:cubicBezTo>
                    <a:pt x="4681" y="8064"/>
                    <a:pt x="8708" y="8886"/>
                    <a:pt x="12186" y="8886"/>
                  </a:cubicBezTo>
                  <a:cubicBezTo>
                    <a:pt x="15664" y="8886"/>
                    <a:pt x="18593" y="8064"/>
                    <a:pt x="21522" y="7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7697506" y="4830108"/>
              <a:ext cx="29900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15" y="0"/>
                    <a:pt x="9231" y="0"/>
                    <a:pt x="12831" y="3600"/>
                  </a:cubicBezTo>
                  <a:cubicBezTo>
                    <a:pt x="16431" y="7200"/>
                    <a:pt x="1901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820351" y="6307573"/>
              <a:ext cx="429344" cy="5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3" fill="norm" stroke="1" extrusionOk="0">
                  <a:moveTo>
                    <a:pt x="0" y="6456"/>
                  </a:moveTo>
                  <a:cubicBezTo>
                    <a:pt x="2829" y="4578"/>
                    <a:pt x="5657" y="2700"/>
                    <a:pt x="8614" y="1291"/>
                  </a:cubicBezTo>
                  <a:cubicBezTo>
                    <a:pt x="11571" y="-118"/>
                    <a:pt x="14657" y="-1057"/>
                    <a:pt x="16843" y="2230"/>
                  </a:cubicBezTo>
                  <a:cubicBezTo>
                    <a:pt x="19029" y="5517"/>
                    <a:pt x="20314" y="13030"/>
                    <a:pt x="21600" y="20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808786" y="6401810"/>
              <a:ext cx="586579" cy="11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270" y="20618"/>
                  </a:moveTo>
                  <a:cubicBezTo>
                    <a:pt x="612" y="21109"/>
                    <a:pt x="-45" y="21600"/>
                    <a:pt x="2" y="21600"/>
                  </a:cubicBezTo>
                  <a:cubicBezTo>
                    <a:pt x="49" y="21600"/>
                    <a:pt x="800" y="21109"/>
                    <a:pt x="2819" y="18900"/>
                  </a:cubicBezTo>
                  <a:cubicBezTo>
                    <a:pt x="4838" y="16691"/>
                    <a:pt x="8125" y="12764"/>
                    <a:pt x="11459" y="9327"/>
                  </a:cubicBezTo>
                  <a:cubicBezTo>
                    <a:pt x="14793" y="5891"/>
                    <a:pt x="18174" y="2945"/>
                    <a:pt x="215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1255995" y="6189465"/>
              <a:ext cx="195935" cy="38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32" fill="norm" stroke="1" extrusionOk="0">
                  <a:moveTo>
                    <a:pt x="2574" y="1555"/>
                  </a:moveTo>
                  <a:cubicBezTo>
                    <a:pt x="1224" y="1135"/>
                    <a:pt x="-126" y="714"/>
                    <a:pt x="9" y="363"/>
                  </a:cubicBezTo>
                  <a:cubicBezTo>
                    <a:pt x="144" y="13"/>
                    <a:pt x="1764" y="-268"/>
                    <a:pt x="5139" y="433"/>
                  </a:cubicBezTo>
                  <a:cubicBezTo>
                    <a:pt x="8514" y="1135"/>
                    <a:pt x="13644" y="2818"/>
                    <a:pt x="16884" y="5062"/>
                  </a:cubicBezTo>
                  <a:cubicBezTo>
                    <a:pt x="20124" y="7306"/>
                    <a:pt x="21474" y="10111"/>
                    <a:pt x="20259" y="12636"/>
                  </a:cubicBezTo>
                  <a:cubicBezTo>
                    <a:pt x="19044" y="15161"/>
                    <a:pt x="15264" y="17405"/>
                    <a:pt x="12699" y="18807"/>
                  </a:cubicBezTo>
                  <a:cubicBezTo>
                    <a:pt x="10134" y="20210"/>
                    <a:pt x="8784" y="20771"/>
                    <a:pt x="7434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2284718" y="5961859"/>
              <a:ext cx="150728" cy="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423" fill="norm" stroke="1" extrusionOk="0">
                  <a:moveTo>
                    <a:pt x="0" y="2168"/>
                  </a:moveTo>
                  <a:cubicBezTo>
                    <a:pt x="3541" y="1179"/>
                    <a:pt x="7082" y="190"/>
                    <a:pt x="10800" y="25"/>
                  </a:cubicBezTo>
                  <a:cubicBezTo>
                    <a:pt x="14518" y="-140"/>
                    <a:pt x="18413" y="520"/>
                    <a:pt x="20007" y="1839"/>
                  </a:cubicBezTo>
                  <a:cubicBezTo>
                    <a:pt x="21600" y="3158"/>
                    <a:pt x="20892" y="5136"/>
                    <a:pt x="18944" y="6703"/>
                  </a:cubicBezTo>
                  <a:cubicBezTo>
                    <a:pt x="16997" y="8269"/>
                    <a:pt x="13810" y="9423"/>
                    <a:pt x="11154" y="10165"/>
                  </a:cubicBezTo>
                  <a:cubicBezTo>
                    <a:pt x="8498" y="10907"/>
                    <a:pt x="6374" y="11237"/>
                    <a:pt x="6551" y="11320"/>
                  </a:cubicBezTo>
                  <a:cubicBezTo>
                    <a:pt x="6728" y="11402"/>
                    <a:pt x="9207" y="11237"/>
                    <a:pt x="11154" y="11402"/>
                  </a:cubicBezTo>
                  <a:cubicBezTo>
                    <a:pt x="13102" y="11567"/>
                    <a:pt x="14518" y="12062"/>
                    <a:pt x="15934" y="12639"/>
                  </a:cubicBezTo>
                  <a:cubicBezTo>
                    <a:pt x="17351" y="13216"/>
                    <a:pt x="18767" y="13875"/>
                    <a:pt x="19652" y="14617"/>
                  </a:cubicBezTo>
                  <a:cubicBezTo>
                    <a:pt x="20538" y="15359"/>
                    <a:pt x="20892" y="16184"/>
                    <a:pt x="20007" y="17255"/>
                  </a:cubicBezTo>
                  <a:cubicBezTo>
                    <a:pt x="19121" y="18327"/>
                    <a:pt x="16997" y="19646"/>
                    <a:pt x="14872" y="20388"/>
                  </a:cubicBezTo>
                  <a:cubicBezTo>
                    <a:pt x="12748" y="21130"/>
                    <a:pt x="10623" y="21295"/>
                    <a:pt x="8675" y="21378"/>
                  </a:cubicBezTo>
                  <a:cubicBezTo>
                    <a:pt x="6728" y="21460"/>
                    <a:pt x="4957" y="21460"/>
                    <a:pt x="3541" y="21130"/>
                  </a:cubicBezTo>
                  <a:cubicBezTo>
                    <a:pt x="2125" y="20800"/>
                    <a:pt x="1062" y="20141"/>
                    <a:pt x="1062" y="19481"/>
                  </a:cubicBezTo>
                  <a:cubicBezTo>
                    <a:pt x="1062" y="18822"/>
                    <a:pt x="2125" y="18162"/>
                    <a:pt x="4603" y="17585"/>
                  </a:cubicBezTo>
                  <a:cubicBezTo>
                    <a:pt x="7082" y="17008"/>
                    <a:pt x="10977" y="16513"/>
                    <a:pt x="14872" y="16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2537723" y="6104898"/>
              <a:ext cx="171625" cy="158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19" fill="norm" stroke="1" extrusionOk="0">
                  <a:moveTo>
                    <a:pt x="0" y="7948"/>
                  </a:moveTo>
                  <a:cubicBezTo>
                    <a:pt x="635" y="10005"/>
                    <a:pt x="1271" y="12062"/>
                    <a:pt x="1747" y="14462"/>
                  </a:cubicBezTo>
                  <a:cubicBezTo>
                    <a:pt x="2224" y="16862"/>
                    <a:pt x="2541" y="19605"/>
                    <a:pt x="2700" y="20119"/>
                  </a:cubicBezTo>
                  <a:cubicBezTo>
                    <a:pt x="2859" y="20633"/>
                    <a:pt x="2859" y="18919"/>
                    <a:pt x="3812" y="15833"/>
                  </a:cubicBezTo>
                  <a:cubicBezTo>
                    <a:pt x="4765" y="12748"/>
                    <a:pt x="6671" y="8290"/>
                    <a:pt x="9053" y="5205"/>
                  </a:cubicBezTo>
                  <a:cubicBezTo>
                    <a:pt x="11435" y="2119"/>
                    <a:pt x="14294" y="405"/>
                    <a:pt x="16676" y="62"/>
                  </a:cubicBezTo>
                  <a:cubicBezTo>
                    <a:pt x="19059" y="-281"/>
                    <a:pt x="20965" y="748"/>
                    <a:pt x="21282" y="4519"/>
                  </a:cubicBezTo>
                  <a:cubicBezTo>
                    <a:pt x="21600" y="8290"/>
                    <a:pt x="20329" y="14805"/>
                    <a:pt x="19059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2852064" y="6179472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3186460" y="6003135"/>
              <a:ext cx="248285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19429" y="0"/>
                  </a:moveTo>
                  <a:cubicBezTo>
                    <a:pt x="15021" y="1187"/>
                    <a:pt x="10613" y="2374"/>
                    <a:pt x="7858" y="3323"/>
                  </a:cubicBezTo>
                  <a:cubicBezTo>
                    <a:pt x="5103" y="4273"/>
                    <a:pt x="4001" y="4985"/>
                    <a:pt x="3009" y="5697"/>
                  </a:cubicBezTo>
                  <a:cubicBezTo>
                    <a:pt x="2017" y="6409"/>
                    <a:pt x="1135" y="7121"/>
                    <a:pt x="1135" y="7833"/>
                  </a:cubicBezTo>
                  <a:cubicBezTo>
                    <a:pt x="1135" y="8545"/>
                    <a:pt x="2017" y="9257"/>
                    <a:pt x="3560" y="9732"/>
                  </a:cubicBezTo>
                  <a:cubicBezTo>
                    <a:pt x="5103" y="10207"/>
                    <a:pt x="7307" y="10444"/>
                    <a:pt x="8850" y="10919"/>
                  </a:cubicBezTo>
                  <a:cubicBezTo>
                    <a:pt x="10393" y="11393"/>
                    <a:pt x="11274" y="12105"/>
                    <a:pt x="11054" y="12936"/>
                  </a:cubicBezTo>
                  <a:cubicBezTo>
                    <a:pt x="10833" y="13767"/>
                    <a:pt x="9511" y="14716"/>
                    <a:pt x="7748" y="15666"/>
                  </a:cubicBezTo>
                  <a:cubicBezTo>
                    <a:pt x="5984" y="16615"/>
                    <a:pt x="3780" y="17565"/>
                    <a:pt x="2237" y="18396"/>
                  </a:cubicBezTo>
                  <a:cubicBezTo>
                    <a:pt x="695" y="19226"/>
                    <a:pt x="-187" y="19938"/>
                    <a:pt x="33" y="20532"/>
                  </a:cubicBezTo>
                  <a:cubicBezTo>
                    <a:pt x="254" y="21125"/>
                    <a:pt x="1576" y="21600"/>
                    <a:pt x="5323" y="21600"/>
                  </a:cubicBezTo>
                  <a:cubicBezTo>
                    <a:pt x="9070" y="21600"/>
                    <a:pt x="15242" y="21125"/>
                    <a:pt x="21413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3496078" y="6051132"/>
              <a:ext cx="237673" cy="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7" fill="norm" stroke="1" extrusionOk="0">
                  <a:moveTo>
                    <a:pt x="0" y="827"/>
                  </a:moveTo>
                  <a:cubicBezTo>
                    <a:pt x="1161" y="82"/>
                    <a:pt x="2323" y="-663"/>
                    <a:pt x="4413" y="1013"/>
                  </a:cubicBezTo>
                  <a:cubicBezTo>
                    <a:pt x="6503" y="2689"/>
                    <a:pt x="9523" y="6785"/>
                    <a:pt x="11381" y="9951"/>
                  </a:cubicBezTo>
                  <a:cubicBezTo>
                    <a:pt x="13239" y="13116"/>
                    <a:pt x="13935" y="15351"/>
                    <a:pt x="15445" y="17027"/>
                  </a:cubicBezTo>
                  <a:cubicBezTo>
                    <a:pt x="16955" y="18703"/>
                    <a:pt x="19277" y="19820"/>
                    <a:pt x="21600" y="2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3617283" y="6016993"/>
              <a:ext cx="147136" cy="25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96" fill="norm" stroke="1" extrusionOk="0">
                  <a:moveTo>
                    <a:pt x="21441" y="124"/>
                  </a:moveTo>
                  <a:cubicBezTo>
                    <a:pt x="18834" y="-90"/>
                    <a:pt x="16227" y="-304"/>
                    <a:pt x="12875" y="2048"/>
                  </a:cubicBezTo>
                  <a:cubicBezTo>
                    <a:pt x="9524" y="4401"/>
                    <a:pt x="5427" y="9320"/>
                    <a:pt x="3007" y="12421"/>
                  </a:cubicBezTo>
                  <a:cubicBezTo>
                    <a:pt x="586" y="15522"/>
                    <a:pt x="-159" y="16805"/>
                    <a:pt x="27" y="17981"/>
                  </a:cubicBezTo>
                  <a:cubicBezTo>
                    <a:pt x="213" y="19157"/>
                    <a:pt x="1331" y="20227"/>
                    <a:pt x="2448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3779751" y="619480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3832784" y="608747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2645059" y="6401153"/>
              <a:ext cx="920022" cy="10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21199"/>
                  </a:moveTo>
                  <a:cubicBezTo>
                    <a:pt x="1860" y="17419"/>
                    <a:pt x="3720" y="13639"/>
                    <a:pt x="5730" y="10399"/>
                  </a:cubicBezTo>
                  <a:cubicBezTo>
                    <a:pt x="7740" y="7159"/>
                    <a:pt x="9900" y="4459"/>
                    <a:pt x="12000" y="2569"/>
                  </a:cubicBezTo>
                  <a:cubicBezTo>
                    <a:pt x="14100" y="679"/>
                    <a:pt x="16140" y="-401"/>
                    <a:pt x="17730" y="139"/>
                  </a:cubicBezTo>
                  <a:cubicBezTo>
                    <a:pt x="19320" y="679"/>
                    <a:pt x="20460" y="2839"/>
                    <a:pt x="21600" y="4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936399" y="6540899"/>
              <a:ext cx="314341" cy="21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5167"/>
                  </a:moveTo>
                  <a:cubicBezTo>
                    <a:pt x="1756" y="3409"/>
                    <a:pt x="3512" y="1651"/>
                    <a:pt x="5356" y="772"/>
                  </a:cubicBezTo>
                  <a:cubicBezTo>
                    <a:pt x="7200" y="-107"/>
                    <a:pt x="9132" y="-107"/>
                    <a:pt x="10537" y="144"/>
                  </a:cubicBezTo>
                  <a:cubicBezTo>
                    <a:pt x="11941" y="395"/>
                    <a:pt x="12820" y="898"/>
                    <a:pt x="12820" y="3033"/>
                  </a:cubicBezTo>
                  <a:cubicBezTo>
                    <a:pt x="12820" y="5167"/>
                    <a:pt x="11941" y="8935"/>
                    <a:pt x="11151" y="11321"/>
                  </a:cubicBezTo>
                  <a:cubicBezTo>
                    <a:pt x="10361" y="13707"/>
                    <a:pt x="9659" y="14712"/>
                    <a:pt x="8868" y="16093"/>
                  </a:cubicBezTo>
                  <a:cubicBezTo>
                    <a:pt x="8078" y="17474"/>
                    <a:pt x="7200" y="19233"/>
                    <a:pt x="7288" y="20237"/>
                  </a:cubicBezTo>
                  <a:cubicBezTo>
                    <a:pt x="7376" y="21242"/>
                    <a:pt x="8429" y="21493"/>
                    <a:pt x="10976" y="21367"/>
                  </a:cubicBezTo>
                  <a:cubicBezTo>
                    <a:pt x="13522" y="21242"/>
                    <a:pt x="17561" y="20739"/>
                    <a:pt x="21600" y="20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3329325" y="6560095"/>
              <a:ext cx="297091" cy="25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05" fill="norm" stroke="1" extrusionOk="0">
                  <a:moveTo>
                    <a:pt x="9831" y="3436"/>
                  </a:moveTo>
                  <a:cubicBezTo>
                    <a:pt x="9831" y="2366"/>
                    <a:pt x="9831" y="1297"/>
                    <a:pt x="9370" y="869"/>
                  </a:cubicBezTo>
                  <a:cubicBezTo>
                    <a:pt x="8908" y="442"/>
                    <a:pt x="7985" y="655"/>
                    <a:pt x="6877" y="1725"/>
                  </a:cubicBezTo>
                  <a:cubicBezTo>
                    <a:pt x="5770" y="2794"/>
                    <a:pt x="4477" y="4719"/>
                    <a:pt x="3277" y="7499"/>
                  </a:cubicBezTo>
                  <a:cubicBezTo>
                    <a:pt x="2077" y="10279"/>
                    <a:pt x="970" y="13915"/>
                    <a:pt x="416" y="16374"/>
                  </a:cubicBezTo>
                  <a:cubicBezTo>
                    <a:pt x="-138" y="18834"/>
                    <a:pt x="-138" y="20117"/>
                    <a:pt x="416" y="20758"/>
                  </a:cubicBezTo>
                  <a:cubicBezTo>
                    <a:pt x="970" y="21400"/>
                    <a:pt x="2077" y="21400"/>
                    <a:pt x="4200" y="20438"/>
                  </a:cubicBezTo>
                  <a:cubicBezTo>
                    <a:pt x="6324" y="19475"/>
                    <a:pt x="9462" y="17551"/>
                    <a:pt x="11493" y="14450"/>
                  </a:cubicBezTo>
                  <a:cubicBezTo>
                    <a:pt x="13524" y="11349"/>
                    <a:pt x="14447" y="7071"/>
                    <a:pt x="14077" y="4398"/>
                  </a:cubicBezTo>
                  <a:cubicBezTo>
                    <a:pt x="13708" y="1725"/>
                    <a:pt x="12047" y="655"/>
                    <a:pt x="10200" y="228"/>
                  </a:cubicBezTo>
                  <a:cubicBezTo>
                    <a:pt x="8354" y="-200"/>
                    <a:pt x="6324" y="14"/>
                    <a:pt x="5031" y="549"/>
                  </a:cubicBezTo>
                  <a:cubicBezTo>
                    <a:pt x="3739" y="1083"/>
                    <a:pt x="3185" y="1939"/>
                    <a:pt x="3277" y="2794"/>
                  </a:cubicBezTo>
                  <a:cubicBezTo>
                    <a:pt x="3370" y="3650"/>
                    <a:pt x="4108" y="4505"/>
                    <a:pt x="7247" y="5040"/>
                  </a:cubicBezTo>
                  <a:cubicBezTo>
                    <a:pt x="10385" y="5574"/>
                    <a:pt x="15924" y="5788"/>
                    <a:pt x="21462" y="6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4385432" y="6385000"/>
              <a:ext cx="237673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574" y="4868"/>
                    <a:pt x="11148" y="-1303"/>
                    <a:pt x="14748" y="240"/>
                  </a:cubicBezTo>
                  <a:cubicBezTo>
                    <a:pt x="18348" y="1783"/>
                    <a:pt x="19974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4446766" y="6509146"/>
              <a:ext cx="222340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69" y="10800"/>
                    <a:pt x="8938" y="21600"/>
                    <a:pt x="12538" y="21600"/>
                  </a:cubicBezTo>
                  <a:cubicBezTo>
                    <a:pt x="16138" y="21600"/>
                    <a:pt x="18869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5264563" y="6028214"/>
              <a:ext cx="332230" cy="26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3625" y="2302"/>
                  </a:moveTo>
                  <a:cubicBezTo>
                    <a:pt x="14788" y="1273"/>
                    <a:pt x="15951" y="244"/>
                    <a:pt x="16034" y="39"/>
                  </a:cubicBezTo>
                  <a:cubicBezTo>
                    <a:pt x="16117" y="-167"/>
                    <a:pt x="15120" y="450"/>
                    <a:pt x="12545" y="1993"/>
                  </a:cubicBezTo>
                  <a:cubicBezTo>
                    <a:pt x="9969" y="3536"/>
                    <a:pt x="5815" y="6004"/>
                    <a:pt x="3323" y="7753"/>
                  </a:cubicBezTo>
                  <a:cubicBezTo>
                    <a:pt x="831" y="9502"/>
                    <a:pt x="0" y="10530"/>
                    <a:pt x="0" y="11044"/>
                  </a:cubicBezTo>
                  <a:cubicBezTo>
                    <a:pt x="0" y="11559"/>
                    <a:pt x="831" y="11559"/>
                    <a:pt x="2575" y="11559"/>
                  </a:cubicBezTo>
                  <a:cubicBezTo>
                    <a:pt x="4320" y="11559"/>
                    <a:pt x="6978" y="11559"/>
                    <a:pt x="8723" y="11764"/>
                  </a:cubicBezTo>
                  <a:cubicBezTo>
                    <a:pt x="10468" y="11970"/>
                    <a:pt x="11298" y="12382"/>
                    <a:pt x="11465" y="13102"/>
                  </a:cubicBezTo>
                  <a:cubicBezTo>
                    <a:pt x="11631" y="13822"/>
                    <a:pt x="11132" y="14850"/>
                    <a:pt x="9554" y="15982"/>
                  </a:cubicBezTo>
                  <a:cubicBezTo>
                    <a:pt x="7975" y="17113"/>
                    <a:pt x="5317" y="18347"/>
                    <a:pt x="3572" y="19273"/>
                  </a:cubicBezTo>
                  <a:cubicBezTo>
                    <a:pt x="1828" y="20199"/>
                    <a:pt x="997" y="20816"/>
                    <a:pt x="1080" y="21124"/>
                  </a:cubicBezTo>
                  <a:cubicBezTo>
                    <a:pt x="1163" y="21433"/>
                    <a:pt x="2160" y="21433"/>
                    <a:pt x="5732" y="21227"/>
                  </a:cubicBezTo>
                  <a:cubicBezTo>
                    <a:pt x="9305" y="21022"/>
                    <a:pt x="15452" y="20610"/>
                    <a:pt x="21600" y="20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5596792" y="6095137"/>
              <a:ext cx="18400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00" y="2731"/>
                    <a:pt x="10200" y="5462"/>
                    <a:pt x="13500" y="8193"/>
                  </a:cubicBezTo>
                  <a:cubicBezTo>
                    <a:pt x="16800" y="10924"/>
                    <a:pt x="18300" y="13655"/>
                    <a:pt x="19200" y="15766"/>
                  </a:cubicBezTo>
                  <a:cubicBezTo>
                    <a:pt x="20100" y="17876"/>
                    <a:pt x="20400" y="19366"/>
                    <a:pt x="20700" y="20235"/>
                  </a:cubicBezTo>
                  <a:cubicBezTo>
                    <a:pt x="21000" y="21103"/>
                    <a:pt x="21300" y="213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5665794" y="6116434"/>
              <a:ext cx="168671" cy="23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21600" y="157"/>
                  </a:moveTo>
                  <a:cubicBezTo>
                    <a:pt x="19636" y="-78"/>
                    <a:pt x="17673" y="-313"/>
                    <a:pt x="14400" y="1565"/>
                  </a:cubicBezTo>
                  <a:cubicBezTo>
                    <a:pt x="11127" y="3444"/>
                    <a:pt x="6545" y="7435"/>
                    <a:pt x="3764" y="10135"/>
                  </a:cubicBezTo>
                  <a:cubicBezTo>
                    <a:pt x="982" y="12835"/>
                    <a:pt x="0" y="14244"/>
                    <a:pt x="0" y="15887"/>
                  </a:cubicBezTo>
                  <a:cubicBezTo>
                    <a:pt x="0" y="17530"/>
                    <a:pt x="982" y="19409"/>
                    <a:pt x="1964" y="21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5865132" y="6240807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5918799" y="616413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6049136" y="6225473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6409477" y="6122820"/>
              <a:ext cx="216069" cy="217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45" fill="norm" stroke="1" extrusionOk="0">
                  <a:moveTo>
                    <a:pt x="0" y="1779"/>
                  </a:moveTo>
                  <a:cubicBezTo>
                    <a:pt x="1005" y="2524"/>
                    <a:pt x="2009" y="3269"/>
                    <a:pt x="2512" y="4883"/>
                  </a:cubicBezTo>
                  <a:cubicBezTo>
                    <a:pt x="3014" y="6497"/>
                    <a:pt x="3014" y="8979"/>
                    <a:pt x="3014" y="9724"/>
                  </a:cubicBezTo>
                  <a:cubicBezTo>
                    <a:pt x="3014" y="10469"/>
                    <a:pt x="3014" y="9476"/>
                    <a:pt x="3265" y="7738"/>
                  </a:cubicBezTo>
                  <a:cubicBezTo>
                    <a:pt x="3516" y="6000"/>
                    <a:pt x="4019" y="3517"/>
                    <a:pt x="6028" y="1904"/>
                  </a:cubicBezTo>
                  <a:cubicBezTo>
                    <a:pt x="8037" y="290"/>
                    <a:pt x="11554" y="-455"/>
                    <a:pt x="14442" y="290"/>
                  </a:cubicBezTo>
                  <a:cubicBezTo>
                    <a:pt x="17330" y="1035"/>
                    <a:pt x="19591" y="3269"/>
                    <a:pt x="20595" y="6124"/>
                  </a:cubicBezTo>
                  <a:cubicBezTo>
                    <a:pt x="21600" y="8979"/>
                    <a:pt x="21349" y="12455"/>
                    <a:pt x="20344" y="15062"/>
                  </a:cubicBezTo>
                  <a:cubicBezTo>
                    <a:pt x="19340" y="17669"/>
                    <a:pt x="17581" y="19407"/>
                    <a:pt x="15823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5328453" y="6489654"/>
              <a:ext cx="1257363" cy="11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21429"/>
                  </a:moveTo>
                  <a:cubicBezTo>
                    <a:pt x="1317" y="18672"/>
                    <a:pt x="2634" y="15914"/>
                    <a:pt x="4105" y="13157"/>
                  </a:cubicBezTo>
                  <a:cubicBezTo>
                    <a:pt x="5576" y="10399"/>
                    <a:pt x="7200" y="7642"/>
                    <a:pt x="8890" y="5574"/>
                  </a:cubicBezTo>
                  <a:cubicBezTo>
                    <a:pt x="10580" y="3506"/>
                    <a:pt x="12337" y="2127"/>
                    <a:pt x="14071" y="1208"/>
                  </a:cubicBezTo>
                  <a:cubicBezTo>
                    <a:pt x="15805" y="289"/>
                    <a:pt x="17517" y="-171"/>
                    <a:pt x="18768" y="59"/>
                  </a:cubicBezTo>
                  <a:cubicBezTo>
                    <a:pt x="20020" y="289"/>
                    <a:pt x="20810" y="1208"/>
                    <a:pt x="21600" y="2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6386477" y="6217806"/>
              <a:ext cx="69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5760"/>
                    <a:pt x="13600" y="11520"/>
                    <a:pt x="10000" y="15120"/>
                  </a:cubicBezTo>
                  <a:cubicBezTo>
                    <a:pt x="6400" y="18720"/>
                    <a:pt x="32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5566125" y="6829846"/>
              <a:ext cx="306675" cy="24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4080"/>
                  </a:moveTo>
                  <a:cubicBezTo>
                    <a:pt x="2520" y="2758"/>
                    <a:pt x="5040" y="1435"/>
                    <a:pt x="6930" y="664"/>
                  </a:cubicBezTo>
                  <a:cubicBezTo>
                    <a:pt x="8820" y="-108"/>
                    <a:pt x="10080" y="-328"/>
                    <a:pt x="10980" y="664"/>
                  </a:cubicBezTo>
                  <a:cubicBezTo>
                    <a:pt x="11880" y="1656"/>
                    <a:pt x="12420" y="3860"/>
                    <a:pt x="11250" y="6945"/>
                  </a:cubicBezTo>
                  <a:cubicBezTo>
                    <a:pt x="10080" y="10031"/>
                    <a:pt x="7200" y="13999"/>
                    <a:pt x="5040" y="16533"/>
                  </a:cubicBezTo>
                  <a:cubicBezTo>
                    <a:pt x="2880" y="19068"/>
                    <a:pt x="1440" y="20170"/>
                    <a:pt x="1170" y="20721"/>
                  </a:cubicBezTo>
                  <a:cubicBezTo>
                    <a:pt x="900" y="21272"/>
                    <a:pt x="1800" y="21272"/>
                    <a:pt x="4500" y="20721"/>
                  </a:cubicBezTo>
                  <a:cubicBezTo>
                    <a:pt x="7200" y="20170"/>
                    <a:pt x="11700" y="19068"/>
                    <a:pt x="14850" y="18407"/>
                  </a:cubicBezTo>
                  <a:cubicBezTo>
                    <a:pt x="18000" y="17745"/>
                    <a:pt x="19800" y="17525"/>
                    <a:pt x="21600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5924684" y="6781210"/>
              <a:ext cx="147454" cy="210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81" fill="norm" stroke="1" extrusionOk="0">
                  <a:moveTo>
                    <a:pt x="21123" y="1963"/>
                  </a:moveTo>
                  <a:cubicBezTo>
                    <a:pt x="19659" y="922"/>
                    <a:pt x="18194" y="-119"/>
                    <a:pt x="15631" y="11"/>
                  </a:cubicBezTo>
                  <a:cubicBezTo>
                    <a:pt x="13069" y="141"/>
                    <a:pt x="9408" y="1442"/>
                    <a:pt x="6479" y="4175"/>
                  </a:cubicBezTo>
                  <a:cubicBezTo>
                    <a:pt x="3550" y="6908"/>
                    <a:pt x="1353" y="11071"/>
                    <a:pt x="438" y="13804"/>
                  </a:cubicBezTo>
                  <a:cubicBezTo>
                    <a:pt x="-477" y="16536"/>
                    <a:pt x="-111" y="17838"/>
                    <a:pt x="3001" y="18879"/>
                  </a:cubicBezTo>
                  <a:cubicBezTo>
                    <a:pt x="6113" y="19920"/>
                    <a:pt x="11970" y="20700"/>
                    <a:pt x="17828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6179472" y="6838821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6263807" y="6859088"/>
              <a:ext cx="199339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815" y="12793"/>
                    <a:pt x="11631" y="5170"/>
                    <a:pt x="15231" y="1993"/>
                  </a:cubicBezTo>
                  <a:cubicBezTo>
                    <a:pt x="18831" y="-1183"/>
                    <a:pt x="20215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6539634" y="6781211"/>
              <a:ext cx="260853" cy="20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0997" fill="norm" stroke="1" extrusionOk="0">
                  <a:moveTo>
                    <a:pt x="14345" y="5867"/>
                  </a:moveTo>
                  <a:cubicBezTo>
                    <a:pt x="12061" y="5086"/>
                    <a:pt x="9776" y="4305"/>
                    <a:pt x="7387" y="4956"/>
                  </a:cubicBezTo>
                  <a:cubicBezTo>
                    <a:pt x="4999" y="5606"/>
                    <a:pt x="2507" y="7688"/>
                    <a:pt x="1157" y="10421"/>
                  </a:cubicBezTo>
                  <a:cubicBezTo>
                    <a:pt x="-193" y="13153"/>
                    <a:pt x="-401" y="16536"/>
                    <a:pt x="741" y="18618"/>
                  </a:cubicBezTo>
                  <a:cubicBezTo>
                    <a:pt x="1884" y="20700"/>
                    <a:pt x="4376" y="21481"/>
                    <a:pt x="7180" y="20700"/>
                  </a:cubicBezTo>
                  <a:cubicBezTo>
                    <a:pt x="9984" y="19920"/>
                    <a:pt x="13099" y="17577"/>
                    <a:pt x="14657" y="14324"/>
                  </a:cubicBezTo>
                  <a:cubicBezTo>
                    <a:pt x="16214" y="11071"/>
                    <a:pt x="16214" y="6908"/>
                    <a:pt x="15072" y="4175"/>
                  </a:cubicBezTo>
                  <a:cubicBezTo>
                    <a:pt x="13930" y="1442"/>
                    <a:pt x="11645" y="141"/>
                    <a:pt x="9257" y="11"/>
                  </a:cubicBezTo>
                  <a:cubicBezTo>
                    <a:pt x="6868" y="-119"/>
                    <a:pt x="4376" y="922"/>
                    <a:pt x="3130" y="2353"/>
                  </a:cubicBezTo>
                  <a:cubicBezTo>
                    <a:pt x="1884" y="3785"/>
                    <a:pt x="1884" y="5606"/>
                    <a:pt x="5103" y="7558"/>
                  </a:cubicBezTo>
                  <a:cubicBezTo>
                    <a:pt x="8322" y="9510"/>
                    <a:pt x="14761" y="11592"/>
                    <a:pt x="21199" y="13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6815820" y="6716151"/>
              <a:ext cx="144419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fill="norm" stroke="1" extrusionOk="0">
                  <a:moveTo>
                    <a:pt x="5400" y="0"/>
                  </a:moveTo>
                  <a:cubicBezTo>
                    <a:pt x="10080" y="1532"/>
                    <a:pt x="14760" y="3064"/>
                    <a:pt x="17640" y="5285"/>
                  </a:cubicBezTo>
                  <a:cubicBezTo>
                    <a:pt x="20520" y="7506"/>
                    <a:pt x="21600" y="10417"/>
                    <a:pt x="18360" y="13251"/>
                  </a:cubicBezTo>
                  <a:cubicBezTo>
                    <a:pt x="15120" y="16085"/>
                    <a:pt x="7560" y="18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5489457" y="6838821"/>
              <a:ext cx="25300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36" y="4114"/>
                    <a:pt x="12873" y="8229"/>
                    <a:pt x="9273" y="11829"/>
                  </a:cubicBezTo>
                  <a:cubicBezTo>
                    <a:pt x="5673" y="15429"/>
                    <a:pt x="2836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2967066" y="6547480"/>
              <a:ext cx="25300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91" y="3032"/>
                    <a:pt x="14182" y="6063"/>
                    <a:pt x="10582" y="9663"/>
                  </a:cubicBezTo>
                  <a:cubicBezTo>
                    <a:pt x="6982" y="13263"/>
                    <a:pt x="3491" y="17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0" y="8091072"/>
              <a:ext cx="345008" cy="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40" y="10800"/>
                    <a:pt x="10880" y="0"/>
                    <a:pt x="14480" y="0"/>
                  </a:cubicBezTo>
                  <a:cubicBezTo>
                    <a:pt x="18080" y="0"/>
                    <a:pt x="1984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38334" y="8234185"/>
              <a:ext cx="345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0" y="21600"/>
                    <a:pt x="6080" y="21600"/>
                    <a:pt x="9680" y="18000"/>
                  </a:cubicBezTo>
                  <a:cubicBezTo>
                    <a:pt x="13280" y="14400"/>
                    <a:pt x="1744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283673" y="8034847"/>
              <a:ext cx="26076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0" y="0"/>
                  </a:moveTo>
                  <a:cubicBezTo>
                    <a:pt x="5192" y="626"/>
                    <a:pt x="10385" y="1252"/>
                    <a:pt x="14019" y="2270"/>
                  </a:cubicBezTo>
                  <a:cubicBezTo>
                    <a:pt x="17654" y="3287"/>
                    <a:pt x="19731" y="4696"/>
                    <a:pt x="20665" y="5870"/>
                  </a:cubicBezTo>
                  <a:cubicBezTo>
                    <a:pt x="21600" y="7043"/>
                    <a:pt x="21392" y="7983"/>
                    <a:pt x="19212" y="10565"/>
                  </a:cubicBezTo>
                  <a:cubicBezTo>
                    <a:pt x="17031" y="13148"/>
                    <a:pt x="12877" y="17374"/>
                    <a:pt x="87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1004355" y="7891095"/>
              <a:ext cx="185202" cy="353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90" fill="norm" stroke="1" extrusionOk="0">
                  <a:moveTo>
                    <a:pt x="0" y="4021"/>
                  </a:moveTo>
                  <a:cubicBezTo>
                    <a:pt x="292" y="3255"/>
                    <a:pt x="584" y="2489"/>
                    <a:pt x="2335" y="1800"/>
                  </a:cubicBezTo>
                  <a:cubicBezTo>
                    <a:pt x="4086" y="1111"/>
                    <a:pt x="7297" y="498"/>
                    <a:pt x="9778" y="191"/>
                  </a:cubicBezTo>
                  <a:cubicBezTo>
                    <a:pt x="12259" y="-115"/>
                    <a:pt x="14011" y="-115"/>
                    <a:pt x="15324" y="651"/>
                  </a:cubicBezTo>
                  <a:cubicBezTo>
                    <a:pt x="16638" y="1417"/>
                    <a:pt x="17514" y="2949"/>
                    <a:pt x="16492" y="4711"/>
                  </a:cubicBezTo>
                  <a:cubicBezTo>
                    <a:pt x="15470" y="6472"/>
                    <a:pt x="12551" y="8464"/>
                    <a:pt x="10362" y="9689"/>
                  </a:cubicBezTo>
                  <a:cubicBezTo>
                    <a:pt x="8173" y="10915"/>
                    <a:pt x="6714" y="11374"/>
                    <a:pt x="7297" y="11604"/>
                  </a:cubicBezTo>
                  <a:cubicBezTo>
                    <a:pt x="7881" y="11834"/>
                    <a:pt x="10508" y="11834"/>
                    <a:pt x="13135" y="12370"/>
                  </a:cubicBezTo>
                  <a:cubicBezTo>
                    <a:pt x="15762" y="12906"/>
                    <a:pt x="18389" y="13979"/>
                    <a:pt x="19849" y="14898"/>
                  </a:cubicBezTo>
                  <a:cubicBezTo>
                    <a:pt x="21308" y="15817"/>
                    <a:pt x="21600" y="16583"/>
                    <a:pt x="20432" y="17732"/>
                  </a:cubicBezTo>
                  <a:cubicBezTo>
                    <a:pt x="19265" y="18881"/>
                    <a:pt x="16638" y="20413"/>
                    <a:pt x="14741" y="20949"/>
                  </a:cubicBezTo>
                  <a:cubicBezTo>
                    <a:pt x="12843" y="21485"/>
                    <a:pt x="11676" y="21025"/>
                    <a:pt x="11676" y="20566"/>
                  </a:cubicBezTo>
                  <a:cubicBezTo>
                    <a:pt x="11676" y="20106"/>
                    <a:pt x="12843" y="19647"/>
                    <a:pt x="14011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1288028" y="8048888"/>
              <a:ext cx="176339" cy="17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5629"/>
                  </a:moveTo>
                  <a:cubicBezTo>
                    <a:pt x="1252" y="8672"/>
                    <a:pt x="2504" y="11714"/>
                    <a:pt x="3130" y="14452"/>
                  </a:cubicBezTo>
                  <a:cubicBezTo>
                    <a:pt x="3757" y="17190"/>
                    <a:pt x="3757" y="19624"/>
                    <a:pt x="3600" y="19928"/>
                  </a:cubicBezTo>
                  <a:cubicBezTo>
                    <a:pt x="3443" y="20232"/>
                    <a:pt x="3130" y="18407"/>
                    <a:pt x="3443" y="15973"/>
                  </a:cubicBezTo>
                  <a:cubicBezTo>
                    <a:pt x="3757" y="13539"/>
                    <a:pt x="4696" y="10497"/>
                    <a:pt x="6261" y="7759"/>
                  </a:cubicBezTo>
                  <a:cubicBezTo>
                    <a:pt x="7826" y="5021"/>
                    <a:pt x="10017" y="2587"/>
                    <a:pt x="12052" y="1218"/>
                  </a:cubicBezTo>
                  <a:cubicBezTo>
                    <a:pt x="14087" y="-151"/>
                    <a:pt x="15965" y="-455"/>
                    <a:pt x="17530" y="762"/>
                  </a:cubicBezTo>
                  <a:cubicBezTo>
                    <a:pt x="19096" y="1979"/>
                    <a:pt x="20348" y="4717"/>
                    <a:pt x="20974" y="8368"/>
                  </a:cubicBezTo>
                  <a:cubicBezTo>
                    <a:pt x="21600" y="12018"/>
                    <a:pt x="21600" y="16582"/>
                    <a:pt x="2160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1633036" y="8096181"/>
              <a:ext cx="230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2005751" y="7896845"/>
              <a:ext cx="271301" cy="28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74" fill="norm" stroke="1" extrusionOk="0">
                  <a:moveTo>
                    <a:pt x="20032" y="0"/>
                  </a:moveTo>
                  <a:cubicBezTo>
                    <a:pt x="14832" y="2335"/>
                    <a:pt x="9632" y="4670"/>
                    <a:pt x="6132" y="6324"/>
                  </a:cubicBezTo>
                  <a:cubicBezTo>
                    <a:pt x="2632" y="7978"/>
                    <a:pt x="832" y="8951"/>
                    <a:pt x="432" y="9438"/>
                  </a:cubicBezTo>
                  <a:cubicBezTo>
                    <a:pt x="32" y="9924"/>
                    <a:pt x="1032" y="9924"/>
                    <a:pt x="2532" y="10022"/>
                  </a:cubicBezTo>
                  <a:cubicBezTo>
                    <a:pt x="4032" y="10119"/>
                    <a:pt x="6032" y="10314"/>
                    <a:pt x="7332" y="10800"/>
                  </a:cubicBezTo>
                  <a:cubicBezTo>
                    <a:pt x="8632" y="11286"/>
                    <a:pt x="9232" y="12065"/>
                    <a:pt x="9132" y="12843"/>
                  </a:cubicBezTo>
                  <a:cubicBezTo>
                    <a:pt x="9032" y="13622"/>
                    <a:pt x="8232" y="14400"/>
                    <a:pt x="6732" y="15470"/>
                  </a:cubicBezTo>
                  <a:cubicBezTo>
                    <a:pt x="5232" y="16540"/>
                    <a:pt x="3032" y="17903"/>
                    <a:pt x="1632" y="18973"/>
                  </a:cubicBezTo>
                  <a:cubicBezTo>
                    <a:pt x="232" y="20043"/>
                    <a:pt x="-368" y="20822"/>
                    <a:pt x="232" y="21211"/>
                  </a:cubicBezTo>
                  <a:cubicBezTo>
                    <a:pt x="832" y="21600"/>
                    <a:pt x="2632" y="21600"/>
                    <a:pt x="6332" y="20919"/>
                  </a:cubicBezTo>
                  <a:cubicBezTo>
                    <a:pt x="10032" y="20238"/>
                    <a:pt x="15632" y="18876"/>
                    <a:pt x="21232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2338386" y="7942845"/>
              <a:ext cx="2146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80"/>
                    <a:pt x="6171" y="960"/>
                    <a:pt x="9000" y="2760"/>
                  </a:cubicBezTo>
                  <a:cubicBezTo>
                    <a:pt x="11829" y="4560"/>
                    <a:pt x="14400" y="7680"/>
                    <a:pt x="16457" y="11040"/>
                  </a:cubicBezTo>
                  <a:cubicBezTo>
                    <a:pt x="18514" y="14400"/>
                    <a:pt x="20057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2476389" y="7873843"/>
              <a:ext cx="13800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3161"/>
                    <a:pt x="8800" y="6322"/>
                    <a:pt x="5000" y="9659"/>
                  </a:cubicBezTo>
                  <a:cubicBezTo>
                    <a:pt x="1200" y="12995"/>
                    <a:pt x="0" y="16507"/>
                    <a:pt x="0" y="18527"/>
                  </a:cubicBezTo>
                  <a:cubicBezTo>
                    <a:pt x="0" y="20546"/>
                    <a:pt x="1200" y="21073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2645059" y="8103849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2698727" y="7958179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2982400" y="8099676"/>
              <a:ext cx="25300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018" y="2735"/>
                    <a:pt x="10036" y="-1585"/>
                    <a:pt x="13636" y="575"/>
                  </a:cubicBezTo>
                  <a:cubicBezTo>
                    <a:pt x="17236" y="2735"/>
                    <a:pt x="19418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3427077" y="7892719"/>
              <a:ext cx="159633" cy="27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30" fill="norm" stroke="1" extrusionOk="0">
                  <a:moveTo>
                    <a:pt x="0" y="3851"/>
                  </a:moveTo>
                  <a:cubicBezTo>
                    <a:pt x="0" y="2869"/>
                    <a:pt x="0" y="1888"/>
                    <a:pt x="1181" y="1200"/>
                  </a:cubicBezTo>
                  <a:cubicBezTo>
                    <a:pt x="2363" y="513"/>
                    <a:pt x="4725" y="120"/>
                    <a:pt x="7931" y="22"/>
                  </a:cubicBezTo>
                  <a:cubicBezTo>
                    <a:pt x="11138" y="-76"/>
                    <a:pt x="15188" y="120"/>
                    <a:pt x="17550" y="1200"/>
                  </a:cubicBezTo>
                  <a:cubicBezTo>
                    <a:pt x="19913" y="2280"/>
                    <a:pt x="20588" y="4244"/>
                    <a:pt x="19744" y="6109"/>
                  </a:cubicBezTo>
                  <a:cubicBezTo>
                    <a:pt x="18900" y="7975"/>
                    <a:pt x="16538" y="9742"/>
                    <a:pt x="14681" y="10920"/>
                  </a:cubicBezTo>
                  <a:cubicBezTo>
                    <a:pt x="12825" y="12099"/>
                    <a:pt x="11475" y="12688"/>
                    <a:pt x="11644" y="12884"/>
                  </a:cubicBezTo>
                  <a:cubicBezTo>
                    <a:pt x="11813" y="13080"/>
                    <a:pt x="13500" y="12884"/>
                    <a:pt x="15188" y="12884"/>
                  </a:cubicBezTo>
                  <a:cubicBezTo>
                    <a:pt x="16875" y="12884"/>
                    <a:pt x="18563" y="13080"/>
                    <a:pt x="19744" y="13669"/>
                  </a:cubicBezTo>
                  <a:cubicBezTo>
                    <a:pt x="20925" y="14259"/>
                    <a:pt x="21600" y="15240"/>
                    <a:pt x="20587" y="16615"/>
                  </a:cubicBezTo>
                  <a:cubicBezTo>
                    <a:pt x="19575" y="17989"/>
                    <a:pt x="16875" y="19757"/>
                    <a:pt x="14512" y="20640"/>
                  </a:cubicBezTo>
                  <a:cubicBezTo>
                    <a:pt x="12150" y="21524"/>
                    <a:pt x="10125" y="21524"/>
                    <a:pt x="9450" y="20837"/>
                  </a:cubicBezTo>
                  <a:cubicBezTo>
                    <a:pt x="8775" y="20149"/>
                    <a:pt x="9450" y="18775"/>
                    <a:pt x="10125" y="17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3664749" y="7998597"/>
              <a:ext cx="182405" cy="146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96" fill="norm" stroke="1" extrusionOk="0">
                  <a:moveTo>
                    <a:pt x="0" y="5282"/>
                  </a:moveTo>
                  <a:cubicBezTo>
                    <a:pt x="1500" y="5655"/>
                    <a:pt x="3000" y="6027"/>
                    <a:pt x="3750" y="7144"/>
                  </a:cubicBezTo>
                  <a:cubicBezTo>
                    <a:pt x="4500" y="8262"/>
                    <a:pt x="4500" y="10124"/>
                    <a:pt x="4500" y="11986"/>
                  </a:cubicBezTo>
                  <a:cubicBezTo>
                    <a:pt x="4500" y="13848"/>
                    <a:pt x="4500" y="15710"/>
                    <a:pt x="4200" y="17572"/>
                  </a:cubicBezTo>
                  <a:cubicBezTo>
                    <a:pt x="3900" y="19434"/>
                    <a:pt x="3300" y="21296"/>
                    <a:pt x="3000" y="21296"/>
                  </a:cubicBezTo>
                  <a:cubicBezTo>
                    <a:pt x="2700" y="21296"/>
                    <a:pt x="2700" y="19434"/>
                    <a:pt x="3750" y="15896"/>
                  </a:cubicBezTo>
                  <a:cubicBezTo>
                    <a:pt x="4800" y="12358"/>
                    <a:pt x="6900" y="7144"/>
                    <a:pt x="8550" y="3979"/>
                  </a:cubicBezTo>
                  <a:cubicBezTo>
                    <a:pt x="10200" y="813"/>
                    <a:pt x="11400" y="-304"/>
                    <a:pt x="13500" y="68"/>
                  </a:cubicBezTo>
                  <a:cubicBezTo>
                    <a:pt x="15600" y="441"/>
                    <a:pt x="18600" y="2303"/>
                    <a:pt x="20100" y="5096"/>
                  </a:cubicBezTo>
                  <a:cubicBezTo>
                    <a:pt x="21600" y="7889"/>
                    <a:pt x="21600" y="11613"/>
                    <a:pt x="21150" y="14406"/>
                  </a:cubicBezTo>
                  <a:cubicBezTo>
                    <a:pt x="20700" y="17199"/>
                    <a:pt x="19800" y="19061"/>
                    <a:pt x="18900" y="20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3973499" y="7915349"/>
              <a:ext cx="258597" cy="26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53" fill="norm" stroke="1" extrusionOk="0">
                  <a:moveTo>
                    <a:pt x="9357" y="3448"/>
                  </a:moveTo>
                  <a:cubicBezTo>
                    <a:pt x="8299" y="3242"/>
                    <a:pt x="7240" y="3036"/>
                    <a:pt x="6075" y="3756"/>
                  </a:cubicBezTo>
                  <a:cubicBezTo>
                    <a:pt x="4910" y="4476"/>
                    <a:pt x="3640" y="6122"/>
                    <a:pt x="2475" y="8899"/>
                  </a:cubicBezTo>
                  <a:cubicBezTo>
                    <a:pt x="1310" y="11676"/>
                    <a:pt x="252" y="15585"/>
                    <a:pt x="40" y="17951"/>
                  </a:cubicBezTo>
                  <a:cubicBezTo>
                    <a:pt x="-172" y="20316"/>
                    <a:pt x="463" y="21139"/>
                    <a:pt x="1946" y="21242"/>
                  </a:cubicBezTo>
                  <a:cubicBezTo>
                    <a:pt x="3428" y="21345"/>
                    <a:pt x="5757" y="20728"/>
                    <a:pt x="8299" y="18156"/>
                  </a:cubicBezTo>
                  <a:cubicBezTo>
                    <a:pt x="10840" y="15585"/>
                    <a:pt x="13593" y="11059"/>
                    <a:pt x="14546" y="7665"/>
                  </a:cubicBezTo>
                  <a:cubicBezTo>
                    <a:pt x="15499" y="4271"/>
                    <a:pt x="14652" y="2008"/>
                    <a:pt x="13063" y="876"/>
                  </a:cubicBezTo>
                  <a:cubicBezTo>
                    <a:pt x="11475" y="-255"/>
                    <a:pt x="9146" y="-255"/>
                    <a:pt x="7134" y="671"/>
                  </a:cubicBezTo>
                  <a:cubicBezTo>
                    <a:pt x="5122" y="1596"/>
                    <a:pt x="3428" y="3448"/>
                    <a:pt x="3004" y="5402"/>
                  </a:cubicBezTo>
                  <a:cubicBezTo>
                    <a:pt x="2581" y="7356"/>
                    <a:pt x="3428" y="9414"/>
                    <a:pt x="6710" y="10545"/>
                  </a:cubicBezTo>
                  <a:cubicBezTo>
                    <a:pt x="9993" y="11676"/>
                    <a:pt x="15710" y="11882"/>
                    <a:pt x="21428" y="12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4439099" y="8034847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5600"/>
                    <a:pt x="11917" y="9600"/>
                    <a:pt x="15517" y="6000"/>
                  </a:cubicBezTo>
                  <a:cubicBezTo>
                    <a:pt x="19117" y="2400"/>
                    <a:pt x="2035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4592436" y="7950513"/>
              <a:ext cx="23002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877"/>
                    <a:pt x="4800" y="9755"/>
                    <a:pt x="8400" y="13355"/>
                  </a:cubicBezTo>
                  <a:cubicBezTo>
                    <a:pt x="12000" y="16955"/>
                    <a:pt x="16800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4794482" y="7913882"/>
              <a:ext cx="273300" cy="24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50" fill="norm" stroke="1" extrusionOk="0">
                  <a:moveTo>
                    <a:pt x="12388" y="4575"/>
                  </a:moveTo>
                  <a:cubicBezTo>
                    <a:pt x="11588" y="3900"/>
                    <a:pt x="10788" y="3225"/>
                    <a:pt x="9488" y="3337"/>
                  </a:cubicBezTo>
                  <a:cubicBezTo>
                    <a:pt x="8188" y="3450"/>
                    <a:pt x="6388" y="4350"/>
                    <a:pt x="4688" y="6712"/>
                  </a:cubicBezTo>
                  <a:cubicBezTo>
                    <a:pt x="2988" y="9075"/>
                    <a:pt x="1388" y="12900"/>
                    <a:pt x="588" y="15375"/>
                  </a:cubicBezTo>
                  <a:cubicBezTo>
                    <a:pt x="-212" y="17850"/>
                    <a:pt x="-212" y="18975"/>
                    <a:pt x="688" y="19875"/>
                  </a:cubicBezTo>
                  <a:cubicBezTo>
                    <a:pt x="1588" y="20775"/>
                    <a:pt x="3388" y="21450"/>
                    <a:pt x="5288" y="21450"/>
                  </a:cubicBezTo>
                  <a:cubicBezTo>
                    <a:pt x="7188" y="21450"/>
                    <a:pt x="9188" y="20775"/>
                    <a:pt x="11088" y="18412"/>
                  </a:cubicBezTo>
                  <a:cubicBezTo>
                    <a:pt x="12988" y="16050"/>
                    <a:pt x="14788" y="12000"/>
                    <a:pt x="15188" y="8625"/>
                  </a:cubicBezTo>
                  <a:cubicBezTo>
                    <a:pt x="15588" y="5250"/>
                    <a:pt x="14588" y="2550"/>
                    <a:pt x="12888" y="1200"/>
                  </a:cubicBezTo>
                  <a:cubicBezTo>
                    <a:pt x="11188" y="-150"/>
                    <a:pt x="8788" y="-150"/>
                    <a:pt x="7188" y="187"/>
                  </a:cubicBezTo>
                  <a:cubicBezTo>
                    <a:pt x="5588" y="525"/>
                    <a:pt x="4788" y="1200"/>
                    <a:pt x="4088" y="1987"/>
                  </a:cubicBezTo>
                  <a:cubicBezTo>
                    <a:pt x="3388" y="2775"/>
                    <a:pt x="2788" y="3675"/>
                    <a:pt x="5088" y="4800"/>
                  </a:cubicBezTo>
                  <a:cubicBezTo>
                    <a:pt x="7388" y="5925"/>
                    <a:pt x="12588" y="7275"/>
                    <a:pt x="15788" y="7950"/>
                  </a:cubicBezTo>
                  <a:cubicBezTo>
                    <a:pt x="18988" y="8625"/>
                    <a:pt x="20188" y="8625"/>
                    <a:pt x="21388" y="8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5086841" y="7904511"/>
              <a:ext cx="218612" cy="24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9" fill="norm" stroke="1" extrusionOk="0">
                  <a:moveTo>
                    <a:pt x="17718" y="0"/>
                  </a:moveTo>
                  <a:cubicBezTo>
                    <a:pt x="13699" y="1575"/>
                    <a:pt x="9680" y="3150"/>
                    <a:pt x="7169" y="4275"/>
                  </a:cubicBezTo>
                  <a:cubicBezTo>
                    <a:pt x="4657" y="5400"/>
                    <a:pt x="3652" y="6075"/>
                    <a:pt x="2773" y="6975"/>
                  </a:cubicBezTo>
                  <a:cubicBezTo>
                    <a:pt x="1894" y="7875"/>
                    <a:pt x="1141" y="9000"/>
                    <a:pt x="1518" y="9675"/>
                  </a:cubicBezTo>
                  <a:cubicBezTo>
                    <a:pt x="1894" y="10350"/>
                    <a:pt x="3401" y="10575"/>
                    <a:pt x="4908" y="10800"/>
                  </a:cubicBezTo>
                  <a:cubicBezTo>
                    <a:pt x="6415" y="11025"/>
                    <a:pt x="7922" y="11250"/>
                    <a:pt x="9304" y="11475"/>
                  </a:cubicBezTo>
                  <a:cubicBezTo>
                    <a:pt x="10685" y="11700"/>
                    <a:pt x="11941" y="11925"/>
                    <a:pt x="11941" y="12488"/>
                  </a:cubicBezTo>
                  <a:cubicBezTo>
                    <a:pt x="11941" y="13050"/>
                    <a:pt x="10685" y="13950"/>
                    <a:pt x="8801" y="14963"/>
                  </a:cubicBezTo>
                  <a:cubicBezTo>
                    <a:pt x="6918" y="15975"/>
                    <a:pt x="4406" y="17100"/>
                    <a:pt x="2648" y="18225"/>
                  </a:cubicBezTo>
                  <a:cubicBezTo>
                    <a:pt x="890" y="19350"/>
                    <a:pt x="-115" y="20475"/>
                    <a:pt x="11" y="21037"/>
                  </a:cubicBezTo>
                  <a:cubicBezTo>
                    <a:pt x="136" y="21600"/>
                    <a:pt x="1392" y="21600"/>
                    <a:pt x="5159" y="21037"/>
                  </a:cubicBezTo>
                  <a:cubicBezTo>
                    <a:pt x="8927" y="20475"/>
                    <a:pt x="15206" y="19350"/>
                    <a:pt x="21485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5374454" y="7927511"/>
              <a:ext cx="19933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3709"/>
                    <a:pt x="9969" y="7418"/>
                    <a:pt x="13292" y="10909"/>
                  </a:cubicBezTo>
                  <a:cubicBezTo>
                    <a:pt x="16615" y="14400"/>
                    <a:pt x="18277" y="17673"/>
                    <a:pt x="19385" y="19418"/>
                  </a:cubicBezTo>
                  <a:cubicBezTo>
                    <a:pt x="20492" y="21164"/>
                    <a:pt x="21046" y="213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5462297" y="7935179"/>
              <a:ext cx="10382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21404" y="0"/>
                  </a:moveTo>
                  <a:cubicBezTo>
                    <a:pt x="16136" y="3497"/>
                    <a:pt x="10867" y="6994"/>
                    <a:pt x="7443" y="9771"/>
                  </a:cubicBezTo>
                  <a:cubicBezTo>
                    <a:pt x="4019" y="12549"/>
                    <a:pt x="2438" y="14606"/>
                    <a:pt x="1385" y="16251"/>
                  </a:cubicBezTo>
                  <a:cubicBezTo>
                    <a:pt x="331" y="17897"/>
                    <a:pt x="-196" y="19131"/>
                    <a:pt x="67" y="19954"/>
                  </a:cubicBezTo>
                  <a:cubicBezTo>
                    <a:pt x="331" y="20777"/>
                    <a:pt x="1385" y="21189"/>
                    <a:pt x="24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5627460" y="8111515"/>
              <a:ext cx="38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5665794" y="8004179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6233140" y="8078292"/>
              <a:ext cx="276007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0800"/>
                    <a:pt x="8400" y="0"/>
                    <a:pt x="12000" y="0"/>
                  </a:cubicBezTo>
                  <a:cubicBezTo>
                    <a:pt x="15600" y="0"/>
                    <a:pt x="18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6309808" y="8203517"/>
              <a:ext cx="29134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74" y="14400"/>
                    <a:pt x="11747" y="7200"/>
                    <a:pt x="15347" y="3600"/>
                  </a:cubicBezTo>
                  <a:cubicBezTo>
                    <a:pt x="18947" y="0"/>
                    <a:pt x="2027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7098128" y="7955967"/>
              <a:ext cx="292706" cy="28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87" fill="norm" stroke="1" extrusionOk="0">
                  <a:moveTo>
                    <a:pt x="11369" y="5280"/>
                  </a:moveTo>
                  <a:cubicBezTo>
                    <a:pt x="11933" y="4332"/>
                    <a:pt x="12496" y="3385"/>
                    <a:pt x="13060" y="2438"/>
                  </a:cubicBezTo>
                  <a:cubicBezTo>
                    <a:pt x="13623" y="1490"/>
                    <a:pt x="14187" y="543"/>
                    <a:pt x="13905" y="164"/>
                  </a:cubicBezTo>
                  <a:cubicBezTo>
                    <a:pt x="13623" y="-215"/>
                    <a:pt x="12496" y="-26"/>
                    <a:pt x="10430" y="1680"/>
                  </a:cubicBezTo>
                  <a:cubicBezTo>
                    <a:pt x="8364" y="3385"/>
                    <a:pt x="5359" y="6606"/>
                    <a:pt x="3293" y="9448"/>
                  </a:cubicBezTo>
                  <a:cubicBezTo>
                    <a:pt x="1227" y="12290"/>
                    <a:pt x="100" y="14753"/>
                    <a:pt x="6" y="16838"/>
                  </a:cubicBezTo>
                  <a:cubicBezTo>
                    <a:pt x="-88" y="18922"/>
                    <a:pt x="851" y="20627"/>
                    <a:pt x="2823" y="21006"/>
                  </a:cubicBezTo>
                  <a:cubicBezTo>
                    <a:pt x="4795" y="21385"/>
                    <a:pt x="7801" y="20438"/>
                    <a:pt x="10430" y="17974"/>
                  </a:cubicBezTo>
                  <a:cubicBezTo>
                    <a:pt x="13060" y="15511"/>
                    <a:pt x="15314" y="11532"/>
                    <a:pt x="16159" y="8596"/>
                  </a:cubicBezTo>
                  <a:cubicBezTo>
                    <a:pt x="17004" y="5659"/>
                    <a:pt x="16441" y="3764"/>
                    <a:pt x="14562" y="2722"/>
                  </a:cubicBezTo>
                  <a:cubicBezTo>
                    <a:pt x="12684" y="1680"/>
                    <a:pt x="9491" y="1490"/>
                    <a:pt x="7237" y="1964"/>
                  </a:cubicBezTo>
                  <a:cubicBezTo>
                    <a:pt x="4983" y="2438"/>
                    <a:pt x="3669" y="3574"/>
                    <a:pt x="3575" y="5090"/>
                  </a:cubicBezTo>
                  <a:cubicBezTo>
                    <a:pt x="3481" y="6606"/>
                    <a:pt x="4608" y="8501"/>
                    <a:pt x="7801" y="9353"/>
                  </a:cubicBezTo>
                  <a:cubicBezTo>
                    <a:pt x="10994" y="10206"/>
                    <a:pt x="16253" y="10017"/>
                    <a:pt x="21512" y="9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7517229" y="7959030"/>
              <a:ext cx="210945" cy="26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69" fill="norm" stroke="1" extrusionOk="0">
                  <a:moveTo>
                    <a:pt x="17577" y="554"/>
                  </a:moveTo>
                  <a:cubicBezTo>
                    <a:pt x="16276" y="138"/>
                    <a:pt x="14975" y="-277"/>
                    <a:pt x="12763" y="242"/>
                  </a:cubicBezTo>
                  <a:cubicBezTo>
                    <a:pt x="10551" y="761"/>
                    <a:pt x="7428" y="2215"/>
                    <a:pt x="5216" y="3358"/>
                  </a:cubicBezTo>
                  <a:cubicBezTo>
                    <a:pt x="3004" y="4500"/>
                    <a:pt x="1703" y="5331"/>
                    <a:pt x="922" y="6265"/>
                  </a:cubicBezTo>
                  <a:cubicBezTo>
                    <a:pt x="141" y="7200"/>
                    <a:pt x="-119" y="8238"/>
                    <a:pt x="532" y="8861"/>
                  </a:cubicBezTo>
                  <a:cubicBezTo>
                    <a:pt x="1182" y="9485"/>
                    <a:pt x="2744" y="9692"/>
                    <a:pt x="4956" y="9900"/>
                  </a:cubicBezTo>
                  <a:cubicBezTo>
                    <a:pt x="7168" y="10108"/>
                    <a:pt x="10030" y="10315"/>
                    <a:pt x="11982" y="10731"/>
                  </a:cubicBezTo>
                  <a:cubicBezTo>
                    <a:pt x="13934" y="11146"/>
                    <a:pt x="14975" y="11769"/>
                    <a:pt x="14975" y="12392"/>
                  </a:cubicBezTo>
                  <a:cubicBezTo>
                    <a:pt x="14975" y="13015"/>
                    <a:pt x="13934" y="13638"/>
                    <a:pt x="11592" y="14573"/>
                  </a:cubicBezTo>
                  <a:cubicBezTo>
                    <a:pt x="9250" y="15508"/>
                    <a:pt x="5606" y="16754"/>
                    <a:pt x="3264" y="17792"/>
                  </a:cubicBezTo>
                  <a:cubicBezTo>
                    <a:pt x="922" y="18831"/>
                    <a:pt x="-119" y="19661"/>
                    <a:pt x="11" y="20285"/>
                  </a:cubicBezTo>
                  <a:cubicBezTo>
                    <a:pt x="141" y="20908"/>
                    <a:pt x="1442" y="21323"/>
                    <a:pt x="5216" y="21115"/>
                  </a:cubicBezTo>
                  <a:cubicBezTo>
                    <a:pt x="8989" y="20908"/>
                    <a:pt x="15235" y="20077"/>
                    <a:pt x="21481" y="19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7843177" y="7975606"/>
              <a:ext cx="230006" cy="21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2875"/>
                  </a:moveTo>
                  <a:cubicBezTo>
                    <a:pt x="480" y="1589"/>
                    <a:pt x="960" y="303"/>
                    <a:pt x="1680" y="46"/>
                  </a:cubicBezTo>
                  <a:cubicBezTo>
                    <a:pt x="2400" y="-211"/>
                    <a:pt x="3360" y="560"/>
                    <a:pt x="5520" y="3260"/>
                  </a:cubicBezTo>
                  <a:cubicBezTo>
                    <a:pt x="7680" y="5960"/>
                    <a:pt x="11040" y="10589"/>
                    <a:pt x="13920" y="13932"/>
                  </a:cubicBezTo>
                  <a:cubicBezTo>
                    <a:pt x="16800" y="17275"/>
                    <a:pt x="19200" y="19332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7932267" y="7981179"/>
              <a:ext cx="16391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21314" y="0"/>
                  </a:moveTo>
                  <a:cubicBezTo>
                    <a:pt x="19652" y="200"/>
                    <a:pt x="17991" y="400"/>
                    <a:pt x="15997" y="1500"/>
                  </a:cubicBezTo>
                  <a:cubicBezTo>
                    <a:pt x="14003" y="2600"/>
                    <a:pt x="11677" y="4600"/>
                    <a:pt x="9019" y="7000"/>
                  </a:cubicBezTo>
                  <a:cubicBezTo>
                    <a:pt x="6360" y="9400"/>
                    <a:pt x="3369" y="12200"/>
                    <a:pt x="1708" y="14400"/>
                  </a:cubicBezTo>
                  <a:cubicBezTo>
                    <a:pt x="46" y="16600"/>
                    <a:pt x="-286" y="18200"/>
                    <a:pt x="212" y="19300"/>
                  </a:cubicBezTo>
                  <a:cubicBezTo>
                    <a:pt x="711" y="20400"/>
                    <a:pt x="2040" y="21000"/>
                    <a:pt x="33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8134516" y="8157517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8165183" y="8057847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8464191" y="8142183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8772465" y="8011529"/>
              <a:ext cx="191456" cy="20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369" fill="norm" stroke="1" extrusionOk="0">
                  <a:moveTo>
                    <a:pt x="3190" y="4774"/>
                  </a:moveTo>
                  <a:cubicBezTo>
                    <a:pt x="2910" y="9252"/>
                    <a:pt x="2629" y="13730"/>
                    <a:pt x="2068" y="16627"/>
                  </a:cubicBezTo>
                  <a:cubicBezTo>
                    <a:pt x="1507" y="19525"/>
                    <a:pt x="666" y="20842"/>
                    <a:pt x="245" y="20842"/>
                  </a:cubicBezTo>
                  <a:cubicBezTo>
                    <a:pt x="-176" y="20842"/>
                    <a:pt x="-176" y="19525"/>
                    <a:pt x="1227" y="16232"/>
                  </a:cubicBezTo>
                  <a:cubicBezTo>
                    <a:pt x="2629" y="12940"/>
                    <a:pt x="5434" y="7671"/>
                    <a:pt x="8099" y="4379"/>
                  </a:cubicBezTo>
                  <a:cubicBezTo>
                    <a:pt x="10764" y="1086"/>
                    <a:pt x="13289" y="-231"/>
                    <a:pt x="15673" y="32"/>
                  </a:cubicBezTo>
                  <a:cubicBezTo>
                    <a:pt x="18058" y="296"/>
                    <a:pt x="20302" y="2140"/>
                    <a:pt x="20863" y="5301"/>
                  </a:cubicBezTo>
                  <a:cubicBezTo>
                    <a:pt x="21424" y="8462"/>
                    <a:pt x="20302" y="12940"/>
                    <a:pt x="19601" y="15837"/>
                  </a:cubicBezTo>
                  <a:cubicBezTo>
                    <a:pt x="18899" y="18735"/>
                    <a:pt x="18619" y="20052"/>
                    <a:pt x="18338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9110760" y="7870403"/>
              <a:ext cx="350120" cy="34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12140" y="9132"/>
                  </a:moveTo>
                  <a:cubicBezTo>
                    <a:pt x="11510" y="8350"/>
                    <a:pt x="10879" y="7567"/>
                    <a:pt x="9854" y="7411"/>
                  </a:cubicBezTo>
                  <a:cubicBezTo>
                    <a:pt x="8829" y="7254"/>
                    <a:pt x="7410" y="7724"/>
                    <a:pt x="5755" y="9445"/>
                  </a:cubicBezTo>
                  <a:cubicBezTo>
                    <a:pt x="4099" y="11167"/>
                    <a:pt x="2207" y="14141"/>
                    <a:pt x="1182" y="16019"/>
                  </a:cubicBezTo>
                  <a:cubicBezTo>
                    <a:pt x="158" y="17898"/>
                    <a:pt x="0" y="18680"/>
                    <a:pt x="0" y="19463"/>
                  </a:cubicBezTo>
                  <a:cubicBezTo>
                    <a:pt x="0" y="20245"/>
                    <a:pt x="158" y="21028"/>
                    <a:pt x="1734" y="21184"/>
                  </a:cubicBezTo>
                  <a:cubicBezTo>
                    <a:pt x="3311" y="21341"/>
                    <a:pt x="6307" y="20871"/>
                    <a:pt x="8829" y="18524"/>
                  </a:cubicBezTo>
                  <a:cubicBezTo>
                    <a:pt x="11352" y="16176"/>
                    <a:pt x="13401" y="11950"/>
                    <a:pt x="14032" y="8663"/>
                  </a:cubicBezTo>
                  <a:cubicBezTo>
                    <a:pt x="14663" y="5376"/>
                    <a:pt x="13874" y="3028"/>
                    <a:pt x="12692" y="1619"/>
                  </a:cubicBezTo>
                  <a:cubicBezTo>
                    <a:pt x="11509" y="211"/>
                    <a:pt x="9933" y="-259"/>
                    <a:pt x="8277" y="132"/>
                  </a:cubicBezTo>
                  <a:cubicBezTo>
                    <a:pt x="6622" y="524"/>
                    <a:pt x="4888" y="1776"/>
                    <a:pt x="4099" y="3341"/>
                  </a:cubicBezTo>
                  <a:cubicBezTo>
                    <a:pt x="3311" y="4906"/>
                    <a:pt x="3469" y="6784"/>
                    <a:pt x="4888" y="8193"/>
                  </a:cubicBezTo>
                  <a:cubicBezTo>
                    <a:pt x="6307" y="9602"/>
                    <a:pt x="8987" y="10541"/>
                    <a:pt x="11982" y="11089"/>
                  </a:cubicBezTo>
                  <a:cubicBezTo>
                    <a:pt x="14978" y="11637"/>
                    <a:pt x="18289" y="11793"/>
                    <a:pt x="21600" y="11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7022824" y="7697506"/>
              <a:ext cx="1058025" cy="782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3" y="19624"/>
                    <a:pt x="3026" y="17647"/>
                    <a:pt x="4617" y="15847"/>
                  </a:cubicBezTo>
                  <a:cubicBezTo>
                    <a:pt x="6209" y="14047"/>
                    <a:pt x="7878" y="12424"/>
                    <a:pt x="9470" y="10906"/>
                  </a:cubicBezTo>
                  <a:cubicBezTo>
                    <a:pt x="11061" y="9388"/>
                    <a:pt x="12574" y="7976"/>
                    <a:pt x="14087" y="6635"/>
                  </a:cubicBezTo>
                  <a:cubicBezTo>
                    <a:pt x="15600" y="5294"/>
                    <a:pt x="17113" y="4024"/>
                    <a:pt x="18365" y="2929"/>
                  </a:cubicBezTo>
                  <a:cubicBezTo>
                    <a:pt x="19617" y="1835"/>
                    <a:pt x="20609" y="9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8004180" y="7562997"/>
              <a:ext cx="240183" cy="23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14" fill="norm" stroke="1" extrusionOk="0">
                  <a:moveTo>
                    <a:pt x="0" y="384"/>
                  </a:moveTo>
                  <a:cubicBezTo>
                    <a:pt x="6139" y="149"/>
                    <a:pt x="12278" y="-86"/>
                    <a:pt x="15916" y="31"/>
                  </a:cubicBezTo>
                  <a:cubicBezTo>
                    <a:pt x="19554" y="149"/>
                    <a:pt x="20691" y="618"/>
                    <a:pt x="21145" y="2144"/>
                  </a:cubicBezTo>
                  <a:cubicBezTo>
                    <a:pt x="21600" y="3670"/>
                    <a:pt x="21373" y="6253"/>
                    <a:pt x="20349" y="9657"/>
                  </a:cubicBezTo>
                  <a:cubicBezTo>
                    <a:pt x="19326" y="13062"/>
                    <a:pt x="17507" y="17288"/>
                    <a:pt x="15688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4799441" y="7697506"/>
              <a:ext cx="1042691" cy="78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06" y="20272"/>
                    <a:pt x="2012" y="18944"/>
                    <a:pt x="3150" y="17616"/>
                  </a:cubicBezTo>
                  <a:cubicBezTo>
                    <a:pt x="4288" y="16287"/>
                    <a:pt x="5559" y="14959"/>
                    <a:pt x="7121" y="13561"/>
                  </a:cubicBezTo>
                  <a:cubicBezTo>
                    <a:pt x="8682" y="12163"/>
                    <a:pt x="10535" y="10695"/>
                    <a:pt x="12256" y="9262"/>
                  </a:cubicBezTo>
                  <a:cubicBezTo>
                    <a:pt x="13976" y="7829"/>
                    <a:pt x="15565" y="6431"/>
                    <a:pt x="17021" y="5033"/>
                  </a:cubicBezTo>
                  <a:cubicBezTo>
                    <a:pt x="18476" y="3635"/>
                    <a:pt x="19800" y="2237"/>
                    <a:pt x="20541" y="1398"/>
                  </a:cubicBezTo>
                  <a:cubicBezTo>
                    <a:pt x="21282" y="559"/>
                    <a:pt x="21441" y="2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5696461" y="7642293"/>
              <a:ext cx="246707" cy="18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93" fill="norm" stroke="1" extrusionOk="0">
                  <a:moveTo>
                    <a:pt x="0" y="7182"/>
                  </a:moveTo>
                  <a:cubicBezTo>
                    <a:pt x="4231" y="4847"/>
                    <a:pt x="8462" y="2512"/>
                    <a:pt x="11579" y="1198"/>
                  </a:cubicBezTo>
                  <a:cubicBezTo>
                    <a:pt x="14697" y="-115"/>
                    <a:pt x="16701" y="-407"/>
                    <a:pt x="18371" y="615"/>
                  </a:cubicBezTo>
                  <a:cubicBezTo>
                    <a:pt x="20041" y="1636"/>
                    <a:pt x="21377" y="3971"/>
                    <a:pt x="21489" y="6452"/>
                  </a:cubicBezTo>
                  <a:cubicBezTo>
                    <a:pt x="21600" y="8934"/>
                    <a:pt x="20487" y="11561"/>
                    <a:pt x="19819" y="13604"/>
                  </a:cubicBezTo>
                  <a:cubicBezTo>
                    <a:pt x="19151" y="15647"/>
                    <a:pt x="18928" y="17107"/>
                    <a:pt x="19262" y="18274"/>
                  </a:cubicBezTo>
                  <a:cubicBezTo>
                    <a:pt x="19596" y="19442"/>
                    <a:pt x="20487" y="20317"/>
                    <a:pt x="21377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69001" y="8925053"/>
              <a:ext cx="406344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4755" y="12126"/>
                    <a:pt x="9509" y="4168"/>
                    <a:pt x="13109" y="1326"/>
                  </a:cubicBezTo>
                  <a:cubicBezTo>
                    <a:pt x="16709" y="-1516"/>
                    <a:pt x="19155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168670" y="9000869"/>
              <a:ext cx="42934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7169"/>
                    <a:pt x="9257" y="12738"/>
                    <a:pt x="12857" y="9138"/>
                  </a:cubicBezTo>
                  <a:cubicBezTo>
                    <a:pt x="16457" y="5538"/>
                    <a:pt x="19029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437009" y="8793864"/>
              <a:ext cx="28307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0" y="0"/>
                  </a:moveTo>
                  <a:cubicBezTo>
                    <a:pt x="4588" y="939"/>
                    <a:pt x="9175" y="1878"/>
                    <a:pt x="12807" y="3052"/>
                  </a:cubicBezTo>
                  <a:cubicBezTo>
                    <a:pt x="16439" y="4226"/>
                    <a:pt x="19115" y="5635"/>
                    <a:pt x="20358" y="7357"/>
                  </a:cubicBezTo>
                  <a:cubicBezTo>
                    <a:pt x="21600" y="9078"/>
                    <a:pt x="21409" y="11113"/>
                    <a:pt x="19880" y="13070"/>
                  </a:cubicBezTo>
                  <a:cubicBezTo>
                    <a:pt x="18350" y="15026"/>
                    <a:pt x="15483" y="16904"/>
                    <a:pt x="13763" y="18313"/>
                  </a:cubicBezTo>
                  <a:cubicBezTo>
                    <a:pt x="12042" y="19722"/>
                    <a:pt x="11469" y="20661"/>
                    <a:pt x="108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1234361" y="8752871"/>
              <a:ext cx="174264" cy="27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175" fill="norm" stroke="1" extrusionOk="0">
                  <a:moveTo>
                    <a:pt x="0" y="3179"/>
                  </a:moveTo>
                  <a:cubicBezTo>
                    <a:pt x="939" y="2188"/>
                    <a:pt x="1878" y="1197"/>
                    <a:pt x="4852" y="603"/>
                  </a:cubicBezTo>
                  <a:cubicBezTo>
                    <a:pt x="7826" y="8"/>
                    <a:pt x="12835" y="-190"/>
                    <a:pt x="15965" y="206"/>
                  </a:cubicBezTo>
                  <a:cubicBezTo>
                    <a:pt x="19096" y="603"/>
                    <a:pt x="20348" y="1593"/>
                    <a:pt x="19878" y="2981"/>
                  </a:cubicBezTo>
                  <a:cubicBezTo>
                    <a:pt x="19409" y="4368"/>
                    <a:pt x="17217" y="6151"/>
                    <a:pt x="15496" y="7340"/>
                  </a:cubicBezTo>
                  <a:cubicBezTo>
                    <a:pt x="13774" y="8529"/>
                    <a:pt x="12522" y="9124"/>
                    <a:pt x="10957" y="9619"/>
                  </a:cubicBezTo>
                  <a:cubicBezTo>
                    <a:pt x="9391" y="10115"/>
                    <a:pt x="7513" y="10511"/>
                    <a:pt x="7357" y="10610"/>
                  </a:cubicBezTo>
                  <a:cubicBezTo>
                    <a:pt x="7200" y="10709"/>
                    <a:pt x="8765" y="10511"/>
                    <a:pt x="11113" y="10610"/>
                  </a:cubicBezTo>
                  <a:cubicBezTo>
                    <a:pt x="13461" y="10709"/>
                    <a:pt x="16591" y="11105"/>
                    <a:pt x="18626" y="11700"/>
                  </a:cubicBezTo>
                  <a:cubicBezTo>
                    <a:pt x="20661" y="12294"/>
                    <a:pt x="21600" y="13087"/>
                    <a:pt x="21287" y="14375"/>
                  </a:cubicBezTo>
                  <a:cubicBezTo>
                    <a:pt x="20974" y="15663"/>
                    <a:pt x="19409" y="17447"/>
                    <a:pt x="17843" y="18636"/>
                  </a:cubicBezTo>
                  <a:cubicBezTo>
                    <a:pt x="16278" y="19825"/>
                    <a:pt x="14713" y="20419"/>
                    <a:pt x="12835" y="20816"/>
                  </a:cubicBezTo>
                  <a:cubicBezTo>
                    <a:pt x="10957" y="21212"/>
                    <a:pt x="8765" y="21410"/>
                    <a:pt x="8452" y="20716"/>
                  </a:cubicBezTo>
                  <a:cubicBezTo>
                    <a:pt x="8139" y="20023"/>
                    <a:pt x="9704" y="18438"/>
                    <a:pt x="11270" y="16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1503785" y="8860310"/>
              <a:ext cx="168266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1797" y="2363"/>
                  </a:moveTo>
                  <a:cubicBezTo>
                    <a:pt x="1797" y="4050"/>
                    <a:pt x="1797" y="5738"/>
                    <a:pt x="1475" y="8944"/>
                  </a:cubicBezTo>
                  <a:cubicBezTo>
                    <a:pt x="1153" y="12150"/>
                    <a:pt x="508" y="16875"/>
                    <a:pt x="185" y="18394"/>
                  </a:cubicBezTo>
                  <a:cubicBezTo>
                    <a:pt x="-137" y="19913"/>
                    <a:pt x="-137" y="18225"/>
                    <a:pt x="991" y="15188"/>
                  </a:cubicBezTo>
                  <a:cubicBezTo>
                    <a:pt x="2120" y="12150"/>
                    <a:pt x="4376" y="7763"/>
                    <a:pt x="7439" y="4725"/>
                  </a:cubicBezTo>
                  <a:cubicBezTo>
                    <a:pt x="10502" y="1688"/>
                    <a:pt x="14370" y="0"/>
                    <a:pt x="16950" y="0"/>
                  </a:cubicBezTo>
                  <a:cubicBezTo>
                    <a:pt x="19529" y="0"/>
                    <a:pt x="20818" y="1688"/>
                    <a:pt x="21141" y="5569"/>
                  </a:cubicBezTo>
                  <a:cubicBezTo>
                    <a:pt x="21463" y="9450"/>
                    <a:pt x="20818" y="15525"/>
                    <a:pt x="201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1801707" y="8916534"/>
              <a:ext cx="207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2135109" y="8745472"/>
              <a:ext cx="226278" cy="246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43" fill="norm" stroke="1" extrusionOk="0">
                  <a:moveTo>
                    <a:pt x="21489" y="2852"/>
                  </a:moveTo>
                  <a:cubicBezTo>
                    <a:pt x="21246" y="1750"/>
                    <a:pt x="21004" y="648"/>
                    <a:pt x="20276" y="207"/>
                  </a:cubicBezTo>
                  <a:cubicBezTo>
                    <a:pt x="19547" y="-234"/>
                    <a:pt x="18334" y="-14"/>
                    <a:pt x="15179" y="1309"/>
                  </a:cubicBezTo>
                  <a:cubicBezTo>
                    <a:pt x="12024" y="2631"/>
                    <a:pt x="6927" y="5056"/>
                    <a:pt x="3893" y="6599"/>
                  </a:cubicBezTo>
                  <a:cubicBezTo>
                    <a:pt x="860" y="8142"/>
                    <a:pt x="-111" y="8803"/>
                    <a:pt x="10" y="9354"/>
                  </a:cubicBezTo>
                  <a:cubicBezTo>
                    <a:pt x="132" y="9905"/>
                    <a:pt x="1345" y="10346"/>
                    <a:pt x="2801" y="10566"/>
                  </a:cubicBezTo>
                  <a:cubicBezTo>
                    <a:pt x="4258" y="10786"/>
                    <a:pt x="5956" y="10786"/>
                    <a:pt x="7413" y="10897"/>
                  </a:cubicBezTo>
                  <a:cubicBezTo>
                    <a:pt x="8869" y="11007"/>
                    <a:pt x="10082" y="11227"/>
                    <a:pt x="10325" y="11778"/>
                  </a:cubicBezTo>
                  <a:cubicBezTo>
                    <a:pt x="10568" y="12329"/>
                    <a:pt x="9840" y="13211"/>
                    <a:pt x="8262" y="14423"/>
                  </a:cubicBezTo>
                  <a:cubicBezTo>
                    <a:pt x="6685" y="15635"/>
                    <a:pt x="4258" y="17178"/>
                    <a:pt x="2680" y="18391"/>
                  </a:cubicBezTo>
                  <a:cubicBezTo>
                    <a:pt x="1102" y="19603"/>
                    <a:pt x="374" y="20484"/>
                    <a:pt x="617" y="20925"/>
                  </a:cubicBezTo>
                  <a:cubicBezTo>
                    <a:pt x="860" y="21366"/>
                    <a:pt x="2073" y="21366"/>
                    <a:pt x="5592" y="20815"/>
                  </a:cubicBezTo>
                  <a:cubicBezTo>
                    <a:pt x="9111" y="20264"/>
                    <a:pt x="14936" y="19162"/>
                    <a:pt x="20761" y="18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2491722" y="8793864"/>
              <a:ext cx="16100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600"/>
                    <a:pt x="9600" y="7200"/>
                    <a:pt x="13200" y="10800"/>
                  </a:cubicBezTo>
                  <a:cubicBezTo>
                    <a:pt x="16800" y="14400"/>
                    <a:pt x="192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2553057" y="8755530"/>
              <a:ext cx="107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909"/>
                    <a:pt x="9257" y="7817"/>
                    <a:pt x="5657" y="11417"/>
                  </a:cubicBezTo>
                  <a:cubicBezTo>
                    <a:pt x="2057" y="15017"/>
                    <a:pt x="1029" y="18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2691060" y="8931868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2775396" y="883219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3051402" y="8843359"/>
              <a:ext cx="245340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4"/>
                  </a:moveTo>
                  <a:cubicBezTo>
                    <a:pt x="5850" y="2735"/>
                    <a:pt x="11700" y="-1585"/>
                    <a:pt x="15300" y="575"/>
                  </a:cubicBezTo>
                  <a:cubicBezTo>
                    <a:pt x="18900" y="2735"/>
                    <a:pt x="2025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3112736" y="8962535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3706717" y="8702388"/>
              <a:ext cx="280040" cy="29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288" fill="norm" stroke="1" extrusionOk="0">
                  <a:moveTo>
                    <a:pt x="307" y="3257"/>
                  </a:moveTo>
                  <a:cubicBezTo>
                    <a:pt x="307" y="2342"/>
                    <a:pt x="307" y="1426"/>
                    <a:pt x="1961" y="786"/>
                  </a:cubicBezTo>
                  <a:cubicBezTo>
                    <a:pt x="3615" y="145"/>
                    <a:pt x="6923" y="-221"/>
                    <a:pt x="9550" y="145"/>
                  </a:cubicBezTo>
                  <a:cubicBezTo>
                    <a:pt x="12177" y="511"/>
                    <a:pt x="14123" y="1610"/>
                    <a:pt x="14415" y="3532"/>
                  </a:cubicBezTo>
                  <a:cubicBezTo>
                    <a:pt x="14707" y="5454"/>
                    <a:pt x="13345" y="8199"/>
                    <a:pt x="10815" y="10945"/>
                  </a:cubicBezTo>
                  <a:cubicBezTo>
                    <a:pt x="8285" y="13691"/>
                    <a:pt x="4588" y="16437"/>
                    <a:pt x="2447" y="18176"/>
                  </a:cubicBezTo>
                  <a:cubicBezTo>
                    <a:pt x="307" y="19915"/>
                    <a:pt x="-277" y="20647"/>
                    <a:pt x="112" y="21013"/>
                  </a:cubicBezTo>
                  <a:cubicBezTo>
                    <a:pt x="501" y="21379"/>
                    <a:pt x="1864" y="21379"/>
                    <a:pt x="4977" y="21013"/>
                  </a:cubicBezTo>
                  <a:cubicBezTo>
                    <a:pt x="8091" y="20647"/>
                    <a:pt x="12955" y="19915"/>
                    <a:pt x="15972" y="19365"/>
                  </a:cubicBezTo>
                  <a:cubicBezTo>
                    <a:pt x="18988" y="18816"/>
                    <a:pt x="20155" y="18450"/>
                    <a:pt x="21323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4012312" y="8819551"/>
              <a:ext cx="226424" cy="17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76" fill="norm" stroke="1" extrusionOk="0">
                  <a:moveTo>
                    <a:pt x="3398" y="5230"/>
                  </a:moveTo>
                  <a:cubicBezTo>
                    <a:pt x="2427" y="8007"/>
                    <a:pt x="1456" y="10785"/>
                    <a:pt x="971" y="12945"/>
                  </a:cubicBezTo>
                  <a:cubicBezTo>
                    <a:pt x="485" y="15105"/>
                    <a:pt x="485" y="16647"/>
                    <a:pt x="364" y="18190"/>
                  </a:cubicBezTo>
                  <a:cubicBezTo>
                    <a:pt x="243" y="19733"/>
                    <a:pt x="0" y="21276"/>
                    <a:pt x="0" y="21276"/>
                  </a:cubicBezTo>
                  <a:cubicBezTo>
                    <a:pt x="0" y="21276"/>
                    <a:pt x="243" y="19733"/>
                    <a:pt x="1820" y="16647"/>
                  </a:cubicBezTo>
                  <a:cubicBezTo>
                    <a:pt x="3398" y="13562"/>
                    <a:pt x="6310" y="8933"/>
                    <a:pt x="9101" y="5847"/>
                  </a:cubicBezTo>
                  <a:cubicBezTo>
                    <a:pt x="11892" y="2762"/>
                    <a:pt x="14562" y="1219"/>
                    <a:pt x="16625" y="447"/>
                  </a:cubicBezTo>
                  <a:cubicBezTo>
                    <a:pt x="18688" y="-324"/>
                    <a:pt x="20144" y="-324"/>
                    <a:pt x="20872" y="2299"/>
                  </a:cubicBezTo>
                  <a:cubicBezTo>
                    <a:pt x="21600" y="4922"/>
                    <a:pt x="21600" y="10167"/>
                    <a:pt x="21357" y="13716"/>
                  </a:cubicBezTo>
                  <a:cubicBezTo>
                    <a:pt x="21115" y="17265"/>
                    <a:pt x="20629" y="19116"/>
                    <a:pt x="20144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4359876" y="8710672"/>
              <a:ext cx="393565" cy="28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9818" y="3928"/>
                  </a:moveTo>
                  <a:cubicBezTo>
                    <a:pt x="8275" y="3737"/>
                    <a:pt x="6732" y="3546"/>
                    <a:pt x="5190" y="5171"/>
                  </a:cubicBezTo>
                  <a:cubicBezTo>
                    <a:pt x="3647" y="6796"/>
                    <a:pt x="2104" y="10236"/>
                    <a:pt x="1192" y="12912"/>
                  </a:cubicBezTo>
                  <a:cubicBezTo>
                    <a:pt x="281" y="15588"/>
                    <a:pt x="0" y="17500"/>
                    <a:pt x="0" y="18934"/>
                  </a:cubicBezTo>
                  <a:cubicBezTo>
                    <a:pt x="0" y="20367"/>
                    <a:pt x="281" y="21323"/>
                    <a:pt x="1894" y="21132"/>
                  </a:cubicBezTo>
                  <a:cubicBezTo>
                    <a:pt x="3506" y="20941"/>
                    <a:pt x="6452" y="19603"/>
                    <a:pt x="8906" y="16927"/>
                  </a:cubicBezTo>
                  <a:cubicBezTo>
                    <a:pt x="11361" y="14250"/>
                    <a:pt x="13325" y="10236"/>
                    <a:pt x="14026" y="7273"/>
                  </a:cubicBezTo>
                  <a:cubicBezTo>
                    <a:pt x="14727" y="4311"/>
                    <a:pt x="14166" y="2399"/>
                    <a:pt x="12413" y="1252"/>
                  </a:cubicBezTo>
                  <a:cubicBezTo>
                    <a:pt x="10660" y="105"/>
                    <a:pt x="7714" y="-277"/>
                    <a:pt x="5681" y="201"/>
                  </a:cubicBezTo>
                  <a:cubicBezTo>
                    <a:pt x="3647" y="679"/>
                    <a:pt x="2525" y="2017"/>
                    <a:pt x="1964" y="3164"/>
                  </a:cubicBezTo>
                  <a:cubicBezTo>
                    <a:pt x="1403" y="4311"/>
                    <a:pt x="1403" y="5266"/>
                    <a:pt x="2525" y="6222"/>
                  </a:cubicBezTo>
                  <a:cubicBezTo>
                    <a:pt x="3647" y="7178"/>
                    <a:pt x="5891" y="8134"/>
                    <a:pt x="9257" y="8516"/>
                  </a:cubicBezTo>
                  <a:cubicBezTo>
                    <a:pt x="12623" y="8898"/>
                    <a:pt x="17112" y="8707"/>
                    <a:pt x="21600" y="8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5044780" y="8878200"/>
              <a:ext cx="42934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86" y="1200"/>
                    <a:pt x="9771" y="2400"/>
                    <a:pt x="13371" y="6000"/>
                  </a:cubicBezTo>
                  <a:cubicBezTo>
                    <a:pt x="16971" y="9600"/>
                    <a:pt x="19286" y="15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5067780" y="8939534"/>
              <a:ext cx="46001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8000"/>
                    <a:pt x="6480" y="14400"/>
                    <a:pt x="10080" y="10800"/>
                  </a:cubicBezTo>
                  <a:cubicBezTo>
                    <a:pt x="13680" y="7200"/>
                    <a:pt x="176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5451123" y="8801530"/>
              <a:ext cx="162333" cy="25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fill="norm" stroke="1" extrusionOk="0">
                  <a:moveTo>
                    <a:pt x="0" y="0"/>
                  </a:moveTo>
                  <a:cubicBezTo>
                    <a:pt x="3600" y="0"/>
                    <a:pt x="7200" y="0"/>
                    <a:pt x="11127" y="1636"/>
                  </a:cubicBezTo>
                  <a:cubicBezTo>
                    <a:pt x="15055" y="3273"/>
                    <a:pt x="19309" y="6545"/>
                    <a:pt x="20455" y="9382"/>
                  </a:cubicBezTo>
                  <a:cubicBezTo>
                    <a:pt x="21600" y="12218"/>
                    <a:pt x="19636" y="14618"/>
                    <a:pt x="17018" y="16582"/>
                  </a:cubicBezTo>
                  <a:cubicBezTo>
                    <a:pt x="14400" y="18545"/>
                    <a:pt x="11127" y="20073"/>
                    <a:pt x="78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6027451" y="8767923"/>
              <a:ext cx="351360" cy="30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19" fill="norm" stroke="1" extrusionOk="0">
                  <a:moveTo>
                    <a:pt x="12597" y="2883"/>
                  </a:moveTo>
                  <a:cubicBezTo>
                    <a:pt x="11971" y="2347"/>
                    <a:pt x="11345" y="1812"/>
                    <a:pt x="10641" y="1722"/>
                  </a:cubicBezTo>
                  <a:cubicBezTo>
                    <a:pt x="9936" y="1633"/>
                    <a:pt x="9154" y="1990"/>
                    <a:pt x="7589" y="3954"/>
                  </a:cubicBezTo>
                  <a:cubicBezTo>
                    <a:pt x="6023" y="5917"/>
                    <a:pt x="3676" y="9488"/>
                    <a:pt x="2267" y="11898"/>
                  </a:cubicBezTo>
                  <a:cubicBezTo>
                    <a:pt x="858" y="14308"/>
                    <a:pt x="389" y="15557"/>
                    <a:pt x="154" y="16896"/>
                  </a:cubicBezTo>
                  <a:cubicBezTo>
                    <a:pt x="-81" y="18235"/>
                    <a:pt x="-81" y="19663"/>
                    <a:pt x="389" y="20466"/>
                  </a:cubicBezTo>
                  <a:cubicBezTo>
                    <a:pt x="858" y="21269"/>
                    <a:pt x="1797" y="21448"/>
                    <a:pt x="4067" y="20912"/>
                  </a:cubicBezTo>
                  <a:cubicBezTo>
                    <a:pt x="6336" y="20377"/>
                    <a:pt x="9936" y="19127"/>
                    <a:pt x="12519" y="16896"/>
                  </a:cubicBezTo>
                  <a:cubicBezTo>
                    <a:pt x="15102" y="14665"/>
                    <a:pt x="16667" y="11451"/>
                    <a:pt x="17215" y="8684"/>
                  </a:cubicBezTo>
                  <a:cubicBezTo>
                    <a:pt x="17762" y="5917"/>
                    <a:pt x="17293" y="3597"/>
                    <a:pt x="15415" y="2079"/>
                  </a:cubicBezTo>
                  <a:cubicBezTo>
                    <a:pt x="13536" y="562"/>
                    <a:pt x="10249" y="-152"/>
                    <a:pt x="7745" y="27"/>
                  </a:cubicBezTo>
                  <a:cubicBezTo>
                    <a:pt x="5241" y="205"/>
                    <a:pt x="3519" y="1276"/>
                    <a:pt x="2580" y="2347"/>
                  </a:cubicBezTo>
                  <a:cubicBezTo>
                    <a:pt x="1641" y="3418"/>
                    <a:pt x="1484" y="4489"/>
                    <a:pt x="1797" y="5293"/>
                  </a:cubicBezTo>
                  <a:cubicBezTo>
                    <a:pt x="2110" y="6096"/>
                    <a:pt x="2893" y="6631"/>
                    <a:pt x="5319" y="7078"/>
                  </a:cubicBezTo>
                  <a:cubicBezTo>
                    <a:pt x="7745" y="7524"/>
                    <a:pt x="11815" y="7881"/>
                    <a:pt x="14789" y="7881"/>
                  </a:cubicBezTo>
                  <a:cubicBezTo>
                    <a:pt x="17762" y="7881"/>
                    <a:pt x="19641" y="7524"/>
                    <a:pt x="21519" y="7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6145631" y="8538939"/>
              <a:ext cx="141178" cy="13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0748" fill="norm" stroke="1" extrusionOk="0">
                  <a:moveTo>
                    <a:pt x="2794" y="10516"/>
                  </a:moveTo>
                  <a:cubicBezTo>
                    <a:pt x="2022" y="12411"/>
                    <a:pt x="1251" y="14306"/>
                    <a:pt x="672" y="16201"/>
                  </a:cubicBezTo>
                  <a:cubicBezTo>
                    <a:pt x="94" y="18095"/>
                    <a:pt x="-292" y="19990"/>
                    <a:pt x="287" y="20180"/>
                  </a:cubicBezTo>
                  <a:cubicBezTo>
                    <a:pt x="865" y="20369"/>
                    <a:pt x="2408" y="18853"/>
                    <a:pt x="4915" y="15443"/>
                  </a:cubicBezTo>
                  <a:cubicBezTo>
                    <a:pt x="7422" y="12032"/>
                    <a:pt x="10894" y="6727"/>
                    <a:pt x="13401" y="3506"/>
                  </a:cubicBezTo>
                  <a:cubicBezTo>
                    <a:pt x="15908" y="285"/>
                    <a:pt x="17451" y="-852"/>
                    <a:pt x="18608" y="664"/>
                  </a:cubicBezTo>
                  <a:cubicBezTo>
                    <a:pt x="19765" y="2180"/>
                    <a:pt x="20537" y="6348"/>
                    <a:pt x="20922" y="10137"/>
                  </a:cubicBezTo>
                  <a:cubicBezTo>
                    <a:pt x="21308" y="13927"/>
                    <a:pt x="21308" y="17337"/>
                    <a:pt x="21308" y="20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6302142" y="8945835"/>
              <a:ext cx="260734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90" fill="norm" stroke="1" extrusionOk="0">
                  <a:moveTo>
                    <a:pt x="0" y="21490"/>
                  </a:moveTo>
                  <a:cubicBezTo>
                    <a:pt x="2307" y="16743"/>
                    <a:pt x="4614" y="11995"/>
                    <a:pt x="6082" y="8791"/>
                  </a:cubicBezTo>
                  <a:cubicBezTo>
                    <a:pt x="7550" y="5587"/>
                    <a:pt x="8179" y="3925"/>
                    <a:pt x="9122" y="2501"/>
                  </a:cubicBezTo>
                  <a:cubicBezTo>
                    <a:pt x="10066" y="1077"/>
                    <a:pt x="11324" y="-110"/>
                    <a:pt x="11953" y="9"/>
                  </a:cubicBezTo>
                  <a:cubicBezTo>
                    <a:pt x="12583" y="127"/>
                    <a:pt x="12583" y="1551"/>
                    <a:pt x="12583" y="2857"/>
                  </a:cubicBezTo>
                  <a:cubicBezTo>
                    <a:pt x="12583" y="4162"/>
                    <a:pt x="12583" y="5349"/>
                    <a:pt x="13002" y="6299"/>
                  </a:cubicBezTo>
                  <a:cubicBezTo>
                    <a:pt x="13421" y="7248"/>
                    <a:pt x="14260" y="7960"/>
                    <a:pt x="15309" y="7723"/>
                  </a:cubicBezTo>
                  <a:cubicBezTo>
                    <a:pt x="16357" y="7486"/>
                    <a:pt x="17616" y="6299"/>
                    <a:pt x="18769" y="5349"/>
                  </a:cubicBezTo>
                  <a:cubicBezTo>
                    <a:pt x="19922" y="4400"/>
                    <a:pt x="20971" y="3688"/>
                    <a:pt x="21285" y="3925"/>
                  </a:cubicBezTo>
                  <a:cubicBezTo>
                    <a:pt x="21600" y="4162"/>
                    <a:pt x="21181" y="5349"/>
                    <a:pt x="20761" y="7604"/>
                  </a:cubicBezTo>
                  <a:cubicBezTo>
                    <a:pt x="20342" y="9859"/>
                    <a:pt x="19922" y="13182"/>
                    <a:pt x="19503" y="16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6599161" y="8985535"/>
              <a:ext cx="185993" cy="16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77" fill="norm" stroke="1" extrusionOk="0">
                  <a:moveTo>
                    <a:pt x="9859" y="0"/>
                  </a:moveTo>
                  <a:cubicBezTo>
                    <a:pt x="6648" y="5564"/>
                    <a:pt x="3438" y="11127"/>
                    <a:pt x="1686" y="14727"/>
                  </a:cubicBezTo>
                  <a:cubicBezTo>
                    <a:pt x="-65" y="18327"/>
                    <a:pt x="-357" y="19964"/>
                    <a:pt x="373" y="20782"/>
                  </a:cubicBezTo>
                  <a:cubicBezTo>
                    <a:pt x="1102" y="21600"/>
                    <a:pt x="2854" y="21600"/>
                    <a:pt x="6502" y="21273"/>
                  </a:cubicBezTo>
                  <a:cubicBezTo>
                    <a:pt x="10151" y="20945"/>
                    <a:pt x="15697" y="20291"/>
                    <a:pt x="21243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6758768" y="8984073"/>
              <a:ext cx="195056" cy="18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33" fill="norm" stroke="1" extrusionOk="0">
                  <a:moveTo>
                    <a:pt x="21410" y="1893"/>
                  </a:moveTo>
                  <a:cubicBezTo>
                    <a:pt x="20288" y="1029"/>
                    <a:pt x="19166" y="165"/>
                    <a:pt x="17904" y="21"/>
                  </a:cubicBezTo>
                  <a:cubicBezTo>
                    <a:pt x="16641" y="-123"/>
                    <a:pt x="15239" y="453"/>
                    <a:pt x="12574" y="2613"/>
                  </a:cubicBezTo>
                  <a:cubicBezTo>
                    <a:pt x="9909" y="4773"/>
                    <a:pt x="5981" y="8517"/>
                    <a:pt x="3597" y="11253"/>
                  </a:cubicBezTo>
                  <a:cubicBezTo>
                    <a:pt x="1213" y="13989"/>
                    <a:pt x="371" y="15717"/>
                    <a:pt x="91" y="17301"/>
                  </a:cubicBezTo>
                  <a:cubicBezTo>
                    <a:pt x="-190" y="18885"/>
                    <a:pt x="91" y="20325"/>
                    <a:pt x="2194" y="20901"/>
                  </a:cubicBezTo>
                  <a:cubicBezTo>
                    <a:pt x="4298" y="21477"/>
                    <a:pt x="8226" y="21189"/>
                    <a:pt x="12153" y="20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6815820" y="9108205"/>
              <a:ext cx="115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7260497" y="8862866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7260497" y="8954868"/>
              <a:ext cx="161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3429" y="8100"/>
                    <a:pt x="6857" y="16200"/>
                    <a:pt x="10457" y="18900"/>
                  </a:cubicBezTo>
                  <a:cubicBezTo>
                    <a:pt x="14057" y="21600"/>
                    <a:pt x="17829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7797176" y="8645191"/>
              <a:ext cx="127811" cy="21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85" fill="norm" stroke="1" extrusionOk="0">
                  <a:moveTo>
                    <a:pt x="1271" y="2648"/>
                  </a:moveTo>
                  <a:cubicBezTo>
                    <a:pt x="5082" y="1607"/>
                    <a:pt x="8894" y="566"/>
                    <a:pt x="12282" y="175"/>
                  </a:cubicBezTo>
                  <a:cubicBezTo>
                    <a:pt x="15671" y="-215"/>
                    <a:pt x="18635" y="45"/>
                    <a:pt x="20118" y="956"/>
                  </a:cubicBezTo>
                  <a:cubicBezTo>
                    <a:pt x="21600" y="1867"/>
                    <a:pt x="21600" y="3428"/>
                    <a:pt x="19694" y="5120"/>
                  </a:cubicBezTo>
                  <a:cubicBezTo>
                    <a:pt x="17788" y="6812"/>
                    <a:pt x="13976" y="8633"/>
                    <a:pt x="11012" y="9674"/>
                  </a:cubicBezTo>
                  <a:cubicBezTo>
                    <a:pt x="8047" y="10715"/>
                    <a:pt x="5929" y="10975"/>
                    <a:pt x="5929" y="11106"/>
                  </a:cubicBezTo>
                  <a:cubicBezTo>
                    <a:pt x="5929" y="11236"/>
                    <a:pt x="8047" y="11236"/>
                    <a:pt x="10165" y="11236"/>
                  </a:cubicBezTo>
                  <a:cubicBezTo>
                    <a:pt x="12282" y="11236"/>
                    <a:pt x="14400" y="11236"/>
                    <a:pt x="15882" y="12146"/>
                  </a:cubicBezTo>
                  <a:cubicBezTo>
                    <a:pt x="17365" y="13057"/>
                    <a:pt x="18212" y="14879"/>
                    <a:pt x="17576" y="16310"/>
                  </a:cubicBezTo>
                  <a:cubicBezTo>
                    <a:pt x="16941" y="17742"/>
                    <a:pt x="14823" y="18783"/>
                    <a:pt x="12706" y="19433"/>
                  </a:cubicBezTo>
                  <a:cubicBezTo>
                    <a:pt x="10588" y="20084"/>
                    <a:pt x="8471" y="20344"/>
                    <a:pt x="6353" y="20604"/>
                  </a:cubicBezTo>
                  <a:cubicBezTo>
                    <a:pt x="4235" y="20865"/>
                    <a:pt x="2118" y="21125"/>
                    <a:pt x="1059" y="21255"/>
                  </a:cubicBezTo>
                  <a:cubicBezTo>
                    <a:pt x="0" y="21385"/>
                    <a:pt x="0" y="21385"/>
                    <a:pt x="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7636171" y="8954868"/>
              <a:ext cx="32200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200"/>
                    <a:pt x="6171" y="10800"/>
                    <a:pt x="9771" y="7200"/>
                  </a:cubicBezTo>
                  <a:cubicBezTo>
                    <a:pt x="13371" y="3600"/>
                    <a:pt x="1748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7743507" y="9042724"/>
              <a:ext cx="207006" cy="15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5792"/>
                  </a:moveTo>
                  <a:cubicBezTo>
                    <a:pt x="267" y="4050"/>
                    <a:pt x="533" y="2308"/>
                    <a:pt x="1467" y="1263"/>
                  </a:cubicBezTo>
                  <a:cubicBezTo>
                    <a:pt x="2400" y="217"/>
                    <a:pt x="4000" y="-131"/>
                    <a:pt x="5467" y="43"/>
                  </a:cubicBezTo>
                  <a:cubicBezTo>
                    <a:pt x="6933" y="217"/>
                    <a:pt x="8267" y="914"/>
                    <a:pt x="8933" y="2308"/>
                  </a:cubicBezTo>
                  <a:cubicBezTo>
                    <a:pt x="9600" y="3701"/>
                    <a:pt x="9600" y="5792"/>
                    <a:pt x="8533" y="8230"/>
                  </a:cubicBezTo>
                  <a:cubicBezTo>
                    <a:pt x="7467" y="10669"/>
                    <a:pt x="5333" y="13456"/>
                    <a:pt x="3600" y="15721"/>
                  </a:cubicBezTo>
                  <a:cubicBezTo>
                    <a:pt x="1867" y="17985"/>
                    <a:pt x="533" y="19727"/>
                    <a:pt x="533" y="20598"/>
                  </a:cubicBezTo>
                  <a:cubicBezTo>
                    <a:pt x="533" y="21469"/>
                    <a:pt x="1867" y="21469"/>
                    <a:pt x="5600" y="20598"/>
                  </a:cubicBezTo>
                  <a:cubicBezTo>
                    <a:pt x="9333" y="19727"/>
                    <a:pt x="15467" y="17985"/>
                    <a:pt x="21600" y="16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8287853" y="8862866"/>
              <a:ext cx="25300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8736257" y="8525595"/>
              <a:ext cx="213501" cy="25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11" fill="norm" stroke="1" extrusionOk="0">
                  <a:moveTo>
                    <a:pt x="18911" y="2535"/>
                  </a:moveTo>
                  <a:cubicBezTo>
                    <a:pt x="20196" y="1476"/>
                    <a:pt x="21482" y="417"/>
                    <a:pt x="21482" y="100"/>
                  </a:cubicBezTo>
                  <a:cubicBezTo>
                    <a:pt x="21482" y="-218"/>
                    <a:pt x="20196" y="206"/>
                    <a:pt x="16982" y="1582"/>
                  </a:cubicBezTo>
                  <a:cubicBezTo>
                    <a:pt x="13768" y="2958"/>
                    <a:pt x="8625" y="5288"/>
                    <a:pt x="5411" y="6770"/>
                  </a:cubicBezTo>
                  <a:cubicBezTo>
                    <a:pt x="2196" y="8253"/>
                    <a:pt x="911" y="8888"/>
                    <a:pt x="911" y="9311"/>
                  </a:cubicBezTo>
                  <a:cubicBezTo>
                    <a:pt x="911" y="9735"/>
                    <a:pt x="2196" y="9947"/>
                    <a:pt x="3868" y="10053"/>
                  </a:cubicBezTo>
                  <a:cubicBezTo>
                    <a:pt x="5539" y="10158"/>
                    <a:pt x="7596" y="10158"/>
                    <a:pt x="9396" y="10370"/>
                  </a:cubicBezTo>
                  <a:cubicBezTo>
                    <a:pt x="11196" y="10582"/>
                    <a:pt x="12739" y="11006"/>
                    <a:pt x="12996" y="11641"/>
                  </a:cubicBezTo>
                  <a:cubicBezTo>
                    <a:pt x="13253" y="12276"/>
                    <a:pt x="12225" y="13123"/>
                    <a:pt x="10168" y="14182"/>
                  </a:cubicBezTo>
                  <a:cubicBezTo>
                    <a:pt x="8111" y="15241"/>
                    <a:pt x="5025" y="16511"/>
                    <a:pt x="2968" y="17676"/>
                  </a:cubicBezTo>
                  <a:cubicBezTo>
                    <a:pt x="911" y="18841"/>
                    <a:pt x="-118" y="19900"/>
                    <a:pt x="11" y="20535"/>
                  </a:cubicBezTo>
                  <a:cubicBezTo>
                    <a:pt x="139" y="21170"/>
                    <a:pt x="1425" y="21382"/>
                    <a:pt x="5153" y="21064"/>
                  </a:cubicBezTo>
                  <a:cubicBezTo>
                    <a:pt x="8882" y="20747"/>
                    <a:pt x="15053" y="19900"/>
                    <a:pt x="21225" y="19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9008536" y="8579194"/>
              <a:ext cx="18400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6150" y="2957"/>
                  </a:cubicBezTo>
                  <a:cubicBezTo>
                    <a:pt x="9300" y="5914"/>
                    <a:pt x="14100" y="11829"/>
                    <a:pt x="16950" y="15429"/>
                  </a:cubicBezTo>
                  <a:cubicBezTo>
                    <a:pt x="19800" y="19029"/>
                    <a:pt x="20700" y="20314"/>
                    <a:pt x="21150" y="20957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9058589" y="8563860"/>
              <a:ext cx="15695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21396" y="0"/>
                  </a:moveTo>
                  <a:cubicBezTo>
                    <a:pt x="16519" y="4659"/>
                    <a:pt x="11641" y="9318"/>
                    <a:pt x="8506" y="12282"/>
                  </a:cubicBezTo>
                  <a:cubicBezTo>
                    <a:pt x="5370" y="15247"/>
                    <a:pt x="3977" y="16518"/>
                    <a:pt x="2757" y="17788"/>
                  </a:cubicBezTo>
                  <a:cubicBezTo>
                    <a:pt x="1538" y="19059"/>
                    <a:pt x="493" y="20329"/>
                    <a:pt x="144" y="20965"/>
                  </a:cubicBezTo>
                  <a:cubicBezTo>
                    <a:pt x="-204" y="21600"/>
                    <a:pt x="144" y="21600"/>
                    <a:pt x="4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9261542" y="8717196"/>
              <a:ext cx="1681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9257" y="0"/>
                  </a:moveTo>
                  <a:cubicBezTo>
                    <a:pt x="15429" y="3273"/>
                    <a:pt x="21600" y="6546"/>
                    <a:pt x="20057" y="10146"/>
                  </a:cubicBezTo>
                  <a:cubicBezTo>
                    <a:pt x="18514" y="13746"/>
                    <a:pt x="9257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9284542" y="8632860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8717196" y="8938855"/>
              <a:ext cx="506013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382" y="11375"/>
                    <a:pt x="6764" y="2735"/>
                    <a:pt x="10364" y="575"/>
                  </a:cubicBezTo>
                  <a:cubicBezTo>
                    <a:pt x="13964" y="-1585"/>
                    <a:pt x="17782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8855199" y="9043336"/>
              <a:ext cx="222340" cy="15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4662"/>
                  </a:moveTo>
                  <a:cubicBezTo>
                    <a:pt x="745" y="3269"/>
                    <a:pt x="1490" y="1875"/>
                    <a:pt x="3103" y="1004"/>
                  </a:cubicBezTo>
                  <a:cubicBezTo>
                    <a:pt x="4717" y="133"/>
                    <a:pt x="7200" y="-215"/>
                    <a:pt x="8938" y="133"/>
                  </a:cubicBezTo>
                  <a:cubicBezTo>
                    <a:pt x="10676" y="482"/>
                    <a:pt x="11669" y="1527"/>
                    <a:pt x="12166" y="2921"/>
                  </a:cubicBezTo>
                  <a:cubicBezTo>
                    <a:pt x="12662" y="4314"/>
                    <a:pt x="12662" y="6056"/>
                    <a:pt x="11421" y="8321"/>
                  </a:cubicBezTo>
                  <a:cubicBezTo>
                    <a:pt x="10179" y="10585"/>
                    <a:pt x="7697" y="13372"/>
                    <a:pt x="5959" y="15637"/>
                  </a:cubicBezTo>
                  <a:cubicBezTo>
                    <a:pt x="4221" y="17901"/>
                    <a:pt x="3228" y="19643"/>
                    <a:pt x="3848" y="20514"/>
                  </a:cubicBezTo>
                  <a:cubicBezTo>
                    <a:pt x="4469" y="21385"/>
                    <a:pt x="6703" y="21385"/>
                    <a:pt x="9931" y="21211"/>
                  </a:cubicBezTo>
                  <a:cubicBezTo>
                    <a:pt x="13159" y="21037"/>
                    <a:pt x="17379" y="20688"/>
                    <a:pt x="21600" y="20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9104076" y="9090930"/>
              <a:ext cx="174277" cy="14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146" fill="norm" stroke="1" extrusionOk="0">
                  <a:moveTo>
                    <a:pt x="1445" y="6868"/>
                  </a:moveTo>
                  <a:cubicBezTo>
                    <a:pt x="1445" y="8699"/>
                    <a:pt x="1445" y="10529"/>
                    <a:pt x="1132" y="12726"/>
                  </a:cubicBezTo>
                  <a:cubicBezTo>
                    <a:pt x="819" y="14922"/>
                    <a:pt x="193" y="17485"/>
                    <a:pt x="37" y="17668"/>
                  </a:cubicBezTo>
                  <a:cubicBezTo>
                    <a:pt x="-120" y="17851"/>
                    <a:pt x="193" y="15654"/>
                    <a:pt x="1758" y="12360"/>
                  </a:cubicBezTo>
                  <a:cubicBezTo>
                    <a:pt x="3324" y="9065"/>
                    <a:pt x="6141" y="4671"/>
                    <a:pt x="9271" y="2292"/>
                  </a:cubicBezTo>
                  <a:cubicBezTo>
                    <a:pt x="12402" y="-88"/>
                    <a:pt x="15845" y="-454"/>
                    <a:pt x="18037" y="461"/>
                  </a:cubicBezTo>
                  <a:cubicBezTo>
                    <a:pt x="20228" y="1376"/>
                    <a:pt x="21167" y="3573"/>
                    <a:pt x="21323" y="7234"/>
                  </a:cubicBezTo>
                  <a:cubicBezTo>
                    <a:pt x="21480" y="10895"/>
                    <a:pt x="20854" y="16021"/>
                    <a:pt x="20228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9813554" y="8901200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9790554" y="9008536"/>
              <a:ext cx="168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10212230" y="8626617"/>
              <a:ext cx="161741" cy="20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14" fill="norm" stroke="1" extrusionOk="0">
                  <a:moveTo>
                    <a:pt x="0" y="3051"/>
                  </a:moveTo>
                  <a:cubicBezTo>
                    <a:pt x="2991" y="1984"/>
                    <a:pt x="5982" y="918"/>
                    <a:pt x="8806" y="384"/>
                  </a:cubicBezTo>
                  <a:cubicBezTo>
                    <a:pt x="11631" y="-149"/>
                    <a:pt x="14289" y="-149"/>
                    <a:pt x="15785" y="518"/>
                  </a:cubicBezTo>
                  <a:cubicBezTo>
                    <a:pt x="17280" y="1184"/>
                    <a:pt x="17612" y="2518"/>
                    <a:pt x="16615" y="4118"/>
                  </a:cubicBezTo>
                  <a:cubicBezTo>
                    <a:pt x="15618" y="5718"/>
                    <a:pt x="13292" y="7584"/>
                    <a:pt x="11298" y="8918"/>
                  </a:cubicBezTo>
                  <a:cubicBezTo>
                    <a:pt x="9305" y="10251"/>
                    <a:pt x="7643" y="11051"/>
                    <a:pt x="7643" y="11318"/>
                  </a:cubicBezTo>
                  <a:cubicBezTo>
                    <a:pt x="7643" y="11584"/>
                    <a:pt x="9305" y="11318"/>
                    <a:pt x="10966" y="11184"/>
                  </a:cubicBezTo>
                  <a:cubicBezTo>
                    <a:pt x="12628" y="11051"/>
                    <a:pt x="14289" y="11051"/>
                    <a:pt x="15951" y="11318"/>
                  </a:cubicBezTo>
                  <a:cubicBezTo>
                    <a:pt x="17612" y="11584"/>
                    <a:pt x="19274" y="12118"/>
                    <a:pt x="20271" y="13051"/>
                  </a:cubicBezTo>
                  <a:cubicBezTo>
                    <a:pt x="21268" y="13984"/>
                    <a:pt x="21600" y="15318"/>
                    <a:pt x="19274" y="16784"/>
                  </a:cubicBezTo>
                  <a:cubicBezTo>
                    <a:pt x="16948" y="18251"/>
                    <a:pt x="11963" y="19851"/>
                    <a:pt x="8474" y="20651"/>
                  </a:cubicBezTo>
                  <a:cubicBezTo>
                    <a:pt x="4985" y="21451"/>
                    <a:pt x="2991" y="21451"/>
                    <a:pt x="2825" y="21051"/>
                  </a:cubicBezTo>
                  <a:cubicBezTo>
                    <a:pt x="2658" y="20651"/>
                    <a:pt x="4320" y="19851"/>
                    <a:pt x="5982" y="19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0480569" y="8694196"/>
              <a:ext cx="207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0748909" y="8609860"/>
              <a:ext cx="199339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592"/>
                    <a:pt x="7200" y="5184"/>
                    <a:pt x="10800" y="8784"/>
                  </a:cubicBezTo>
                  <a:cubicBezTo>
                    <a:pt x="14400" y="12384"/>
                    <a:pt x="18000" y="169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0817911" y="8632860"/>
              <a:ext cx="11500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80" y="5400"/>
                    <a:pt x="8160" y="10800"/>
                    <a:pt x="4560" y="14400"/>
                  </a:cubicBezTo>
                  <a:cubicBezTo>
                    <a:pt x="960" y="18000"/>
                    <a:pt x="48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10718241" y="8502524"/>
              <a:ext cx="32200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4400"/>
                    <a:pt x="10629" y="7200"/>
                    <a:pt x="14229" y="3600"/>
                  </a:cubicBezTo>
                  <a:cubicBezTo>
                    <a:pt x="17829" y="0"/>
                    <a:pt x="197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0181563" y="8916534"/>
              <a:ext cx="72835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53" y="18900"/>
                    <a:pt x="5305" y="16200"/>
                    <a:pt x="7806" y="13500"/>
                  </a:cubicBezTo>
                  <a:cubicBezTo>
                    <a:pt x="10307" y="10800"/>
                    <a:pt x="12657" y="8100"/>
                    <a:pt x="14931" y="5850"/>
                  </a:cubicBezTo>
                  <a:cubicBezTo>
                    <a:pt x="17204" y="3600"/>
                    <a:pt x="1940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0419235" y="9054537"/>
              <a:ext cx="360342" cy="20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60"/>
                  </a:moveTo>
                  <a:cubicBezTo>
                    <a:pt x="1379" y="3240"/>
                    <a:pt x="2757" y="1620"/>
                    <a:pt x="4213" y="810"/>
                  </a:cubicBezTo>
                  <a:cubicBezTo>
                    <a:pt x="5668" y="0"/>
                    <a:pt x="7200" y="0"/>
                    <a:pt x="8349" y="0"/>
                  </a:cubicBezTo>
                  <a:cubicBezTo>
                    <a:pt x="9498" y="0"/>
                    <a:pt x="10264" y="0"/>
                    <a:pt x="10800" y="675"/>
                  </a:cubicBezTo>
                  <a:cubicBezTo>
                    <a:pt x="11336" y="1350"/>
                    <a:pt x="11643" y="2700"/>
                    <a:pt x="10417" y="5535"/>
                  </a:cubicBezTo>
                  <a:cubicBezTo>
                    <a:pt x="9191" y="8370"/>
                    <a:pt x="6434" y="12690"/>
                    <a:pt x="4672" y="15120"/>
                  </a:cubicBezTo>
                  <a:cubicBezTo>
                    <a:pt x="2911" y="17550"/>
                    <a:pt x="2145" y="18090"/>
                    <a:pt x="1455" y="18765"/>
                  </a:cubicBezTo>
                  <a:cubicBezTo>
                    <a:pt x="766" y="19440"/>
                    <a:pt x="153" y="20250"/>
                    <a:pt x="460" y="20790"/>
                  </a:cubicBezTo>
                  <a:cubicBezTo>
                    <a:pt x="766" y="21330"/>
                    <a:pt x="1991" y="21600"/>
                    <a:pt x="5132" y="21600"/>
                  </a:cubicBezTo>
                  <a:cubicBezTo>
                    <a:pt x="8272" y="21600"/>
                    <a:pt x="13328" y="21330"/>
                    <a:pt x="16392" y="21060"/>
                  </a:cubicBezTo>
                  <a:cubicBezTo>
                    <a:pt x="19455" y="20790"/>
                    <a:pt x="20528" y="20520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9018637" y="0"/>
              <a:ext cx="2757629" cy="166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94" fill="norm" stroke="1" extrusionOk="0">
                  <a:moveTo>
                    <a:pt x="1121" y="0"/>
                  </a:moveTo>
                  <a:cubicBezTo>
                    <a:pt x="1041" y="763"/>
                    <a:pt x="961" y="1526"/>
                    <a:pt x="901" y="2522"/>
                  </a:cubicBezTo>
                  <a:cubicBezTo>
                    <a:pt x="841" y="3517"/>
                    <a:pt x="801" y="4745"/>
                    <a:pt x="761" y="5956"/>
                  </a:cubicBezTo>
                  <a:cubicBezTo>
                    <a:pt x="721" y="7167"/>
                    <a:pt x="681" y="8361"/>
                    <a:pt x="651" y="9539"/>
                  </a:cubicBezTo>
                  <a:cubicBezTo>
                    <a:pt x="621" y="10717"/>
                    <a:pt x="601" y="11878"/>
                    <a:pt x="551" y="13023"/>
                  </a:cubicBezTo>
                  <a:cubicBezTo>
                    <a:pt x="501" y="14168"/>
                    <a:pt x="421" y="15296"/>
                    <a:pt x="321" y="16374"/>
                  </a:cubicBezTo>
                  <a:cubicBezTo>
                    <a:pt x="221" y="17453"/>
                    <a:pt x="101" y="18481"/>
                    <a:pt x="41" y="19194"/>
                  </a:cubicBezTo>
                  <a:cubicBezTo>
                    <a:pt x="-19" y="19908"/>
                    <a:pt x="-19" y="20306"/>
                    <a:pt x="81" y="20571"/>
                  </a:cubicBezTo>
                  <a:cubicBezTo>
                    <a:pt x="181" y="20837"/>
                    <a:pt x="381" y="20970"/>
                    <a:pt x="851" y="21036"/>
                  </a:cubicBezTo>
                  <a:cubicBezTo>
                    <a:pt x="1321" y="21102"/>
                    <a:pt x="2061" y="21102"/>
                    <a:pt x="2801" y="21135"/>
                  </a:cubicBezTo>
                  <a:cubicBezTo>
                    <a:pt x="3541" y="21169"/>
                    <a:pt x="4281" y="21235"/>
                    <a:pt x="5031" y="21301"/>
                  </a:cubicBezTo>
                  <a:cubicBezTo>
                    <a:pt x="5781" y="21368"/>
                    <a:pt x="6541" y="21434"/>
                    <a:pt x="7271" y="21484"/>
                  </a:cubicBezTo>
                  <a:cubicBezTo>
                    <a:pt x="8001" y="21534"/>
                    <a:pt x="8701" y="21567"/>
                    <a:pt x="9461" y="21583"/>
                  </a:cubicBezTo>
                  <a:cubicBezTo>
                    <a:pt x="10221" y="21600"/>
                    <a:pt x="11041" y="21600"/>
                    <a:pt x="11861" y="21567"/>
                  </a:cubicBezTo>
                  <a:cubicBezTo>
                    <a:pt x="12681" y="21534"/>
                    <a:pt x="13501" y="21467"/>
                    <a:pt x="14341" y="21384"/>
                  </a:cubicBezTo>
                  <a:cubicBezTo>
                    <a:pt x="15181" y="21301"/>
                    <a:pt x="16041" y="21202"/>
                    <a:pt x="16931" y="21119"/>
                  </a:cubicBezTo>
                  <a:cubicBezTo>
                    <a:pt x="17821" y="21036"/>
                    <a:pt x="18741" y="20970"/>
                    <a:pt x="19521" y="20870"/>
                  </a:cubicBezTo>
                  <a:cubicBezTo>
                    <a:pt x="20301" y="20771"/>
                    <a:pt x="20941" y="20638"/>
                    <a:pt x="21581" y="20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9384211" y="168670"/>
              <a:ext cx="24040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0" y="21600"/>
                  </a:moveTo>
                  <a:cubicBezTo>
                    <a:pt x="909" y="18953"/>
                    <a:pt x="1819" y="16306"/>
                    <a:pt x="3297" y="13447"/>
                  </a:cubicBezTo>
                  <a:cubicBezTo>
                    <a:pt x="4775" y="10588"/>
                    <a:pt x="6821" y="7518"/>
                    <a:pt x="8526" y="5453"/>
                  </a:cubicBezTo>
                  <a:cubicBezTo>
                    <a:pt x="10232" y="3388"/>
                    <a:pt x="11596" y="2329"/>
                    <a:pt x="12846" y="1482"/>
                  </a:cubicBezTo>
                  <a:cubicBezTo>
                    <a:pt x="14097" y="635"/>
                    <a:pt x="15234" y="0"/>
                    <a:pt x="16029" y="0"/>
                  </a:cubicBezTo>
                  <a:cubicBezTo>
                    <a:pt x="16825" y="0"/>
                    <a:pt x="17280" y="635"/>
                    <a:pt x="18189" y="2859"/>
                  </a:cubicBezTo>
                  <a:cubicBezTo>
                    <a:pt x="19099" y="5082"/>
                    <a:pt x="20463" y="8894"/>
                    <a:pt x="21032" y="11488"/>
                  </a:cubicBezTo>
                  <a:cubicBezTo>
                    <a:pt x="21600" y="14082"/>
                    <a:pt x="21373" y="15459"/>
                    <a:pt x="21145" y="16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9399545" y="375674"/>
              <a:ext cx="22234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6560"/>
                    <a:pt x="9434" y="11520"/>
                    <a:pt x="13034" y="7920"/>
                  </a:cubicBezTo>
                  <a:cubicBezTo>
                    <a:pt x="16634" y="4320"/>
                    <a:pt x="1911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9772560" y="167306"/>
              <a:ext cx="139386" cy="33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524" fill="norm" stroke="1" extrusionOk="0">
                  <a:moveTo>
                    <a:pt x="3873" y="2035"/>
                  </a:moveTo>
                  <a:cubicBezTo>
                    <a:pt x="4644" y="1061"/>
                    <a:pt x="5416" y="86"/>
                    <a:pt x="5801" y="5"/>
                  </a:cubicBezTo>
                  <a:cubicBezTo>
                    <a:pt x="6187" y="-76"/>
                    <a:pt x="6187" y="736"/>
                    <a:pt x="5223" y="3010"/>
                  </a:cubicBezTo>
                  <a:cubicBezTo>
                    <a:pt x="4259" y="5283"/>
                    <a:pt x="2330" y="9019"/>
                    <a:pt x="1173" y="11374"/>
                  </a:cubicBezTo>
                  <a:cubicBezTo>
                    <a:pt x="16" y="13729"/>
                    <a:pt x="-370" y="14703"/>
                    <a:pt x="401" y="15353"/>
                  </a:cubicBezTo>
                  <a:cubicBezTo>
                    <a:pt x="1173" y="16002"/>
                    <a:pt x="3101" y="16327"/>
                    <a:pt x="5994" y="16165"/>
                  </a:cubicBezTo>
                  <a:cubicBezTo>
                    <a:pt x="8887" y="16002"/>
                    <a:pt x="12744" y="15353"/>
                    <a:pt x="15444" y="14784"/>
                  </a:cubicBezTo>
                  <a:cubicBezTo>
                    <a:pt x="18144" y="14216"/>
                    <a:pt x="19687" y="13729"/>
                    <a:pt x="20459" y="13079"/>
                  </a:cubicBezTo>
                  <a:cubicBezTo>
                    <a:pt x="21230" y="12429"/>
                    <a:pt x="21230" y="11617"/>
                    <a:pt x="20459" y="10886"/>
                  </a:cubicBezTo>
                  <a:cubicBezTo>
                    <a:pt x="19687" y="10156"/>
                    <a:pt x="18144" y="9506"/>
                    <a:pt x="17373" y="9587"/>
                  </a:cubicBezTo>
                  <a:cubicBezTo>
                    <a:pt x="16601" y="9668"/>
                    <a:pt x="16601" y="10480"/>
                    <a:pt x="16987" y="12592"/>
                  </a:cubicBezTo>
                  <a:cubicBezTo>
                    <a:pt x="17373" y="14703"/>
                    <a:pt x="18144" y="18113"/>
                    <a:pt x="18916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9989891" y="414008"/>
              <a:ext cx="6133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00"/>
                    <a:pt x="7200" y="10800"/>
                    <a:pt x="3600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10466010" y="222338"/>
              <a:ext cx="213898" cy="350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55" fill="norm" stroke="1" extrusionOk="0">
                  <a:moveTo>
                    <a:pt x="10722" y="0"/>
                  </a:moveTo>
                  <a:cubicBezTo>
                    <a:pt x="7636" y="2504"/>
                    <a:pt x="4551" y="5009"/>
                    <a:pt x="2751" y="7826"/>
                  </a:cubicBezTo>
                  <a:cubicBezTo>
                    <a:pt x="951" y="10643"/>
                    <a:pt x="436" y="13774"/>
                    <a:pt x="179" y="15730"/>
                  </a:cubicBezTo>
                  <a:cubicBezTo>
                    <a:pt x="-78" y="17687"/>
                    <a:pt x="-78" y="18470"/>
                    <a:pt x="308" y="19252"/>
                  </a:cubicBezTo>
                  <a:cubicBezTo>
                    <a:pt x="693" y="20035"/>
                    <a:pt x="1465" y="20817"/>
                    <a:pt x="2493" y="21209"/>
                  </a:cubicBezTo>
                  <a:cubicBezTo>
                    <a:pt x="3522" y="21600"/>
                    <a:pt x="4808" y="21600"/>
                    <a:pt x="7122" y="20661"/>
                  </a:cubicBezTo>
                  <a:cubicBezTo>
                    <a:pt x="9436" y="19722"/>
                    <a:pt x="12779" y="17843"/>
                    <a:pt x="14965" y="15261"/>
                  </a:cubicBezTo>
                  <a:cubicBezTo>
                    <a:pt x="17151" y="12678"/>
                    <a:pt x="18179" y="9391"/>
                    <a:pt x="18565" y="7357"/>
                  </a:cubicBezTo>
                  <a:cubicBezTo>
                    <a:pt x="18951" y="5322"/>
                    <a:pt x="18693" y="4539"/>
                    <a:pt x="18308" y="3757"/>
                  </a:cubicBezTo>
                  <a:cubicBezTo>
                    <a:pt x="17922" y="2974"/>
                    <a:pt x="17408" y="2191"/>
                    <a:pt x="16379" y="1722"/>
                  </a:cubicBezTo>
                  <a:cubicBezTo>
                    <a:pt x="15351" y="1252"/>
                    <a:pt x="13808" y="1096"/>
                    <a:pt x="12393" y="1174"/>
                  </a:cubicBezTo>
                  <a:cubicBezTo>
                    <a:pt x="10979" y="1252"/>
                    <a:pt x="9693" y="1565"/>
                    <a:pt x="8665" y="2113"/>
                  </a:cubicBezTo>
                  <a:cubicBezTo>
                    <a:pt x="7636" y="2661"/>
                    <a:pt x="6865" y="3443"/>
                    <a:pt x="6479" y="5087"/>
                  </a:cubicBezTo>
                  <a:cubicBezTo>
                    <a:pt x="6093" y="6730"/>
                    <a:pt x="6093" y="9235"/>
                    <a:pt x="7636" y="11896"/>
                  </a:cubicBezTo>
                  <a:cubicBezTo>
                    <a:pt x="9179" y="14557"/>
                    <a:pt x="12265" y="17374"/>
                    <a:pt x="14451" y="19017"/>
                  </a:cubicBezTo>
                  <a:cubicBezTo>
                    <a:pt x="16636" y="20661"/>
                    <a:pt x="17922" y="21130"/>
                    <a:pt x="18951" y="21287"/>
                  </a:cubicBezTo>
                  <a:cubicBezTo>
                    <a:pt x="19979" y="21443"/>
                    <a:pt x="20751" y="21287"/>
                    <a:pt x="21522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0899460" y="199337"/>
              <a:ext cx="148456" cy="233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10" fill="norm" stroke="1" extrusionOk="0">
                  <a:moveTo>
                    <a:pt x="6989" y="0"/>
                  </a:moveTo>
                  <a:cubicBezTo>
                    <a:pt x="7355" y="2348"/>
                    <a:pt x="7721" y="4696"/>
                    <a:pt x="7172" y="7043"/>
                  </a:cubicBezTo>
                  <a:cubicBezTo>
                    <a:pt x="6623" y="9391"/>
                    <a:pt x="5158" y="11739"/>
                    <a:pt x="3877" y="13500"/>
                  </a:cubicBezTo>
                  <a:cubicBezTo>
                    <a:pt x="2596" y="15261"/>
                    <a:pt x="1498" y="16435"/>
                    <a:pt x="765" y="17609"/>
                  </a:cubicBezTo>
                  <a:cubicBezTo>
                    <a:pt x="33" y="18783"/>
                    <a:pt x="-333" y="19957"/>
                    <a:pt x="399" y="20661"/>
                  </a:cubicBezTo>
                  <a:cubicBezTo>
                    <a:pt x="1131" y="21365"/>
                    <a:pt x="2962" y="21600"/>
                    <a:pt x="6623" y="21248"/>
                  </a:cubicBezTo>
                  <a:cubicBezTo>
                    <a:pt x="10284" y="20896"/>
                    <a:pt x="15775" y="19957"/>
                    <a:pt x="21267" y="1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11001235" y="322006"/>
              <a:ext cx="2368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886"/>
                    <a:pt x="-1585" y="9771"/>
                    <a:pt x="575" y="13371"/>
                  </a:cubicBezTo>
                  <a:cubicBezTo>
                    <a:pt x="2735" y="16971"/>
                    <a:pt x="11375" y="1928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1204957" y="286486"/>
              <a:ext cx="295303" cy="21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20" fill="norm" stroke="1" extrusionOk="0">
                  <a:moveTo>
                    <a:pt x="11363" y="1245"/>
                  </a:moveTo>
                  <a:cubicBezTo>
                    <a:pt x="10624" y="482"/>
                    <a:pt x="9886" y="-280"/>
                    <a:pt x="8501" y="101"/>
                  </a:cubicBezTo>
                  <a:cubicBezTo>
                    <a:pt x="7117" y="482"/>
                    <a:pt x="5086" y="2007"/>
                    <a:pt x="3424" y="4294"/>
                  </a:cubicBezTo>
                  <a:cubicBezTo>
                    <a:pt x="1763" y="6581"/>
                    <a:pt x="470" y="9631"/>
                    <a:pt x="101" y="12426"/>
                  </a:cubicBezTo>
                  <a:cubicBezTo>
                    <a:pt x="-268" y="15221"/>
                    <a:pt x="286" y="17762"/>
                    <a:pt x="3147" y="19287"/>
                  </a:cubicBezTo>
                  <a:cubicBezTo>
                    <a:pt x="6009" y="20812"/>
                    <a:pt x="11178" y="21320"/>
                    <a:pt x="14594" y="21320"/>
                  </a:cubicBezTo>
                  <a:cubicBezTo>
                    <a:pt x="18009" y="21320"/>
                    <a:pt x="19670" y="20812"/>
                    <a:pt x="21332" y="20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6" name="Drawing"/>
          <p:cNvGrpSpPr/>
          <p:nvPr/>
        </p:nvGrpSpPr>
        <p:grpSpPr>
          <a:xfrm>
            <a:off x="38334" y="159640"/>
            <a:ext cx="12512283" cy="9316574"/>
            <a:chOff x="0" y="0"/>
            <a:chExt cx="12512281" cy="9316573"/>
          </a:xfrm>
        </p:grpSpPr>
        <p:sp>
          <p:nvSpPr>
            <p:cNvPr id="2702" name="Line"/>
            <p:cNvSpPr/>
            <p:nvPr/>
          </p:nvSpPr>
          <p:spPr>
            <a:xfrm>
              <a:off x="513736" y="282241"/>
              <a:ext cx="288385" cy="42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04" fill="norm" stroke="1" extrusionOk="0">
                  <a:moveTo>
                    <a:pt x="6758" y="3207"/>
                  </a:moveTo>
                  <a:cubicBezTo>
                    <a:pt x="6945" y="2568"/>
                    <a:pt x="7133" y="1929"/>
                    <a:pt x="7321" y="1290"/>
                  </a:cubicBezTo>
                  <a:cubicBezTo>
                    <a:pt x="7509" y="651"/>
                    <a:pt x="7697" y="12"/>
                    <a:pt x="7791" y="76"/>
                  </a:cubicBezTo>
                  <a:cubicBezTo>
                    <a:pt x="7885" y="140"/>
                    <a:pt x="7885" y="906"/>
                    <a:pt x="7978" y="1609"/>
                  </a:cubicBezTo>
                  <a:cubicBezTo>
                    <a:pt x="8072" y="2312"/>
                    <a:pt x="8260" y="2951"/>
                    <a:pt x="8824" y="3335"/>
                  </a:cubicBezTo>
                  <a:cubicBezTo>
                    <a:pt x="9387" y="3718"/>
                    <a:pt x="10326" y="3846"/>
                    <a:pt x="12298" y="3463"/>
                  </a:cubicBezTo>
                  <a:cubicBezTo>
                    <a:pt x="14271" y="3079"/>
                    <a:pt x="17276" y="2185"/>
                    <a:pt x="19060" y="1482"/>
                  </a:cubicBezTo>
                  <a:cubicBezTo>
                    <a:pt x="20845" y="779"/>
                    <a:pt x="21408" y="267"/>
                    <a:pt x="21126" y="76"/>
                  </a:cubicBezTo>
                  <a:cubicBezTo>
                    <a:pt x="20845" y="-116"/>
                    <a:pt x="19718" y="12"/>
                    <a:pt x="17276" y="970"/>
                  </a:cubicBezTo>
                  <a:cubicBezTo>
                    <a:pt x="14834" y="1929"/>
                    <a:pt x="11078" y="3718"/>
                    <a:pt x="9011" y="5060"/>
                  </a:cubicBezTo>
                  <a:cubicBezTo>
                    <a:pt x="6945" y="6402"/>
                    <a:pt x="6570" y="7297"/>
                    <a:pt x="7039" y="7872"/>
                  </a:cubicBezTo>
                  <a:cubicBezTo>
                    <a:pt x="7509" y="8447"/>
                    <a:pt x="8824" y="8703"/>
                    <a:pt x="9951" y="8831"/>
                  </a:cubicBezTo>
                  <a:cubicBezTo>
                    <a:pt x="11078" y="8959"/>
                    <a:pt x="12017" y="8959"/>
                    <a:pt x="12580" y="9278"/>
                  </a:cubicBezTo>
                  <a:cubicBezTo>
                    <a:pt x="13144" y="9598"/>
                    <a:pt x="13331" y="10237"/>
                    <a:pt x="12205" y="11259"/>
                  </a:cubicBezTo>
                  <a:cubicBezTo>
                    <a:pt x="11078" y="12282"/>
                    <a:pt x="8636" y="13688"/>
                    <a:pt x="6476" y="15030"/>
                  </a:cubicBezTo>
                  <a:cubicBezTo>
                    <a:pt x="4316" y="16372"/>
                    <a:pt x="2438" y="17650"/>
                    <a:pt x="1311" y="18672"/>
                  </a:cubicBezTo>
                  <a:cubicBezTo>
                    <a:pt x="184" y="19695"/>
                    <a:pt x="-192" y="20462"/>
                    <a:pt x="90" y="20909"/>
                  </a:cubicBezTo>
                  <a:cubicBezTo>
                    <a:pt x="371" y="21356"/>
                    <a:pt x="1311" y="21484"/>
                    <a:pt x="4598" y="20973"/>
                  </a:cubicBezTo>
                  <a:cubicBezTo>
                    <a:pt x="7885" y="20462"/>
                    <a:pt x="13519" y="19311"/>
                    <a:pt x="19154" y="18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820351" y="505922"/>
              <a:ext cx="291341" cy="23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1542"/>
                  </a:moveTo>
                  <a:cubicBezTo>
                    <a:pt x="758" y="838"/>
                    <a:pt x="1516" y="134"/>
                    <a:pt x="2368" y="16"/>
                  </a:cubicBezTo>
                  <a:cubicBezTo>
                    <a:pt x="3221" y="-101"/>
                    <a:pt x="4168" y="369"/>
                    <a:pt x="5211" y="3421"/>
                  </a:cubicBezTo>
                  <a:cubicBezTo>
                    <a:pt x="6253" y="6473"/>
                    <a:pt x="7389" y="12108"/>
                    <a:pt x="7674" y="15395"/>
                  </a:cubicBezTo>
                  <a:cubicBezTo>
                    <a:pt x="7958" y="18682"/>
                    <a:pt x="7389" y="19621"/>
                    <a:pt x="6632" y="20325"/>
                  </a:cubicBezTo>
                  <a:cubicBezTo>
                    <a:pt x="5874" y="21029"/>
                    <a:pt x="4926" y="21499"/>
                    <a:pt x="4358" y="21147"/>
                  </a:cubicBezTo>
                  <a:cubicBezTo>
                    <a:pt x="3789" y="20795"/>
                    <a:pt x="3600" y="19621"/>
                    <a:pt x="4547" y="16921"/>
                  </a:cubicBezTo>
                  <a:cubicBezTo>
                    <a:pt x="5495" y="14221"/>
                    <a:pt x="7579" y="9995"/>
                    <a:pt x="8905" y="7412"/>
                  </a:cubicBezTo>
                  <a:cubicBezTo>
                    <a:pt x="10232" y="4829"/>
                    <a:pt x="10800" y="3890"/>
                    <a:pt x="11747" y="2716"/>
                  </a:cubicBezTo>
                  <a:cubicBezTo>
                    <a:pt x="12695" y="1542"/>
                    <a:pt x="14021" y="134"/>
                    <a:pt x="14305" y="16"/>
                  </a:cubicBezTo>
                  <a:cubicBezTo>
                    <a:pt x="14589" y="-101"/>
                    <a:pt x="13832" y="1073"/>
                    <a:pt x="12789" y="3421"/>
                  </a:cubicBezTo>
                  <a:cubicBezTo>
                    <a:pt x="11747" y="5769"/>
                    <a:pt x="10421" y="9290"/>
                    <a:pt x="9853" y="11638"/>
                  </a:cubicBezTo>
                  <a:cubicBezTo>
                    <a:pt x="9284" y="13986"/>
                    <a:pt x="9474" y="15160"/>
                    <a:pt x="11084" y="15864"/>
                  </a:cubicBezTo>
                  <a:cubicBezTo>
                    <a:pt x="12695" y="16569"/>
                    <a:pt x="15726" y="16803"/>
                    <a:pt x="17716" y="16569"/>
                  </a:cubicBezTo>
                  <a:cubicBezTo>
                    <a:pt x="19705" y="16334"/>
                    <a:pt x="20653" y="15629"/>
                    <a:pt x="21600" y="14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1454527" y="246702"/>
              <a:ext cx="186177" cy="34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434" fill="norm" stroke="1" extrusionOk="0">
                  <a:moveTo>
                    <a:pt x="10756" y="0"/>
                  </a:moveTo>
                  <a:cubicBezTo>
                    <a:pt x="8421" y="3287"/>
                    <a:pt x="6086" y="6574"/>
                    <a:pt x="4334" y="9548"/>
                  </a:cubicBezTo>
                  <a:cubicBezTo>
                    <a:pt x="2583" y="12522"/>
                    <a:pt x="1415" y="15183"/>
                    <a:pt x="686" y="17139"/>
                  </a:cubicBezTo>
                  <a:cubicBezTo>
                    <a:pt x="-44" y="19096"/>
                    <a:pt x="-336" y="20348"/>
                    <a:pt x="540" y="20974"/>
                  </a:cubicBezTo>
                  <a:cubicBezTo>
                    <a:pt x="1415" y="21600"/>
                    <a:pt x="3459" y="21600"/>
                    <a:pt x="7107" y="20896"/>
                  </a:cubicBezTo>
                  <a:cubicBezTo>
                    <a:pt x="10756" y="20191"/>
                    <a:pt x="16010" y="18783"/>
                    <a:pt x="21264" y="17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1614088" y="446039"/>
              <a:ext cx="1894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758"/>
                    <a:pt x="3818" y="1516"/>
                    <a:pt x="1118" y="4642"/>
                  </a:cubicBezTo>
                  <a:cubicBezTo>
                    <a:pt x="-1582" y="7768"/>
                    <a:pt x="1118" y="13263"/>
                    <a:pt x="3818" y="16484"/>
                  </a:cubicBezTo>
                  <a:cubicBezTo>
                    <a:pt x="6518" y="19705"/>
                    <a:pt x="9218" y="20653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567346" y="852382"/>
              <a:ext cx="95068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8470"/>
                    <a:pt x="4645" y="15339"/>
                    <a:pt x="6997" y="12522"/>
                  </a:cubicBezTo>
                  <a:cubicBezTo>
                    <a:pt x="9348" y="9704"/>
                    <a:pt x="11729" y="7200"/>
                    <a:pt x="14023" y="5322"/>
                  </a:cubicBezTo>
                  <a:cubicBezTo>
                    <a:pt x="16316" y="3443"/>
                    <a:pt x="18523" y="2191"/>
                    <a:pt x="19771" y="1409"/>
                  </a:cubicBezTo>
                  <a:cubicBezTo>
                    <a:pt x="21019" y="626"/>
                    <a:pt x="21310" y="3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1005167" y="890716"/>
              <a:ext cx="497534" cy="12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04" fill="norm" stroke="1" extrusionOk="0">
                  <a:moveTo>
                    <a:pt x="1618" y="19059"/>
                  </a:moveTo>
                  <a:cubicBezTo>
                    <a:pt x="737" y="19906"/>
                    <a:pt x="-145" y="20753"/>
                    <a:pt x="20" y="21176"/>
                  </a:cubicBezTo>
                  <a:cubicBezTo>
                    <a:pt x="186" y="21600"/>
                    <a:pt x="1398" y="21600"/>
                    <a:pt x="3877" y="19694"/>
                  </a:cubicBezTo>
                  <a:cubicBezTo>
                    <a:pt x="6357" y="17788"/>
                    <a:pt x="10104" y="13976"/>
                    <a:pt x="13245" y="10376"/>
                  </a:cubicBezTo>
                  <a:cubicBezTo>
                    <a:pt x="16386" y="6776"/>
                    <a:pt x="18920" y="3388"/>
                    <a:pt x="214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1786373" y="453706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1801707" y="668378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3089736" y="224849"/>
              <a:ext cx="271909" cy="553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71" fill="norm" stroke="1" extrusionOk="0">
                  <a:moveTo>
                    <a:pt x="0" y="8278"/>
                  </a:moveTo>
                  <a:cubicBezTo>
                    <a:pt x="793" y="10953"/>
                    <a:pt x="1585" y="13628"/>
                    <a:pt x="2081" y="15412"/>
                  </a:cubicBezTo>
                  <a:cubicBezTo>
                    <a:pt x="2576" y="17195"/>
                    <a:pt x="2774" y="18087"/>
                    <a:pt x="2972" y="18830"/>
                  </a:cubicBezTo>
                  <a:cubicBezTo>
                    <a:pt x="3171" y="19573"/>
                    <a:pt x="3369" y="20168"/>
                    <a:pt x="3468" y="20168"/>
                  </a:cubicBezTo>
                  <a:cubicBezTo>
                    <a:pt x="3567" y="20168"/>
                    <a:pt x="3567" y="19573"/>
                    <a:pt x="3369" y="17542"/>
                  </a:cubicBezTo>
                  <a:cubicBezTo>
                    <a:pt x="3171" y="15511"/>
                    <a:pt x="2774" y="12043"/>
                    <a:pt x="2873" y="8972"/>
                  </a:cubicBezTo>
                  <a:cubicBezTo>
                    <a:pt x="2972" y="5900"/>
                    <a:pt x="3567" y="3225"/>
                    <a:pt x="4261" y="1738"/>
                  </a:cubicBezTo>
                  <a:cubicBezTo>
                    <a:pt x="4954" y="252"/>
                    <a:pt x="5747" y="-45"/>
                    <a:pt x="7134" y="5"/>
                  </a:cubicBezTo>
                  <a:cubicBezTo>
                    <a:pt x="8521" y="54"/>
                    <a:pt x="10503" y="450"/>
                    <a:pt x="13079" y="1986"/>
                  </a:cubicBezTo>
                  <a:cubicBezTo>
                    <a:pt x="15655" y="3522"/>
                    <a:pt x="18826" y="6197"/>
                    <a:pt x="20213" y="8773"/>
                  </a:cubicBezTo>
                  <a:cubicBezTo>
                    <a:pt x="21600" y="11349"/>
                    <a:pt x="21204" y="13827"/>
                    <a:pt x="19916" y="15808"/>
                  </a:cubicBezTo>
                  <a:cubicBezTo>
                    <a:pt x="18628" y="17790"/>
                    <a:pt x="16448" y="19276"/>
                    <a:pt x="14565" y="20217"/>
                  </a:cubicBezTo>
                  <a:cubicBezTo>
                    <a:pt x="12683" y="21159"/>
                    <a:pt x="11097" y="21555"/>
                    <a:pt x="9215" y="21456"/>
                  </a:cubicBezTo>
                  <a:cubicBezTo>
                    <a:pt x="7332" y="21357"/>
                    <a:pt x="5152" y="20762"/>
                    <a:pt x="4756" y="19871"/>
                  </a:cubicBezTo>
                  <a:cubicBezTo>
                    <a:pt x="4360" y="18979"/>
                    <a:pt x="5747" y="17790"/>
                    <a:pt x="7134" y="16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3526746" y="481141"/>
              <a:ext cx="130337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694" y="12302"/>
                    <a:pt x="3388" y="4448"/>
                    <a:pt x="6988" y="1502"/>
                  </a:cubicBezTo>
                  <a:cubicBezTo>
                    <a:pt x="10588" y="-1443"/>
                    <a:pt x="1609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3549746" y="584043"/>
              <a:ext cx="161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7280"/>
                    <a:pt x="6857" y="12960"/>
                    <a:pt x="10457" y="9360"/>
                  </a:cubicBezTo>
                  <a:cubicBezTo>
                    <a:pt x="14057" y="5760"/>
                    <a:pt x="1782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3943603" y="232569"/>
              <a:ext cx="219491" cy="479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41" fill="norm" stroke="1" extrusionOk="0">
                  <a:moveTo>
                    <a:pt x="21323" y="288"/>
                  </a:moveTo>
                  <a:cubicBezTo>
                    <a:pt x="16606" y="60"/>
                    <a:pt x="11889" y="-167"/>
                    <a:pt x="8289" y="174"/>
                  </a:cubicBezTo>
                  <a:cubicBezTo>
                    <a:pt x="4689" y="515"/>
                    <a:pt x="2206" y="1425"/>
                    <a:pt x="964" y="2220"/>
                  </a:cubicBezTo>
                  <a:cubicBezTo>
                    <a:pt x="-277" y="3016"/>
                    <a:pt x="-277" y="3698"/>
                    <a:pt x="716" y="4437"/>
                  </a:cubicBezTo>
                  <a:cubicBezTo>
                    <a:pt x="1709" y="5176"/>
                    <a:pt x="3695" y="5972"/>
                    <a:pt x="6178" y="6938"/>
                  </a:cubicBezTo>
                  <a:cubicBezTo>
                    <a:pt x="8661" y="7905"/>
                    <a:pt x="11640" y="9041"/>
                    <a:pt x="13130" y="10008"/>
                  </a:cubicBezTo>
                  <a:cubicBezTo>
                    <a:pt x="14620" y="10974"/>
                    <a:pt x="14620" y="11770"/>
                    <a:pt x="13254" y="12679"/>
                  </a:cubicBezTo>
                  <a:cubicBezTo>
                    <a:pt x="11889" y="13589"/>
                    <a:pt x="9157" y="14612"/>
                    <a:pt x="7295" y="15294"/>
                  </a:cubicBezTo>
                  <a:cubicBezTo>
                    <a:pt x="5433" y="15976"/>
                    <a:pt x="4440" y="16317"/>
                    <a:pt x="3695" y="16772"/>
                  </a:cubicBezTo>
                  <a:cubicBezTo>
                    <a:pt x="2951" y="17227"/>
                    <a:pt x="2454" y="17795"/>
                    <a:pt x="2702" y="18364"/>
                  </a:cubicBezTo>
                  <a:cubicBezTo>
                    <a:pt x="2951" y="18932"/>
                    <a:pt x="3944" y="19500"/>
                    <a:pt x="6302" y="20069"/>
                  </a:cubicBezTo>
                  <a:cubicBezTo>
                    <a:pt x="8661" y="20637"/>
                    <a:pt x="12385" y="21206"/>
                    <a:pt x="15116" y="21319"/>
                  </a:cubicBezTo>
                  <a:cubicBezTo>
                    <a:pt x="17847" y="21433"/>
                    <a:pt x="19585" y="21092"/>
                    <a:pt x="21323" y="2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4232095" y="331037"/>
              <a:ext cx="16100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43" y="4114"/>
                    <a:pt x="5486" y="8229"/>
                    <a:pt x="9086" y="11829"/>
                  </a:cubicBezTo>
                  <a:cubicBezTo>
                    <a:pt x="12686" y="15429"/>
                    <a:pt x="17143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4262763" y="292703"/>
              <a:ext cx="199338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15" y="126"/>
                    <a:pt x="18831" y="253"/>
                    <a:pt x="16477" y="1642"/>
                  </a:cubicBezTo>
                  <a:cubicBezTo>
                    <a:pt x="14123" y="3032"/>
                    <a:pt x="10800" y="5684"/>
                    <a:pt x="7892" y="8779"/>
                  </a:cubicBezTo>
                  <a:cubicBezTo>
                    <a:pt x="4985" y="11874"/>
                    <a:pt x="2492" y="15411"/>
                    <a:pt x="1246" y="17621"/>
                  </a:cubicBezTo>
                  <a:cubicBezTo>
                    <a:pt x="0" y="19832"/>
                    <a:pt x="0" y="207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4508102" y="584043"/>
              <a:ext cx="1" cy="122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4661438" y="599376"/>
              <a:ext cx="69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4853109" y="591709"/>
              <a:ext cx="99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5290119" y="292703"/>
              <a:ext cx="222339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69" y="3064"/>
                    <a:pt x="8938" y="6128"/>
                    <a:pt x="12538" y="9728"/>
                  </a:cubicBezTo>
                  <a:cubicBezTo>
                    <a:pt x="16138" y="13328"/>
                    <a:pt x="18869" y="174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5374454" y="239035"/>
              <a:ext cx="184005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00" y="1298"/>
                    <a:pt x="15000" y="2597"/>
                    <a:pt x="12600" y="4780"/>
                  </a:cubicBezTo>
                  <a:cubicBezTo>
                    <a:pt x="10200" y="6964"/>
                    <a:pt x="8700" y="10033"/>
                    <a:pt x="6750" y="12984"/>
                  </a:cubicBezTo>
                  <a:cubicBezTo>
                    <a:pt x="4800" y="15934"/>
                    <a:pt x="2400" y="187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599348" y="531691"/>
              <a:ext cx="158449" cy="165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4" fill="norm" stroke="1" extrusionOk="0">
                  <a:moveTo>
                    <a:pt x="1742" y="5637"/>
                  </a:moveTo>
                  <a:cubicBezTo>
                    <a:pt x="1394" y="8861"/>
                    <a:pt x="1045" y="12085"/>
                    <a:pt x="697" y="14987"/>
                  </a:cubicBezTo>
                  <a:cubicBezTo>
                    <a:pt x="348" y="17888"/>
                    <a:pt x="0" y="20467"/>
                    <a:pt x="0" y="20790"/>
                  </a:cubicBezTo>
                  <a:cubicBezTo>
                    <a:pt x="0" y="21112"/>
                    <a:pt x="348" y="19178"/>
                    <a:pt x="2439" y="15470"/>
                  </a:cubicBezTo>
                  <a:cubicBezTo>
                    <a:pt x="4529" y="11763"/>
                    <a:pt x="8361" y="6282"/>
                    <a:pt x="11323" y="3219"/>
                  </a:cubicBezTo>
                  <a:cubicBezTo>
                    <a:pt x="14284" y="157"/>
                    <a:pt x="16374" y="-488"/>
                    <a:pt x="17768" y="318"/>
                  </a:cubicBezTo>
                  <a:cubicBezTo>
                    <a:pt x="19161" y="1124"/>
                    <a:pt x="19858" y="3381"/>
                    <a:pt x="20381" y="6605"/>
                  </a:cubicBezTo>
                  <a:cubicBezTo>
                    <a:pt x="20903" y="9828"/>
                    <a:pt x="21252" y="14019"/>
                    <a:pt x="21600" y="18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5903466" y="194175"/>
              <a:ext cx="131518" cy="672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455" fill="norm" stroke="1" extrusionOk="0">
                  <a:moveTo>
                    <a:pt x="0" y="698"/>
                  </a:moveTo>
                  <a:cubicBezTo>
                    <a:pt x="1223" y="372"/>
                    <a:pt x="2445" y="46"/>
                    <a:pt x="4891" y="5"/>
                  </a:cubicBezTo>
                  <a:cubicBezTo>
                    <a:pt x="7336" y="-36"/>
                    <a:pt x="11004" y="209"/>
                    <a:pt x="13857" y="779"/>
                  </a:cubicBezTo>
                  <a:cubicBezTo>
                    <a:pt x="16709" y="1350"/>
                    <a:pt x="18747" y="2246"/>
                    <a:pt x="17932" y="3184"/>
                  </a:cubicBezTo>
                  <a:cubicBezTo>
                    <a:pt x="17117" y="4121"/>
                    <a:pt x="13449" y="5099"/>
                    <a:pt x="10800" y="5792"/>
                  </a:cubicBezTo>
                  <a:cubicBezTo>
                    <a:pt x="8151" y="6485"/>
                    <a:pt x="6521" y="6892"/>
                    <a:pt x="6113" y="7504"/>
                  </a:cubicBezTo>
                  <a:cubicBezTo>
                    <a:pt x="5706" y="8115"/>
                    <a:pt x="6521" y="8930"/>
                    <a:pt x="7743" y="9786"/>
                  </a:cubicBezTo>
                  <a:cubicBezTo>
                    <a:pt x="8966" y="10642"/>
                    <a:pt x="10596" y="11538"/>
                    <a:pt x="12838" y="12639"/>
                  </a:cubicBezTo>
                  <a:cubicBezTo>
                    <a:pt x="15079" y="13739"/>
                    <a:pt x="17932" y="15043"/>
                    <a:pt x="19562" y="16307"/>
                  </a:cubicBezTo>
                  <a:cubicBezTo>
                    <a:pt x="21192" y="17570"/>
                    <a:pt x="21600" y="18793"/>
                    <a:pt x="19766" y="19689"/>
                  </a:cubicBezTo>
                  <a:cubicBezTo>
                    <a:pt x="17932" y="20586"/>
                    <a:pt x="13857" y="21156"/>
                    <a:pt x="10596" y="21360"/>
                  </a:cubicBezTo>
                  <a:cubicBezTo>
                    <a:pt x="7336" y="21564"/>
                    <a:pt x="4891" y="21401"/>
                    <a:pt x="2445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6420636" y="446039"/>
              <a:ext cx="471853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fill="norm" stroke="1" extrusionOk="0">
                  <a:moveTo>
                    <a:pt x="1575" y="21600"/>
                  </a:moveTo>
                  <a:cubicBezTo>
                    <a:pt x="1113" y="20855"/>
                    <a:pt x="651" y="20110"/>
                    <a:pt x="305" y="18869"/>
                  </a:cubicBezTo>
                  <a:cubicBezTo>
                    <a:pt x="-42" y="17628"/>
                    <a:pt x="-273" y="15890"/>
                    <a:pt x="651" y="13655"/>
                  </a:cubicBezTo>
                  <a:cubicBezTo>
                    <a:pt x="1575" y="11421"/>
                    <a:pt x="3654" y="8690"/>
                    <a:pt x="5271" y="7697"/>
                  </a:cubicBezTo>
                  <a:cubicBezTo>
                    <a:pt x="6888" y="6703"/>
                    <a:pt x="8044" y="7448"/>
                    <a:pt x="9025" y="9186"/>
                  </a:cubicBezTo>
                  <a:cubicBezTo>
                    <a:pt x="10007" y="10924"/>
                    <a:pt x="10816" y="13655"/>
                    <a:pt x="11451" y="15393"/>
                  </a:cubicBezTo>
                  <a:cubicBezTo>
                    <a:pt x="12086" y="17131"/>
                    <a:pt x="12548" y="17876"/>
                    <a:pt x="13126" y="18248"/>
                  </a:cubicBezTo>
                  <a:cubicBezTo>
                    <a:pt x="13703" y="18621"/>
                    <a:pt x="14397" y="18621"/>
                    <a:pt x="15436" y="17131"/>
                  </a:cubicBezTo>
                  <a:cubicBezTo>
                    <a:pt x="16476" y="15641"/>
                    <a:pt x="17862" y="12662"/>
                    <a:pt x="18901" y="9559"/>
                  </a:cubicBezTo>
                  <a:cubicBezTo>
                    <a:pt x="19941" y="6455"/>
                    <a:pt x="20634" y="3228"/>
                    <a:pt x="213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6547481" y="285036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6570481" y="193034"/>
              <a:ext cx="306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6693151" y="277369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6700818" y="193034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6781675" y="-1"/>
              <a:ext cx="172149" cy="41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38" fill="norm" stroke="1" extrusionOk="0">
                  <a:moveTo>
                    <a:pt x="21397" y="12792"/>
                  </a:moveTo>
                  <a:cubicBezTo>
                    <a:pt x="19173" y="12129"/>
                    <a:pt x="16950" y="11467"/>
                    <a:pt x="13773" y="11666"/>
                  </a:cubicBezTo>
                  <a:cubicBezTo>
                    <a:pt x="10597" y="11864"/>
                    <a:pt x="6468" y="12925"/>
                    <a:pt x="3926" y="14183"/>
                  </a:cubicBezTo>
                  <a:cubicBezTo>
                    <a:pt x="1385" y="15442"/>
                    <a:pt x="432" y="16900"/>
                    <a:pt x="115" y="17960"/>
                  </a:cubicBezTo>
                  <a:cubicBezTo>
                    <a:pt x="-203" y="19020"/>
                    <a:pt x="115" y="19683"/>
                    <a:pt x="1385" y="20014"/>
                  </a:cubicBezTo>
                  <a:cubicBezTo>
                    <a:pt x="2656" y="20345"/>
                    <a:pt x="4879" y="20345"/>
                    <a:pt x="7897" y="19219"/>
                  </a:cubicBezTo>
                  <a:cubicBezTo>
                    <a:pt x="10915" y="18093"/>
                    <a:pt x="14726" y="15840"/>
                    <a:pt x="16950" y="12726"/>
                  </a:cubicBezTo>
                  <a:cubicBezTo>
                    <a:pt x="19173" y="9612"/>
                    <a:pt x="19809" y="5636"/>
                    <a:pt x="20126" y="3251"/>
                  </a:cubicBezTo>
                  <a:cubicBezTo>
                    <a:pt x="20444" y="866"/>
                    <a:pt x="20444" y="71"/>
                    <a:pt x="19968" y="4"/>
                  </a:cubicBezTo>
                  <a:cubicBezTo>
                    <a:pt x="19491" y="-62"/>
                    <a:pt x="18538" y="601"/>
                    <a:pt x="17585" y="2986"/>
                  </a:cubicBezTo>
                  <a:cubicBezTo>
                    <a:pt x="16632" y="5371"/>
                    <a:pt x="15679" y="9479"/>
                    <a:pt x="15679" y="12659"/>
                  </a:cubicBezTo>
                  <a:cubicBezTo>
                    <a:pt x="15679" y="15840"/>
                    <a:pt x="16632" y="18093"/>
                    <a:pt x="17744" y="19418"/>
                  </a:cubicBezTo>
                  <a:cubicBezTo>
                    <a:pt x="18856" y="20743"/>
                    <a:pt x="20126" y="21140"/>
                    <a:pt x="21397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7479888" y="262035"/>
              <a:ext cx="303991" cy="54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50" fill="norm" stroke="1" extrusionOk="0">
                  <a:moveTo>
                    <a:pt x="5561" y="0"/>
                  </a:moveTo>
                  <a:cubicBezTo>
                    <a:pt x="4133" y="1507"/>
                    <a:pt x="2705" y="3014"/>
                    <a:pt x="1634" y="5727"/>
                  </a:cubicBezTo>
                  <a:cubicBezTo>
                    <a:pt x="563" y="8439"/>
                    <a:pt x="-151" y="12357"/>
                    <a:pt x="28" y="15170"/>
                  </a:cubicBezTo>
                  <a:cubicBezTo>
                    <a:pt x="206" y="17983"/>
                    <a:pt x="1277" y="19691"/>
                    <a:pt x="2794" y="20595"/>
                  </a:cubicBezTo>
                  <a:cubicBezTo>
                    <a:pt x="4312" y="21500"/>
                    <a:pt x="6275" y="21600"/>
                    <a:pt x="8507" y="20847"/>
                  </a:cubicBezTo>
                  <a:cubicBezTo>
                    <a:pt x="10738" y="20093"/>
                    <a:pt x="13237" y="18486"/>
                    <a:pt x="15380" y="16326"/>
                  </a:cubicBezTo>
                  <a:cubicBezTo>
                    <a:pt x="17522" y="14166"/>
                    <a:pt x="19307" y="11453"/>
                    <a:pt x="20289" y="9193"/>
                  </a:cubicBezTo>
                  <a:cubicBezTo>
                    <a:pt x="21270" y="6932"/>
                    <a:pt x="21449" y="5124"/>
                    <a:pt x="21003" y="3767"/>
                  </a:cubicBezTo>
                  <a:cubicBezTo>
                    <a:pt x="20556" y="2411"/>
                    <a:pt x="19485" y="1507"/>
                    <a:pt x="18325" y="1105"/>
                  </a:cubicBezTo>
                  <a:cubicBezTo>
                    <a:pt x="17165" y="703"/>
                    <a:pt x="15915" y="804"/>
                    <a:pt x="15290" y="1155"/>
                  </a:cubicBezTo>
                  <a:cubicBezTo>
                    <a:pt x="14666" y="1507"/>
                    <a:pt x="14666" y="2110"/>
                    <a:pt x="14666" y="2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7816043" y="471143"/>
              <a:ext cx="119137" cy="216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79" fill="norm" stroke="1" extrusionOk="0">
                  <a:moveTo>
                    <a:pt x="7637" y="2030"/>
                  </a:moveTo>
                  <a:cubicBezTo>
                    <a:pt x="5798" y="6748"/>
                    <a:pt x="3960" y="11465"/>
                    <a:pt x="2581" y="14941"/>
                  </a:cubicBezTo>
                  <a:cubicBezTo>
                    <a:pt x="1203" y="18417"/>
                    <a:pt x="284" y="20651"/>
                    <a:pt x="54" y="21024"/>
                  </a:cubicBezTo>
                  <a:cubicBezTo>
                    <a:pt x="-176" y="21396"/>
                    <a:pt x="284" y="19906"/>
                    <a:pt x="2352" y="16306"/>
                  </a:cubicBezTo>
                  <a:cubicBezTo>
                    <a:pt x="4420" y="12706"/>
                    <a:pt x="8096" y="6996"/>
                    <a:pt x="10854" y="3768"/>
                  </a:cubicBezTo>
                  <a:cubicBezTo>
                    <a:pt x="13611" y="541"/>
                    <a:pt x="15449" y="-204"/>
                    <a:pt x="16828" y="44"/>
                  </a:cubicBezTo>
                  <a:cubicBezTo>
                    <a:pt x="18207" y="293"/>
                    <a:pt x="19126" y="1534"/>
                    <a:pt x="19815" y="4762"/>
                  </a:cubicBezTo>
                  <a:cubicBezTo>
                    <a:pt x="20505" y="7989"/>
                    <a:pt x="20964" y="13203"/>
                    <a:pt x="21424" y="18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8027181" y="515041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8065515" y="323370"/>
              <a:ext cx="6900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6560"/>
                    <a:pt x="3200" y="11520"/>
                    <a:pt x="6800" y="7920"/>
                  </a:cubicBezTo>
                  <a:cubicBezTo>
                    <a:pt x="10400" y="4320"/>
                    <a:pt x="160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8173523" y="222230"/>
              <a:ext cx="167999" cy="47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1" fill="norm" stroke="1" extrusionOk="0">
                  <a:moveTo>
                    <a:pt x="21514" y="2492"/>
                  </a:moveTo>
                  <a:cubicBezTo>
                    <a:pt x="21514" y="1799"/>
                    <a:pt x="21514" y="1106"/>
                    <a:pt x="20696" y="644"/>
                  </a:cubicBezTo>
                  <a:cubicBezTo>
                    <a:pt x="19878" y="182"/>
                    <a:pt x="18241" y="-49"/>
                    <a:pt x="15787" y="9"/>
                  </a:cubicBezTo>
                  <a:cubicBezTo>
                    <a:pt x="13332" y="67"/>
                    <a:pt x="10059" y="413"/>
                    <a:pt x="7278" y="1568"/>
                  </a:cubicBezTo>
                  <a:cubicBezTo>
                    <a:pt x="4496" y="2723"/>
                    <a:pt x="2205" y="4687"/>
                    <a:pt x="1059" y="7459"/>
                  </a:cubicBezTo>
                  <a:cubicBezTo>
                    <a:pt x="-86" y="10231"/>
                    <a:pt x="-86" y="13812"/>
                    <a:pt x="78" y="16295"/>
                  </a:cubicBezTo>
                  <a:cubicBezTo>
                    <a:pt x="241" y="18779"/>
                    <a:pt x="569" y="20165"/>
                    <a:pt x="896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8088515" y="515041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8550389" y="262035"/>
              <a:ext cx="258810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600" fill="norm" stroke="1" extrusionOk="0">
                  <a:moveTo>
                    <a:pt x="15896" y="0"/>
                  </a:moveTo>
                  <a:cubicBezTo>
                    <a:pt x="13016" y="116"/>
                    <a:pt x="10136" y="232"/>
                    <a:pt x="7564" y="1684"/>
                  </a:cubicBezTo>
                  <a:cubicBezTo>
                    <a:pt x="4993" y="3135"/>
                    <a:pt x="2730" y="5923"/>
                    <a:pt x="1290" y="8594"/>
                  </a:cubicBezTo>
                  <a:cubicBezTo>
                    <a:pt x="-150" y="11265"/>
                    <a:pt x="-767" y="13819"/>
                    <a:pt x="1496" y="15852"/>
                  </a:cubicBezTo>
                  <a:cubicBezTo>
                    <a:pt x="3759" y="17884"/>
                    <a:pt x="8902" y="19394"/>
                    <a:pt x="12604" y="20265"/>
                  </a:cubicBezTo>
                  <a:cubicBezTo>
                    <a:pt x="16307" y="21135"/>
                    <a:pt x="18570" y="21368"/>
                    <a:pt x="208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8905334" y="402546"/>
              <a:ext cx="302540" cy="22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240" fill="norm" stroke="1" extrusionOk="0">
                  <a:moveTo>
                    <a:pt x="13209" y="5234"/>
                  </a:moveTo>
                  <a:cubicBezTo>
                    <a:pt x="13209" y="4097"/>
                    <a:pt x="13209" y="2960"/>
                    <a:pt x="12219" y="1710"/>
                  </a:cubicBezTo>
                  <a:cubicBezTo>
                    <a:pt x="11229" y="459"/>
                    <a:pt x="9249" y="-905"/>
                    <a:pt x="6999" y="800"/>
                  </a:cubicBezTo>
                  <a:cubicBezTo>
                    <a:pt x="4749" y="2506"/>
                    <a:pt x="2229" y="7280"/>
                    <a:pt x="969" y="10804"/>
                  </a:cubicBezTo>
                  <a:cubicBezTo>
                    <a:pt x="-291" y="14329"/>
                    <a:pt x="-291" y="16602"/>
                    <a:pt x="789" y="18194"/>
                  </a:cubicBezTo>
                  <a:cubicBezTo>
                    <a:pt x="1869" y="19786"/>
                    <a:pt x="4029" y="20695"/>
                    <a:pt x="6549" y="19217"/>
                  </a:cubicBezTo>
                  <a:cubicBezTo>
                    <a:pt x="9069" y="17739"/>
                    <a:pt x="11949" y="13874"/>
                    <a:pt x="13479" y="11032"/>
                  </a:cubicBezTo>
                  <a:cubicBezTo>
                    <a:pt x="15009" y="8190"/>
                    <a:pt x="15189" y="6371"/>
                    <a:pt x="15369" y="6826"/>
                  </a:cubicBezTo>
                  <a:cubicBezTo>
                    <a:pt x="15549" y="7280"/>
                    <a:pt x="15729" y="10009"/>
                    <a:pt x="16719" y="12623"/>
                  </a:cubicBezTo>
                  <a:cubicBezTo>
                    <a:pt x="17709" y="15238"/>
                    <a:pt x="19509" y="17739"/>
                    <a:pt x="21309" y="202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9322876" y="607043"/>
              <a:ext cx="9200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9637217" y="254368"/>
              <a:ext cx="246806" cy="396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46" fill="norm" stroke="1" extrusionOk="0">
                  <a:moveTo>
                    <a:pt x="4008" y="0"/>
                  </a:moveTo>
                  <a:cubicBezTo>
                    <a:pt x="3563" y="4265"/>
                    <a:pt x="3118" y="8530"/>
                    <a:pt x="2784" y="11763"/>
                  </a:cubicBezTo>
                  <a:cubicBezTo>
                    <a:pt x="2450" y="14996"/>
                    <a:pt x="2227" y="17197"/>
                    <a:pt x="2115" y="18642"/>
                  </a:cubicBezTo>
                  <a:cubicBezTo>
                    <a:pt x="2004" y="20087"/>
                    <a:pt x="2004" y="20775"/>
                    <a:pt x="2227" y="20637"/>
                  </a:cubicBezTo>
                  <a:cubicBezTo>
                    <a:pt x="2450" y="20499"/>
                    <a:pt x="2895" y="19536"/>
                    <a:pt x="4342" y="17885"/>
                  </a:cubicBezTo>
                  <a:cubicBezTo>
                    <a:pt x="5790" y="16234"/>
                    <a:pt x="8239" y="13896"/>
                    <a:pt x="11023" y="12795"/>
                  </a:cubicBezTo>
                  <a:cubicBezTo>
                    <a:pt x="13806" y="11694"/>
                    <a:pt x="16924" y="11832"/>
                    <a:pt x="18816" y="12589"/>
                  </a:cubicBezTo>
                  <a:cubicBezTo>
                    <a:pt x="20709" y="13345"/>
                    <a:pt x="21377" y="14721"/>
                    <a:pt x="21489" y="16097"/>
                  </a:cubicBezTo>
                  <a:cubicBezTo>
                    <a:pt x="21600" y="17473"/>
                    <a:pt x="21155" y="18848"/>
                    <a:pt x="19819" y="19880"/>
                  </a:cubicBezTo>
                  <a:cubicBezTo>
                    <a:pt x="18482" y="20912"/>
                    <a:pt x="16256" y="21600"/>
                    <a:pt x="12804" y="21256"/>
                  </a:cubicBezTo>
                  <a:cubicBezTo>
                    <a:pt x="9353" y="20912"/>
                    <a:pt x="4676" y="19536"/>
                    <a:pt x="0" y="181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10012892" y="246702"/>
              <a:ext cx="109847" cy="57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2946" y="0"/>
                  </a:moveTo>
                  <a:cubicBezTo>
                    <a:pt x="6873" y="1446"/>
                    <a:pt x="10800" y="2893"/>
                    <a:pt x="13991" y="4677"/>
                  </a:cubicBezTo>
                  <a:cubicBezTo>
                    <a:pt x="17182" y="6461"/>
                    <a:pt x="19636" y="8582"/>
                    <a:pt x="20618" y="10896"/>
                  </a:cubicBezTo>
                  <a:cubicBezTo>
                    <a:pt x="21600" y="13211"/>
                    <a:pt x="21109" y="15718"/>
                    <a:pt x="18900" y="17502"/>
                  </a:cubicBezTo>
                  <a:cubicBezTo>
                    <a:pt x="16691" y="19286"/>
                    <a:pt x="12764" y="20346"/>
                    <a:pt x="9573" y="20925"/>
                  </a:cubicBezTo>
                  <a:cubicBezTo>
                    <a:pt x="6382" y="21504"/>
                    <a:pt x="3927" y="21600"/>
                    <a:pt x="2455" y="21600"/>
                  </a:cubicBezTo>
                  <a:cubicBezTo>
                    <a:pt x="982" y="21600"/>
                    <a:pt x="491" y="21504"/>
                    <a:pt x="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10380901" y="768047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4551099" y="1625287"/>
              <a:ext cx="309678" cy="239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890" fill="norm" stroke="1" extrusionOk="0">
                  <a:moveTo>
                    <a:pt x="11362" y="10147"/>
                  </a:moveTo>
                  <a:cubicBezTo>
                    <a:pt x="11539" y="7920"/>
                    <a:pt x="11716" y="5693"/>
                    <a:pt x="11805" y="4023"/>
                  </a:cubicBezTo>
                  <a:cubicBezTo>
                    <a:pt x="11893" y="2353"/>
                    <a:pt x="11893" y="1240"/>
                    <a:pt x="11274" y="572"/>
                  </a:cubicBezTo>
                  <a:cubicBezTo>
                    <a:pt x="10654" y="-96"/>
                    <a:pt x="9415" y="-319"/>
                    <a:pt x="7733" y="683"/>
                  </a:cubicBezTo>
                  <a:cubicBezTo>
                    <a:pt x="6051" y="1685"/>
                    <a:pt x="3926" y="3912"/>
                    <a:pt x="2510" y="6918"/>
                  </a:cubicBezTo>
                  <a:cubicBezTo>
                    <a:pt x="1093" y="9924"/>
                    <a:pt x="385" y="13710"/>
                    <a:pt x="120" y="16159"/>
                  </a:cubicBezTo>
                  <a:cubicBezTo>
                    <a:pt x="-146" y="18609"/>
                    <a:pt x="31" y="19722"/>
                    <a:pt x="651" y="20390"/>
                  </a:cubicBezTo>
                  <a:cubicBezTo>
                    <a:pt x="1270" y="21058"/>
                    <a:pt x="2333" y="21281"/>
                    <a:pt x="4015" y="19611"/>
                  </a:cubicBezTo>
                  <a:cubicBezTo>
                    <a:pt x="5697" y="17941"/>
                    <a:pt x="7998" y="14378"/>
                    <a:pt x="9326" y="12040"/>
                  </a:cubicBezTo>
                  <a:cubicBezTo>
                    <a:pt x="10654" y="9702"/>
                    <a:pt x="11008" y="8588"/>
                    <a:pt x="11362" y="8700"/>
                  </a:cubicBezTo>
                  <a:cubicBezTo>
                    <a:pt x="11716" y="8811"/>
                    <a:pt x="12070" y="10147"/>
                    <a:pt x="13310" y="11594"/>
                  </a:cubicBezTo>
                  <a:cubicBezTo>
                    <a:pt x="14549" y="13042"/>
                    <a:pt x="16674" y="14601"/>
                    <a:pt x="18179" y="15157"/>
                  </a:cubicBezTo>
                  <a:cubicBezTo>
                    <a:pt x="19683" y="15714"/>
                    <a:pt x="20569" y="15269"/>
                    <a:pt x="21454" y="14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4647063" y="1369787"/>
              <a:ext cx="144712" cy="149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20" fill="norm" stroke="1" extrusionOk="0">
                  <a:moveTo>
                    <a:pt x="5542" y="4875"/>
                  </a:moveTo>
                  <a:cubicBezTo>
                    <a:pt x="3647" y="8475"/>
                    <a:pt x="1753" y="12075"/>
                    <a:pt x="805" y="15135"/>
                  </a:cubicBezTo>
                  <a:cubicBezTo>
                    <a:pt x="-142" y="18195"/>
                    <a:pt x="-142" y="20715"/>
                    <a:pt x="237" y="21075"/>
                  </a:cubicBezTo>
                  <a:cubicBezTo>
                    <a:pt x="616" y="21435"/>
                    <a:pt x="1374" y="19635"/>
                    <a:pt x="2700" y="16215"/>
                  </a:cubicBezTo>
                  <a:cubicBezTo>
                    <a:pt x="4026" y="12795"/>
                    <a:pt x="5921" y="7755"/>
                    <a:pt x="7626" y="4515"/>
                  </a:cubicBezTo>
                  <a:cubicBezTo>
                    <a:pt x="9332" y="1275"/>
                    <a:pt x="10847" y="-165"/>
                    <a:pt x="12363" y="15"/>
                  </a:cubicBezTo>
                  <a:cubicBezTo>
                    <a:pt x="13879" y="195"/>
                    <a:pt x="15395" y="1995"/>
                    <a:pt x="16911" y="4155"/>
                  </a:cubicBezTo>
                  <a:cubicBezTo>
                    <a:pt x="18426" y="6315"/>
                    <a:pt x="19942" y="8835"/>
                    <a:pt x="21458" y="1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4860776" y="1804273"/>
              <a:ext cx="145671" cy="26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0" y="21503"/>
                  </a:moveTo>
                  <a:cubicBezTo>
                    <a:pt x="1516" y="15332"/>
                    <a:pt x="3032" y="9160"/>
                    <a:pt x="3979" y="5354"/>
                  </a:cubicBezTo>
                  <a:cubicBezTo>
                    <a:pt x="4926" y="1549"/>
                    <a:pt x="5305" y="109"/>
                    <a:pt x="5684" y="6"/>
                  </a:cubicBezTo>
                  <a:cubicBezTo>
                    <a:pt x="6063" y="-97"/>
                    <a:pt x="6442" y="1137"/>
                    <a:pt x="6821" y="2269"/>
                  </a:cubicBezTo>
                  <a:cubicBezTo>
                    <a:pt x="7200" y="3400"/>
                    <a:pt x="7579" y="4429"/>
                    <a:pt x="8716" y="4840"/>
                  </a:cubicBezTo>
                  <a:cubicBezTo>
                    <a:pt x="9853" y="5252"/>
                    <a:pt x="11747" y="5046"/>
                    <a:pt x="13832" y="4120"/>
                  </a:cubicBezTo>
                  <a:cubicBezTo>
                    <a:pt x="15916" y="3194"/>
                    <a:pt x="18189" y="1549"/>
                    <a:pt x="19326" y="1446"/>
                  </a:cubicBezTo>
                  <a:cubicBezTo>
                    <a:pt x="20463" y="1343"/>
                    <a:pt x="20463" y="2783"/>
                    <a:pt x="20653" y="4634"/>
                  </a:cubicBezTo>
                  <a:cubicBezTo>
                    <a:pt x="20842" y="6486"/>
                    <a:pt x="21221" y="8749"/>
                    <a:pt x="21600" y="1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5046972" y="1803070"/>
              <a:ext cx="120478" cy="21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81" fill="norm" stroke="1" extrusionOk="0">
                  <a:moveTo>
                    <a:pt x="6364" y="0"/>
                  </a:moveTo>
                  <a:cubicBezTo>
                    <a:pt x="4114" y="6246"/>
                    <a:pt x="1864" y="12492"/>
                    <a:pt x="739" y="16265"/>
                  </a:cubicBezTo>
                  <a:cubicBezTo>
                    <a:pt x="-386" y="20039"/>
                    <a:pt x="-386" y="21340"/>
                    <a:pt x="1864" y="21470"/>
                  </a:cubicBezTo>
                  <a:cubicBezTo>
                    <a:pt x="4114" y="21600"/>
                    <a:pt x="8614" y="20559"/>
                    <a:pt x="12214" y="19388"/>
                  </a:cubicBezTo>
                  <a:cubicBezTo>
                    <a:pt x="15814" y="18217"/>
                    <a:pt x="18514" y="16916"/>
                    <a:pt x="21214" y="15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5192884" y="1803172"/>
              <a:ext cx="127903" cy="18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054" fill="norm" stroke="1" extrusionOk="0">
                  <a:moveTo>
                    <a:pt x="14844" y="3539"/>
                  </a:moveTo>
                  <a:cubicBezTo>
                    <a:pt x="13997" y="2059"/>
                    <a:pt x="13150" y="580"/>
                    <a:pt x="11668" y="136"/>
                  </a:cubicBezTo>
                  <a:cubicBezTo>
                    <a:pt x="10185" y="-308"/>
                    <a:pt x="8068" y="284"/>
                    <a:pt x="5950" y="2651"/>
                  </a:cubicBezTo>
                  <a:cubicBezTo>
                    <a:pt x="3832" y="5018"/>
                    <a:pt x="1715" y="9160"/>
                    <a:pt x="656" y="11971"/>
                  </a:cubicBezTo>
                  <a:cubicBezTo>
                    <a:pt x="-403" y="14782"/>
                    <a:pt x="-403" y="16262"/>
                    <a:pt x="2350" y="17741"/>
                  </a:cubicBezTo>
                  <a:cubicBezTo>
                    <a:pt x="5103" y="19221"/>
                    <a:pt x="10609" y="20700"/>
                    <a:pt x="14209" y="20996"/>
                  </a:cubicBezTo>
                  <a:cubicBezTo>
                    <a:pt x="17809" y="21292"/>
                    <a:pt x="19503" y="20404"/>
                    <a:pt x="21197" y="19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5236451" y="1864405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5578226" y="1395426"/>
              <a:ext cx="106801" cy="30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329" fill="norm" stroke="1" extrusionOk="0">
                  <a:moveTo>
                    <a:pt x="636" y="4448"/>
                  </a:moveTo>
                  <a:cubicBezTo>
                    <a:pt x="133" y="3541"/>
                    <a:pt x="-369" y="2633"/>
                    <a:pt x="384" y="1907"/>
                  </a:cubicBezTo>
                  <a:cubicBezTo>
                    <a:pt x="1138" y="1181"/>
                    <a:pt x="3147" y="637"/>
                    <a:pt x="5659" y="274"/>
                  </a:cubicBezTo>
                  <a:cubicBezTo>
                    <a:pt x="8171" y="-89"/>
                    <a:pt x="11185" y="-271"/>
                    <a:pt x="14450" y="909"/>
                  </a:cubicBezTo>
                  <a:cubicBezTo>
                    <a:pt x="17715" y="2089"/>
                    <a:pt x="21231" y="4630"/>
                    <a:pt x="20980" y="7443"/>
                  </a:cubicBezTo>
                  <a:cubicBezTo>
                    <a:pt x="20729" y="10257"/>
                    <a:pt x="16710" y="13342"/>
                    <a:pt x="14198" y="15702"/>
                  </a:cubicBezTo>
                  <a:cubicBezTo>
                    <a:pt x="11687" y="18062"/>
                    <a:pt x="10682" y="19695"/>
                    <a:pt x="9678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5673461" y="1772403"/>
              <a:ext cx="1533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6769819" y="1513864"/>
              <a:ext cx="189117" cy="39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10508" y="4777"/>
                  </a:moveTo>
                  <a:cubicBezTo>
                    <a:pt x="9632" y="4234"/>
                    <a:pt x="8757" y="3691"/>
                    <a:pt x="8319" y="3079"/>
                  </a:cubicBezTo>
                  <a:cubicBezTo>
                    <a:pt x="7881" y="2468"/>
                    <a:pt x="7881" y="1789"/>
                    <a:pt x="8027" y="1109"/>
                  </a:cubicBezTo>
                  <a:cubicBezTo>
                    <a:pt x="8173" y="430"/>
                    <a:pt x="8465" y="-249"/>
                    <a:pt x="8465" y="91"/>
                  </a:cubicBezTo>
                  <a:cubicBezTo>
                    <a:pt x="8465" y="430"/>
                    <a:pt x="8173" y="1789"/>
                    <a:pt x="7589" y="4777"/>
                  </a:cubicBezTo>
                  <a:cubicBezTo>
                    <a:pt x="7005" y="7766"/>
                    <a:pt x="6130" y="12385"/>
                    <a:pt x="5546" y="15034"/>
                  </a:cubicBezTo>
                  <a:cubicBezTo>
                    <a:pt x="4962" y="17683"/>
                    <a:pt x="4670" y="18362"/>
                    <a:pt x="4232" y="19109"/>
                  </a:cubicBezTo>
                  <a:cubicBezTo>
                    <a:pt x="3795" y="19857"/>
                    <a:pt x="3211" y="20672"/>
                    <a:pt x="2919" y="20740"/>
                  </a:cubicBezTo>
                  <a:cubicBezTo>
                    <a:pt x="2627" y="20808"/>
                    <a:pt x="2627" y="20128"/>
                    <a:pt x="3503" y="18906"/>
                  </a:cubicBezTo>
                  <a:cubicBezTo>
                    <a:pt x="4378" y="17683"/>
                    <a:pt x="6130" y="15917"/>
                    <a:pt x="8611" y="14830"/>
                  </a:cubicBezTo>
                  <a:cubicBezTo>
                    <a:pt x="11092" y="13743"/>
                    <a:pt x="14303" y="13336"/>
                    <a:pt x="16492" y="13336"/>
                  </a:cubicBezTo>
                  <a:cubicBezTo>
                    <a:pt x="18681" y="13336"/>
                    <a:pt x="19849" y="13743"/>
                    <a:pt x="20578" y="14287"/>
                  </a:cubicBezTo>
                  <a:cubicBezTo>
                    <a:pt x="21308" y="14830"/>
                    <a:pt x="21600" y="15509"/>
                    <a:pt x="21600" y="16325"/>
                  </a:cubicBezTo>
                  <a:cubicBezTo>
                    <a:pt x="21600" y="17140"/>
                    <a:pt x="21308" y="18091"/>
                    <a:pt x="19119" y="18974"/>
                  </a:cubicBezTo>
                  <a:cubicBezTo>
                    <a:pt x="16930" y="19857"/>
                    <a:pt x="12843" y="20672"/>
                    <a:pt x="9778" y="21011"/>
                  </a:cubicBezTo>
                  <a:cubicBezTo>
                    <a:pt x="6714" y="21351"/>
                    <a:pt x="4670" y="21215"/>
                    <a:pt x="3211" y="19993"/>
                  </a:cubicBezTo>
                  <a:cubicBezTo>
                    <a:pt x="1751" y="18770"/>
                    <a:pt x="876" y="16460"/>
                    <a:pt x="0" y="14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6892488" y="1275262"/>
              <a:ext cx="122671" cy="15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15268"/>
                  </a:moveTo>
                  <a:cubicBezTo>
                    <a:pt x="2700" y="11496"/>
                    <a:pt x="5400" y="7725"/>
                    <a:pt x="8100" y="4810"/>
                  </a:cubicBezTo>
                  <a:cubicBezTo>
                    <a:pt x="10800" y="1896"/>
                    <a:pt x="13500" y="-161"/>
                    <a:pt x="15300" y="10"/>
                  </a:cubicBezTo>
                  <a:cubicBezTo>
                    <a:pt x="17100" y="182"/>
                    <a:pt x="18000" y="2582"/>
                    <a:pt x="18900" y="6525"/>
                  </a:cubicBezTo>
                  <a:cubicBezTo>
                    <a:pt x="19800" y="10468"/>
                    <a:pt x="20700" y="15953"/>
                    <a:pt x="2160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7015158" y="1874169"/>
              <a:ext cx="199339" cy="22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21403"/>
                  </a:moveTo>
                  <a:cubicBezTo>
                    <a:pt x="831" y="16363"/>
                    <a:pt x="1662" y="11323"/>
                    <a:pt x="2492" y="7723"/>
                  </a:cubicBezTo>
                  <a:cubicBezTo>
                    <a:pt x="3323" y="4123"/>
                    <a:pt x="4154" y="1963"/>
                    <a:pt x="5262" y="883"/>
                  </a:cubicBezTo>
                  <a:cubicBezTo>
                    <a:pt x="6369" y="-197"/>
                    <a:pt x="7754" y="-197"/>
                    <a:pt x="8446" y="403"/>
                  </a:cubicBezTo>
                  <a:cubicBezTo>
                    <a:pt x="9138" y="1003"/>
                    <a:pt x="9138" y="2203"/>
                    <a:pt x="9831" y="2563"/>
                  </a:cubicBezTo>
                  <a:cubicBezTo>
                    <a:pt x="10523" y="2923"/>
                    <a:pt x="11908" y="2443"/>
                    <a:pt x="13015" y="1723"/>
                  </a:cubicBezTo>
                  <a:cubicBezTo>
                    <a:pt x="14123" y="1003"/>
                    <a:pt x="14954" y="43"/>
                    <a:pt x="15508" y="163"/>
                  </a:cubicBezTo>
                  <a:cubicBezTo>
                    <a:pt x="16062" y="283"/>
                    <a:pt x="16338" y="1483"/>
                    <a:pt x="16477" y="2923"/>
                  </a:cubicBezTo>
                  <a:cubicBezTo>
                    <a:pt x="16615" y="4363"/>
                    <a:pt x="16615" y="6043"/>
                    <a:pt x="16615" y="7603"/>
                  </a:cubicBezTo>
                  <a:cubicBezTo>
                    <a:pt x="16615" y="9163"/>
                    <a:pt x="16615" y="10603"/>
                    <a:pt x="17308" y="10483"/>
                  </a:cubicBezTo>
                  <a:cubicBezTo>
                    <a:pt x="18000" y="10363"/>
                    <a:pt x="19385" y="8683"/>
                    <a:pt x="20215" y="7603"/>
                  </a:cubicBezTo>
                  <a:cubicBezTo>
                    <a:pt x="21046" y="6523"/>
                    <a:pt x="21323" y="6043"/>
                    <a:pt x="21600" y="5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7208229" y="1841404"/>
              <a:ext cx="151938" cy="228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20" fill="norm" stroke="1" extrusionOk="0">
                  <a:moveTo>
                    <a:pt x="6283" y="0"/>
                  </a:moveTo>
                  <a:cubicBezTo>
                    <a:pt x="5203" y="3600"/>
                    <a:pt x="4123" y="7200"/>
                    <a:pt x="3043" y="10080"/>
                  </a:cubicBezTo>
                  <a:cubicBezTo>
                    <a:pt x="1963" y="12960"/>
                    <a:pt x="883" y="15120"/>
                    <a:pt x="343" y="16920"/>
                  </a:cubicBezTo>
                  <a:cubicBezTo>
                    <a:pt x="-197" y="18720"/>
                    <a:pt x="-197" y="20160"/>
                    <a:pt x="1063" y="20880"/>
                  </a:cubicBezTo>
                  <a:cubicBezTo>
                    <a:pt x="2323" y="21600"/>
                    <a:pt x="4843" y="21600"/>
                    <a:pt x="8443" y="20880"/>
                  </a:cubicBezTo>
                  <a:cubicBezTo>
                    <a:pt x="12043" y="20160"/>
                    <a:pt x="16723" y="18720"/>
                    <a:pt x="21403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7380127" y="1849071"/>
              <a:ext cx="118043" cy="20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81" fill="norm" stroke="1" extrusionOk="0">
                  <a:moveTo>
                    <a:pt x="21227" y="0"/>
                  </a:moveTo>
                  <a:cubicBezTo>
                    <a:pt x="18929" y="0"/>
                    <a:pt x="16631" y="0"/>
                    <a:pt x="13874" y="1350"/>
                  </a:cubicBezTo>
                  <a:cubicBezTo>
                    <a:pt x="11116" y="2700"/>
                    <a:pt x="7899" y="5400"/>
                    <a:pt x="5372" y="8235"/>
                  </a:cubicBezTo>
                  <a:cubicBezTo>
                    <a:pt x="2844" y="11070"/>
                    <a:pt x="1006" y="14040"/>
                    <a:pt x="316" y="16200"/>
                  </a:cubicBezTo>
                  <a:cubicBezTo>
                    <a:pt x="-373" y="18360"/>
                    <a:pt x="87" y="19710"/>
                    <a:pt x="1465" y="20520"/>
                  </a:cubicBezTo>
                  <a:cubicBezTo>
                    <a:pt x="2844" y="21330"/>
                    <a:pt x="5142" y="21600"/>
                    <a:pt x="8589" y="21195"/>
                  </a:cubicBezTo>
                  <a:cubicBezTo>
                    <a:pt x="12035" y="20790"/>
                    <a:pt x="16631" y="19710"/>
                    <a:pt x="21227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7429167" y="1895072"/>
              <a:ext cx="115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7850844" y="1375719"/>
              <a:ext cx="125225" cy="38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3967" y="3278"/>
                  </a:moveTo>
                  <a:cubicBezTo>
                    <a:pt x="3526" y="2572"/>
                    <a:pt x="3086" y="1866"/>
                    <a:pt x="3747" y="1302"/>
                  </a:cubicBezTo>
                  <a:cubicBezTo>
                    <a:pt x="4408" y="737"/>
                    <a:pt x="6171" y="314"/>
                    <a:pt x="8155" y="102"/>
                  </a:cubicBezTo>
                  <a:cubicBezTo>
                    <a:pt x="10139" y="-110"/>
                    <a:pt x="12343" y="-110"/>
                    <a:pt x="15208" y="1302"/>
                  </a:cubicBezTo>
                  <a:cubicBezTo>
                    <a:pt x="18073" y="2714"/>
                    <a:pt x="21600" y="5537"/>
                    <a:pt x="21600" y="8149"/>
                  </a:cubicBezTo>
                  <a:cubicBezTo>
                    <a:pt x="21600" y="10761"/>
                    <a:pt x="18073" y="13161"/>
                    <a:pt x="13886" y="15349"/>
                  </a:cubicBezTo>
                  <a:cubicBezTo>
                    <a:pt x="9698" y="17537"/>
                    <a:pt x="4849" y="19514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7927512" y="191040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452343" y="2316748"/>
              <a:ext cx="1064157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831"/>
                  </a:moveTo>
                  <a:cubicBezTo>
                    <a:pt x="197" y="19015"/>
                    <a:pt x="394" y="19200"/>
                    <a:pt x="576" y="19200"/>
                  </a:cubicBezTo>
                  <a:cubicBezTo>
                    <a:pt x="757" y="19200"/>
                    <a:pt x="923" y="19015"/>
                    <a:pt x="1095" y="18646"/>
                  </a:cubicBezTo>
                  <a:cubicBezTo>
                    <a:pt x="1266" y="18277"/>
                    <a:pt x="1442" y="17723"/>
                    <a:pt x="1626" y="17262"/>
                  </a:cubicBezTo>
                  <a:cubicBezTo>
                    <a:pt x="1810" y="16800"/>
                    <a:pt x="2002" y="16431"/>
                    <a:pt x="2205" y="16062"/>
                  </a:cubicBezTo>
                  <a:cubicBezTo>
                    <a:pt x="2407" y="15692"/>
                    <a:pt x="2620" y="15323"/>
                    <a:pt x="2824" y="14954"/>
                  </a:cubicBezTo>
                  <a:cubicBezTo>
                    <a:pt x="3029" y="14585"/>
                    <a:pt x="3227" y="14215"/>
                    <a:pt x="3411" y="13754"/>
                  </a:cubicBezTo>
                  <a:cubicBezTo>
                    <a:pt x="3595" y="13292"/>
                    <a:pt x="3766" y="12738"/>
                    <a:pt x="3940" y="12185"/>
                  </a:cubicBezTo>
                  <a:cubicBezTo>
                    <a:pt x="4114" y="11631"/>
                    <a:pt x="4290" y="11077"/>
                    <a:pt x="4474" y="10523"/>
                  </a:cubicBezTo>
                  <a:cubicBezTo>
                    <a:pt x="4658" y="9969"/>
                    <a:pt x="4850" y="9415"/>
                    <a:pt x="5042" y="8862"/>
                  </a:cubicBezTo>
                  <a:cubicBezTo>
                    <a:pt x="5234" y="8308"/>
                    <a:pt x="5426" y="7754"/>
                    <a:pt x="5623" y="7108"/>
                  </a:cubicBezTo>
                  <a:cubicBezTo>
                    <a:pt x="5820" y="6462"/>
                    <a:pt x="6022" y="5723"/>
                    <a:pt x="6233" y="5077"/>
                  </a:cubicBezTo>
                  <a:cubicBezTo>
                    <a:pt x="6443" y="4431"/>
                    <a:pt x="6661" y="3877"/>
                    <a:pt x="6878" y="3323"/>
                  </a:cubicBezTo>
                  <a:cubicBezTo>
                    <a:pt x="7096" y="2769"/>
                    <a:pt x="7314" y="2215"/>
                    <a:pt x="7535" y="1754"/>
                  </a:cubicBezTo>
                  <a:cubicBezTo>
                    <a:pt x="7755" y="1292"/>
                    <a:pt x="7978" y="923"/>
                    <a:pt x="8170" y="646"/>
                  </a:cubicBezTo>
                  <a:cubicBezTo>
                    <a:pt x="8362" y="369"/>
                    <a:pt x="8523" y="185"/>
                    <a:pt x="8686" y="92"/>
                  </a:cubicBezTo>
                  <a:cubicBezTo>
                    <a:pt x="8850" y="0"/>
                    <a:pt x="9016" y="0"/>
                    <a:pt x="9179" y="0"/>
                  </a:cubicBezTo>
                  <a:cubicBezTo>
                    <a:pt x="9342" y="0"/>
                    <a:pt x="9503" y="0"/>
                    <a:pt x="9669" y="0"/>
                  </a:cubicBezTo>
                  <a:cubicBezTo>
                    <a:pt x="9835" y="0"/>
                    <a:pt x="10006" y="0"/>
                    <a:pt x="10178" y="185"/>
                  </a:cubicBezTo>
                  <a:cubicBezTo>
                    <a:pt x="10349" y="369"/>
                    <a:pt x="10520" y="738"/>
                    <a:pt x="10746" y="1200"/>
                  </a:cubicBezTo>
                  <a:cubicBezTo>
                    <a:pt x="10971" y="1662"/>
                    <a:pt x="11251" y="2215"/>
                    <a:pt x="11477" y="2585"/>
                  </a:cubicBezTo>
                  <a:cubicBezTo>
                    <a:pt x="11703" y="2954"/>
                    <a:pt x="11874" y="3138"/>
                    <a:pt x="12048" y="3323"/>
                  </a:cubicBezTo>
                  <a:cubicBezTo>
                    <a:pt x="12221" y="3508"/>
                    <a:pt x="12398" y="3692"/>
                    <a:pt x="12584" y="3877"/>
                  </a:cubicBezTo>
                  <a:cubicBezTo>
                    <a:pt x="12771" y="4062"/>
                    <a:pt x="12968" y="4246"/>
                    <a:pt x="13155" y="4338"/>
                  </a:cubicBezTo>
                  <a:cubicBezTo>
                    <a:pt x="13342" y="4431"/>
                    <a:pt x="13518" y="4431"/>
                    <a:pt x="13744" y="4431"/>
                  </a:cubicBezTo>
                  <a:cubicBezTo>
                    <a:pt x="13969" y="4431"/>
                    <a:pt x="14244" y="4431"/>
                    <a:pt x="14486" y="4431"/>
                  </a:cubicBezTo>
                  <a:cubicBezTo>
                    <a:pt x="14727" y="4431"/>
                    <a:pt x="14934" y="4431"/>
                    <a:pt x="15134" y="4246"/>
                  </a:cubicBezTo>
                  <a:cubicBezTo>
                    <a:pt x="15334" y="4062"/>
                    <a:pt x="15526" y="3692"/>
                    <a:pt x="15731" y="3508"/>
                  </a:cubicBezTo>
                  <a:cubicBezTo>
                    <a:pt x="15935" y="3323"/>
                    <a:pt x="16153" y="3323"/>
                    <a:pt x="16366" y="3231"/>
                  </a:cubicBezTo>
                  <a:cubicBezTo>
                    <a:pt x="16579" y="3138"/>
                    <a:pt x="16786" y="2954"/>
                    <a:pt x="17001" y="2862"/>
                  </a:cubicBezTo>
                  <a:cubicBezTo>
                    <a:pt x="17217" y="2769"/>
                    <a:pt x="17440" y="2769"/>
                    <a:pt x="17655" y="2769"/>
                  </a:cubicBezTo>
                  <a:cubicBezTo>
                    <a:pt x="17870" y="2769"/>
                    <a:pt x="18078" y="2769"/>
                    <a:pt x="18288" y="3046"/>
                  </a:cubicBezTo>
                  <a:cubicBezTo>
                    <a:pt x="18498" y="3323"/>
                    <a:pt x="18711" y="3877"/>
                    <a:pt x="18916" y="4615"/>
                  </a:cubicBezTo>
                  <a:cubicBezTo>
                    <a:pt x="19120" y="5354"/>
                    <a:pt x="19318" y="6277"/>
                    <a:pt x="19556" y="7477"/>
                  </a:cubicBezTo>
                  <a:cubicBezTo>
                    <a:pt x="19795" y="8677"/>
                    <a:pt x="20075" y="10154"/>
                    <a:pt x="20327" y="11723"/>
                  </a:cubicBezTo>
                  <a:cubicBezTo>
                    <a:pt x="20578" y="13292"/>
                    <a:pt x="20801" y="14954"/>
                    <a:pt x="21009" y="16615"/>
                  </a:cubicBezTo>
                  <a:cubicBezTo>
                    <a:pt x="21216" y="18277"/>
                    <a:pt x="21408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3826604" y="2788534"/>
              <a:ext cx="282823" cy="39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7" fill="norm" stroke="1" extrusionOk="0">
                  <a:moveTo>
                    <a:pt x="514" y="1421"/>
                  </a:moveTo>
                  <a:cubicBezTo>
                    <a:pt x="129" y="600"/>
                    <a:pt x="-257" y="-220"/>
                    <a:pt x="225" y="53"/>
                  </a:cubicBezTo>
                  <a:cubicBezTo>
                    <a:pt x="707" y="327"/>
                    <a:pt x="2057" y="1694"/>
                    <a:pt x="4179" y="3813"/>
                  </a:cubicBezTo>
                  <a:cubicBezTo>
                    <a:pt x="6300" y="5932"/>
                    <a:pt x="9193" y="8803"/>
                    <a:pt x="11700" y="11674"/>
                  </a:cubicBezTo>
                  <a:cubicBezTo>
                    <a:pt x="14207" y="14545"/>
                    <a:pt x="16329" y="17415"/>
                    <a:pt x="17775" y="19124"/>
                  </a:cubicBezTo>
                  <a:cubicBezTo>
                    <a:pt x="19222" y="20833"/>
                    <a:pt x="19993" y="21380"/>
                    <a:pt x="20475" y="21312"/>
                  </a:cubicBezTo>
                  <a:cubicBezTo>
                    <a:pt x="20957" y="21243"/>
                    <a:pt x="21150" y="20560"/>
                    <a:pt x="21343" y="19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3948379" y="2746091"/>
              <a:ext cx="184048" cy="49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25" fill="norm" stroke="1" extrusionOk="0">
                  <a:moveTo>
                    <a:pt x="21309" y="0"/>
                  </a:moveTo>
                  <a:cubicBezTo>
                    <a:pt x="19238" y="1212"/>
                    <a:pt x="17167" y="2424"/>
                    <a:pt x="14208" y="5124"/>
                  </a:cubicBezTo>
                  <a:cubicBezTo>
                    <a:pt x="11249" y="7824"/>
                    <a:pt x="7402" y="12012"/>
                    <a:pt x="5035" y="14547"/>
                  </a:cubicBezTo>
                  <a:cubicBezTo>
                    <a:pt x="2668" y="17082"/>
                    <a:pt x="1780" y="17963"/>
                    <a:pt x="1040" y="18900"/>
                  </a:cubicBezTo>
                  <a:cubicBezTo>
                    <a:pt x="301" y="19837"/>
                    <a:pt x="-291" y="20829"/>
                    <a:pt x="153" y="21214"/>
                  </a:cubicBezTo>
                  <a:cubicBezTo>
                    <a:pt x="597" y="21600"/>
                    <a:pt x="2076" y="21380"/>
                    <a:pt x="3556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4259148" y="3098766"/>
              <a:ext cx="1894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50"/>
                    <a:pt x="3818" y="9900"/>
                    <a:pt x="1118" y="13500"/>
                  </a:cubicBezTo>
                  <a:cubicBezTo>
                    <a:pt x="-1582" y="17100"/>
                    <a:pt x="1118" y="193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4229155" y="2960763"/>
              <a:ext cx="71910" cy="5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9" h="21170" fill="norm" stroke="1" extrusionOk="0">
                  <a:moveTo>
                    <a:pt x="7308" y="2817"/>
                  </a:moveTo>
                  <a:cubicBezTo>
                    <a:pt x="4428" y="5635"/>
                    <a:pt x="1548" y="8452"/>
                    <a:pt x="468" y="12209"/>
                  </a:cubicBezTo>
                  <a:cubicBezTo>
                    <a:pt x="-612" y="15965"/>
                    <a:pt x="108" y="20661"/>
                    <a:pt x="3348" y="21130"/>
                  </a:cubicBezTo>
                  <a:cubicBezTo>
                    <a:pt x="6588" y="21600"/>
                    <a:pt x="12348" y="17843"/>
                    <a:pt x="15948" y="13617"/>
                  </a:cubicBezTo>
                  <a:cubicBezTo>
                    <a:pt x="19548" y="9391"/>
                    <a:pt x="20988" y="4696"/>
                    <a:pt x="19908" y="2348"/>
                  </a:cubicBezTo>
                  <a:cubicBezTo>
                    <a:pt x="18828" y="0"/>
                    <a:pt x="15228" y="0"/>
                    <a:pt x="11628" y="0"/>
                  </a:cubicBezTo>
                  <a:cubicBezTo>
                    <a:pt x="8028" y="0"/>
                    <a:pt x="4428" y="0"/>
                    <a:pt x="4428" y="470"/>
                  </a:cubicBezTo>
                  <a:cubicBezTo>
                    <a:pt x="4428" y="939"/>
                    <a:pt x="8028" y="1878"/>
                    <a:pt x="11628" y="2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4776398" y="2815093"/>
              <a:ext cx="26838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17732" y="0"/>
                  </a:moveTo>
                  <a:cubicBezTo>
                    <a:pt x="14472" y="2674"/>
                    <a:pt x="11211" y="5349"/>
                    <a:pt x="8664" y="7303"/>
                  </a:cubicBezTo>
                  <a:cubicBezTo>
                    <a:pt x="6117" y="9257"/>
                    <a:pt x="4283" y="10491"/>
                    <a:pt x="3060" y="11520"/>
                  </a:cubicBezTo>
                  <a:cubicBezTo>
                    <a:pt x="1838" y="12549"/>
                    <a:pt x="1226" y="13371"/>
                    <a:pt x="717" y="14297"/>
                  </a:cubicBezTo>
                  <a:cubicBezTo>
                    <a:pt x="208" y="15223"/>
                    <a:pt x="-200" y="16251"/>
                    <a:pt x="106" y="16971"/>
                  </a:cubicBezTo>
                  <a:cubicBezTo>
                    <a:pt x="411" y="17691"/>
                    <a:pt x="1430" y="18103"/>
                    <a:pt x="4385" y="18514"/>
                  </a:cubicBezTo>
                  <a:cubicBezTo>
                    <a:pt x="7340" y="18926"/>
                    <a:pt x="12230" y="19337"/>
                    <a:pt x="15389" y="19851"/>
                  </a:cubicBezTo>
                  <a:cubicBezTo>
                    <a:pt x="18547" y="20366"/>
                    <a:pt x="19974" y="20983"/>
                    <a:pt x="21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4776441" y="3198435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3277467" y="2922429"/>
              <a:ext cx="21094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21481" y="0"/>
                  </a:moveTo>
                  <a:cubicBezTo>
                    <a:pt x="19659" y="2323"/>
                    <a:pt x="17838" y="4645"/>
                    <a:pt x="14715" y="7084"/>
                  </a:cubicBezTo>
                  <a:cubicBezTo>
                    <a:pt x="11592" y="9523"/>
                    <a:pt x="7168" y="12077"/>
                    <a:pt x="4305" y="13587"/>
                  </a:cubicBezTo>
                  <a:cubicBezTo>
                    <a:pt x="1442" y="15097"/>
                    <a:pt x="141" y="15561"/>
                    <a:pt x="11" y="16142"/>
                  </a:cubicBezTo>
                  <a:cubicBezTo>
                    <a:pt x="-119" y="16723"/>
                    <a:pt x="922" y="17419"/>
                    <a:pt x="3004" y="17768"/>
                  </a:cubicBezTo>
                  <a:cubicBezTo>
                    <a:pt x="5086" y="18116"/>
                    <a:pt x="8209" y="18116"/>
                    <a:pt x="11071" y="18697"/>
                  </a:cubicBezTo>
                  <a:cubicBezTo>
                    <a:pt x="13934" y="19277"/>
                    <a:pt x="16536" y="20439"/>
                    <a:pt x="191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3281407" y="3275103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2238717" y="3466774"/>
              <a:ext cx="63634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2" y="19440"/>
                    <a:pt x="4164" y="17280"/>
                    <a:pt x="6723" y="13680"/>
                  </a:cubicBezTo>
                  <a:cubicBezTo>
                    <a:pt x="9282" y="10080"/>
                    <a:pt x="12318" y="5040"/>
                    <a:pt x="14877" y="2520"/>
                  </a:cubicBezTo>
                  <a:cubicBezTo>
                    <a:pt x="17436" y="0"/>
                    <a:pt x="1951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2307718" y="3551109"/>
              <a:ext cx="42934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20400"/>
                    <a:pt x="5400" y="19200"/>
                    <a:pt x="9000" y="15600"/>
                  </a:cubicBezTo>
                  <a:cubicBezTo>
                    <a:pt x="12600" y="12000"/>
                    <a:pt x="17100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5328453" y="3375211"/>
              <a:ext cx="766685" cy="7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4" fill="norm" stroke="1" extrusionOk="0">
                  <a:moveTo>
                    <a:pt x="0" y="20784"/>
                  </a:moveTo>
                  <a:cubicBezTo>
                    <a:pt x="2160" y="17300"/>
                    <a:pt x="4320" y="13816"/>
                    <a:pt x="6624" y="9984"/>
                  </a:cubicBezTo>
                  <a:cubicBezTo>
                    <a:pt x="8928" y="6152"/>
                    <a:pt x="11376" y="1971"/>
                    <a:pt x="13896" y="578"/>
                  </a:cubicBezTo>
                  <a:cubicBezTo>
                    <a:pt x="16416" y="-816"/>
                    <a:pt x="19008" y="578"/>
                    <a:pt x="21600" y="1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5366788" y="3421212"/>
              <a:ext cx="766684" cy="8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2664" y="17044"/>
                    <a:pt x="5328" y="13232"/>
                    <a:pt x="8172" y="9421"/>
                  </a:cubicBezTo>
                  <a:cubicBezTo>
                    <a:pt x="11016" y="5609"/>
                    <a:pt x="14040" y="1797"/>
                    <a:pt x="16308" y="527"/>
                  </a:cubicBezTo>
                  <a:cubicBezTo>
                    <a:pt x="18576" y="-744"/>
                    <a:pt x="20088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2578492" y="2971677"/>
              <a:ext cx="388575" cy="30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807" fill="norm" stroke="1" extrusionOk="0">
                  <a:moveTo>
                    <a:pt x="12148" y="8805"/>
                  </a:moveTo>
                  <a:cubicBezTo>
                    <a:pt x="11584" y="6503"/>
                    <a:pt x="11019" y="4201"/>
                    <a:pt x="10101" y="2519"/>
                  </a:cubicBezTo>
                  <a:cubicBezTo>
                    <a:pt x="9184" y="837"/>
                    <a:pt x="7913" y="-225"/>
                    <a:pt x="6572" y="41"/>
                  </a:cubicBezTo>
                  <a:cubicBezTo>
                    <a:pt x="5231" y="306"/>
                    <a:pt x="3819" y="1900"/>
                    <a:pt x="2690" y="4998"/>
                  </a:cubicBezTo>
                  <a:cubicBezTo>
                    <a:pt x="1560" y="8096"/>
                    <a:pt x="713" y="12700"/>
                    <a:pt x="290" y="15444"/>
                  </a:cubicBezTo>
                  <a:cubicBezTo>
                    <a:pt x="-134" y="18188"/>
                    <a:pt x="-134" y="19073"/>
                    <a:pt x="572" y="19870"/>
                  </a:cubicBezTo>
                  <a:cubicBezTo>
                    <a:pt x="1278" y="20667"/>
                    <a:pt x="2690" y="21375"/>
                    <a:pt x="4454" y="20136"/>
                  </a:cubicBezTo>
                  <a:cubicBezTo>
                    <a:pt x="6219" y="18896"/>
                    <a:pt x="8337" y="15709"/>
                    <a:pt x="9537" y="13673"/>
                  </a:cubicBezTo>
                  <a:cubicBezTo>
                    <a:pt x="10737" y="11637"/>
                    <a:pt x="11019" y="10752"/>
                    <a:pt x="11231" y="9690"/>
                  </a:cubicBezTo>
                  <a:cubicBezTo>
                    <a:pt x="11442" y="8627"/>
                    <a:pt x="11584" y="7388"/>
                    <a:pt x="11584" y="7211"/>
                  </a:cubicBezTo>
                  <a:cubicBezTo>
                    <a:pt x="11584" y="7034"/>
                    <a:pt x="11442" y="7919"/>
                    <a:pt x="11654" y="9336"/>
                  </a:cubicBezTo>
                  <a:cubicBezTo>
                    <a:pt x="11866" y="10752"/>
                    <a:pt x="12431" y="12700"/>
                    <a:pt x="14125" y="13939"/>
                  </a:cubicBezTo>
                  <a:cubicBezTo>
                    <a:pt x="15819" y="15178"/>
                    <a:pt x="18642" y="15709"/>
                    <a:pt x="21466" y="16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5573792" y="2692423"/>
              <a:ext cx="172133" cy="581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51" fill="norm" stroke="1" extrusionOk="0">
                  <a:moveTo>
                    <a:pt x="9529" y="0"/>
                  </a:moveTo>
                  <a:cubicBezTo>
                    <a:pt x="7941" y="2558"/>
                    <a:pt x="6353" y="5116"/>
                    <a:pt x="5400" y="7863"/>
                  </a:cubicBezTo>
                  <a:cubicBezTo>
                    <a:pt x="4447" y="10611"/>
                    <a:pt x="4129" y="13547"/>
                    <a:pt x="3971" y="15632"/>
                  </a:cubicBezTo>
                  <a:cubicBezTo>
                    <a:pt x="3812" y="17716"/>
                    <a:pt x="3812" y="18947"/>
                    <a:pt x="3812" y="19279"/>
                  </a:cubicBezTo>
                  <a:cubicBezTo>
                    <a:pt x="3812" y="19611"/>
                    <a:pt x="3812" y="19042"/>
                    <a:pt x="4765" y="18000"/>
                  </a:cubicBezTo>
                  <a:cubicBezTo>
                    <a:pt x="5718" y="16958"/>
                    <a:pt x="7624" y="15442"/>
                    <a:pt x="9053" y="14495"/>
                  </a:cubicBezTo>
                  <a:cubicBezTo>
                    <a:pt x="10482" y="13547"/>
                    <a:pt x="11435" y="13168"/>
                    <a:pt x="13024" y="12932"/>
                  </a:cubicBezTo>
                  <a:cubicBezTo>
                    <a:pt x="14612" y="12695"/>
                    <a:pt x="16835" y="12600"/>
                    <a:pt x="18424" y="12789"/>
                  </a:cubicBezTo>
                  <a:cubicBezTo>
                    <a:pt x="20012" y="12979"/>
                    <a:pt x="20965" y="13453"/>
                    <a:pt x="21282" y="14447"/>
                  </a:cubicBezTo>
                  <a:cubicBezTo>
                    <a:pt x="21600" y="15442"/>
                    <a:pt x="21282" y="16958"/>
                    <a:pt x="19853" y="18095"/>
                  </a:cubicBezTo>
                  <a:cubicBezTo>
                    <a:pt x="18424" y="19232"/>
                    <a:pt x="15882" y="19989"/>
                    <a:pt x="13500" y="20511"/>
                  </a:cubicBezTo>
                  <a:cubicBezTo>
                    <a:pt x="11118" y="21032"/>
                    <a:pt x="8894" y="21316"/>
                    <a:pt x="6988" y="21458"/>
                  </a:cubicBezTo>
                  <a:cubicBezTo>
                    <a:pt x="5082" y="21600"/>
                    <a:pt x="3494" y="21600"/>
                    <a:pt x="2382" y="21316"/>
                  </a:cubicBezTo>
                  <a:cubicBezTo>
                    <a:pt x="1271" y="21032"/>
                    <a:pt x="635" y="20463"/>
                    <a:pt x="0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2959400" y="921383"/>
              <a:ext cx="284439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7" y="21067"/>
                    <a:pt x="1475" y="20533"/>
                    <a:pt x="2144" y="19733"/>
                  </a:cubicBezTo>
                  <a:cubicBezTo>
                    <a:pt x="2814" y="18933"/>
                    <a:pt x="3416" y="17867"/>
                    <a:pt x="4095" y="16400"/>
                  </a:cubicBezTo>
                  <a:cubicBezTo>
                    <a:pt x="4774" y="14933"/>
                    <a:pt x="5531" y="13067"/>
                    <a:pt x="6288" y="11600"/>
                  </a:cubicBezTo>
                  <a:cubicBezTo>
                    <a:pt x="7045" y="10133"/>
                    <a:pt x="7802" y="9067"/>
                    <a:pt x="8558" y="8133"/>
                  </a:cubicBezTo>
                  <a:cubicBezTo>
                    <a:pt x="9315" y="7200"/>
                    <a:pt x="10072" y="6400"/>
                    <a:pt x="10849" y="5867"/>
                  </a:cubicBezTo>
                  <a:cubicBezTo>
                    <a:pt x="11625" y="5333"/>
                    <a:pt x="12420" y="5067"/>
                    <a:pt x="13197" y="4800"/>
                  </a:cubicBezTo>
                  <a:cubicBezTo>
                    <a:pt x="13973" y="4533"/>
                    <a:pt x="14730" y="4267"/>
                    <a:pt x="15535" y="4133"/>
                  </a:cubicBezTo>
                  <a:cubicBezTo>
                    <a:pt x="16341" y="4000"/>
                    <a:pt x="17195" y="4000"/>
                    <a:pt x="17922" y="3733"/>
                  </a:cubicBezTo>
                  <a:cubicBezTo>
                    <a:pt x="18650" y="3467"/>
                    <a:pt x="19252" y="2933"/>
                    <a:pt x="19844" y="2267"/>
                  </a:cubicBezTo>
                  <a:cubicBezTo>
                    <a:pt x="20436" y="1600"/>
                    <a:pt x="2101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3322297" y="1143722"/>
              <a:ext cx="249683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0" y="21600"/>
                  </a:moveTo>
                  <a:cubicBezTo>
                    <a:pt x="155" y="21600"/>
                    <a:pt x="0" y="21600"/>
                    <a:pt x="0" y="21600"/>
                  </a:cubicBezTo>
                  <a:cubicBezTo>
                    <a:pt x="0" y="21600"/>
                    <a:pt x="155" y="21600"/>
                    <a:pt x="630" y="21200"/>
                  </a:cubicBezTo>
                  <a:cubicBezTo>
                    <a:pt x="1105" y="20800"/>
                    <a:pt x="1901" y="20000"/>
                    <a:pt x="2675" y="19200"/>
                  </a:cubicBezTo>
                  <a:cubicBezTo>
                    <a:pt x="3449" y="18400"/>
                    <a:pt x="4201" y="17600"/>
                    <a:pt x="4963" y="16933"/>
                  </a:cubicBezTo>
                  <a:cubicBezTo>
                    <a:pt x="5726" y="16267"/>
                    <a:pt x="6500" y="15733"/>
                    <a:pt x="7296" y="15200"/>
                  </a:cubicBezTo>
                  <a:cubicBezTo>
                    <a:pt x="8092" y="14667"/>
                    <a:pt x="8910" y="14133"/>
                    <a:pt x="9750" y="13600"/>
                  </a:cubicBezTo>
                  <a:cubicBezTo>
                    <a:pt x="10590" y="13067"/>
                    <a:pt x="11452" y="12533"/>
                    <a:pt x="12303" y="11733"/>
                  </a:cubicBezTo>
                  <a:cubicBezTo>
                    <a:pt x="13155" y="10933"/>
                    <a:pt x="13995" y="9867"/>
                    <a:pt x="14824" y="8800"/>
                  </a:cubicBezTo>
                  <a:cubicBezTo>
                    <a:pt x="15653" y="7733"/>
                    <a:pt x="16471" y="6667"/>
                    <a:pt x="17410" y="5333"/>
                  </a:cubicBezTo>
                  <a:cubicBezTo>
                    <a:pt x="18350" y="4000"/>
                    <a:pt x="19411" y="2400"/>
                    <a:pt x="20130" y="1467"/>
                  </a:cubicBezTo>
                  <a:cubicBezTo>
                    <a:pt x="20848" y="533"/>
                    <a:pt x="21224" y="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989724" y="3083523"/>
              <a:ext cx="259796" cy="34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038" fill="norm" stroke="1" extrusionOk="0">
                  <a:moveTo>
                    <a:pt x="1833" y="3751"/>
                  </a:moveTo>
                  <a:cubicBezTo>
                    <a:pt x="1833" y="7977"/>
                    <a:pt x="1833" y="12203"/>
                    <a:pt x="1727" y="14864"/>
                  </a:cubicBezTo>
                  <a:cubicBezTo>
                    <a:pt x="1621" y="17524"/>
                    <a:pt x="1409" y="18620"/>
                    <a:pt x="1092" y="19559"/>
                  </a:cubicBezTo>
                  <a:cubicBezTo>
                    <a:pt x="774" y="20498"/>
                    <a:pt x="351" y="21281"/>
                    <a:pt x="139" y="20968"/>
                  </a:cubicBezTo>
                  <a:cubicBezTo>
                    <a:pt x="-73" y="20655"/>
                    <a:pt x="-73" y="19246"/>
                    <a:pt x="351" y="16272"/>
                  </a:cubicBezTo>
                  <a:cubicBezTo>
                    <a:pt x="774" y="13298"/>
                    <a:pt x="1621" y="8759"/>
                    <a:pt x="2362" y="6098"/>
                  </a:cubicBezTo>
                  <a:cubicBezTo>
                    <a:pt x="3103" y="3438"/>
                    <a:pt x="3739" y="2655"/>
                    <a:pt x="4480" y="2029"/>
                  </a:cubicBezTo>
                  <a:cubicBezTo>
                    <a:pt x="5221" y="1403"/>
                    <a:pt x="6068" y="933"/>
                    <a:pt x="6809" y="1090"/>
                  </a:cubicBezTo>
                  <a:cubicBezTo>
                    <a:pt x="7551" y="1246"/>
                    <a:pt x="8186" y="2029"/>
                    <a:pt x="8609" y="3359"/>
                  </a:cubicBezTo>
                  <a:cubicBezTo>
                    <a:pt x="9033" y="4690"/>
                    <a:pt x="9245" y="6568"/>
                    <a:pt x="9456" y="8133"/>
                  </a:cubicBezTo>
                  <a:cubicBezTo>
                    <a:pt x="9668" y="9698"/>
                    <a:pt x="9880" y="10951"/>
                    <a:pt x="10092" y="11029"/>
                  </a:cubicBezTo>
                  <a:cubicBezTo>
                    <a:pt x="10303" y="11107"/>
                    <a:pt x="10515" y="10011"/>
                    <a:pt x="11362" y="8290"/>
                  </a:cubicBezTo>
                  <a:cubicBezTo>
                    <a:pt x="12209" y="6568"/>
                    <a:pt x="13692" y="4220"/>
                    <a:pt x="14750" y="2733"/>
                  </a:cubicBezTo>
                  <a:cubicBezTo>
                    <a:pt x="15809" y="1246"/>
                    <a:pt x="16445" y="620"/>
                    <a:pt x="17292" y="229"/>
                  </a:cubicBezTo>
                  <a:cubicBezTo>
                    <a:pt x="18139" y="-162"/>
                    <a:pt x="19198" y="-319"/>
                    <a:pt x="19939" y="2029"/>
                  </a:cubicBezTo>
                  <a:cubicBezTo>
                    <a:pt x="20680" y="4377"/>
                    <a:pt x="21103" y="9229"/>
                    <a:pt x="21527" y="14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8402856" y="3160101"/>
              <a:ext cx="99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8395189" y="3259769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8855767" y="3098103"/>
              <a:ext cx="180882" cy="20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033" fill="norm" stroke="1" extrusionOk="0">
                  <a:moveTo>
                    <a:pt x="2670" y="3923"/>
                  </a:moveTo>
                  <a:cubicBezTo>
                    <a:pt x="2366" y="2638"/>
                    <a:pt x="2062" y="1352"/>
                    <a:pt x="1909" y="1352"/>
                  </a:cubicBezTo>
                  <a:cubicBezTo>
                    <a:pt x="1757" y="1352"/>
                    <a:pt x="1757" y="2638"/>
                    <a:pt x="1757" y="5723"/>
                  </a:cubicBezTo>
                  <a:cubicBezTo>
                    <a:pt x="1757" y="8809"/>
                    <a:pt x="1757" y="13695"/>
                    <a:pt x="1605" y="16781"/>
                  </a:cubicBezTo>
                  <a:cubicBezTo>
                    <a:pt x="1453" y="19866"/>
                    <a:pt x="1149" y="21152"/>
                    <a:pt x="845" y="21023"/>
                  </a:cubicBezTo>
                  <a:cubicBezTo>
                    <a:pt x="540" y="20895"/>
                    <a:pt x="236" y="19352"/>
                    <a:pt x="84" y="16652"/>
                  </a:cubicBezTo>
                  <a:cubicBezTo>
                    <a:pt x="-68" y="13952"/>
                    <a:pt x="-68" y="10095"/>
                    <a:pt x="540" y="7138"/>
                  </a:cubicBezTo>
                  <a:cubicBezTo>
                    <a:pt x="1149" y="4181"/>
                    <a:pt x="2366" y="2123"/>
                    <a:pt x="3735" y="966"/>
                  </a:cubicBezTo>
                  <a:cubicBezTo>
                    <a:pt x="5104" y="-191"/>
                    <a:pt x="6625" y="-448"/>
                    <a:pt x="7994" y="966"/>
                  </a:cubicBezTo>
                  <a:cubicBezTo>
                    <a:pt x="9363" y="2381"/>
                    <a:pt x="10580" y="5466"/>
                    <a:pt x="11645" y="6238"/>
                  </a:cubicBezTo>
                  <a:cubicBezTo>
                    <a:pt x="12709" y="7009"/>
                    <a:pt x="13622" y="5466"/>
                    <a:pt x="15143" y="4309"/>
                  </a:cubicBezTo>
                  <a:cubicBezTo>
                    <a:pt x="16664" y="3152"/>
                    <a:pt x="18794" y="2381"/>
                    <a:pt x="20011" y="2638"/>
                  </a:cubicBezTo>
                  <a:cubicBezTo>
                    <a:pt x="21228" y="2895"/>
                    <a:pt x="21532" y="4181"/>
                    <a:pt x="21532" y="6495"/>
                  </a:cubicBezTo>
                  <a:cubicBezTo>
                    <a:pt x="21532" y="8809"/>
                    <a:pt x="21228" y="12152"/>
                    <a:pt x="20924" y="15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9100538" y="3129433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9100538" y="2999097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9186009" y="3035978"/>
              <a:ext cx="124593" cy="19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479" fill="norm" stroke="1" extrusionOk="0">
                  <a:moveTo>
                    <a:pt x="3696" y="5209"/>
                  </a:moveTo>
                  <a:cubicBezTo>
                    <a:pt x="3264" y="9697"/>
                    <a:pt x="2832" y="14185"/>
                    <a:pt x="2184" y="17131"/>
                  </a:cubicBezTo>
                  <a:cubicBezTo>
                    <a:pt x="1536" y="20076"/>
                    <a:pt x="672" y="21479"/>
                    <a:pt x="240" y="21479"/>
                  </a:cubicBezTo>
                  <a:cubicBezTo>
                    <a:pt x="-192" y="21479"/>
                    <a:pt x="-192" y="20076"/>
                    <a:pt x="1536" y="16570"/>
                  </a:cubicBezTo>
                  <a:cubicBezTo>
                    <a:pt x="3264" y="13063"/>
                    <a:pt x="6720" y="7453"/>
                    <a:pt x="9312" y="4227"/>
                  </a:cubicBezTo>
                  <a:cubicBezTo>
                    <a:pt x="11904" y="1001"/>
                    <a:pt x="13632" y="160"/>
                    <a:pt x="15576" y="19"/>
                  </a:cubicBezTo>
                  <a:cubicBezTo>
                    <a:pt x="17520" y="-121"/>
                    <a:pt x="19680" y="440"/>
                    <a:pt x="20544" y="3806"/>
                  </a:cubicBezTo>
                  <a:cubicBezTo>
                    <a:pt x="21408" y="7173"/>
                    <a:pt x="20976" y="13344"/>
                    <a:pt x="20760" y="16570"/>
                  </a:cubicBezTo>
                  <a:cubicBezTo>
                    <a:pt x="20544" y="19796"/>
                    <a:pt x="20544" y="20076"/>
                    <a:pt x="20544" y="20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9810998" y="2879257"/>
              <a:ext cx="178894" cy="41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21600" y="2604"/>
                  </a:moveTo>
                  <a:cubicBezTo>
                    <a:pt x="21291" y="1950"/>
                    <a:pt x="20983" y="1295"/>
                    <a:pt x="19440" y="771"/>
                  </a:cubicBezTo>
                  <a:cubicBezTo>
                    <a:pt x="17897" y="248"/>
                    <a:pt x="15120" y="-145"/>
                    <a:pt x="12189" y="51"/>
                  </a:cubicBezTo>
                  <a:cubicBezTo>
                    <a:pt x="9257" y="248"/>
                    <a:pt x="6171" y="1033"/>
                    <a:pt x="4629" y="2473"/>
                  </a:cubicBezTo>
                  <a:cubicBezTo>
                    <a:pt x="3086" y="3913"/>
                    <a:pt x="3086" y="6008"/>
                    <a:pt x="4320" y="7513"/>
                  </a:cubicBezTo>
                  <a:cubicBezTo>
                    <a:pt x="5554" y="9019"/>
                    <a:pt x="8023" y="9935"/>
                    <a:pt x="9566" y="10720"/>
                  </a:cubicBezTo>
                  <a:cubicBezTo>
                    <a:pt x="11109" y="11506"/>
                    <a:pt x="11726" y="12160"/>
                    <a:pt x="11263" y="12553"/>
                  </a:cubicBezTo>
                  <a:cubicBezTo>
                    <a:pt x="10800" y="12946"/>
                    <a:pt x="9257" y="13077"/>
                    <a:pt x="7714" y="13142"/>
                  </a:cubicBezTo>
                  <a:cubicBezTo>
                    <a:pt x="6171" y="13208"/>
                    <a:pt x="4629" y="13208"/>
                    <a:pt x="3086" y="13208"/>
                  </a:cubicBezTo>
                  <a:cubicBezTo>
                    <a:pt x="1543" y="13208"/>
                    <a:pt x="0" y="13208"/>
                    <a:pt x="0" y="13339"/>
                  </a:cubicBezTo>
                  <a:cubicBezTo>
                    <a:pt x="0" y="13470"/>
                    <a:pt x="1543" y="13731"/>
                    <a:pt x="3240" y="14713"/>
                  </a:cubicBezTo>
                  <a:cubicBezTo>
                    <a:pt x="4937" y="15695"/>
                    <a:pt x="6789" y="17397"/>
                    <a:pt x="7714" y="18706"/>
                  </a:cubicBezTo>
                  <a:cubicBezTo>
                    <a:pt x="8640" y="20015"/>
                    <a:pt x="8640" y="20931"/>
                    <a:pt x="9411" y="21193"/>
                  </a:cubicBezTo>
                  <a:cubicBezTo>
                    <a:pt x="10183" y="21455"/>
                    <a:pt x="11726" y="21062"/>
                    <a:pt x="12960" y="20604"/>
                  </a:cubicBezTo>
                  <a:cubicBezTo>
                    <a:pt x="14194" y="20146"/>
                    <a:pt x="15120" y="19622"/>
                    <a:pt x="16046" y="19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0081894" y="2945429"/>
              <a:ext cx="16867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09" y="1851"/>
                    <a:pt x="2618" y="3703"/>
                    <a:pt x="5236" y="6583"/>
                  </a:cubicBezTo>
                  <a:cubicBezTo>
                    <a:pt x="7855" y="9463"/>
                    <a:pt x="11782" y="13371"/>
                    <a:pt x="14727" y="16046"/>
                  </a:cubicBezTo>
                  <a:cubicBezTo>
                    <a:pt x="17673" y="18720"/>
                    <a:pt x="19636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10148486" y="2907095"/>
              <a:ext cx="15574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600" fill="norm" stroke="1" extrusionOk="0">
                  <a:moveTo>
                    <a:pt x="21232" y="0"/>
                  </a:moveTo>
                  <a:cubicBezTo>
                    <a:pt x="19490" y="0"/>
                    <a:pt x="17748" y="0"/>
                    <a:pt x="15484" y="880"/>
                  </a:cubicBezTo>
                  <a:cubicBezTo>
                    <a:pt x="13219" y="1760"/>
                    <a:pt x="10432" y="3520"/>
                    <a:pt x="7645" y="6320"/>
                  </a:cubicBezTo>
                  <a:cubicBezTo>
                    <a:pt x="4858" y="9120"/>
                    <a:pt x="2071" y="12960"/>
                    <a:pt x="851" y="15680"/>
                  </a:cubicBezTo>
                  <a:cubicBezTo>
                    <a:pt x="-368" y="18400"/>
                    <a:pt x="-20" y="20000"/>
                    <a:pt x="3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0334900" y="3121767"/>
              <a:ext cx="766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0465236" y="3206102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0656906" y="3190768"/>
              <a:ext cx="84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0948247" y="3213769"/>
              <a:ext cx="30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1193585" y="2976097"/>
              <a:ext cx="161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200"/>
                    <a:pt x="3429" y="400"/>
                    <a:pt x="6000" y="2600"/>
                  </a:cubicBezTo>
                  <a:cubicBezTo>
                    <a:pt x="8571" y="4800"/>
                    <a:pt x="12000" y="9000"/>
                    <a:pt x="14743" y="12500"/>
                  </a:cubicBezTo>
                  <a:cubicBezTo>
                    <a:pt x="17486" y="16000"/>
                    <a:pt x="19543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1260721" y="2983763"/>
              <a:ext cx="178204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0"/>
                  </a:moveTo>
                  <a:cubicBezTo>
                    <a:pt x="18172" y="1029"/>
                    <a:pt x="15129" y="2057"/>
                    <a:pt x="11479" y="4457"/>
                  </a:cubicBezTo>
                  <a:cubicBezTo>
                    <a:pt x="7828" y="6857"/>
                    <a:pt x="3569" y="10629"/>
                    <a:pt x="1591" y="13714"/>
                  </a:cubicBezTo>
                  <a:cubicBezTo>
                    <a:pt x="-386" y="16800"/>
                    <a:pt x="-82" y="19200"/>
                    <a:pt x="2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1404129" y="3176147"/>
              <a:ext cx="137021" cy="13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0770" fill="norm" stroke="1" extrusionOk="0">
                  <a:moveTo>
                    <a:pt x="6646" y="3364"/>
                  </a:moveTo>
                  <a:cubicBezTo>
                    <a:pt x="5046" y="7221"/>
                    <a:pt x="3446" y="11078"/>
                    <a:pt x="2246" y="14357"/>
                  </a:cubicBezTo>
                  <a:cubicBezTo>
                    <a:pt x="1046" y="17636"/>
                    <a:pt x="246" y="20336"/>
                    <a:pt x="46" y="20721"/>
                  </a:cubicBezTo>
                  <a:cubicBezTo>
                    <a:pt x="-154" y="21107"/>
                    <a:pt x="246" y="19178"/>
                    <a:pt x="2246" y="15514"/>
                  </a:cubicBezTo>
                  <a:cubicBezTo>
                    <a:pt x="4246" y="11850"/>
                    <a:pt x="7846" y="6450"/>
                    <a:pt x="11046" y="3364"/>
                  </a:cubicBezTo>
                  <a:cubicBezTo>
                    <a:pt x="14246" y="278"/>
                    <a:pt x="17046" y="-493"/>
                    <a:pt x="18846" y="278"/>
                  </a:cubicBezTo>
                  <a:cubicBezTo>
                    <a:pt x="20646" y="1050"/>
                    <a:pt x="21446" y="3364"/>
                    <a:pt x="21446" y="6450"/>
                  </a:cubicBezTo>
                  <a:cubicBezTo>
                    <a:pt x="21446" y="9536"/>
                    <a:pt x="20646" y="13393"/>
                    <a:pt x="19846" y="17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1661263" y="2899428"/>
              <a:ext cx="64414" cy="40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500" fill="norm" stroke="1" extrusionOk="0">
                  <a:moveTo>
                    <a:pt x="0" y="0"/>
                  </a:moveTo>
                  <a:cubicBezTo>
                    <a:pt x="4985" y="1087"/>
                    <a:pt x="9969" y="2174"/>
                    <a:pt x="12877" y="3396"/>
                  </a:cubicBezTo>
                  <a:cubicBezTo>
                    <a:pt x="15785" y="4619"/>
                    <a:pt x="16615" y="5977"/>
                    <a:pt x="15785" y="6928"/>
                  </a:cubicBezTo>
                  <a:cubicBezTo>
                    <a:pt x="14954" y="7879"/>
                    <a:pt x="12461" y="8423"/>
                    <a:pt x="9969" y="9034"/>
                  </a:cubicBezTo>
                  <a:cubicBezTo>
                    <a:pt x="7477" y="9645"/>
                    <a:pt x="4984" y="10325"/>
                    <a:pt x="4984" y="10936"/>
                  </a:cubicBezTo>
                  <a:cubicBezTo>
                    <a:pt x="4984" y="11547"/>
                    <a:pt x="7477" y="12091"/>
                    <a:pt x="10385" y="13042"/>
                  </a:cubicBezTo>
                  <a:cubicBezTo>
                    <a:pt x="13292" y="13992"/>
                    <a:pt x="16615" y="15351"/>
                    <a:pt x="18692" y="16370"/>
                  </a:cubicBezTo>
                  <a:cubicBezTo>
                    <a:pt x="20769" y="17389"/>
                    <a:pt x="21600" y="18068"/>
                    <a:pt x="20354" y="18883"/>
                  </a:cubicBezTo>
                  <a:cubicBezTo>
                    <a:pt x="19108" y="19698"/>
                    <a:pt x="15785" y="20649"/>
                    <a:pt x="12046" y="21125"/>
                  </a:cubicBezTo>
                  <a:cubicBezTo>
                    <a:pt x="8308" y="21600"/>
                    <a:pt x="4154" y="21600"/>
                    <a:pt x="2077" y="21260"/>
                  </a:cubicBezTo>
                  <a:cubicBezTo>
                    <a:pt x="0" y="20921"/>
                    <a:pt x="0" y="20242"/>
                    <a:pt x="415" y="19834"/>
                  </a:cubicBezTo>
                  <a:cubicBezTo>
                    <a:pt x="831" y="19426"/>
                    <a:pt x="1661" y="19291"/>
                    <a:pt x="2492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8073182" y="3947229"/>
              <a:ext cx="375676" cy="38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12000"/>
                  </a:moveTo>
                  <a:cubicBezTo>
                    <a:pt x="0" y="16518"/>
                    <a:pt x="0" y="21035"/>
                    <a:pt x="73" y="21318"/>
                  </a:cubicBezTo>
                  <a:cubicBezTo>
                    <a:pt x="147" y="21600"/>
                    <a:pt x="294" y="17647"/>
                    <a:pt x="661" y="13624"/>
                  </a:cubicBezTo>
                  <a:cubicBezTo>
                    <a:pt x="1029" y="9600"/>
                    <a:pt x="1616" y="5506"/>
                    <a:pt x="2204" y="3106"/>
                  </a:cubicBezTo>
                  <a:cubicBezTo>
                    <a:pt x="2792" y="706"/>
                    <a:pt x="3380" y="0"/>
                    <a:pt x="3820" y="0"/>
                  </a:cubicBezTo>
                  <a:cubicBezTo>
                    <a:pt x="4261" y="0"/>
                    <a:pt x="4555" y="706"/>
                    <a:pt x="4849" y="2047"/>
                  </a:cubicBezTo>
                  <a:cubicBezTo>
                    <a:pt x="5143" y="3388"/>
                    <a:pt x="5437" y="5365"/>
                    <a:pt x="5804" y="6635"/>
                  </a:cubicBezTo>
                  <a:cubicBezTo>
                    <a:pt x="6171" y="7906"/>
                    <a:pt x="6612" y="8471"/>
                    <a:pt x="7273" y="8682"/>
                  </a:cubicBezTo>
                  <a:cubicBezTo>
                    <a:pt x="7935" y="8894"/>
                    <a:pt x="8816" y="8753"/>
                    <a:pt x="10212" y="7835"/>
                  </a:cubicBezTo>
                  <a:cubicBezTo>
                    <a:pt x="11608" y="6918"/>
                    <a:pt x="13518" y="5224"/>
                    <a:pt x="14767" y="4024"/>
                  </a:cubicBezTo>
                  <a:cubicBezTo>
                    <a:pt x="16016" y="2824"/>
                    <a:pt x="16604" y="2118"/>
                    <a:pt x="17265" y="1553"/>
                  </a:cubicBezTo>
                  <a:cubicBezTo>
                    <a:pt x="17927" y="988"/>
                    <a:pt x="18661" y="565"/>
                    <a:pt x="19176" y="918"/>
                  </a:cubicBezTo>
                  <a:cubicBezTo>
                    <a:pt x="19690" y="1271"/>
                    <a:pt x="19984" y="2400"/>
                    <a:pt x="20131" y="5224"/>
                  </a:cubicBezTo>
                  <a:cubicBezTo>
                    <a:pt x="20278" y="8047"/>
                    <a:pt x="20278" y="12565"/>
                    <a:pt x="20498" y="15459"/>
                  </a:cubicBezTo>
                  <a:cubicBezTo>
                    <a:pt x="20718" y="18353"/>
                    <a:pt x="21159" y="19624"/>
                    <a:pt x="21600" y="20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8594527" y="4164457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0800"/>
                    <a:pt x="5236" y="0"/>
                    <a:pt x="8836" y="0"/>
                  </a:cubicBezTo>
                  <a:cubicBezTo>
                    <a:pt x="12436" y="0"/>
                    <a:pt x="17018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8577827" y="4302460"/>
              <a:ext cx="124037" cy="3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373" fill="norm" stroke="1" extrusionOk="0">
                  <a:moveTo>
                    <a:pt x="4203" y="4629"/>
                  </a:moveTo>
                  <a:cubicBezTo>
                    <a:pt x="1999" y="10800"/>
                    <a:pt x="-205" y="16971"/>
                    <a:pt x="15" y="19286"/>
                  </a:cubicBezTo>
                  <a:cubicBezTo>
                    <a:pt x="236" y="21600"/>
                    <a:pt x="2881" y="20057"/>
                    <a:pt x="6848" y="16200"/>
                  </a:cubicBezTo>
                  <a:cubicBezTo>
                    <a:pt x="10815" y="12343"/>
                    <a:pt x="16105" y="6171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9155291" y="4059109"/>
              <a:ext cx="282589" cy="235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0914" fill="norm" stroke="1" extrusionOk="0">
                  <a:moveTo>
                    <a:pt x="1085" y="4598"/>
                  </a:moveTo>
                  <a:cubicBezTo>
                    <a:pt x="1085" y="8691"/>
                    <a:pt x="1085" y="12783"/>
                    <a:pt x="890" y="15739"/>
                  </a:cubicBezTo>
                  <a:cubicBezTo>
                    <a:pt x="695" y="18695"/>
                    <a:pt x="306" y="20514"/>
                    <a:pt x="112" y="20855"/>
                  </a:cubicBezTo>
                  <a:cubicBezTo>
                    <a:pt x="-83" y="21196"/>
                    <a:pt x="-83" y="20059"/>
                    <a:pt x="598" y="17558"/>
                  </a:cubicBezTo>
                  <a:cubicBezTo>
                    <a:pt x="1279" y="15057"/>
                    <a:pt x="2641" y="11192"/>
                    <a:pt x="3517" y="8691"/>
                  </a:cubicBezTo>
                  <a:cubicBezTo>
                    <a:pt x="4393" y="6190"/>
                    <a:pt x="4782" y="5053"/>
                    <a:pt x="5366" y="4939"/>
                  </a:cubicBezTo>
                  <a:cubicBezTo>
                    <a:pt x="5949" y="4825"/>
                    <a:pt x="6728" y="5735"/>
                    <a:pt x="7312" y="7213"/>
                  </a:cubicBezTo>
                  <a:cubicBezTo>
                    <a:pt x="7895" y="8691"/>
                    <a:pt x="8285" y="10737"/>
                    <a:pt x="8868" y="10851"/>
                  </a:cubicBezTo>
                  <a:cubicBezTo>
                    <a:pt x="9452" y="10964"/>
                    <a:pt x="10231" y="9145"/>
                    <a:pt x="11203" y="7099"/>
                  </a:cubicBezTo>
                  <a:cubicBezTo>
                    <a:pt x="12176" y="5053"/>
                    <a:pt x="13344" y="2779"/>
                    <a:pt x="14512" y="1415"/>
                  </a:cubicBezTo>
                  <a:cubicBezTo>
                    <a:pt x="15679" y="51"/>
                    <a:pt x="16847" y="-404"/>
                    <a:pt x="17722" y="392"/>
                  </a:cubicBezTo>
                  <a:cubicBezTo>
                    <a:pt x="18598" y="1188"/>
                    <a:pt x="19182" y="3234"/>
                    <a:pt x="19766" y="5962"/>
                  </a:cubicBezTo>
                  <a:cubicBezTo>
                    <a:pt x="20349" y="8691"/>
                    <a:pt x="20933" y="12101"/>
                    <a:pt x="21517" y="15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9457928" y="4046986"/>
              <a:ext cx="171623" cy="14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017" fill="norm" stroke="1" extrusionOk="0">
                  <a:moveTo>
                    <a:pt x="12755" y="10238"/>
                  </a:moveTo>
                  <a:cubicBezTo>
                    <a:pt x="13073" y="8407"/>
                    <a:pt x="13391" y="6577"/>
                    <a:pt x="13391" y="4746"/>
                  </a:cubicBezTo>
                  <a:cubicBezTo>
                    <a:pt x="13391" y="2916"/>
                    <a:pt x="13073" y="1085"/>
                    <a:pt x="11961" y="353"/>
                  </a:cubicBezTo>
                  <a:cubicBezTo>
                    <a:pt x="10850" y="-379"/>
                    <a:pt x="8944" y="-13"/>
                    <a:pt x="7038" y="1818"/>
                  </a:cubicBezTo>
                  <a:cubicBezTo>
                    <a:pt x="5132" y="3648"/>
                    <a:pt x="3226" y="6943"/>
                    <a:pt x="2114" y="9506"/>
                  </a:cubicBezTo>
                  <a:cubicBezTo>
                    <a:pt x="1003" y="12068"/>
                    <a:pt x="685" y="13899"/>
                    <a:pt x="367" y="15729"/>
                  </a:cubicBezTo>
                  <a:cubicBezTo>
                    <a:pt x="50" y="17560"/>
                    <a:pt x="-268" y="19390"/>
                    <a:pt x="367" y="20306"/>
                  </a:cubicBezTo>
                  <a:cubicBezTo>
                    <a:pt x="1003" y="21221"/>
                    <a:pt x="2591" y="21221"/>
                    <a:pt x="4020" y="20489"/>
                  </a:cubicBezTo>
                  <a:cubicBezTo>
                    <a:pt x="5450" y="19757"/>
                    <a:pt x="6720" y="18292"/>
                    <a:pt x="8308" y="16462"/>
                  </a:cubicBezTo>
                  <a:cubicBezTo>
                    <a:pt x="9897" y="14631"/>
                    <a:pt x="11803" y="12435"/>
                    <a:pt x="13073" y="12618"/>
                  </a:cubicBezTo>
                  <a:cubicBezTo>
                    <a:pt x="14344" y="12801"/>
                    <a:pt x="14979" y="15363"/>
                    <a:pt x="16250" y="16645"/>
                  </a:cubicBezTo>
                  <a:cubicBezTo>
                    <a:pt x="17520" y="17926"/>
                    <a:pt x="19426" y="17926"/>
                    <a:pt x="21332" y="17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9673798" y="4034120"/>
              <a:ext cx="11675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600" fill="norm" stroke="1" extrusionOk="0">
                  <a:moveTo>
                    <a:pt x="315" y="0"/>
                  </a:moveTo>
                  <a:cubicBezTo>
                    <a:pt x="-144" y="1800"/>
                    <a:pt x="-604" y="3600"/>
                    <a:pt x="2843" y="7200"/>
                  </a:cubicBezTo>
                  <a:cubicBezTo>
                    <a:pt x="6290" y="10800"/>
                    <a:pt x="13643" y="16200"/>
                    <a:pt x="209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9690885" y="4041787"/>
              <a:ext cx="13800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3200" y="3600"/>
                  </a:cubicBezTo>
                  <a:cubicBezTo>
                    <a:pt x="9600" y="7200"/>
                    <a:pt x="48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10173127" y="3832112"/>
              <a:ext cx="161774" cy="43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142" fill="norm" stroke="1" extrusionOk="0">
                  <a:moveTo>
                    <a:pt x="20717" y="2391"/>
                  </a:moveTo>
                  <a:cubicBezTo>
                    <a:pt x="20390" y="1763"/>
                    <a:pt x="20062" y="1135"/>
                    <a:pt x="18262" y="633"/>
                  </a:cubicBezTo>
                  <a:cubicBezTo>
                    <a:pt x="16462" y="131"/>
                    <a:pt x="13190" y="-246"/>
                    <a:pt x="10081" y="194"/>
                  </a:cubicBezTo>
                  <a:cubicBezTo>
                    <a:pt x="6972" y="633"/>
                    <a:pt x="4026" y="1889"/>
                    <a:pt x="2390" y="2831"/>
                  </a:cubicBezTo>
                  <a:cubicBezTo>
                    <a:pt x="753" y="3773"/>
                    <a:pt x="426" y="4401"/>
                    <a:pt x="2717" y="5468"/>
                  </a:cubicBezTo>
                  <a:cubicBezTo>
                    <a:pt x="5008" y="6535"/>
                    <a:pt x="9917" y="8042"/>
                    <a:pt x="13026" y="8984"/>
                  </a:cubicBezTo>
                  <a:cubicBezTo>
                    <a:pt x="16135" y="9926"/>
                    <a:pt x="17444" y="10303"/>
                    <a:pt x="17935" y="10805"/>
                  </a:cubicBezTo>
                  <a:cubicBezTo>
                    <a:pt x="18426" y="11307"/>
                    <a:pt x="18099" y="11935"/>
                    <a:pt x="16299" y="12501"/>
                  </a:cubicBezTo>
                  <a:cubicBezTo>
                    <a:pt x="14499" y="13066"/>
                    <a:pt x="11226" y="13568"/>
                    <a:pt x="8772" y="13882"/>
                  </a:cubicBezTo>
                  <a:cubicBezTo>
                    <a:pt x="6317" y="14196"/>
                    <a:pt x="4681" y="14321"/>
                    <a:pt x="2881" y="14949"/>
                  </a:cubicBezTo>
                  <a:cubicBezTo>
                    <a:pt x="1081" y="15577"/>
                    <a:pt x="-883" y="16707"/>
                    <a:pt x="426" y="17901"/>
                  </a:cubicBezTo>
                  <a:cubicBezTo>
                    <a:pt x="1735" y="19094"/>
                    <a:pt x="6317" y="20349"/>
                    <a:pt x="9426" y="20852"/>
                  </a:cubicBezTo>
                  <a:cubicBezTo>
                    <a:pt x="12535" y="21354"/>
                    <a:pt x="14171" y="21103"/>
                    <a:pt x="15808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10384625" y="3942118"/>
              <a:ext cx="203281" cy="26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54" fill="norm" stroke="1" extrusionOk="0">
                  <a:moveTo>
                    <a:pt x="2036" y="0"/>
                  </a:moveTo>
                  <a:cubicBezTo>
                    <a:pt x="956" y="629"/>
                    <a:pt x="-124" y="1258"/>
                    <a:pt x="11" y="2831"/>
                  </a:cubicBezTo>
                  <a:cubicBezTo>
                    <a:pt x="146" y="4404"/>
                    <a:pt x="1496" y="6920"/>
                    <a:pt x="3926" y="9647"/>
                  </a:cubicBezTo>
                  <a:cubicBezTo>
                    <a:pt x="6356" y="12373"/>
                    <a:pt x="9866" y="15309"/>
                    <a:pt x="12296" y="17406"/>
                  </a:cubicBezTo>
                  <a:cubicBezTo>
                    <a:pt x="14726" y="19503"/>
                    <a:pt x="16076" y="20761"/>
                    <a:pt x="17426" y="21181"/>
                  </a:cubicBezTo>
                  <a:cubicBezTo>
                    <a:pt x="18776" y="21600"/>
                    <a:pt x="20126" y="21181"/>
                    <a:pt x="21476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10419235" y="3934890"/>
              <a:ext cx="214672" cy="3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1600" y="397"/>
                  </a:moveTo>
                  <a:cubicBezTo>
                    <a:pt x="20057" y="117"/>
                    <a:pt x="18514" y="-164"/>
                    <a:pt x="17229" y="117"/>
                  </a:cubicBezTo>
                  <a:cubicBezTo>
                    <a:pt x="15943" y="397"/>
                    <a:pt x="14914" y="1239"/>
                    <a:pt x="12729" y="3553"/>
                  </a:cubicBezTo>
                  <a:cubicBezTo>
                    <a:pt x="10543" y="5867"/>
                    <a:pt x="7200" y="9654"/>
                    <a:pt x="4886" y="12880"/>
                  </a:cubicBezTo>
                  <a:cubicBezTo>
                    <a:pt x="2571" y="16106"/>
                    <a:pt x="1286" y="18771"/>
                    <a:pt x="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10687574" y="4210458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10856245" y="4233458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11239586" y="4248792"/>
              <a:ext cx="76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11606118" y="3939563"/>
              <a:ext cx="154814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266" y="1701"/>
                  </a:moveTo>
                  <a:cubicBezTo>
                    <a:pt x="558" y="850"/>
                    <a:pt x="-150" y="0"/>
                    <a:pt x="27" y="0"/>
                  </a:cubicBezTo>
                  <a:cubicBezTo>
                    <a:pt x="204" y="0"/>
                    <a:pt x="1266" y="850"/>
                    <a:pt x="3745" y="3572"/>
                  </a:cubicBezTo>
                  <a:cubicBezTo>
                    <a:pt x="6224" y="6293"/>
                    <a:pt x="10119" y="10885"/>
                    <a:pt x="13306" y="14202"/>
                  </a:cubicBezTo>
                  <a:cubicBezTo>
                    <a:pt x="16493" y="17518"/>
                    <a:pt x="18971" y="19559"/>
                    <a:pt x="214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1631349" y="3940502"/>
              <a:ext cx="213918" cy="36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93" fill="norm" stroke="1" extrusionOk="0">
                  <a:moveTo>
                    <a:pt x="21524" y="95"/>
                  </a:moveTo>
                  <a:cubicBezTo>
                    <a:pt x="20238" y="-56"/>
                    <a:pt x="18953" y="-207"/>
                    <a:pt x="16767" y="1152"/>
                  </a:cubicBezTo>
                  <a:cubicBezTo>
                    <a:pt x="14581" y="2512"/>
                    <a:pt x="11495" y="5382"/>
                    <a:pt x="8538" y="8554"/>
                  </a:cubicBezTo>
                  <a:cubicBezTo>
                    <a:pt x="5581" y="11726"/>
                    <a:pt x="2753" y="15200"/>
                    <a:pt x="1338" y="17315"/>
                  </a:cubicBezTo>
                  <a:cubicBezTo>
                    <a:pt x="-76" y="19429"/>
                    <a:pt x="-76" y="20185"/>
                    <a:pt x="53" y="20638"/>
                  </a:cubicBezTo>
                  <a:cubicBezTo>
                    <a:pt x="181" y="21091"/>
                    <a:pt x="438" y="21242"/>
                    <a:pt x="695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1842711" y="4126123"/>
              <a:ext cx="201894" cy="185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2734" y="7005"/>
                  </a:moveTo>
                  <a:cubicBezTo>
                    <a:pt x="2187" y="9924"/>
                    <a:pt x="1640" y="12843"/>
                    <a:pt x="1094" y="15324"/>
                  </a:cubicBezTo>
                  <a:cubicBezTo>
                    <a:pt x="547" y="17805"/>
                    <a:pt x="0" y="19849"/>
                    <a:pt x="0" y="20141"/>
                  </a:cubicBezTo>
                  <a:cubicBezTo>
                    <a:pt x="0" y="20432"/>
                    <a:pt x="547" y="18973"/>
                    <a:pt x="2324" y="15616"/>
                  </a:cubicBezTo>
                  <a:cubicBezTo>
                    <a:pt x="4101" y="12259"/>
                    <a:pt x="7109" y="7005"/>
                    <a:pt x="9433" y="3941"/>
                  </a:cubicBezTo>
                  <a:cubicBezTo>
                    <a:pt x="11757" y="876"/>
                    <a:pt x="13397" y="0"/>
                    <a:pt x="14765" y="0"/>
                  </a:cubicBezTo>
                  <a:cubicBezTo>
                    <a:pt x="16132" y="0"/>
                    <a:pt x="17225" y="876"/>
                    <a:pt x="18182" y="3649"/>
                  </a:cubicBezTo>
                  <a:cubicBezTo>
                    <a:pt x="19139" y="6422"/>
                    <a:pt x="19959" y="11092"/>
                    <a:pt x="19959" y="14595"/>
                  </a:cubicBezTo>
                  <a:cubicBezTo>
                    <a:pt x="19959" y="18097"/>
                    <a:pt x="19139" y="20432"/>
                    <a:pt x="19276" y="21016"/>
                  </a:cubicBezTo>
                  <a:cubicBezTo>
                    <a:pt x="19413" y="21600"/>
                    <a:pt x="20506" y="20432"/>
                    <a:pt x="21600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2151941" y="3921178"/>
              <a:ext cx="120114" cy="51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8272" y="2139"/>
                  </a:moveTo>
                  <a:cubicBezTo>
                    <a:pt x="9191" y="1609"/>
                    <a:pt x="10111" y="1080"/>
                    <a:pt x="12179" y="656"/>
                  </a:cubicBezTo>
                  <a:cubicBezTo>
                    <a:pt x="14247" y="233"/>
                    <a:pt x="17464" y="-85"/>
                    <a:pt x="19302" y="21"/>
                  </a:cubicBezTo>
                  <a:cubicBezTo>
                    <a:pt x="21140" y="127"/>
                    <a:pt x="21600" y="656"/>
                    <a:pt x="21600" y="1556"/>
                  </a:cubicBezTo>
                  <a:cubicBezTo>
                    <a:pt x="21600" y="2456"/>
                    <a:pt x="21140" y="3727"/>
                    <a:pt x="19532" y="4786"/>
                  </a:cubicBezTo>
                  <a:cubicBezTo>
                    <a:pt x="17923" y="5844"/>
                    <a:pt x="15166" y="6691"/>
                    <a:pt x="13328" y="7697"/>
                  </a:cubicBezTo>
                  <a:cubicBezTo>
                    <a:pt x="11489" y="8703"/>
                    <a:pt x="10570" y="9868"/>
                    <a:pt x="11719" y="11403"/>
                  </a:cubicBezTo>
                  <a:cubicBezTo>
                    <a:pt x="12868" y="12939"/>
                    <a:pt x="16085" y="14844"/>
                    <a:pt x="16774" y="16433"/>
                  </a:cubicBezTo>
                  <a:cubicBezTo>
                    <a:pt x="17464" y="18021"/>
                    <a:pt x="15626" y="19291"/>
                    <a:pt x="12408" y="20086"/>
                  </a:cubicBezTo>
                  <a:cubicBezTo>
                    <a:pt x="9191" y="20880"/>
                    <a:pt x="4596" y="21197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6992157" y="5166577"/>
              <a:ext cx="322009" cy="25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fill="norm" stroke="1" extrusionOk="0">
                  <a:moveTo>
                    <a:pt x="0" y="3362"/>
                  </a:moveTo>
                  <a:cubicBezTo>
                    <a:pt x="171" y="8656"/>
                    <a:pt x="343" y="13950"/>
                    <a:pt x="429" y="17127"/>
                  </a:cubicBezTo>
                  <a:cubicBezTo>
                    <a:pt x="514" y="20303"/>
                    <a:pt x="514" y="21362"/>
                    <a:pt x="514" y="21044"/>
                  </a:cubicBezTo>
                  <a:cubicBezTo>
                    <a:pt x="514" y="20727"/>
                    <a:pt x="514" y="19033"/>
                    <a:pt x="943" y="15644"/>
                  </a:cubicBezTo>
                  <a:cubicBezTo>
                    <a:pt x="1371" y="12256"/>
                    <a:pt x="2229" y="7174"/>
                    <a:pt x="3086" y="4315"/>
                  </a:cubicBezTo>
                  <a:cubicBezTo>
                    <a:pt x="3943" y="1456"/>
                    <a:pt x="4800" y="821"/>
                    <a:pt x="5571" y="927"/>
                  </a:cubicBezTo>
                  <a:cubicBezTo>
                    <a:pt x="6343" y="1033"/>
                    <a:pt x="7029" y="1880"/>
                    <a:pt x="7543" y="3362"/>
                  </a:cubicBezTo>
                  <a:cubicBezTo>
                    <a:pt x="8057" y="4844"/>
                    <a:pt x="8400" y="6962"/>
                    <a:pt x="8400" y="8868"/>
                  </a:cubicBezTo>
                  <a:cubicBezTo>
                    <a:pt x="8400" y="10774"/>
                    <a:pt x="8057" y="12468"/>
                    <a:pt x="7886" y="12574"/>
                  </a:cubicBezTo>
                  <a:cubicBezTo>
                    <a:pt x="7714" y="12680"/>
                    <a:pt x="7714" y="11197"/>
                    <a:pt x="8657" y="9080"/>
                  </a:cubicBezTo>
                  <a:cubicBezTo>
                    <a:pt x="9600" y="6962"/>
                    <a:pt x="11486" y="4209"/>
                    <a:pt x="12857" y="2621"/>
                  </a:cubicBezTo>
                  <a:cubicBezTo>
                    <a:pt x="14229" y="1033"/>
                    <a:pt x="15086" y="609"/>
                    <a:pt x="15943" y="291"/>
                  </a:cubicBezTo>
                  <a:cubicBezTo>
                    <a:pt x="16800" y="-26"/>
                    <a:pt x="17657" y="-238"/>
                    <a:pt x="18600" y="503"/>
                  </a:cubicBezTo>
                  <a:cubicBezTo>
                    <a:pt x="19543" y="1244"/>
                    <a:pt x="20571" y="2938"/>
                    <a:pt x="21086" y="5480"/>
                  </a:cubicBezTo>
                  <a:cubicBezTo>
                    <a:pt x="21600" y="8021"/>
                    <a:pt x="21600" y="11409"/>
                    <a:pt x="21600" y="14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7689840" y="5084477"/>
              <a:ext cx="24745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0" y="0"/>
                  </a:moveTo>
                  <a:cubicBezTo>
                    <a:pt x="3306" y="1091"/>
                    <a:pt x="6612" y="2182"/>
                    <a:pt x="9698" y="3055"/>
                  </a:cubicBezTo>
                  <a:cubicBezTo>
                    <a:pt x="12784" y="3927"/>
                    <a:pt x="15649" y="4582"/>
                    <a:pt x="17633" y="5127"/>
                  </a:cubicBezTo>
                  <a:cubicBezTo>
                    <a:pt x="19616" y="5673"/>
                    <a:pt x="20718" y="6109"/>
                    <a:pt x="21159" y="6873"/>
                  </a:cubicBezTo>
                  <a:cubicBezTo>
                    <a:pt x="21600" y="7636"/>
                    <a:pt x="21380" y="8727"/>
                    <a:pt x="18955" y="10800"/>
                  </a:cubicBezTo>
                  <a:cubicBezTo>
                    <a:pt x="16531" y="12873"/>
                    <a:pt x="11902" y="15927"/>
                    <a:pt x="9257" y="17891"/>
                  </a:cubicBezTo>
                  <a:cubicBezTo>
                    <a:pt x="6612" y="19855"/>
                    <a:pt x="5951" y="20727"/>
                    <a:pt x="5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7827843" y="5306816"/>
              <a:ext cx="23000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400"/>
                    <a:pt x="11520" y="8800"/>
                    <a:pt x="7920" y="12400"/>
                  </a:cubicBezTo>
                  <a:cubicBezTo>
                    <a:pt x="4320" y="16000"/>
                    <a:pt x="2160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2054713" y="2198211"/>
              <a:ext cx="4416100" cy="1797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0" y="20753"/>
                  </a:moveTo>
                  <a:cubicBezTo>
                    <a:pt x="462" y="20661"/>
                    <a:pt x="925" y="20568"/>
                    <a:pt x="1356" y="20476"/>
                  </a:cubicBezTo>
                  <a:cubicBezTo>
                    <a:pt x="1787" y="20384"/>
                    <a:pt x="2187" y="20292"/>
                    <a:pt x="2669" y="20231"/>
                  </a:cubicBezTo>
                  <a:cubicBezTo>
                    <a:pt x="3150" y="20170"/>
                    <a:pt x="3712" y="20139"/>
                    <a:pt x="4200" y="20154"/>
                  </a:cubicBezTo>
                  <a:cubicBezTo>
                    <a:pt x="4687" y="20170"/>
                    <a:pt x="5100" y="20231"/>
                    <a:pt x="5500" y="20292"/>
                  </a:cubicBezTo>
                  <a:cubicBezTo>
                    <a:pt x="5900" y="20354"/>
                    <a:pt x="6287" y="20415"/>
                    <a:pt x="6706" y="20415"/>
                  </a:cubicBezTo>
                  <a:cubicBezTo>
                    <a:pt x="7125" y="20415"/>
                    <a:pt x="7575" y="20354"/>
                    <a:pt x="8044" y="20308"/>
                  </a:cubicBezTo>
                  <a:cubicBezTo>
                    <a:pt x="8512" y="20262"/>
                    <a:pt x="9000" y="20231"/>
                    <a:pt x="9481" y="20216"/>
                  </a:cubicBezTo>
                  <a:cubicBezTo>
                    <a:pt x="9962" y="20200"/>
                    <a:pt x="10438" y="20200"/>
                    <a:pt x="10900" y="20185"/>
                  </a:cubicBezTo>
                  <a:cubicBezTo>
                    <a:pt x="11362" y="20170"/>
                    <a:pt x="11812" y="20139"/>
                    <a:pt x="12269" y="20062"/>
                  </a:cubicBezTo>
                  <a:cubicBezTo>
                    <a:pt x="12725" y="19986"/>
                    <a:pt x="13187" y="19863"/>
                    <a:pt x="13669" y="19740"/>
                  </a:cubicBezTo>
                  <a:cubicBezTo>
                    <a:pt x="14150" y="19617"/>
                    <a:pt x="14650" y="19495"/>
                    <a:pt x="15125" y="19249"/>
                  </a:cubicBezTo>
                  <a:cubicBezTo>
                    <a:pt x="15600" y="19004"/>
                    <a:pt x="16050" y="18636"/>
                    <a:pt x="16475" y="18237"/>
                  </a:cubicBezTo>
                  <a:cubicBezTo>
                    <a:pt x="16900" y="17838"/>
                    <a:pt x="17300" y="17408"/>
                    <a:pt x="17656" y="17071"/>
                  </a:cubicBezTo>
                  <a:cubicBezTo>
                    <a:pt x="18012" y="16733"/>
                    <a:pt x="18325" y="16488"/>
                    <a:pt x="18662" y="16135"/>
                  </a:cubicBezTo>
                  <a:cubicBezTo>
                    <a:pt x="19000" y="15782"/>
                    <a:pt x="19362" y="15322"/>
                    <a:pt x="19706" y="14770"/>
                  </a:cubicBezTo>
                  <a:cubicBezTo>
                    <a:pt x="20050" y="14217"/>
                    <a:pt x="20375" y="13573"/>
                    <a:pt x="20662" y="12944"/>
                  </a:cubicBezTo>
                  <a:cubicBezTo>
                    <a:pt x="20950" y="12315"/>
                    <a:pt x="21200" y="11701"/>
                    <a:pt x="21362" y="11042"/>
                  </a:cubicBezTo>
                  <a:cubicBezTo>
                    <a:pt x="21525" y="10382"/>
                    <a:pt x="21600" y="9676"/>
                    <a:pt x="21600" y="8909"/>
                  </a:cubicBezTo>
                  <a:cubicBezTo>
                    <a:pt x="21600" y="8142"/>
                    <a:pt x="21525" y="7314"/>
                    <a:pt x="21400" y="6578"/>
                  </a:cubicBezTo>
                  <a:cubicBezTo>
                    <a:pt x="21275" y="5841"/>
                    <a:pt x="21100" y="5197"/>
                    <a:pt x="20856" y="4583"/>
                  </a:cubicBezTo>
                  <a:cubicBezTo>
                    <a:pt x="20612" y="3970"/>
                    <a:pt x="20300" y="3387"/>
                    <a:pt x="19919" y="2865"/>
                  </a:cubicBezTo>
                  <a:cubicBezTo>
                    <a:pt x="19537" y="2344"/>
                    <a:pt x="19087" y="1883"/>
                    <a:pt x="18631" y="1515"/>
                  </a:cubicBezTo>
                  <a:cubicBezTo>
                    <a:pt x="18175" y="1147"/>
                    <a:pt x="17712" y="871"/>
                    <a:pt x="17262" y="671"/>
                  </a:cubicBezTo>
                  <a:cubicBezTo>
                    <a:pt x="16812" y="472"/>
                    <a:pt x="16375" y="349"/>
                    <a:pt x="15931" y="242"/>
                  </a:cubicBezTo>
                  <a:cubicBezTo>
                    <a:pt x="15487" y="134"/>
                    <a:pt x="15037" y="42"/>
                    <a:pt x="14562" y="12"/>
                  </a:cubicBezTo>
                  <a:cubicBezTo>
                    <a:pt x="14087" y="-19"/>
                    <a:pt x="13587" y="12"/>
                    <a:pt x="13106" y="88"/>
                  </a:cubicBezTo>
                  <a:cubicBezTo>
                    <a:pt x="12625" y="165"/>
                    <a:pt x="12162" y="288"/>
                    <a:pt x="11694" y="395"/>
                  </a:cubicBezTo>
                  <a:cubicBezTo>
                    <a:pt x="11225" y="503"/>
                    <a:pt x="10750" y="595"/>
                    <a:pt x="10262" y="717"/>
                  </a:cubicBezTo>
                  <a:cubicBezTo>
                    <a:pt x="9775" y="840"/>
                    <a:pt x="9275" y="993"/>
                    <a:pt x="8787" y="1162"/>
                  </a:cubicBezTo>
                  <a:cubicBezTo>
                    <a:pt x="8300" y="1331"/>
                    <a:pt x="7825" y="1515"/>
                    <a:pt x="7356" y="1715"/>
                  </a:cubicBezTo>
                  <a:cubicBezTo>
                    <a:pt x="6887" y="1914"/>
                    <a:pt x="6425" y="2129"/>
                    <a:pt x="5956" y="2374"/>
                  </a:cubicBezTo>
                  <a:cubicBezTo>
                    <a:pt x="5487" y="2620"/>
                    <a:pt x="5012" y="2896"/>
                    <a:pt x="4556" y="3157"/>
                  </a:cubicBezTo>
                  <a:cubicBezTo>
                    <a:pt x="4100" y="3417"/>
                    <a:pt x="3662" y="3663"/>
                    <a:pt x="3231" y="3939"/>
                  </a:cubicBezTo>
                  <a:cubicBezTo>
                    <a:pt x="2800" y="4215"/>
                    <a:pt x="2375" y="4522"/>
                    <a:pt x="1994" y="4921"/>
                  </a:cubicBezTo>
                  <a:cubicBezTo>
                    <a:pt x="1612" y="5320"/>
                    <a:pt x="1275" y="5811"/>
                    <a:pt x="994" y="6378"/>
                  </a:cubicBezTo>
                  <a:cubicBezTo>
                    <a:pt x="712" y="6946"/>
                    <a:pt x="487" y="7590"/>
                    <a:pt x="344" y="8388"/>
                  </a:cubicBezTo>
                  <a:cubicBezTo>
                    <a:pt x="200" y="9186"/>
                    <a:pt x="137" y="10137"/>
                    <a:pt x="125" y="11072"/>
                  </a:cubicBezTo>
                  <a:cubicBezTo>
                    <a:pt x="112" y="12008"/>
                    <a:pt x="150" y="12929"/>
                    <a:pt x="269" y="13834"/>
                  </a:cubicBezTo>
                  <a:cubicBezTo>
                    <a:pt x="387" y="14739"/>
                    <a:pt x="587" y="15629"/>
                    <a:pt x="781" y="16380"/>
                  </a:cubicBezTo>
                  <a:cubicBezTo>
                    <a:pt x="975" y="17132"/>
                    <a:pt x="1162" y="17746"/>
                    <a:pt x="1356" y="18329"/>
                  </a:cubicBezTo>
                  <a:cubicBezTo>
                    <a:pt x="1550" y="18912"/>
                    <a:pt x="1750" y="19464"/>
                    <a:pt x="1994" y="19894"/>
                  </a:cubicBezTo>
                  <a:cubicBezTo>
                    <a:pt x="2238" y="20323"/>
                    <a:pt x="2525" y="20630"/>
                    <a:pt x="2769" y="20891"/>
                  </a:cubicBezTo>
                  <a:cubicBezTo>
                    <a:pt x="3012" y="21151"/>
                    <a:pt x="3213" y="21366"/>
                    <a:pt x="3412" y="21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8359178" y="5051770"/>
              <a:ext cx="526689" cy="32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39" fill="norm" stroke="1" extrusionOk="0">
                  <a:moveTo>
                    <a:pt x="12114" y="7166"/>
                  </a:moveTo>
                  <a:cubicBezTo>
                    <a:pt x="12114" y="6329"/>
                    <a:pt x="12114" y="5491"/>
                    <a:pt x="12218" y="4571"/>
                  </a:cubicBezTo>
                  <a:cubicBezTo>
                    <a:pt x="12322" y="3650"/>
                    <a:pt x="12531" y="2645"/>
                    <a:pt x="11853" y="1640"/>
                  </a:cubicBezTo>
                  <a:cubicBezTo>
                    <a:pt x="11175" y="636"/>
                    <a:pt x="9609" y="-369"/>
                    <a:pt x="7940" y="133"/>
                  </a:cubicBezTo>
                  <a:cubicBezTo>
                    <a:pt x="6270" y="636"/>
                    <a:pt x="4496" y="2645"/>
                    <a:pt x="3140" y="5575"/>
                  </a:cubicBezTo>
                  <a:cubicBezTo>
                    <a:pt x="1783" y="8505"/>
                    <a:pt x="844" y="12357"/>
                    <a:pt x="375" y="14701"/>
                  </a:cubicBezTo>
                  <a:cubicBezTo>
                    <a:pt x="-95" y="17045"/>
                    <a:pt x="-95" y="17882"/>
                    <a:pt x="218" y="18803"/>
                  </a:cubicBezTo>
                  <a:cubicBezTo>
                    <a:pt x="531" y="19724"/>
                    <a:pt x="1157" y="20729"/>
                    <a:pt x="2148" y="20980"/>
                  </a:cubicBezTo>
                  <a:cubicBezTo>
                    <a:pt x="3140" y="21231"/>
                    <a:pt x="4496" y="20729"/>
                    <a:pt x="6218" y="18552"/>
                  </a:cubicBezTo>
                  <a:cubicBezTo>
                    <a:pt x="7940" y="16375"/>
                    <a:pt x="10027" y="12524"/>
                    <a:pt x="11279" y="9761"/>
                  </a:cubicBezTo>
                  <a:cubicBezTo>
                    <a:pt x="12531" y="6998"/>
                    <a:pt x="12948" y="5324"/>
                    <a:pt x="13314" y="3733"/>
                  </a:cubicBezTo>
                  <a:cubicBezTo>
                    <a:pt x="13679" y="2143"/>
                    <a:pt x="13992" y="636"/>
                    <a:pt x="14148" y="552"/>
                  </a:cubicBezTo>
                  <a:cubicBezTo>
                    <a:pt x="14305" y="468"/>
                    <a:pt x="14305" y="1808"/>
                    <a:pt x="14357" y="4236"/>
                  </a:cubicBezTo>
                  <a:cubicBezTo>
                    <a:pt x="14409" y="6664"/>
                    <a:pt x="14514" y="10180"/>
                    <a:pt x="15348" y="12608"/>
                  </a:cubicBezTo>
                  <a:cubicBezTo>
                    <a:pt x="16183" y="15036"/>
                    <a:pt x="17748" y="16375"/>
                    <a:pt x="18896" y="17045"/>
                  </a:cubicBezTo>
                  <a:cubicBezTo>
                    <a:pt x="20044" y="17715"/>
                    <a:pt x="20775" y="17715"/>
                    <a:pt x="21505" y="1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7007491" y="5902274"/>
              <a:ext cx="483012" cy="41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6" y="6059"/>
                  </a:moveTo>
                  <a:cubicBezTo>
                    <a:pt x="457" y="8824"/>
                    <a:pt x="229" y="11590"/>
                    <a:pt x="114" y="13961"/>
                  </a:cubicBezTo>
                  <a:cubicBezTo>
                    <a:pt x="0" y="16332"/>
                    <a:pt x="0" y="18307"/>
                    <a:pt x="0" y="19624"/>
                  </a:cubicBezTo>
                  <a:cubicBezTo>
                    <a:pt x="0" y="20941"/>
                    <a:pt x="0" y="21600"/>
                    <a:pt x="57" y="21600"/>
                  </a:cubicBezTo>
                  <a:cubicBezTo>
                    <a:pt x="114" y="21600"/>
                    <a:pt x="229" y="20941"/>
                    <a:pt x="457" y="19163"/>
                  </a:cubicBezTo>
                  <a:cubicBezTo>
                    <a:pt x="686" y="17385"/>
                    <a:pt x="1029" y="14488"/>
                    <a:pt x="1486" y="11656"/>
                  </a:cubicBezTo>
                  <a:cubicBezTo>
                    <a:pt x="1943" y="8824"/>
                    <a:pt x="2514" y="6059"/>
                    <a:pt x="2857" y="4346"/>
                  </a:cubicBezTo>
                  <a:cubicBezTo>
                    <a:pt x="3200" y="2634"/>
                    <a:pt x="3314" y="1976"/>
                    <a:pt x="3600" y="1317"/>
                  </a:cubicBezTo>
                  <a:cubicBezTo>
                    <a:pt x="3886" y="659"/>
                    <a:pt x="4343" y="0"/>
                    <a:pt x="4743" y="0"/>
                  </a:cubicBezTo>
                  <a:cubicBezTo>
                    <a:pt x="5143" y="0"/>
                    <a:pt x="5486" y="659"/>
                    <a:pt x="6057" y="1976"/>
                  </a:cubicBezTo>
                  <a:cubicBezTo>
                    <a:pt x="6629" y="3293"/>
                    <a:pt x="7429" y="5268"/>
                    <a:pt x="8000" y="6520"/>
                  </a:cubicBezTo>
                  <a:cubicBezTo>
                    <a:pt x="8571" y="7771"/>
                    <a:pt x="8914" y="8298"/>
                    <a:pt x="9314" y="8824"/>
                  </a:cubicBezTo>
                  <a:cubicBezTo>
                    <a:pt x="9714" y="9351"/>
                    <a:pt x="10171" y="9878"/>
                    <a:pt x="10686" y="9944"/>
                  </a:cubicBezTo>
                  <a:cubicBezTo>
                    <a:pt x="11200" y="10010"/>
                    <a:pt x="11771" y="9615"/>
                    <a:pt x="12571" y="8495"/>
                  </a:cubicBezTo>
                  <a:cubicBezTo>
                    <a:pt x="13371" y="7376"/>
                    <a:pt x="14400" y="5532"/>
                    <a:pt x="15086" y="4280"/>
                  </a:cubicBezTo>
                  <a:cubicBezTo>
                    <a:pt x="15771" y="3029"/>
                    <a:pt x="16114" y="2371"/>
                    <a:pt x="16400" y="1712"/>
                  </a:cubicBezTo>
                  <a:cubicBezTo>
                    <a:pt x="16686" y="1054"/>
                    <a:pt x="16914" y="395"/>
                    <a:pt x="17200" y="329"/>
                  </a:cubicBezTo>
                  <a:cubicBezTo>
                    <a:pt x="17486" y="263"/>
                    <a:pt x="17829" y="790"/>
                    <a:pt x="18229" y="2898"/>
                  </a:cubicBezTo>
                  <a:cubicBezTo>
                    <a:pt x="18629" y="5005"/>
                    <a:pt x="19086" y="8693"/>
                    <a:pt x="19657" y="11722"/>
                  </a:cubicBezTo>
                  <a:cubicBezTo>
                    <a:pt x="20229" y="14751"/>
                    <a:pt x="20914" y="17122"/>
                    <a:pt x="21600" y="19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8034847" y="5996831"/>
              <a:ext cx="29900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46" y="0"/>
                  </a:moveTo>
                  <a:cubicBezTo>
                    <a:pt x="16615" y="2492"/>
                    <a:pt x="12185" y="4985"/>
                    <a:pt x="8862" y="7062"/>
                  </a:cubicBezTo>
                  <a:cubicBezTo>
                    <a:pt x="5538" y="9138"/>
                    <a:pt x="3323" y="10800"/>
                    <a:pt x="1938" y="12185"/>
                  </a:cubicBezTo>
                  <a:cubicBezTo>
                    <a:pt x="554" y="13569"/>
                    <a:pt x="0" y="14677"/>
                    <a:pt x="0" y="15785"/>
                  </a:cubicBezTo>
                  <a:cubicBezTo>
                    <a:pt x="0" y="16892"/>
                    <a:pt x="554" y="18000"/>
                    <a:pt x="1846" y="18554"/>
                  </a:cubicBezTo>
                  <a:cubicBezTo>
                    <a:pt x="3138" y="19108"/>
                    <a:pt x="5169" y="19108"/>
                    <a:pt x="8585" y="19523"/>
                  </a:cubicBezTo>
                  <a:cubicBezTo>
                    <a:pt x="12000" y="19938"/>
                    <a:pt x="16800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8057848" y="6349506"/>
              <a:ext cx="29900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8874586" y="5771569"/>
              <a:ext cx="182661" cy="52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394" fill="norm" stroke="1" extrusionOk="0">
                  <a:moveTo>
                    <a:pt x="413" y="1378"/>
                  </a:moveTo>
                  <a:cubicBezTo>
                    <a:pt x="121" y="749"/>
                    <a:pt x="-171" y="120"/>
                    <a:pt x="121" y="15"/>
                  </a:cubicBezTo>
                  <a:cubicBezTo>
                    <a:pt x="413" y="-90"/>
                    <a:pt x="1288" y="329"/>
                    <a:pt x="1726" y="1955"/>
                  </a:cubicBezTo>
                  <a:cubicBezTo>
                    <a:pt x="2164" y="3580"/>
                    <a:pt x="2164" y="6411"/>
                    <a:pt x="2018" y="9661"/>
                  </a:cubicBezTo>
                  <a:cubicBezTo>
                    <a:pt x="1872" y="12912"/>
                    <a:pt x="1580" y="16582"/>
                    <a:pt x="1580" y="17997"/>
                  </a:cubicBezTo>
                  <a:cubicBezTo>
                    <a:pt x="1580" y="19413"/>
                    <a:pt x="1872" y="18574"/>
                    <a:pt x="3478" y="17368"/>
                  </a:cubicBezTo>
                  <a:cubicBezTo>
                    <a:pt x="5083" y="16162"/>
                    <a:pt x="8002" y="14590"/>
                    <a:pt x="10337" y="13751"/>
                  </a:cubicBezTo>
                  <a:cubicBezTo>
                    <a:pt x="12672" y="12912"/>
                    <a:pt x="14424" y="12807"/>
                    <a:pt x="15883" y="13017"/>
                  </a:cubicBezTo>
                  <a:cubicBezTo>
                    <a:pt x="17342" y="13227"/>
                    <a:pt x="18510" y="13751"/>
                    <a:pt x="19532" y="14957"/>
                  </a:cubicBezTo>
                  <a:cubicBezTo>
                    <a:pt x="20553" y="16162"/>
                    <a:pt x="21429" y="18050"/>
                    <a:pt x="20407" y="19308"/>
                  </a:cubicBezTo>
                  <a:cubicBezTo>
                    <a:pt x="19386" y="20566"/>
                    <a:pt x="16467" y="21195"/>
                    <a:pt x="13402" y="21353"/>
                  </a:cubicBezTo>
                  <a:cubicBezTo>
                    <a:pt x="10337" y="21510"/>
                    <a:pt x="7126" y="21195"/>
                    <a:pt x="5083" y="20776"/>
                  </a:cubicBezTo>
                  <a:cubicBezTo>
                    <a:pt x="3040" y="20357"/>
                    <a:pt x="2164" y="19832"/>
                    <a:pt x="1288" y="19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6426878" y="2531420"/>
              <a:ext cx="6085404" cy="421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95" fill="norm" stroke="1" extrusionOk="0">
                  <a:moveTo>
                    <a:pt x="2904" y="0"/>
                  </a:moveTo>
                  <a:cubicBezTo>
                    <a:pt x="2831" y="472"/>
                    <a:pt x="2759" y="943"/>
                    <a:pt x="2686" y="1402"/>
                  </a:cubicBezTo>
                  <a:cubicBezTo>
                    <a:pt x="2614" y="1860"/>
                    <a:pt x="2541" y="2305"/>
                    <a:pt x="2464" y="2744"/>
                  </a:cubicBezTo>
                  <a:cubicBezTo>
                    <a:pt x="2387" y="3183"/>
                    <a:pt x="2305" y="3615"/>
                    <a:pt x="2228" y="4054"/>
                  </a:cubicBezTo>
                  <a:cubicBezTo>
                    <a:pt x="2151" y="4493"/>
                    <a:pt x="2079" y="4938"/>
                    <a:pt x="2002" y="5403"/>
                  </a:cubicBezTo>
                  <a:cubicBezTo>
                    <a:pt x="1924" y="5868"/>
                    <a:pt x="1843" y="6353"/>
                    <a:pt x="1757" y="6857"/>
                  </a:cubicBezTo>
                  <a:cubicBezTo>
                    <a:pt x="1671" y="7362"/>
                    <a:pt x="1580" y="7886"/>
                    <a:pt x="1503" y="8377"/>
                  </a:cubicBezTo>
                  <a:cubicBezTo>
                    <a:pt x="1426" y="8868"/>
                    <a:pt x="1362" y="9326"/>
                    <a:pt x="1299" y="9791"/>
                  </a:cubicBezTo>
                  <a:cubicBezTo>
                    <a:pt x="1235" y="10256"/>
                    <a:pt x="1172" y="10728"/>
                    <a:pt x="1099" y="11213"/>
                  </a:cubicBezTo>
                  <a:cubicBezTo>
                    <a:pt x="1027" y="11697"/>
                    <a:pt x="945" y="12195"/>
                    <a:pt x="868" y="12667"/>
                  </a:cubicBezTo>
                  <a:cubicBezTo>
                    <a:pt x="791" y="13138"/>
                    <a:pt x="718" y="13584"/>
                    <a:pt x="646" y="14068"/>
                  </a:cubicBezTo>
                  <a:cubicBezTo>
                    <a:pt x="573" y="14553"/>
                    <a:pt x="501" y="15077"/>
                    <a:pt x="442" y="15581"/>
                  </a:cubicBezTo>
                  <a:cubicBezTo>
                    <a:pt x="383" y="16085"/>
                    <a:pt x="338" y="16570"/>
                    <a:pt x="292" y="17055"/>
                  </a:cubicBezTo>
                  <a:cubicBezTo>
                    <a:pt x="247" y="17539"/>
                    <a:pt x="202" y="18024"/>
                    <a:pt x="152" y="18502"/>
                  </a:cubicBezTo>
                  <a:cubicBezTo>
                    <a:pt x="102" y="18980"/>
                    <a:pt x="47" y="19452"/>
                    <a:pt x="20" y="19877"/>
                  </a:cubicBezTo>
                  <a:cubicBezTo>
                    <a:pt x="-7" y="20303"/>
                    <a:pt x="-7" y="20683"/>
                    <a:pt x="25" y="20952"/>
                  </a:cubicBezTo>
                  <a:cubicBezTo>
                    <a:pt x="56" y="21220"/>
                    <a:pt x="120" y="21377"/>
                    <a:pt x="283" y="21469"/>
                  </a:cubicBezTo>
                  <a:cubicBezTo>
                    <a:pt x="446" y="21561"/>
                    <a:pt x="709" y="21587"/>
                    <a:pt x="1013" y="21593"/>
                  </a:cubicBezTo>
                  <a:cubicBezTo>
                    <a:pt x="1317" y="21600"/>
                    <a:pt x="1662" y="21587"/>
                    <a:pt x="2024" y="21567"/>
                  </a:cubicBezTo>
                  <a:cubicBezTo>
                    <a:pt x="2387" y="21548"/>
                    <a:pt x="2768" y="21521"/>
                    <a:pt x="3131" y="21502"/>
                  </a:cubicBezTo>
                  <a:cubicBezTo>
                    <a:pt x="3493" y="21482"/>
                    <a:pt x="3838" y="21469"/>
                    <a:pt x="4205" y="21456"/>
                  </a:cubicBezTo>
                  <a:cubicBezTo>
                    <a:pt x="4572" y="21443"/>
                    <a:pt x="4962" y="21430"/>
                    <a:pt x="5325" y="21417"/>
                  </a:cubicBezTo>
                  <a:cubicBezTo>
                    <a:pt x="5688" y="21404"/>
                    <a:pt x="6023" y="21390"/>
                    <a:pt x="6372" y="21371"/>
                  </a:cubicBezTo>
                  <a:cubicBezTo>
                    <a:pt x="6721" y="21351"/>
                    <a:pt x="7084" y="21325"/>
                    <a:pt x="7461" y="21299"/>
                  </a:cubicBezTo>
                  <a:cubicBezTo>
                    <a:pt x="7837" y="21273"/>
                    <a:pt x="8227" y="21246"/>
                    <a:pt x="8617" y="21220"/>
                  </a:cubicBezTo>
                  <a:cubicBezTo>
                    <a:pt x="9007" y="21194"/>
                    <a:pt x="9397" y="21168"/>
                    <a:pt x="9737" y="21142"/>
                  </a:cubicBezTo>
                  <a:cubicBezTo>
                    <a:pt x="10077" y="21115"/>
                    <a:pt x="10367" y="21089"/>
                    <a:pt x="10652" y="21069"/>
                  </a:cubicBezTo>
                  <a:cubicBezTo>
                    <a:pt x="10938" y="21050"/>
                    <a:pt x="11219" y="21037"/>
                    <a:pt x="11500" y="21024"/>
                  </a:cubicBezTo>
                  <a:cubicBezTo>
                    <a:pt x="11781" y="21011"/>
                    <a:pt x="12063" y="20997"/>
                    <a:pt x="12353" y="20991"/>
                  </a:cubicBezTo>
                  <a:cubicBezTo>
                    <a:pt x="12643" y="20984"/>
                    <a:pt x="12942" y="20984"/>
                    <a:pt x="13232" y="20984"/>
                  </a:cubicBezTo>
                  <a:cubicBezTo>
                    <a:pt x="13522" y="20984"/>
                    <a:pt x="13804" y="20984"/>
                    <a:pt x="14085" y="20984"/>
                  </a:cubicBezTo>
                  <a:cubicBezTo>
                    <a:pt x="14366" y="20984"/>
                    <a:pt x="14647" y="20984"/>
                    <a:pt x="14933" y="20984"/>
                  </a:cubicBezTo>
                  <a:cubicBezTo>
                    <a:pt x="15218" y="20984"/>
                    <a:pt x="15508" y="20984"/>
                    <a:pt x="15848" y="20991"/>
                  </a:cubicBezTo>
                  <a:cubicBezTo>
                    <a:pt x="16188" y="20997"/>
                    <a:pt x="16578" y="21011"/>
                    <a:pt x="16950" y="21024"/>
                  </a:cubicBezTo>
                  <a:cubicBezTo>
                    <a:pt x="17322" y="21037"/>
                    <a:pt x="17676" y="21050"/>
                    <a:pt x="18011" y="21063"/>
                  </a:cubicBezTo>
                  <a:cubicBezTo>
                    <a:pt x="18347" y="21076"/>
                    <a:pt x="18664" y="21089"/>
                    <a:pt x="19004" y="21102"/>
                  </a:cubicBezTo>
                  <a:cubicBezTo>
                    <a:pt x="19344" y="21115"/>
                    <a:pt x="19707" y="21128"/>
                    <a:pt x="20070" y="21135"/>
                  </a:cubicBezTo>
                  <a:cubicBezTo>
                    <a:pt x="20432" y="21142"/>
                    <a:pt x="20795" y="21142"/>
                    <a:pt x="21049" y="21168"/>
                  </a:cubicBezTo>
                  <a:cubicBezTo>
                    <a:pt x="21303" y="21194"/>
                    <a:pt x="21448" y="21246"/>
                    <a:pt x="21593" y="212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0" y="4210458"/>
              <a:ext cx="716849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00"/>
                  </a:moveTo>
                  <a:cubicBezTo>
                    <a:pt x="246" y="5600"/>
                    <a:pt x="493" y="6400"/>
                    <a:pt x="778" y="6800"/>
                  </a:cubicBezTo>
                  <a:cubicBezTo>
                    <a:pt x="1063" y="7200"/>
                    <a:pt x="1386" y="7200"/>
                    <a:pt x="1698" y="6800"/>
                  </a:cubicBezTo>
                  <a:cubicBezTo>
                    <a:pt x="2010" y="6400"/>
                    <a:pt x="2310" y="5600"/>
                    <a:pt x="2591" y="4800"/>
                  </a:cubicBezTo>
                  <a:cubicBezTo>
                    <a:pt x="2872" y="4000"/>
                    <a:pt x="3134" y="3200"/>
                    <a:pt x="3419" y="2400"/>
                  </a:cubicBezTo>
                  <a:cubicBezTo>
                    <a:pt x="3704" y="1600"/>
                    <a:pt x="4012" y="800"/>
                    <a:pt x="4316" y="400"/>
                  </a:cubicBezTo>
                  <a:cubicBezTo>
                    <a:pt x="4620" y="0"/>
                    <a:pt x="4921" y="0"/>
                    <a:pt x="5225" y="0"/>
                  </a:cubicBezTo>
                  <a:cubicBezTo>
                    <a:pt x="5529" y="0"/>
                    <a:pt x="5837" y="0"/>
                    <a:pt x="6149" y="200"/>
                  </a:cubicBezTo>
                  <a:cubicBezTo>
                    <a:pt x="6461" y="400"/>
                    <a:pt x="6776" y="800"/>
                    <a:pt x="7096" y="1000"/>
                  </a:cubicBezTo>
                  <a:cubicBezTo>
                    <a:pt x="7416" y="1200"/>
                    <a:pt x="7739" y="1200"/>
                    <a:pt x="8062" y="1400"/>
                  </a:cubicBezTo>
                  <a:cubicBezTo>
                    <a:pt x="8386" y="1600"/>
                    <a:pt x="8709" y="2000"/>
                    <a:pt x="9033" y="2400"/>
                  </a:cubicBezTo>
                  <a:cubicBezTo>
                    <a:pt x="9356" y="2800"/>
                    <a:pt x="9680" y="3200"/>
                    <a:pt x="9991" y="3800"/>
                  </a:cubicBezTo>
                  <a:cubicBezTo>
                    <a:pt x="10303" y="4400"/>
                    <a:pt x="10604" y="5200"/>
                    <a:pt x="10900" y="6000"/>
                  </a:cubicBezTo>
                  <a:cubicBezTo>
                    <a:pt x="11197" y="6800"/>
                    <a:pt x="11489" y="7600"/>
                    <a:pt x="11766" y="8400"/>
                  </a:cubicBezTo>
                  <a:cubicBezTo>
                    <a:pt x="12044" y="9200"/>
                    <a:pt x="12305" y="10000"/>
                    <a:pt x="12598" y="10800"/>
                  </a:cubicBezTo>
                  <a:cubicBezTo>
                    <a:pt x="12891" y="11600"/>
                    <a:pt x="13214" y="12400"/>
                    <a:pt x="13530" y="13200"/>
                  </a:cubicBezTo>
                  <a:cubicBezTo>
                    <a:pt x="13846" y="14000"/>
                    <a:pt x="14154" y="14800"/>
                    <a:pt x="14446" y="15600"/>
                  </a:cubicBezTo>
                  <a:cubicBezTo>
                    <a:pt x="14739" y="16400"/>
                    <a:pt x="15016" y="17200"/>
                    <a:pt x="15293" y="18000"/>
                  </a:cubicBezTo>
                  <a:cubicBezTo>
                    <a:pt x="15570" y="18800"/>
                    <a:pt x="15848" y="19600"/>
                    <a:pt x="16129" y="20000"/>
                  </a:cubicBezTo>
                  <a:cubicBezTo>
                    <a:pt x="16410" y="20400"/>
                    <a:pt x="16695" y="20400"/>
                    <a:pt x="17003" y="20400"/>
                  </a:cubicBezTo>
                  <a:cubicBezTo>
                    <a:pt x="17311" y="20400"/>
                    <a:pt x="17642" y="20400"/>
                    <a:pt x="17950" y="20200"/>
                  </a:cubicBezTo>
                  <a:cubicBezTo>
                    <a:pt x="18258" y="20000"/>
                    <a:pt x="18543" y="19600"/>
                    <a:pt x="18816" y="19000"/>
                  </a:cubicBezTo>
                  <a:cubicBezTo>
                    <a:pt x="19090" y="18400"/>
                    <a:pt x="19351" y="17600"/>
                    <a:pt x="19598" y="16800"/>
                  </a:cubicBezTo>
                  <a:cubicBezTo>
                    <a:pt x="19844" y="16000"/>
                    <a:pt x="20075" y="15200"/>
                    <a:pt x="20337" y="14600"/>
                  </a:cubicBezTo>
                  <a:cubicBezTo>
                    <a:pt x="20599" y="14000"/>
                    <a:pt x="20892" y="13600"/>
                    <a:pt x="21107" y="14800"/>
                  </a:cubicBezTo>
                  <a:cubicBezTo>
                    <a:pt x="21323" y="16000"/>
                    <a:pt x="21461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518922" y="4585808"/>
              <a:ext cx="339765" cy="63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61" fill="norm" stroke="1" extrusionOk="0">
                  <a:moveTo>
                    <a:pt x="8857" y="3381"/>
                  </a:moveTo>
                  <a:cubicBezTo>
                    <a:pt x="9018" y="2517"/>
                    <a:pt x="9179" y="1653"/>
                    <a:pt x="9502" y="1005"/>
                  </a:cubicBezTo>
                  <a:cubicBezTo>
                    <a:pt x="9824" y="357"/>
                    <a:pt x="10308" y="-75"/>
                    <a:pt x="10549" y="11"/>
                  </a:cubicBezTo>
                  <a:cubicBezTo>
                    <a:pt x="10791" y="98"/>
                    <a:pt x="10791" y="703"/>
                    <a:pt x="10469" y="2171"/>
                  </a:cubicBezTo>
                  <a:cubicBezTo>
                    <a:pt x="10146" y="3640"/>
                    <a:pt x="9502" y="5973"/>
                    <a:pt x="8051" y="8781"/>
                  </a:cubicBezTo>
                  <a:cubicBezTo>
                    <a:pt x="6600" y="11589"/>
                    <a:pt x="4343" y="14872"/>
                    <a:pt x="2893" y="16859"/>
                  </a:cubicBezTo>
                  <a:cubicBezTo>
                    <a:pt x="1442" y="18847"/>
                    <a:pt x="797" y="19538"/>
                    <a:pt x="394" y="20099"/>
                  </a:cubicBezTo>
                  <a:cubicBezTo>
                    <a:pt x="-9" y="20661"/>
                    <a:pt x="-170" y="21093"/>
                    <a:pt x="233" y="21309"/>
                  </a:cubicBezTo>
                  <a:cubicBezTo>
                    <a:pt x="636" y="21525"/>
                    <a:pt x="1603" y="21525"/>
                    <a:pt x="3779" y="21223"/>
                  </a:cubicBezTo>
                  <a:cubicBezTo>
                    <a:pt x="5955" y="20920"/>
                    <a:pt x="9340" y="20315"/>
                    <a:pt x="12484" y="19927"/>
                  </a:cubicBezTo>
                  <a:cubicBezTo>
                    <a:pt x="15627" y="19538"/>
                    <a:pt x="18529" y="19365"/>
                    <a:pt x="21430" y="19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981952" y="4630202"/>
              <a:ext cx="191075" cy="60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87" fill="norm" stroke="1" extrusionOk="0">
                  <a:moveTo>
                    <a:pt x="21249" y="69"/>
                  </a:moveTo>
                  <a:cubicBezTo>
                    <a:pt x="19544" y="-22"/>
                    <a:pt x="17838" y="-113"/>
                    <a:pt x="15565" y="432"/>
                  </a:cubicBezTo>
                  <a:cubicBezTo>
                    <a:pt x="13291" y="976"/>
                    <a:pt x="10449" y="2156"/>
                    <a:pt x="7891" y="3880"/>
                  </a:cubicBezTo>
                  <a:cubicBezTo>
                    <a:pt x="5333" y="5605"/>
                    <a:pt x="3060" y="7874"/>
                    <a:pt x="1638" y="10505"/>
                  </a:cubicBezTo>
                  <a:cubicBezTo>
                    <a:pt x="217" y="13137"/>
                    <a:pt x="-351" y="16132"/>
                    <a:pt x="217" y="18038"/>
                  </a:cubicBezTo>
                  <a:cubicBezTo>
                    <a:pt x="786" y="19944"/>
                    <a:pt x="2491" y="20761"/>
                    <a:pt x="5333" y="21124"/>
                  </a:cubicBezTo>
                  <a:cubicBezTo>
                    <a:pt x="8175" y="21487"/>
                    <a:pt x="12154" y="21396"/>
                    <a:pt x="16133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1315572" y="4763090"/>
              <a:ext cx="332799" cy="40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81" fill="norm" stroke="1" extrusionOk="0">
                  <a:moveTo>
                    <a:pt x="12568" y="1967"/>
                  </a:moveTo>
                  <a:cubicBezTo>
                    <a:pt x="12074" y="1434"/>
                    <a:pt x="11579" y="901"/>
                    <a:pt x="10507" y="767"/>
                  </a:cubicBezTo>
                  <a:cubicBezTo>
                    <a:pt x="9435" y="634"/>
                    <a:pt x="7787" y="901"/>
                    <a:pt x="6220" y="1967"/>
                  </a:cubicBezTo>
                  <a:cubicBezTo>
                    <a:pt x="4654" y="3034"/>
                    <a:pt x="3170" y="4901"/>
                    <a:pt x="2098" y="7634"/>
                  </a:cubicBezTo>
                  <a:cubicBezTo>
                    <a:pt x="1026" y="10367"/>
                    <a:pt x="367" y="13967"/>
                    <a:pt x="119" y="16101"/>
                  </a:cubicBezTo>
                  <a:cubicBezTo>
                    <a:pt x="-128" y="18234"/>
                    <a:pt x="37" y="18901"/>
                    <a:pt x="367" y="19501"/>
                  </a:cubicBezTo>
                  <a:cubicBezTo>
                    <a:pt x="696" y="20101"/>
                    <a:pt x="1191" y="20634"/>
                    <a:pt x="1851" y="20967"/>
                  </a:cubicBezTo>
                  <a:cubicBezTo>
                    <a:pt x="2510" y="21301"/>
                    <a:pt x="3335" y="21434"/>
                    <a:pt x="5231" y="21034"/>
                  </a:cubicBezTo>
                  <a:cubicBezTo>
                    <a:pt x="7127" y="20634"/>
                    <a:pt x="10095" y="19701"/>
                    <a:pt x="12486" y="17701"/>
                  </a:cubicBezTo>
                  <a:cubicBezTo>
                    <a:pt x="14877" y="15701"/>
                    <a:pt x="16690" y="12634"/>
                    <a:pt x="17350" y="9701"/>
                  </a:cubicBezTo>
                  <a:cubicBezTo>
                    <a:pt x="18009" y="6767"/>
                    <a:pt x="17515" y="3967"/>
                    <a:pt x="15948" y="2234"/>
                  </a:cubicBezTo>
                  <a:cubicBezTo>
                    <a:pt x="14382" y="501"/>
                    <a:pt x="11744" y="-166"/>
                    <a:pt x="9683" y="34"/>
                  </a:cubicBezTo>
                  <a:cubicBezTo>
                    <a:pt x="7622" y="234"/>
                    <a:pt x="6138" y="1301"/>
                    <a:pt x="4983" y="2234"/>
                  </a:cubicBezTo>
                  <a:cubicBezTo>
                    <a:pt x="3829" y="3167"/>
                    <a:pt x="3005" y="3967"/>
                    <a:pt x="2593" y="4701"/>
                  </a:cubicBezTo>
                  <a:cubicBezTo>
                    <a:pt x="2180" y="5434"/>
                    <a:pt x="2180" y="6101"/>
                    <a:pt x="2593" y="6567"/>
                  </a:cubicBezTo>
                  <a:cubicBezTo>
                    <a:pt x="3005" y="7034"/>
                    <a:pt x="3829" y="7301"/>
                    <a:pt x="6385" y="7367"/>
                  </a:cubicBezTo>
                  <a:cubicBezTo>
                    <a:pt x="8941" y="7434"/>
                    <a:pt x="13228" y="7301"/>
                    <a:pt x="16031" y="7034"/>
                  </a:cubicBezTo>
                  <a:cubicBezTo>
                    <a:pt x="18834" y="6767"/>
                    <a:pt x="20153" y="6367"/>
                    <a:pt x="21472" y="5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1341696" y="4586133"/>
              <a:ext cx="29900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9200"/>
                    <a:pt x="11815" y="16800"/>
                    <a:pt x="15231" y="15600"/>
                  </a:cubicBezTo>
                  <a:cubicBezTo>
                    <a:pt x="18646" y="14400"/>
                    <a:pt x="19569" y="14400"/>
                    <a:pt x="20215" y="12000"/>
                  </a:cubicBezTo>
                  <a:cubicBezTo>
                    <a:pt x="20862" y="9600"/>
                    <a:pt x="21231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1564035" y="4532465"/>
              <a:ext cx="6759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4" h="21600" fill="norm" stroke="1" extrusionOk="0">
                  <a:moveTo>
                    <a:pt x="0" y="0"/>
                  </a:moveTo>
                  <a:cubicBezTo>
                    <a:pt x="4629" y="0"/>
                    <a:pt x="9257" y="0"/>
                    <a:pt x="13500" y="1543"/>
                  </a:cubicBezTo>
                  <a:cubicBezTo>
                    <a:pt x="17743" y="3086"/>
                    <a:pt x="21600" y="6171"/>
                    <a:pt x="20057" y="9771"/>
                  </a:cubicBezTo>
                  <a:cubicBezTo>
                    <a:pt x="18514" y="13371"/>
                    <a:pt x="11571" y="17486"/>
                    <a:pt x="46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1679037" y="4662801"/>
              <a:ext cx="181317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7005" y="0"/>
                  </a:moveTo>
                  <a:cubicBezTo>
                    <a:pt x="11676" y="2368"/>
                    <a:pt x="16346" y="4737"/>
                    <a:pt x="18827" y="7058"/>
                  </a:cubicBezTo>
                  <a:cubicBezTo>
                    <a:pt x="21308" y="9379"/>
                    <a:pt x="21600" y="11653"/>
                    <a:pt x="18097" y="14068"/>
                  </a:cubicBezTo>
                  <a:cubicBezTo>
                    <a:pt x="14595" y="16484"/>
                    <a:pt x="7297" y="190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9485477" y="1527122"/>
              <a:ext cx="420080" cy="39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95" fill="norm" stroke="1" extrusionOk="0">
                  <a:moveTo>
                    <a:pt x="10914" y="3320"/>
                  </a:moveTo>
                  <a:cubicBezTo>
                    <a:pt x="10783" y="2212"/>
                    <a:pt x="10653" y="1104"/>
                    <a:pt x="10260" y="550"/>
                  </a:cubicBezTo>
                  <a:cubicBezTo>
                    <a:pt x="9867" y="-4"/>
                    <a:pt x="9213" y="-4"/>
                    <a:pt x="7773" y="1658"/>
                  </a:cubicBezTo>
                  <a:cubicBezTo>
                    <a:pt x="6333" y="3320"/>
                    <a:pt x="4107" y="6643"/>
                    <a:pt x="2667" y="9550"/>
                  </a:cubicBezTo>
                  <a:cubicBezTo>
                    <a:pt x="1227" y="12458"/>
                    <a:pt x="573" y="14950"/>
                    <a:pt x="245" y="16612"/>
                  </a:cubicBezTo>
                  <a:cubicBezTo>
                    <a:pt x="-82" y="18273"/>
                    <a:pt x="-82" y="19104"/>
                    <a:pt x="245" y="19866"/>
                  </a:cubicBezTo>
                  <a:cubicBezTo>
                    <a:pt x="573" y="20627"/>
                    <a:pt x="1227" y="21320"/>
                    <a:pt x="2733" y="21389"/>
                  </a:cubicBezTo>
                  <a:cubicBezTo>
                    <a:pt x="4238" y="21458"/>
                    <a:pt x="6594" y="20904"/>
                    <a:pt x="8885" y="19381"/>
                  </a:cubicBezTo>
                  <a:cubicBezTo>
                    <a:pt x="11176" y="17858"/>
                    <a:pt x="13402" y="15366"/>
                    <a:pt x="14580" y="12250"/>
                  </a:cubicBezTo>
                  <a:cubicBezTo>
                    <a:pt x="15758" y="9135"/>
                    <a:pt x="15889" y="5396"/>
                    <a:pt x="15758" y="3181"/>
                  </a:cubicBezTo>
                  <a:cubicBezTo>
                    <a:pt x="15627" y="966"/>
                    <a:pt x="15234" y="273"/>
                    <a:pt x="13925" y="66"/>
                  </a:cubicBezTo>
                  <a:cubicBezTo>
                    <a:pt x="12616" y="-142"/>
                    <a:pt x="10391" y="135"/>
                    <a:pt x="8754" y="966"/>
                  </a:cubicBezTo>
                  <a:cubicBezTo>
                    <a:pt x="7118" y="1796"/>
                    <a:pt x="6071" y="3181"/>
                    <a:pt x="5482" y="4220"/>
                  </a:cubicBezTo>
                  <a:cubicBezTo>
                    <a:pt x="4893" y="5258"/>
                    <a:pt x="4762" y="5950"/>
                    <a:pt x="4893" y="6573"/>
                  </a:cubicBezTo>
                  <a:cubicBezTo>
                    <a:pt x="5023" y="7196"/>
                    <a:pt x="5416" y="7750"/>
                    <a:pt x="7903" y="8027"/>
                  </a:cubicBezTo>
                  <a:cubicBezTo>
                    <a:pt x="10391" y="8304"/>
                    <a:pt x="14973" y="8304"/>
                    <a:pt x="17591" y="8096"/>
                  </a:cubicBezTo>
                  <a:cubicBezTo>
                    <a:pt x="20209" y="7889"/>
                    <a:pt x="20863" y="7473"/>
                    <a:pt x="21518" y="7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9545215" y="1366060"/>
              <a:ext cx="29900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2" y="15840"/>
                    <a:pt x="7385" y="10080"/>
                    <a:pt x="10985" y="6480"/>
                  </a:cubicBezTo>
                  <a:cubicBezTo>
                    <a:pt x="14585" y="2880"/>
                    <a:pt x="1809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9867222" y="1274058"/>
              <a:ext cx="14220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600" fill="norm" stroke="1" extrusionOk="0">
                  <a:moveTo>
                    <a:pt x="0" y="0"/>
                  </a:moveTo>
                  <a:cubicBezTo>
                    <a:pt x="4926" y="300"/>
                    <a:pt x="9853" y="600"/>
                    <a:pt x="13642" y="1950"/>
                  </a:cubicBezTo>
                  <a:cubicBezTo>
                    <a:pt x="17432" y="3300"/>
                    <a:pt x="20084" y="5700"/>
                    <a:pt x="20842" y="8250"/>
                  </a:cubicBezTo>
                  <a:cubicBezTo>
                    <a:pt x="21600" y="10800"/>
                    <a:pt x="20463" y="13500"/>
                    <a:pt x="19137" y="15750"/>
                  </a:cubicBezTo>
                  <a:cubicBezTo>
                    <a:pt x="17811" y="18000"/>
                    <a:pt x="16295" y="19800"/>
                    <a:pt x="147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10204564" y="1688067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10250565" y="1795403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10675965" y="1461533"/>
              <a:ext cx="210947" cy="441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31" fill="norm" stroke="1" extrusionOk="0">
                  <a:moveTo>
                    <a:pt x="21481" y="2065"/>
                  </a:moveTo>
                  <a:cubicBezTo>
                    <a:pt x="19139" y="1197"/>
                    <a:pt x="16797" y="328"/>
                    <a:pt x="13804" y="79"/>
                  </a:cubicBezTo>
                  <a:cubicBezTo>
                    <a:pt x="10811" y="-169"/>
                    <a:pt x="7168" y="203"/>
                    <a:pt x="4956" y="638"/>
                  </a:cubicBezTo>
                  <a:cubicBezTo>
                    <a:pt x="2744" y="1072"/>
                    <a:pt x="1963" y="1569"/>
                    <a:pt x="2223" y="2065"/>
                  </a:cubicBezTo>
                  <a:cubicBezTo>
                    <a:pt x="2483" y="2562"/>
                    <a:pt x="3785" y="3059"/>
                    <a:pt x="6517" y="4052"/>
                  </a:cubicBezTo>
                  <a:cubicBezTo>
                    <a:pt x="9250" y="5045"/>
                    <a:pt x="13414" y="6534"/>
                    <a:pt x="15365" y="7900"/>
                  </a:cubicBezTo>
                  <a:cubicBezTo>
                    <a:pt x="17317" y="9265"/>
                    <a:pt x="17057" y="10507"/>
                    <a:pt x="15105" y="11686"/>
                  </a:cubicBezTo>
                  <a:cubicBezTo>
                    <a:pt x="13153" y="12865"/>
                    <a:pt x="9510" y="13983"/>
                    <a:pt x="7038" y="14665"/>
                  </a:cubicBezTo>
                  <a:cubicBezTo>
                    <a:pt x="4565" y="15348"/>
                    <a:pt x="3264" y="15597"/>
                    <a:pt x="2093" y="15907"/>
                  </a:cubicBezTo>
                  <a:cubicBezTo>
                    <a:pt x="922" y="16217"/>
                    <a:pt x="-119" y="16590"/>
                    <a:pt x="11" y="17086"/>
                  </a:cubicBezTo>
                  <a:cubicBezTo>
                    <a:pt x="141" y="17583"/>
                    <a:pt x="1442" y="18203"/>
                    <a:pt x="3134" y="18948"/>
                  </a:cubicBezTo>
                  <a:cubicBezTo>
                    <a:pt x="4826" y="19693"/>
                    <a:pt x="6908" y="20562"/>
                    <a:pt x="9640" y="20997"/>
                  </a:cubicBezTo>
                  <a:cubicBezTo>
                    <a:pt x="12373" y="21431"/>
                    <a:pt x="15756" y="21431"/>
                    <a:pt x="19139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10897321" y="1624813"/>
              <a:ext cx="311599" cy="18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0828" fill="norm" stroke="1" extrusionOk="0">
                  <a:moveTo>
                    <a:pt x="11833" y="13003"/>
                  </a:moveTo>
                  <a:cubicBezTo>
                    <a:pt x="11484" y="9024"/>
                    <a:pt x="11136" y="5045"/>
                    <a:pt x="10178" y="2629"/>
                  </a:cubicBezTo>
                  <a:cubicBezTo>
                    <a:pt x="9220" y="214"/>
                    <a:pt x="7652" y="-639"/>
                    <a:pt x="5910" y="498"/>
                  </a:cubicBezTo>
                  <a:cubicBezTo>
                    <a:pt x="4168" y="1635"/>
                    <a:pt x="2252" y="4761"/>
                    <a:pt x="1120" y="8029"/>
                  </a:cubicBezTo>
                  <a:cubicBezTo>
                    <a:pt x="-13" y="11298"/>
                    <a:pt x="-361" y="14708"/>
                    <a:pt x="423" y="17124"/>
                  </a:cubicBezTo>
                  <a:cubicBezTo>
                    <a:pt x="1207" y="19540"/>
                    <a:pt x="3123" y="20961"/>
                    <a:pt x="5039" y="20819"/>
                  </a:cubicBezTo>
                  <a:cubicBezTo>
                    <a:pt x="6955" y="20677"/>
                    <a:pt x="8871" y="18972"/>
                    <a:pt x="10178" y="17693"/>
                  </a:cubicBezTo>
                  <a:cubicBezTo>
                    <a:pt x="11484" y="16414"/>
                    <a:pt x="12181" y="15561"/>
                    <a:pt x="13923" y="16129"/>
                  </a:cubicBezTo>
                  <a:cubicBezTo>
                    <a:pt x="15665" y="16698"/>
                    <a:pt x="18452" y="18687"/>
                    <a:pt x="21239" y="20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11247253" y="1856738"/>
              <a:ext cx="38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880"/>
                    <a:pt x="7200" y="5760"/>
                    <a:pt x="3600" y="9360"/>
                  </a:cubicBezTo>
                  <a:cubicBezTo>
                    <a:pt x="0" y="12960"/>
                    <a:pt x="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11505414" y="1534731"/>
              <a:ext cx="155850" cy="36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76" fill="norm" stroke="1" extrusionOk="0">
                  <a:moveTo>
                    <a:pt x="11840" y="0"/>
                  </a:moveTo>
                  <a:cubicBezTo>
                    <a:pt x="9052" y="3600"/>
                    <a:pt x="6265" y="7200"/>
                    <a:pt x="4349" y="9975"/>
                  </a:cubicBezTo>
                  <a:cubicBezTo>
                    <a:pt x="2433" y="12750"/>
                    <a:pt x="1388" y="14700"/>
                    <a:pt x="691" y="16050"/>
                  </a:cubicBezTo>
                  <a:cubicBezTo>
                    <a:pt x="-6" y="17400"/>
                    <a:pt x="-354" y="18150"/>
                    <a:pt x="517" y="18300"/>
                  </a:cubicBezTo>
                  <a:cubicBezTo>
                    <a:pt x="1388" y="18450"/>
                    <a:pt x="3478" y="18000"/>
                    <a:pt x="6265" y="17175"/>
                  </a:cubicBezTo>
                  <a:cubicBezTo>
                    <a:pt x="9052" y="16350"/>
                    <a:pt x="12536" y="15150"/>
                    <a:pt x="15149" y="14475"/>
                  </a:cubicBezTo>
                  <a:cubicBezTo>
                    <a:pt x="17762" y="13800"/>
                    <a:pt x="19504" y="13650"/>
                    <a:pt x="20375" y="13950"/>
                  </a:cubicBezTo>
                  <a:cubicBezTo>
                    <a:pt x="21246" y="14250"/>
                    <a:pt x="21246" y="15000"/>
                    <a:pt x="21246" y="15750"/>
                  </a:cubicBezTo>
                  <a:cubicBezTo>
                    <a:pt x="21246" y="16500"/>
                    <a:pt x="21246" y="17250"/>
                    <a:pt x="20723" y="17925"/>
                  </a:cubicBezTo>
                  <a:cubicBezTo>
                    <a:pt x="20201" y="18600"/>
                    <a:pt x="19156" y="19200"/>
                    <a:pt x="17240" y="19800"/>
                  </a:cubicBezTo>
                  <a:cubicBezTo>
                    <a:pt x="15323" y="20400"/>
                    <a:pt x="12536" y="21000"/>
                    <a:pt x="10272" y="21300"/>
                  </a:cubicBezTo>
                  <a:cubicBezTo>
                    <a:pt x="8007" y="21600"/>
                    <a:pt x="6265" y="21600"/>
                    <a:pt x="4872" y="20625"/>
                  </a:cubicBezTo>
                  <a:cubicBezTo>
                    <a:pt x="3478" y="19650"/>
                    <a:pt x="2433" y="17700"/>
                    <a:pt x="2956" y="16350"/>
                  </a:cubicBezTo>
                  <a:cubicBezTo>
                    <a:pt x="3478" y="15000"/>
                    <a:pt x="5569" y="14250"/>
                    <a:pt x="7659" y="13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11776265" y="1465787"/>
              <a:ext cx="140560" cy="51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15316" y="1281"/>
                  </a:moveTo>
                  <a:cubicBezTo>
                    <a:pt x="14924" y="746"/>
                    <a:pt x="14531" y="212"/>
                    <a:pt x="15316" y="51"/>
                  </a:cubicBezTo>
                  <a:cubicBezTo>
                    <a:pt x="16102" y="-109"/>
                    <a:pt x="18065" y="105"/>
                    <a:pt x="19440" y="746"/>
                  </a:cubicBezTo>
                  <a:cubicBezTo>
                    <a:pt x="20815" y="1388"/>
                    <a:pt x="21600" y="2457"/>
                    <a:pt x="21600" y="3527"/>
                  </a:cubicBezTo>
                  <a:cubicBezTo>
                    <a:pt x="21600" y="4596"/>
                    <a:pt x="20815" y="5665"/>
                    <a:pt x="19636" y="7002"/>
                  </a:cubicBezTo>
                  <a:cubicBezTo>
                    <a:pt x="18458" y="8339"/>
                    <a:pt x="16887" y="9942"/>
                    <a:pt x="17084" y="11707"/>
                  </a:cubicBezTo>
                  <a:cubicBezTo>
                    <a:pt x="17280" y="13471"/>
                    <a:pt x="19244" y="15396"/>
                    <a:pt x="20225" y="16786"/>
                  </a:cubicBezTo>
                  <a:cubicBezTo>
                    <a:pt x="21207" y="18176"/>
                    <a:pt x="21207" y="19032"/>
                    <a:pt x="19636" y="19727"/>
                  </a:cubicBezTo>
                  <a:cubicBezTo>
                    <a:pt x="18065" y="20422"/>
                    <a:pt x="14924" y="20956"/>
                    <a:pt x="11389" y="21224"/>
                  </a:cubicBezTo>
                  <a:cubicBezTo>
                    <a:pt x="7855" y="21491"/>
                    <a:pt x="3927" y="21491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2146715" y="4937331"/>
              <a:ext cx="214672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914" y="11040"/>
                    <a:pt x="11829" y="1783"/>
                    <a:pt x="15429" y="240"/>
                  </a:cubicBezTo>
                  <a:cubicBezTo>
                    <a:pt x="19029" y="-1303"/>
                    <a:pt x="20314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2185049" y="5099811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8000"/>
                    <a:pt x="7800" y="14400"/>
                    <a:pt x="11400" y="10800"/>
                  </a:cubicBezTo>
                  <a:cubicBezTo>
                    <a:pt x="15000" y="7200"/>
                    <a:pt x="183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2804586" y="4831472"/>
              <a:ext cx="85813" cy="34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292" fill="norm" stroke="1" extrusionOk="0">
                  <a:moveTo>
                    <a:pt x="21332" y="0"/>
                  </a:moveTo>
                  <a:cubicBezTo>
                    <a:pt x="16250" y="5045"/>
                    <a:pt x="11167" y="10091"/>
                    <a:pt x="7991" y="13007"/>
                  </a:cubicBezTo>
                  <a:cubicBezTo>
                    <a:pt x="4814" y="15924"/>
                    <a:pt x="3544" y="16712"/>
                    <a:pt x="2273" y="17895"/>
                  </a:cubicBezTo>
                  <a:cubicBezTo>
                    <a:pt x="1003" y="19077"/>
                    <a:pt x="-268" y="20654"/>
                    <a:pt x="50" y="21127"/>
                  </a:cubicBezTo>
                  <a:cubicBezTo>
                    <a:pt x="367" y="21600"/>
                    <a:pt x="2273" y="20969"/>
                    <a:pt x="4179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2974733" y="4839138"/>
              <a:ext cx="46002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939"/>
                    <a:pt x="16800" y="5878"/>
                    <a:pt x="13200" y="9478"/>
                  </a:cubicBezTo>
                  <a:cubicBezTo>
                    <a:pt x="9600" y="13078"/>
                    <a:pt x="4800" y="173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2628359" y="4804857"/>
              <a:ext cx="584047" cy="11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12" fill="norm" stroke="1" extrusionOk="0">
                  <a:moveTo>
                    <a:pt x="2597" y="21312"/>
                  </a:moveTo>
                  <a:cubicBezTo>
                    <a:pt x="2031" y="21312"/>
                    <a:pt x="1465" y="21312"/>
                    <a:pt x="946" y="20821"/>
                  </a:cubicBezTo>
                  <a:cubicBezTo>
                    <a:pt x="428" y="20330"/>
                    <a:pt x="-44" y="19348"/>
                    <a:pt x="3" y="18121"/>
                  </a:cubicBezTo>
                  <a:cubicBezTo>
                    <a:pt x="50" y="16894"/>
                    <a:pt x="616" y="15421"/>
                    <a:pt x="2267" y="12967"/>
                  </a:cubicBezTo>
                  <a:cubicBezTo>
                    <a:pt x="3918" y="10512"/>
                    <a:pt x="6653" y="7076"/>
                    <a:pt x="9624" y="4621"/>
                  </a:cubicBezTo>
                  <a:cubicBezTo>
                    <a:pt x="12595" y="2167"/>
                    <a:pt x="15802" y="694"/>
                    <a:pt x="17830" y="203"/>
                  </a:cubicBezTo>
                  <a:cubicBezTo>
                    <a:pt x="19858" y="-288"/>
                    <a:pt x="20707" y="203"/>
                    <a:pt x="21556" y="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2706394" y="549082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2708448" y="5387209"/>
              <a:ext cx="28614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702" fill="norm" stroke="1" extrusionOk="0">
                  <a:moveTo>
                    <a:pt x="20153" y="20702"/>
                  </a:moveTo>
                  <a:cubicBezTo>
                    <a:pt x="11153" y="10884"/>
                    <a:pt x="2153" y="1066"/>
                    <a:pt x="353" y="84"/>
                  </a:cubicBezTo>
                  <a:cubicBezTo>
                    <a:pt x="-1447" y="-898"/>
                    <a:pt x="3953" y="6956"/>
                    <a:pt x="9353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2798396" y="5536821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2836730" y="5544488"/>
              <a:ext cx="15333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3082008" y="5490820"/>
              <a:ext cx="3072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564"/>
                    <a:pt x="3363" y="11127"/>
                    <a:pt x="870" y="14727"/>
                  </a:cubicBezTo>
                  <a:cubicBezTo>
                    <a:pt x="-1622" y="18327"/>
                    <a:pt x="1701" y="19964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2868042" y="4568082"/>
              <a:ext cx="165824" cy="17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019" fill="norm" stroke="1" extrusionOk="0">
                  <a:moveTo>
                    <a:pt x="886" y="5719"/>
                  </a:moveTo>
                  <a:cubicBezTo>
                    <a:pt x="886" y="9319"/>
                    <a:pt x="886" y="12919"/>
                    <a:pt x="725" y="15619"/>
                  </a:cubicBezTo>
                  <a:cubicBezTo>
                    <a:pt x="564" y="18319"/>
                    <a:pt x="241" y="20119"/>
                    <a:pt x="80" y="20269"/>
                  </a:cubicBezTo>
                  <a:cubicBezTo>
                    <a:pt x="-81" y="20419"/>
                    <a:pt x="-81" y="18919"/>
                    <a:pt x="886" y="15769"/>
                  </a:cubicBezTo>
                  <a:cubicBezTo>
                    <a:pt x="1853" y="12619"/>
                    <a:pt x="3788" y="7819"/>
                    <a:pt x="5561" y="4519"/>
                  </a:cubicBezTo>
                  <a:cubicBezTo>
                    <a:pt x="7334" y="1219"/>
                    <a:pt x="8946" y="-581"/>
                    <a:pt x="11686" y="169"/>
                  </a:cubicBezTo>
                  <a:cubicBezTo>
                    <a:pt x="14426" y="919"/>
                    <a:pt x="18295" y="4219"/>
                    <a:pt x="19907" y="8119"/>
                  </a:cubicBezTo>
                  <a:cubicBezTo>
                    <a:pt x="21519" y="12019"/>
                    <a:pt x="20874" y="16519"/>
                    <a:pt x="20229" y="21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3535887" y="4697128"/>
              <a:ext cx="151864" cy="54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57" fill="norm" stroke="1" extrusionOk="0">
                  <a:moveTo>
                    <a:pt x="21392" y="6157"/>
                  </a:moveTo>
                  <a:cubicBezTo>
                    <a:pt x="21032" y="4657"/>
                    <a:pt x="20672" y="3157"/>
                    <a:pt x="19952" y="2057"/>
                  </a:cubicBezTo>
                  <a:cubicBezTo>
                    <a:pt x="19232" y="957"/>
                    <a:pt x="18152" y="257"/>
                    <a:pt x="16172" y="57"/>
                  </a:cubicBezTo>
                  <a:cubicBezTo>
                    <a:pt x="14192" y="-143"/>
                    <a:pt x="11312" y="157"/>
                    <a:pt x="8432" y="1407"/>
                  </a:cubicBezTo>
                  <a:cubicBezTo>
                    <a:pt x="5552" y="2657"/>
                    <a:pt x="2672" y="4857"/>
                    <a:pt x="1232" y="7757"/>
                  </a:cubicBezTo>
                  <a:cubicBezTo>
                    <a:pt x="-208" y="10657"/>
                    <a:pt x="-208" y="14257"/>
                    <a:pt x="332" y="16657"/>
                  </a:cubicBezTo>
                  <a:cubicBezTo>
                    <a:pt x="872" y="19057"/>
                    <a:pt x="1952" y="20257"/>
                    <a:pt x="3032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3418705" y="5038476"/>
              <a:ext cx="28437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fill="norm" stroke="1" extrusionOk="0">
                  <a:moveTo>
                    <a:pt x="1199" y="21600"/>
                  </a:moveTo>
                  <a:cubicBezTo>
                    <a:pt x="435" y="19440"/>
                    <a:pt x="-330" y="17280"/>
                    <a:pt x="148" y="14760"/>
                  </a:cubicBezTo>
                  <a:cubicBezTo>
                    <a:pt x="626" y="12240"/>
                    <a:pt x="2346" y="9360"/>
                    <a:pt x="6074" y="6840"/>
                  </a:cubicBezTo>
                  <a:cubicBezTo>
                    <a:pt x="9801" y="4320"/>
                    <a:pt x="15535" y="2160"/>
                    <a:pt x="212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3680083" y="5168813"/>
              <a:ext cx="15333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80" y="5867"/>
                    <a:pt x="12960" y="11733"/>
                    <a:pt x="16560" y="15333"/>
                  </a:cubicBezTo>
                  <a:cubicBezTo>
                    <a:pt x="20160" y="18933"/>
                    <a:pt x="2088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3710750" y="5191813"/>
              <a:ext cx="130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2836"/>
                    <a:pt x="11435" y="5673"/>
                    <a:pt x="7835" y="9273"/>
                  </a:cubicBezTo>
                  <a:cubicBezTo>
                    <a:pt x="4235" y="12873"/>
                    <a:pt x="2118" y="172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4022804" y="4775598"/>
              <a:ext cx="170958" cy="40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447" fill="norm" stroke="1" extrusionOk="0">
                  <a:moveTo>
                    <a:pt x="20941" y="2933"/>
                  </a:moveTo>
                  <a:cubicBezTo>
                    <a:pt x="20628" y="1994"/>
                    <a:pt x="20315" y="1054"/>
                    <a:pt x="19376" y="518"/>
                  </a:cubicBezTo>
                  <a:cubicBezTo>
                    <a:pt x="18437" y="-19"/>
                    <a:pt x="16871" y="-153"/>
                    <a:pt x="14837" y="182"/>
                  </a:cubicBezTo>
                  <a:cubicBezTo>
                    <a:pt x="12802" y="518"/>
                    <a:pt x="10298" y="1323"/>
                    <a:pt x="7480" y="3469"/>
                  </a:cubicBezTo>
                  <a:cubicBezTo>
                    <a:pt x="4663" y="5616"/>
                    <a:pt x="1532" y="9104"/>
                    <a:pt x="437" y="11989"/>
                  </a:cubicBezTo>
                  <a:cubicBezTo>
                    <a:pt x="-659" y="14873"/>
                    <a:pt x="280" y="17154"/>
                    <a:pt x="3567" y="18630"/>
                  </a:cubicBezTo>
                  <a:cubicBezTo>
                    <a:pt x="6854" y="20105"/>
                    <a:pt x="12489" y="20776"/>
                    <a:pt x="18124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4285763" y="4823805"/>
              <a:ext cx="19933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3040"/>
                    <a:pt x="7754" y="6080"/>
                    <a:pt x="11354" y="9680"/>
                  </a:cubicBezTo>
                  <a:cubicBezTo>
                    <a:pt x="14954" y="13280"/>
                    <a:pt x="18277" y="17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4344812" y="4808471"/>
              <a:ext cx="16329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fill="norm" stroke="1" extrusionOk="0">
                  <a:moveTo>
                    <a:pt x="21233" y="0"/>
                  </a:moveTo>
                  <a:cubicBezTo>
                    <a:pt x="16913" y="2314"/>
                    <a:pt x="12593" y="4629"/>
                    <a:pt x="8938" y="7457"/>
                  </a:cubicBezTo>
                  <a:cubicBezTo>
                    <a:pt x="5282" y="10286"/>
                    <a:pt x="2291" y="13629"/>
                    <a:pt x="962" y="16071"/>
                  </a:cubicBezTo>
                  <a:cubicBezTo>
                    <a:pt x="-367" y="18514"/>
                    <a:pt x="-35" y="20057"/>
                    <a:pt x="2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4538769" y="5069144"/>
              <a:ext cx="1533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4569436" y="4961808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4630771" y="4785471"/>
              <a:ext cx="10241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600" fill="norm" stroke="1" extrusionOk="0">
                  <a:moveTo>
                    <a:pt x="7714" y="0"/>
                  </a:moveTo>
                  <a:cubicBezTo>
                    <a:pt x="13371" y="3812"/>
                    <a:pt x="19029" y="7624"/>
                    <a:pt x="20314" y="10747"/>
                  </a:cubicBezTo>
                  <a:cubicBezTo>
                    <a:pt x="21600" y="13871"/>
                    <a:pt x="18514" y="16306"/>
                    <a:pt x="14400" y="18000"/>
                  </a:cubicBezTo>
                  <a:cubicBezTo>
                    <a:pt x="10286" y="19694"/>
                    <a:pt x="5143" y="20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2031712" y="6541177"/>
              <a:ext cx="176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2054713" y="6702181"/>
              <a:ext cx="161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2745605" y="6464508"/>
              <a:ext cx="75793" cy="323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21" fill="norm" stroke="1" extrusionOk="0">
                  <a:moveTo>
                    <a:pt x="21353" y="0"/>
                  </a:moveTo>
                  <a:cubicBezTo>
                    <a:pt x="15593" y="5783"/>
                    <a:pt x="9833" y="11565"/>
                    <a:pt x="6233" y="14882"/>
                  </a:cubicBezTo>
                  <a:cubicBezTo>
                    <a:pt x="2633" y="18198"/>
                    <a:pt x="1193" y="19049"/>
                    <a:pt x="473" y="19899"/>
                  </a:cubicBezTo>
                  <a:cubicBezTo>
                    <a:pt x="-247" y="20750"/>
                    <a:pt x="-247" y="21600"/>
                    <a:pt x="1193" y="21515"/>
                  </a:cubicBezTo>
                  <a:cubicBezTo>
                    <a:pt x="2633" y="21430"/>
                    <a:pt x="5513" y="20409"/>
                    <a:pt x="7673" y="19389"/>
                  </a:cubicBezTo>
                  <a:cubicBezTo>
                    <a:pt x="9833" y="18369"/>
                    <a:pt x="11273" y="17348"/>
                    <a:pt x="12713" y="16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2898065" y="6441508"/>
              <a:ext cx="61336" cy="34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21600" y="0"/>
                  </a:moveTo>
                  <a:cubicBezTo>
                    <a:pt x="18900" y="3653"/>
                    <a:pt x="16200" y="7306"/>
                    <a:pt x="14400" y="10085"/>
                  </a:cubicBezTo>
                  <a:cubicBezTo>
                    <a:pt x="12600" y="12865"/>
                    <a:pt x="11700" y="14771"/>
                    <a:pt x="11250" y="16676"/>
                  </a:cubicBezTo>
                  <a:cubicBezTo>
                    <a:pt x="10800" y="18582"/>
                    <a:pt x="10800" y="20488"/>
                    <a:pt x="9000" y="21044"/>
                  </a:cubicBezTo>
                  <a:cubicBezTo>
                    <a:pt x="7200" y="21600"/>
                    <a:pt x="3600" y="20806"/>
                    <a:pt x="0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2606725" y="6438557"/>
              <a:ext cx="575014" cy="8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21078"/>
                  </a:moveTo>
                  <a:cubicBezTo>
                    <a:pt x="2400" y="16758"/>
                    <a:pt x="4800" y="12438"/>
                    <a:pt x="7728" y="8735"/>
                  </a:cubicBezTo>
                  <a:cubicBezTo>
                    <a:pt x="10656" y="5032"/>
                    <a:pt x="14112" y="1947"/>
                    <a:pt x="16512" y="712"/>
                  </a:cubicBezTo>
                  <a:cubicBezTo>
                    <a:pt x="18912" y="-522"/>
                    <a:pt x="20256" y="95"/>
                    <a:pt x="21600" y="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2591391" y="7085522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2606725" y="6962853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2691060" y="7085522"/>
              <a:ext cx="99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2691060" y="7116190"/>
              <a:ext cx="18400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7673"/>
                    <a:pt x="9600" y="13745"/>
                    <a:pt x="13200" y="10145"/>
                  </a:cubicBezTo>
                  <a:cubicBezTo>
                    <a:pt x="16800" y="6545"/>
                    <a:pt x="19200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2921065" y="7047188"/>
              <a:ext cx="30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2821397" y="6174312"/>
              <a:ext cx="138004" cy="13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fill="norm" stroke="1" extrusionOk="0">
                  <a:moveTo>
                    <a:pt x="1200" y="4537"/>
                  </a:moveTo>
                  <a:cubicBezTo>
                    <a:pt x="800" y="8465"/>
                    <a:pt x="400" y="12392"/>
                    <a:pt x="200" y="15337"/>
                  </a:cubicBezTo>
                  <a:cubicBezTo>
                    <a:pt x="0" y="18283"/>
                    <a:pt x="0" y="20247"/>
                    <a:pt x="0" y="19657"/>
                  </a:cubicBezTo>
                  <a:cubicBezTo>
                    <a:pt x="0" y="19068"/>
                    <a:pt x="0" y="15927"/>
                    <a:pt x="800" y="12392"/>
                  </a:cubicBezTo>
                  <a:cubicBezTo>
                    <a:pt x="1600" y="8857"/>
                    <a:pt x="3200" y="4930"/>
                    <a:pt x="5000" y="2574"/>
                  </a:cubicBezTo>
                  <a:cubicBezTo>
                    <a:pt x="6800" y="217"/>
                    <a:pt x="8800" y="-568"/>
                    <a:pt x="11200" y="414"/>
                  </a:cubicBezTo>
                  <a:cubicBezTo>
                    <a:pt x="13600" y="1396"/>
                    <a:pt x="16400" y="4145"/>
                    <a:pt x="18200" y="7876"/>
                  </a:cubicBezTo>
                  <a:cubicBezTo>
                    <a:pt x="20000" y="11607"/>
                    <a:pt x="20800" y="16319"/>
                    <a:pt x="21600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3657082" y="6433841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3436840" y="6702181"/>
              <a:ext cx="565251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0873" fill="norm" stroke="1" extrusionOk="0">
                  <a:moveTo>
                    <a:pt x="1088" y="0"/>
                  </a:moveTo>
                  <a:cubicBezTo>
                    <a:pt x="601" y="2400"/>
                    <a:pt x="115" y="4800"/>
                    <a:pt x="17" y="8400"/>
                  </a:cubicBezTo>
                  <a:cubicBezTo>
                    <a:pt x="-80" y="12000"/>
                    <a:pt x="212" y="16800"/>
                    <a:pt x="1331" y="19200"/>
                  </a:cubicBezTo>
                  <a:cubicBezTo>
                    <a:pt x="2450" y="21600"/>
                    <a:pt x="4396" y="21600"/>
                    <a:pt x="7169" y="18000"/>
                  </a:cubicBezTo>
                  <a:cubicBezTo>
                    <a:pt x="9942" y="14400"/>
                    <a:pt x="13542" y="7200"/>
                    <a:pt x="15925" y="3600"/>
                  </a:cubicBezTo>
                  <a:cubicBezTo>
                    <a:pt x="18309" y="0"/>
                    <a:pt x="19477" y="0"/>
                    <a:pt x="20206" y="2400"/>
                  </a:cubicBezTo>
                  <a:cubicBezTo>
                    <a:pt x="20936" y="4800"/>
                    <a:pt x="21228" y="9600"/>
                    <a:pt x="2152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3457744" y="6878518"/>
              <a:ext cx="12217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3967" y="0"/>
                  </a:moveTo>
                  <a:cubicBezTo>
                    <a:pt x="4408" y="5643"/>
                    <a:pt x="4849" y="11286"/>
                    <a:pt x="4408" y="14789"/>
                  </a:cubicBezTo>
                  <a:cubicBezTo>
                    <a:pt x="3967" y="18292"/>
                    <a:pt x="2645" y="19654"/>
                    <a:pt x="2204" y="19849"/>
                  </a:cubicBezTo>
                  <a:cubicBezTo>
                    <a:pt x="1763" y="20043"/>
                    <a:pt x="2204" y="19070"/>
                    <a:pt x="3306" y="17708"/>
                  </a:cubicBezTo>
                  <a:cubicBezTo>
                    <a:pt x="4408" y="16346"/>
                    <a:pt x="6171" y="14595"/>
                    <a:pt x="8155" y="13524"/>
                  </a:cubicBezTo>
                  <a:cubicBezTo>
                    <a:pt x="10139" y="12454"/>
                    <a:pt x="12343" y="12065"/>
                    <a:pt x="14327" y="12162"/>
                  </a:cubicBezTo>
                  <a:cubicBezTo>
                    <a:pt x="16310" y="12259"/>
                    <a:pt x="18073" y="12843"/>
                    <a:pt x="19396" y="14303"/>
                  </a:cubicBezTo>
                  <a:cubicBezTo>
                    <a:pt x="20718" y="15762"/>
                    <a:pt x="21600" y="18097"/>
                    <a:pt x="20718" y="19459"/>
                  </a:cubicBezTo>
                  <a:cubicBezTo>
                    <a:pt x="19837" y="20822"/>
                    <a:pt x="17192" y="21211"/>
                    <a:pt x="13445" y="21405"/>
                  </a:cubicBezTo>
                  <a:cubicBezTo>
                    <a:pt x="9698" y="21600"/>
                    <a:pt x="484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3687750" y="7054855"/>
              <a:ext cx="153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3909466" y="6998073"/>
              <a:ext cx="268962" cy="16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17" fill="norm" stroke="1" extrusionOk="0">
                  <a:moveTo>
                    <a:pt x="9831" y="6290"/>
                  </a:moveTo>
                  <a:cubicBezTo>
                    <a:pt x="10035" y="4653"/>
                    <a:pt x="10238" y="3017"/>
                    <a:pt x="9831" y="1708"/>
                  </a:cubicBezTo>
                  <a:cubicBezTo>
                    <a:pt x="9423" y="399"/>
                    <a:pt x="8404" y="-583"/>
                    <a:pt x="6774" y="399"/>
                  </a:cubicBezTo>
                  <a:cubicBezTo>
                    <a:pt x="5144" y="1381"/>
                    <a:pt x="2903" y="4326"/>
                    <a:pt x="1578" y="6617"/>
                  </a:cubicBezTo>
                  <a:cubicBezTo>
                    <a:pt x="254" y="8908"/>
                    <a:pt x="-154" y="10544"/>
                    <a:pt x="50" y="12672"/>
                  </a:cubicBezTo>
                  <a:cubicBezTo>
                    <a:pt x="254" y="14799"/>
                    <a:pt x="1069" y="17417"/>
                    <a:pt x="2495" y="18072"/>
                  </a:cubicBezTo>
                  <a:cubicBezTo>
                    <a:pt x="3921" y="18726"/>
                    <a:pt x="5959" y="17417"/>
                    <a:pt x="7386" y="16108"/>
                  </a:cubicBezTo>
                  <a:cubicBezTo>
                    <a:pt x="8812" y="14799"/>
                    <a:pt x="9627" y="13490"/>
                    <a:pt x="10340" y="12181"/>
                  </a:cubicBezTo>
                  <a:cubicBezTo>
                    <a:pt x="11054" y="10872"/>
                    <a:pt x="11665" y="9562"/>
                    <a:pt x="12174" y="9726"/>
                  </a:cubicBezTo>
                  <a:cubicBezTo>
                    <a:pt x="12684" y="9890"/>
                    <a:pt x="13091" y="11526"/>
                    <a:pt x="14620" y="13653"/>
                  </a:cubicBezTo>
                  <a:cubicBezTo>
                    <a:pt x="16148" y="15781"/>
                    <a:pt x="18797" y="18399"/>
                    <a:pt x="21446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3185508" y="6384887"/>
              <a:ext cx="295238" cy="846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45" fill="norm" stroke="1" extrusionOk="0">
                  <a:moveTo>
                    <a:pt x="14809" y="465"/>
                  </a:moveTo>
                  <a:cubicBezTo>
                    <a:pt x="14250" y="205"/>
                    <a:pt x="13691" y="-55"/>
                    <a:pt x="13133" y="10"/>
                  </a:cubicBezTo>
                  <a:cubicBezTo>
                    <a:pt x="12574" y="75"/>
                    <a:pt x="12015" y="465"/>
                    <a:pt x="10340" y="1702"/>
                  </a:cubicBezTo>
                  <a:cubicBezTo>
                    <a:pt x="8664" y="2938"/>
                    <a:pt x="5871" y="5020"/>
                    <a:pt x="3729" y="7102"/>
                  </a:cubicBezTo>
                  <a:cubicBezTo>
                    <a:pt x="1588" y="9184"/>
                    <a:pt x="98" y="11265"/>
                    <a:pt x="5" y="13055"/>
                  </a:cubicBezTo>
                  <a:cubicBezTo>
                    <a:pt x="-88" y="14844"/>
                    <a:pt x="1215" y="16340"/>
                    <a:pt x="5033" y="17706"/>
                  </a:cubicBezTo>
                  <a:cubicBezTo>
                    <a:pt x="8850" y="19073"/>
                    <a:pt x="15181" y="20309"/>
                    <a:pt x="21512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4178427" y="6487509"/>
              <a:ext cx="168676" cy="75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600" fill="norm" stroke="1" extrusionOk="0">
                  <a:moveTo>
                    <a:pt x="0" y="0"/>
                  </a:moveTo>
                  <a:cubicBezTo>
                    <a:pt x="4447" y="735"/>
                    <a:pt x="8894" y="1469"/>
                    <a:pt x="12706" y="2976"/>
                  </a:cubicBezTo>
                  <a:cubicBezTo>
                    <a:pt x="16518" y="4482"/>
                    <a:pt x="19694" y="6759"/>
                    <a:pt x="20647" y="9147"/>
                  </a:cubicBezTo>
                  <a:cubicBezTo>
                    <a:pt x="21600" y="11535"/>
                    <a:pt x="20329" y="14033"/>
                    <a:pt x="17947" y="16127"/>
                  </a:cubicBezTo>
                  <a:cubicBezTo>
                    <a:pt x="15565" y="18220"/>
                    <a:pt x="12071" y="19910"/>
                    <a:pt x="85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4569436" y="6817183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4592437" y="6955186"/>
              <a:ext cx="115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5428122" y="6525843"/>
              <a:ext cx="766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908"/>
                    <a:pt x="14400" y="11815"/>
                    <a:pt x="18000" y="15415"/>
                  </a:cubicBezTo>
                  <a:cubicBezTo>
                    <a:pt x="21600" y="19015"/>
                    <a:pt x="21600" y="203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5236451" y="6878492"/>
              <a:ext cx="759018" cy="3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55" fill="norm" stroke="1" extrusionOk="0">
                  <a:moveTo>
                    <a:pt x="0" y="5001"/>
                  </a:moveTo>
                  <a:cubicBezTo>
                    <a:pt x="945" y="11647"/>
                    <a:pt x="1891" y="18294"/>
                    <a:pt x="3636" y="18294"/>
                  </a:cubicBezTo>
                  <a:cubicBezTo>
                    <a:pt x="5382" y="18294"/>
                    <a:pt x="7927" y="11647"/>
                    <a:pt x="10291" y="6663"/>
                  </a:cubicBezTo>
                  <a:cubicBezTo>
                    <a:pt x="12655" y="1678"/>
                    <a:pt x="14836" y="-1645"/>
                    <a:pt x="16691" y="847"/>
                  </a:cubicBezTo>
                  <a:cubicBezTo>
                    <a:pt x="18545" y="3340"/>
                    <a:pt x="20073" y="11647"/>
                    <a:pt x="21600" y="19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5179544" y="7037226"/>
              <a:ext cx="171911" cy="23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052" fill="norm" stroke="1" extrusionOk="0">
                  <a:moveTo>
                    <a:pt x="16362" y="2902"/>
                  </a:moveTo>
                  <a:cubicBezTo>
                    <a:pt x="16049" y="1777"/>
                    <a:pt x="15736" y="652"/>
                    <a:pt x="14641" y="202"/>
                  </a:cubicBezTo>
                  <a:cubicBezTo>
                    <a:pt x="13545" y="-248"/>
                    <a:pt x="11667" y="-23"/>
                    <a:pt x="9006" y="1665"/>
                  </a:cubicBezTo>
                  <a:cubicBezTo>
                    <a:pt x="6345" y="3352"/>
                    <a:pt x="2901" y="6502"/>
                    <a:pt x="1180" y="9315"/>
                  </a:cubicBezTo>
                  <a:cubicBezTo>
                    <a:pt x="-542" y="12127"/>
                    <a:pt x="-542" y="14602"/>
                    <a:pt x="2275" y="16627"/>
                  </a:cubicBezTo>
                  <a:cubicBezTo>
                    <a:pt x="5093" y="18652"/>
                    <a:pt x="10728" y="20227"/>
                    <a:pt x="14328" y="20790"/>
                  </a:cubicBezTo>
                  <a:cubicBezTo>
                    <a:pt x="17928" y="21352"/>
                    <a:pt x="19493" y="20902"/>
                    <a:pt x="21058" y="2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5403755" y="7047188"/>
              <a:ext cx="9592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10535" y="0"/>
                  </a:moveTo>
                  <a:cubicBezTo>
                    <a:pt x="8261" y="675"/>
                    <a:pt x="5988" y="1350"/>
                    <a:pt x="4567" y="3938"/>
                  </a:cubicBezTo>
                  <a:cubicBezTo>
                    <a:pt x="3146" y="6525"/>
                    <a:pt x="2577" y="11025"/>
                    <a:pt x="2293" y="13837"/>
                  </a:cubicBezTo>
                  <a:cubicBezTo>
                    <a:pt x="2009" y="16650"/>
                    <a:pt x="2009" y="17775"/>
                    <a:pt x="1440" y="17775"/>
                  </a:cubicBezTo>
                  <a:cubicBezTo>
                    <a:pt x="872" y="17775"/>
                    <a:pt x="-265" y="16650"/>
                    <a:pt x="588" y="15862"/>
                  </a:cubicBezTo>
                  <a:cubicBezTo>
                    <a:pt x="1440" y="15075"/>
                    <a:pt x="4282" y="14625"/>
                    <a:pt x="7125" y="14625"/>
                  </a:cubicBezTo>
                  <a:cubicBezTo>
                    <a:pt x="9967" y="14625"/>
                    <a:pt x="12809" y="15075"/>
                    <a:pt x="15651" y="16200"/>
                  </a:cubicBezTo>
                  <a:cubicBezTo>
                    <a:pt x="18493" y="17325"/>
                    <a:pt x="21335" y="19125"/>
                    <a:pt x="21335" y="20137"/>
                  </a:cubicBezTo>
                  <a:cubicBezTo>
                    <a:pt x="21335" y="21150"/>
                    <a:pt x="18493" y="21375"/>
                    <a:pt x="15367" y="21487"/>
                  </a:cubicBezTo>
                  <a:cubicBezTo>
                    <a:pt x="12240" y="21600"/>
                    <a:pt x="8830" y="21600"/>
                    <a:pt x="5703" y="21600"/>
                  </a:cubicBezTo>
                  <a:cubicBezTo>
                    <a:pt x="2577" y="21600"/>
                    <a:pt x="-265" y="21600"/>
                    <a:pt x="19" y="21487"/>
                  </a:cubicBezTo>
                  <a:cubicBezTo>
                    <a:pt x="303" y="21375"/>
                    <a:pt x="3714" y="21150"/>
                    <a:pt x="7125" y="20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5581459" y="7231192"/>
              <a:ext cx="122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5728267" y="7169858"/>
              <a:ext cx="18286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14266" y="2541"/>
                  </a:moveTo>
                  <a:cubicBezTo>
                    <a:pt x="11266" y="1271"/>
                    <a:pt x="8266" y="0"/>
                    <a:pt x="6166" y="0"/>
                  </a:cubicBezTo>
                  <a:cubicBezTo>
                    <a:pt x="4066" y="0"/>
                    <a:pt x="2866" y="1271"/>
                    <a:pt x="1816" y="4024"/>
                  </a:cubicBezTo>
                  <a:cubicBezTo>
                    <a:pt x="766" y="6776"/>
                    <a:pt x="-134" y="11012"/>
                    <a:pt x="16" y="13765"/>
                  </a:cubicBezTo>
                  <a:cubicBezTo>
                    <a:pt x="166" y="16518"/>
                    <a:pt x="1366" y="17788"/>
                    <a:pt x="2716" y="18212"/>
                  </a:cubicBezTo>
                  <a:cubicBezTo>
                    <a:pt x="4066" y="18635"/>
                    <a:pt x="5566" y="18212"/>
                    <a:pt x="7066" y="17153"/>
                  </a:cubicBezTo>
                  <a:cubicBezTo>
                    <a:pt x="8566" y="16094"/>
                    <a:pt x="10066" y="14400"/>
                    <a:pt x="12466" y="15035"/>
                  </a:cubicBezTo>
                  <a:cubicBezTo>
                    <a:pt x="14866" y="15671"/>
                    <a:pt x="18166" y="18635"/>
                    <a:pt x="214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5964801" y="7131523"/>
              <a:ext cx="60198" cy="20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0" y="0"/>
                  </a:moveTo>
                  <a:cubicBezTo>
                    <a:pt x="4500" y="540"/>
                    <a:pt x="9000" y="1080"/>
                    <a:pt x="13050" y="3645"/>
                  </a:cubicBezTo>
                  <a:cubicBezTo>
                    <a:pt x="17100" y="6210"/>
                    <a:pt x="20700" y="10800"/>
                    <a:pt x="21150" y="13770"/>
                  </a:cubicBezTo>
                  <a:cubicBezTo>
                    <a:pt x="21600" y="16740"/>
                    <a:pt x="18900" y="18090"/>
                    <a:pt x="16200" y="19305"/>
                  </a:cubicBezTo>
                  <a:cubicBezTo>
                    <a:pt x="13500" y="20520"/>
                    <a:pt x="10800" y="21600"/>
                    <a:pt x="8100" y="21600"/>
                  </a:cubicBezTo>
                  <a:cubicBezTo>
                    <a:pt x="5400" y="21600"/>
                    <a:pt x="2700" y="20520"/>
                    <a:pt x="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6102804" y="7039521"/>
              <a:ext cx="9561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0" y="0"/>
                  </a:moveTo>
                  <a:cubicBezTo>
                    <a:pt x="568" y="4235"/>
                    <a:pt x="1137" y="8471"/>
                    <a:pt x="1137" y="11647"/>
                  </a:cubicBezTo>
                  <a:cubicBezTo>
                    <a:pt x="1137" y="14824"/>
                    <a:pt x="568" y="16941"/>
                    <a:pt x="853" y="16941"/>
                  </a:cubicBezTo>
                  <a:cubicBezTo>
                    <a:pt x="1137" y="16941"/>
                    <a:pt x="2274" y="14824"/>
                    <a:pt x="3695" y="12706"/>
                  </a:cubicBezTo>
                  <a:cubicBezTo>
                    <a:pt x="5116" y="10588"/>
                    <a:pt x="6821" y="8471"/>
                    <a:pt x="9095" y="7200"/>
                  </a:cubicBezTo>
                  <a:cubicBezTo>
                    <a:pt x="11368" y="5929"/>
                    <a:pt x="14211" y="5506"/>
                    <a:pt x="16484" y="6353"/>
                  </a:cubicBezTo>
                  <a:cubicBezTo>
                    <a:pt x="18758" y="7200"/>
                    <a:pt x="20463" y="9318"/>
                    <a:pt x="21032" y="12071"/>
                  </a:cubicBezTo>
                  <a:cubicBezTo>
                    <a:pt x="21600" y="14824"/>
                    <a:pt x="21032" y="18212"/>
                    <a:pt x="204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509314" y="7823973"/>
              <a:ext cx="260494" cy="505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48" fill="norm" stroke="1" extrusionOk="0">
                  <a:moveTo>
                    <a:pt x="19670" y="3137"/>
                  </a:moveTo>
                  <a:cubicBezTo>
                    <a:pt x="19670" y="2597"/>
                    <a:pt x="19670" y="2057"/>
                    <a:pt x="19670" y="1517"/>
                  </a:cubicBezTo>
                  <a:cubicBezTo>
                    <a:pt x="19670" y="977"/>
                    <a:pt x="19670" y="437"/>
                    <a:pt x="19151" y="167"/>
                  </a:cubicBezTo>
                  <a:cubicBezTo>
                    <a:pt x="18632" y="-103"/>
                    <a:pt x="17594" y="-103"/>
                    <a:pt x="15517" y="599"/>
                  </a:cubicBezTo>
                  <a:cubicBezTo>
                    <a:pt x="13440" y="1301"/>
                    <a:pt x="10324" y="2705"/>
                    <a:pt x="7520" y="5135"/>
                  </a:cubicBezTo>
                  <a:cubicBezTo>
                    <a:pt x="4717" y="7565"/>
                    <a:pt x="2224" y="11021"/>
                    <a:pt x="978" y="13559"/>
                  </a:cubicBezTo>
                  <a:cubicBezTo>
                    <a:pt x="-268" y="16097"/>
                    <a:pt x="-268" y="17717"/>
                    <a:pt x="667" y="18905"/>
                  </a:cubicBezTo>
                  <a:cubicBezTo>
                    <a:pt x="1601" y="20093"/>
                    <a:pt x="3470" y="20849"/>
                    <a:pt x="5444" y="21173"/>
                  </a:cubicBezTo>
                  <a:cubicBezTo>
                    <a:pt x="7417" y="21497"/>
                    <a:pt x="9494" y="21389"/>
                    <a:pt x="11778" y="20687"/>
                  </a:cubicBezTo>
                  <a:cubicBezTo>
                    <a:pt x="14063" y="19985"/>
                    <a:pt x="16555" y="18689"/>
                    <a:pt x="18113" y="17771"/>
                  </a:cubicBezTo>
                  <a:cubicBezTo>
                    <a:pt x="19670" y="16853"/>
                    <a:pt x="20294" y="16313"/>
                    <a:pt x="20709" y="15773"/>
                  </a:cubicBezTo>
                  <a:cubicBezTo>
                    <a:pt x="21124" y="15233"/>
                    <a:pt x="21332" y="14693"/>
                    <a:pt x="21020" y="14261"/>
                  </a:cubicBezTo>
                  <a:cubicBezTo>
                    <a:pt x="20709" y="13829"/>
                    <a:pt x="19878" y="13505"/>
                    <a:pt x="18840" y="13343"/>
                  </a:cubicBezTo>
                  <a:cubicBezTo>
                    <a:pt x="17801" y="13181"/>
                    <a:pt x="16555" y="13181"/>
                    <a:pt x="15309" y="13829"/>
                  </a:cubicBezTo>
                  <a:cubicBezTo>
                    <a:pt x="14063" y="14477"/>
                    <a:pt x="12817" y="15773"/>
                    <a:pt x="11570" y="17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864807" y="8122049"/>
              <a:ext cx="159736" cy="20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054" fill="norm" stroke="1" extrusionOk="0">
                  <a:moveTo>
                    <a:pt x="19142" y="644"/>
                  </a:moveTo>
                  <a:cubicBezTo>
                    <a:pt x="15487" y="110"/>
                    <a:pt x="11831" y="-423"/>
                    <a:pt x="8674" y="510"/>
                  </a:cubicBezTo>
                  <a:cubicBezTo>
                    <a:pt x="5518" y="1444"/>
                    <a:pt x="2859" y="3844"/>
                    <a:pt x="1364" y="7044"/>
                  </a:cubicBezTo>
                  <a:cubicBezTo>
                    <a:pt x="-132" y="10244"/>
                    <a:pt x="-464" y="14244"/>
                    <a:pt x="699" y="16910"/>
                  </a:cubicBezTo>
                  <a:cubicBezTo>
                    <a:pt x="1862" y="19577"/>
                    <a:pt x="4521" y="20910"/>
                    <a:pt x="7345" y="21044"/>
                  </a:cubicBezTo>
                  <a:cubicBezTo>
                    <a:pt x="10170" y="21177"/>
                    <a:pt x="13161" y="20110"/>
                    <a:pt x="15653" y="17310"/>
                  </a:cubicBezTo>
                  <a:cubicBezTo>
                    <a:pt x="18145" y="14510"/>
                    <a:pt x="20139" y="9977"/>
                    <a:pt x="20638" y="7177"/>
                  </a:cubicBezTo>
                  <a:cubicBezTo>
                    <a:pt x="21136" y="4377"/>
                    <a:pt x="20139" y="3310"/>
                    <a:pt x="19142" y="2910"/>
                  </a:cubicBezTo>
                  <a:cubicBezTo>
                    <a:pt x="18145" y="2510"/>
                    <a:pt x="17148" y="2777"/>
                    <a:pt x="16151" y="3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1059244" y="7887911"/>
              <a:ext cx="342911" cy="50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85" fill="norm" stroke="1" extrusionOk="0">
                  <a:moveTo>
                    <a:pt x="8564" y="11894"/>
                  </a:moveTo>
                  <a:cubicBezTo>
                    <a:pt x="8084" y="11349"/>
                    <a:pt x="7604" y="10803"/>
                    <a:pt x="6964" y="10585"/>
                  </a:cubicBezTo>
                  <a:cubicBezTo>
                    <a:pt x="6324" y="10367"/>
                    <a:pt x="5524" y="10476"/>
                    <a:pt x="4484" y="11130"/>
                  </a:cubicBezTo>
                  <a:cubicBezTo>
                    <a:pt x="3444" y="11785"/>
                    <a:pt x="2164" y="12985"/>
                    <a:pt x="1364" y="13912"/>
                  </a:cubicBezTo>
                  <a:cubicBezTo>
                    <a:pt x="564" y="14840"/>
                    <a:pt x="244" y="15494"/>
                    <a:pt x="84" y="16094"/>
                  </a:cubicBezTo>
                  <a:cubicBezTo>
                    <a:pt x="-76" y="16694"/>
                    <a:pt x="-76" y="17240"/>
                    <a:pt x="724" y="17512"/>
                  </a:cubicBezTo>
                  <a:cubicBezTo>
                    <a:pt x="1524" y="17785"/>
                    <a:pt x="3124" y="17785"/>
                    <a:pt x="4564" y="17294"/>
                  </a:cubicBezTo>
                  <a:cubicBezTo>
                    <a:pt x="6004" y="16803"/>
                    <a:pt x="7284" y="15821"/>
                    <a:pt x="8084" y="15058"/>
                  </a:cubicBezTo>
                  <a:cubicBezTo>
                    <a:pt x="8884" y="14294"/>
                    <a:pt x="9204" y="13749"/>
                    <a:pt x="9044" y="13749"/>
                  </a:cubicBezTo>
                  <a:cubicBezTo>
                    <a:pt x="8884" y="13749"/>
                    <a:pt x="8244" y="14294"/>
                    <a:pt x="7844" y="14949"/>
                  </a:cubicBezTo>
                  <a:cubicBezTo>
                    <a:pt x="7444" y="15603"/>
                    <a:pt x="7284" y="16367"/>
                    <a:pt x="7364" y="17021"/>
                  </a:cubicBezTo>
                  <a:cubicBezTo>
                    <a:pt x="7444" y="17676"/>
                    <a:pt x="7764" y="18221"/>
                    <a:pt x="8404" y="18494"/>
                  </a:cubicBezTo>
                  <a:cubicBezTo>
                    <a:pt x="9044" y="18767"/>
                    <a:pt x="10004" y="18767"/>
                    <a:pt x="11364" y="17949"/>
                  </a:cubicBezTo>
                  <a:cubicBezTo>
                    <a:pt x="12724" y="17130"/>
                    <a:pt x="14484" y="15494"/>
                    <a:pt x="16084" y="13149"/>
                  </a:cubicBezTo>
                  <a:cubicBezTo>
                    <a:pt x="17684" y="10803"/>
                    <a:pt x="19124" y="7749"/>
                    <a:pt x="20004" y="5840"/>
                  </a:cubicBezTo>
                  <a:cubicBezTo>
                    <a:pt x="20884" y="3930"/>
                    <a:pt x="21204" y="3167"/>
                    <a:pt x="21364" y="2294"/>
                  </a:cubicBezTo>
                  <a:cubicBezTo>
                    <a:pt x="21524" y="1421"/>
                    <a:pt x="21524" y="440"/>
                    <a:pt x="21204" y="112"/>
                  </a:cubicBezTo>
                  <a:cubicBezTo>
                    <a:pt x="20884" y="-215"/>
                    <a:pt x="20244" y="112"/>
                    <a:pt x="19204" y="1912"/>
                  </a:cubicBezTo>
                  <a:cubicBezTo>
                    <a:pt x="18164" y="3712"/>
                    <a:pt x="16724" y="6985"/>
                    <a:pt x="16404" y="10476"/>
                  </a:cubicBezTo>
                  <a:cubicBezTo>
                    <a:pt x="16084" y="13967"/>
                    <a:pt x="16884" y="17676"/>
                    <a:pt x="17684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429343" y="8442873"/>
              <a:ext cx="713017" cy="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3174" y="13500"/>
                    <a:pt x="6348" y="6300"/>
                    <a:pt x="9445" y="2700"/>
                  </a:cubicBezTo>
                  <a:cubicBezTo>
                    <a:pt x="12542" y="-900"/>
                    <a:pt x="15561" y="-900"/>
                    <a:pt x="17574" y="2700"/>
                  </a:cubicBezTo>
                  <a:cubicBezTo>
                    <a:pt x="19587" y="6300"/>
                    <a:pt x="20594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591549" y="8488554"/>
              <a:ext cx="727148" cy="9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89" fill="norm" stroke="1" extrusionOk="0">
                  <a:moveTo>
                    <a:pt x="873" y="19939"/>
                  </a:moveTo>
                  <a:cubicBezTo>
                    <a:pt x="419" y="20492"/>
                    <a:pt x="-36" y="21046"/>
                    <a:pt x="2" y="21323"/>
                  </a:cubicBezTo>
                  <a:cubicBezTo>
                    <a:pt x="40" y="21600"/>
                    <a:pt x="570" y="21600"/>
                    <a:pt x="2086" y="20769"/>
                  </a:cubicBezTo>
                  <a:cubicBezTo>
                    <a:pt x="3602" y="19938"/>
                    <a:pt x="6103" y="18277"/>
                    <a:pt x="8642" y="15785"/>
                  </a:cubicBezTo>
                  <a:cubicBezTo>
                    <a:pt x="11181" y="13292"/>
                    <a:pt x="13758" y="9969"/>
                    <a:pt x="15918" y="7200"/>
                  </a:cubicBezTo>
                  <a:cubicBezTo>
                    <a:pt x="18078" y="4431"/>
                    <a:pt x="19821" y="2215"/>
                    <a:pt x="215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1579369" y="8197214"/>
              <a:ext cx="766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564035" y="8373551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1993378" y="8028543"/>
              <a:ext cx="1533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376"/>
                    <a:pt x="0" y="8753"/>
                    <a:pt x="0" y="12353"/>
                  </a:cubicBezTo>
                  <a:cubicBezTo>
                    <a:pt x="0" y="15953"/>
                    <a:pt x="10800" y="187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1955044" y="7965204"/>
              <a:ext cx="276007" cy="163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0" y="21196"/>
                  </a:moveTo>
                  <a:cubicBezTo>
                    <a:pt x="1000" y="17873"/>
                    <a:pt x="2000" y="14550"/>
                    <a:pt x="4700" y="10894"/>
                  </a:cubicBezTo>
                  <a:cubicBezTo>
                    <a:pt x="7400" y="7239"/>
                    <a:pt x="11800" y="3251"/>
                    <a:pt x="14900" y="1424"/>
                  </a:cubicBezTo>
                  <a:cubicBezTo>
                    <a:pt x="18000" y="-404"/>
                    <a:pt x="19800" y="-72"/>
                    <a:pt x="21600" y="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1985711" y="8204881"/>
              <a:ext cx="199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2246383" y="8258549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2269384" y="8174214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2359299" y="7936230"/>
              <a:ext cx="400764" cy="43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90" fill="norm" stroke="1" extrusionOk="0">
                  <a:moveTo>
                    <a:pt x="1342" y="12825"/>
                  </a:moveTo>
                  <a:cubicBezTo>
                    <a:pt x="1068" y="15085"/>
                    <a:pt x="795" y="17346"/>
                    <a:pt x="590" y="18790"/>
                  </a:cubicBezTo>
                  <a:cubicBezTo>
                    <a:pt x="385" y="20234"/>
                    <a:pt x="248" y="20862"/>
                    <a:pt x="111" y="20736"/>
                  </a:cubicBezTo>
                  <a:cubicBezTo>
                    <a:pt x="-25" y="20611"/>
                    <a:pt x="-162" y="19732"/>
                    <a:pt x="522" y="18288"/>
                  </a:cubicBezTo>
                  <a:cubicBezTo>
                    <a:pt x="1205" y="16843"/>
                    <a:pt x="2709" y="14834"/>
                    <a:pt x="3803" y="13704"/>
                  </a:cubicBezTo>
                  <a:cubicBezTo>
                    <a:pt x="4896" y="12574"/>
                    <a:pt x="5580" y="12323"/>
                    <a:pt x="6468" y="12511"/>
                  </a:cubicBezTo>
                  <a:cubicBezTo>
                    <a:pt x="7357" y="12699"/>
                    <a:pt x="8451" y="13327"/>
                    <a:pt x="9066" y="14520"/>
                  </a:cubicBezTo>
                  <a:cubicBezTo>
                    <a:pt x="9681" y="15713"/>
                    <a:pt x="9818" y="17471"/>
                    <a:pt x="10023" y="18664"/>
                  </a:cubicBezTo>
                  <a:cubicBezTo>
                    <a:pt x="10228" y="19857"/>
                    <a:pt x="10501" y="20485"/>
                    <a:pt x="10980" y="20799"/>
                  </a:cubicBezTo>
                  <a:cubicBezTo>
                    <a:pt x="11458" y="21113"/>
                    <a:pt x="12142" y="21113"/>
                    <a:pt x="13030" y="20234"/>
                  </a:cubicBezTo>
                  <a:cubicBezTo>
                    <a:pt x="13919" y="19355"/>
                    <a:pt x="15013" y="17597"/>
                    <a:pt x="15696" y="16278"/>
                  </a:cubicBezTo>
                  <a:cubicBezTo>
                    <a:pt x="16380" y="14960"/>
                    <a:pt x="16653" y="14081"/>
                    <a:pt x="16448" y="13767"/>
                  </a:cubicBezTo>
                  <a:cubicBezTo>
                    <a:pt x="16243" y="13453"/>
                    <a:pt x="15560" y="13704"/>
                    <a:pt x="14739" y="14583"/>
                  </a:cubicBezTo>
                  <a:cubicBezTo>
                    <a:pt x="13919" y="15462"/>
                    <a:pt x="12962" y="16969"/>
                    <a:pt x="12415" y="18099"/>
                  </a:cubicBezTo>
                  <a:cubicBezTo>
                    <a:pt x="11868" y="19230"/>
                    <a:pt x="11732" y="19983"/>
                    <a:pt x="11937" y="20548"/>
                  </a:cubicBezTo>
                  <a:cubicBezTo>
                    <a:pt x="12142" y="21113"/>
                    <a:pt x="12689" y="21490"/>
                    <a:pt x="13235" y="21490"/>
                  </a:cubicBezTo>
                  <a:cubicBezTo>
                    <a:pt x="13782" y="21490"/>
                    <a:pt x="14329" y="21113"/>
                    <a:pt x="15423" y="19481"/>
                  </a:cubicBezTo>
                  <a:cubicBezTo>
                    <a:pt x="16516" y="17848"/>
                    <a:pt x="18157" y="14960"/>
                    <a:pt x="19114" y="11695"/>
                  </a:cubicBezTo>
                  <a:cubicBezTo>
                    <a:pt x="20071" y="8430"/>
                    <a:pt x="20344" y="4788"/>
                    <a:pt x="20413" y="2653"/>
                  </a:cubicBezTo>
                  <a:cubicBezTo>
                    <a:pt x="20481" y="518"/>
                    <a:pt x="20344" y="-110"/>
                    <a:pt x="20003" y="16"/>
                  </a:cubicBezTo>
                  <a:cubicBezTo>
                    <a:pt x="19661" y="141"/>
                    <a:pt x="19114" y="1020"/>
                    <a:pt x="18704" y="3406"/>
                  </a:cubicBezTo>
                  <a:cubicBezTo>
                    <a:pt x="18294" y="5792"/>
                    <a:pt x="18020" y="9685"/>
                    <a:pt x="18499" y="12699"/>
                  </a:cubicBezTo>
                  <a:cubicBezTo>
                    <a:pt x="18977" y="15713"/>
                    <a:pt x="20208" y="17848"/>
                    <a:pt x="21438" y="19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3301368" y="8213134"/>
              <a:ext cx="240712" cy="16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809" fill="norm" stroke="1" extrusionOk="0">
                  <a:moveTo>
                    <a:pt x="12549" y="7780"/>
                  </a:moveTo>
                  <a:cubicBezTo>
                    <a:pt x="12549" y="6143"/>
                    <a:pt x="12549" y="4507"/>
                    <a:pt x="12208" y="2871"/>
                  </a:cubicBezTo>
                  <a:cubicBezTo>
                    <a:pt x="11867" y="1234"/>
                    <a:pt x="11184" y="-402"/>
                    <a:pt x="9479" y="89"/>
                  </a:cubicBezTo>
                  <a:cubicBezTo>
                    <a:pt x="7774" y="580"/>
                    <a:pt x="5045" y="3198"/>
                    <a:pt x="3227" y="6143"/>
                  </a:cubicBezTo>
                  <a:cubicBezTo>
                    <a:pt x="1408" y="9089"/>
                    <a:pt x="498" y="12362"/>
                    <a:pt x="157" y="14816"/>
                  </a:cubicBezTo>
                  <a:cubicBezTo>
                    <a:pt x="-184" y="17271"/>
                    <a:pt x="43" y="18907"/>
                    <a:pt x="725" y="19889"/>
                  </a:cubicBezTo>
                  <a:cubicBezTo>
                    <a:pt x="1408" y="20871"/>
                    <a:pt x="2544" y="21198"/>
                    <a:pt x="4250" y="20216"/>
                  </a:cubicBezTo>
                  <a:cubicBezTo>
                    <a:pt x="5955" y="19234"/>
                    <a:pt x="8229" y="16943"/>
                    <a:pt x="9934" y="14653"/>
                  </a:cubicBezTo>
                  <a:cubicBezTo>
                    <a:pt x="11639" y="12362"/>
                    <a:pt x="12776" y="10071"/>
                    <a:pt x="13344" y="9907"/>
                  </a:cubicBezTo>
                  <a:cubicBezTo>
                    <a:pt x="13913" y="9743"/>
                    <a:pt x="13913" y="11707"/>
                    <a:pt x="14140" y="13507"/>
                  </a:cubicBezTo>
                  <a:cubicBezTo>
                    <a:pt x="14368" y="15307"/>
                    <a:pt x="14822" y="16943"/>
                    <a:pt x="16073" y="18089"/>
                  </a:cubicBezTo>
                  <a:cubicBezTo>
                    <a:pt x="17323" y="19234"/>
                    <a:pt x="19370" y="19889"/>
                    <a:pt x="21416" y="20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4125962" y="8142888"/>
              <a:ext cx="159802" cy="261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44" fill="norm" stroke="1" extrusionOk="0">
                  <a:moveTo>
                    <a:pt x="16296" y="15782"/>
                  </a:moveTo>
                  <a:cubicBezTo>
                    <a:pt x="13896" y="14104"/>
                    <a:pt x="11496" y="12427"/>
                    <a:pt x="10296" y="10434"/>
                  </a:cubicBezTo>
                  <a:cubicBezTo>
                    <a:pt x="9096" y="8442"/>
                    <a:pt x="9096" y="6135"/>
                    <a:pt x="9268" y="4458"/>
                  </a:cubicBezTo>
                  <a:cubicBezTo>
                    <a:pt x="9439" y="2780"/>
                    <a:pt x="9782" y="1731"/>
                    <a:pt x="10810" y="997"/>
                  </a:cubicBezTo>
                  <a:cubicBezTo>
                    <a:pt x="11839" y="263"/>
                    <a:pt x="13553" y="-156"/>
                    <a:pt x="14925" y="54"/>
                  </a:cubicBezTo>
                  <a:cubicBezTo>
                    <a:pt x="16296" y="263"/>
                    <a:pt x="17325" y="1102"/>
                    <a:pt x="16296" y="3828"/>
                  </a:cubicBezTo>
                  <a:cubicBezTo>
                    <a:pt x="15268" y="6555"/>
                    <a:pt x="12182" y="11168"/>
                    <a:pt x="9782" y="13894"/>
                  </a:cubicBezTo>
                  <a:cubicBezTo>
                    <a:pt x="7382" y="16621"/>
                    <a:pt x="5668" y="17460"/>
                    <a:pt x="3782" y="17984"/>
                  </a:cubicBezTo>
                  <a:cubicBezTo>
                    <a:pt x="1896" y="18508"/>
                    <a:pt x="-161" y="18718"/>
                    <a:pt x="10" y="19137"/>
                  </a:cubicBezTo>
                  <a:cubicBezTo>
                    <a:pt x="182" y="19557"/>
                    <a:pt x="2582" y="20186"/>
                    <a:pt x="6525" y="20605"/>
                  </a:cubicBezTo>
                  <a:cubicBezTo>
                    <a:pt x="10468" y="21025"/>
                    <a:pt x="15953" y="21234"/>
                    <a:pt x="21439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4676772" y="8013209"/>
              <a:ext cx="22485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9465" y="0"/>
                  </a:moveTo>
                  <a:cubicBezTo>
                    <a:pt x="8737" y="1532"/>
                    <a:pt x="8009" y="3064"/>
                    <a:pt x="7281" y="5592"/>
                  </a:cubicBezTo>
                  <a:cubicBezTo>
                    <a:pt x="6553" y="8119"/>
                    <a:pt x="5825" y="11643"/>
                    <a:pt x="5218" y="14170"/>
                  </a:cubicBezTo>
                  <a:cubicBezTo>
                    <a:pt x="4611" y="16698"/>
                    <a:pt x="4126" y="18230"/>
                    <a:pt x="3640" y="19455"/>
                  </a:cubicBezTo>
                  <a:cubicBezTo>
                    <a:pt x="3155" y="20681"/>
                    <a:pt x="2670" y="21600"/>
                    <a:pt x="2670" y="21600"/>
                  </a:cubicBezTo>
                  <a:cubicBezTo>
                    <a:pt x="2670" y="21600"/>
                    <a:pt x="3155" y="20681"/>
                    <a:pt x="4247" y="19302"/>
                  </a:cubicBezTo>
                  <a:cubicBezTo>
                    <a:pt x="5339" y="17923"/>
                    <a:pt x="7038" y="16085"/>
                    <a:pt x="8373" y="14936"/>
                  </a:cubicBezTo>
                  <a:cubicBezTo>
                    <a:pt x="9708" y="13787"/>
                    <a:pt x="10679" y="13328"/>
                    <a:pt x="11771" y="13021"/>
                  </a:cubicBezTo>
                  <a:cubicBezTo>
                    <a:pt x="12863" y="12715"/>
                    <a:pt x="14076" y="12562"/>
                    <a:pt x="15290" y="12562"/>
                  </a:cubicBezTo>
                  <a:cubicBezTo>
                    <a:pt x="16503" y="12562"/>
                    <a:pt x="17717" y="12715"/>
                    <a:pt x="18688" y="13098"/>
                  </a:cubicBezTo>
                  <a:cubicBezTo>
                    <a:pt x="19658" y="13481"/>
                    <a:pt x="20387" y="14094"/>
                    <a:pt x="20872" y="14783"/>
                  </a:cubicBezTo>
                  <a:cubicBezTo>
                    <a:pt x="21357" y="15472"/>
                    <a:pt x="21600" y="16238"/>
                    <a:pt x="20993" y="17234"/>
                  </a:cubicBezTo>
                  <a:cubicBezTo>
                    <a:pt x="20387" y="18230"/>
                    <a:pt x="18930" y="19455"/>
                    <a:pt x="15290" y="20145"/>
                  </a:cubicBezTo>
                  <a:cubicBezTo>
                    <a:pt x="11649" y="20834"/>
                    <a:pt x="5825" y="20987"/>
                    <a:pt x="0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5504790" y="8073081"/>
              <a:ext cx="105136" cy="295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41" fill="norm" stroke="1" extrusionOk="0">
                  <a:moveTo>
                    <a:pt x="18514" y="3983"/>
                  </a:moveTo>
                  <a:cubicBezTo>
                    <a:pt x="19029" y="3059"/>
                    <a:pt x="19543" y="2136"/>
                    <a:pt x="18771" y="1398"/>
                  </a:cubicBezTo>
                  <a:cubicBezTo>
                    <a:pt x="18000" y="659"/>
                    <a:pt x="15943" y="106"/>
                    <a:pt x="13629" y="13"/>
                  </a:cubicBezTo>
                  <a:cubicBezTo>
                    <a:pt x="11314" y="-79"/>
                    <a:pt x="8743" y="290"/>
                    <a:pt x="5914" y="1583"/>
                  </a:cubicBezTo>
                  <a:cubicBezTo>
                    <a:pt x="3086" y="2875"/>
                    <a:pt x="0" y="5090"/>
                    <a:pt x="514" y="7306"/>
                  </a:cubicBezTo>
                  <a:cubicBezTo>
                    <a:pt x="1029" y="9521"/>
                    <a:pt x="5143" y="11736"/>
                    <a:pt x="9257" y="13398"/>
                  </a:cubicBezTo>
                  <a:cubicBezTo>
                    <a:pt x="13371" y="15059"/>
                    <a:pt x="17486" y="16167"/>
                    <a:pt x="19543" y="17183"/>
                  </a:cubicBezTo>
                  <a:cubicBezTo>
                    <a:pt x="21600" y="18198"/>
                    <a:pt x="21600" y="19121"/>
                    <a:pt x="20057" y="19767"/>
                  </a:cubicBezTo>
                  <a:cubicBezTo>
                    <a:pt x="18514" y="20413"/>
                    <a:pt x="15429" y="20783"/>
                    <a:pt x="12600" y="21059"/>
                  </a:cubicBezTo>
                  <a:cubicBezTo>
                    <a:pt x="9771" y="21336"/>
                    <a:pt x="7200" y="21521"/>
                    <a:pt x="5143" y="21059"/>
                  </a:cubicBezTo>
                  <a:cubicBezTo>
                    <a:pt x="3086" y="20598"/>
                    <a:pt x="1543" y="19490"/>
                    <a:pt x="0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5658127" y="8158880"/>
              <a:ext cx="352676" cy="16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470" y="0"/>
                  </a:moveTo>
                  <a:cubicBezTo>
                    <a:pt x="313" y="4050"/>
                    <a:pt x="157" y="8100"/>
                    <a:pt x="78" y="10969"/>
                  </a:cubicBezTo>
                  <a:cubicBezTo>
                    <a:pt x="0" y="13838"/>
                    <a:pt x="0" y="15525"/>
                    <a:pt x="0" y="17212"/>
                  </a:cubicBezTo>
                  <a:cubicBezTo>
                    <a:pt x="0" y="18900"/>
                    <a:pt x="0" y="20587"/>
                    <a:pt x="391" y="21094"/>
                  </a:cubicBezTo>
                  <a:cubicBezTo>
                    <a:pt x="783" y="21600"/>
                    <a:pt x="1565" y="20925"/>
                    <a:pt x="2191" y="19744"/>
                  </a:cubicBezTo>
                  <a:cubicBezTo>
                    <a:pt x="2817" y="18563"/>
                    <a:pt x="3287" y="16875"/>
                    <a:pt x="3757" y="15019"/>
                  </a:cubicBezTo>
                  <a:cubicBezTo>
                    <a:pt x="4226" y="13162"/>
                    <a:pt x="4696" y="11137"/>
                    <a:pt x="5243" y="11137"/>
                  </a:cubicBezTo>
                  <a:cubicBezTo>
                    <a:pt x="5791" y="11137"/>
                    <a:pt x="6417" y="13162"/>
                    <a:pt x="7043" y="14681"/>
                  </a:cubicBezTo>
                  <a:cubicBezTo>
                    <a:pt x="7670" y="16200"/>
                    <a:pt x="8296" y="17212"/>
                    <a:pt x="9939" y="16537"/>
                  </a:cubicBezTo>
                  <a:cubicBezTo>
                    <a:pt x="11583" y="15863"/>
                    <a:pt x="14243" y="13500"/>
                    <a:pt x="15730" y="11475"/>
                  </a:cubicBezTo>
                  <a:cubicBezTo>
                    <a:pt x="17217" y="9450"/>
                    <a:pt x="17530" y="7762"/>
                    <a:pt x="17765" y="6075"/>
                  </a:cubicBezTo>
                  <a:cubicBezTo>
                    <a:pt x="18000" y="4388"/>
                    <a:pt x="18157" y="2700"/>
                    <a:pt x="17843" y="1688"/>
                  </a:cubicBezTo>
                  <a:cubicBezTo>
                    <a:pt x="17530" y="675"/>
                    <a:pt x="16748" y="338"/>
                    <a:pt x="15965" y="675"/>
                  </a:cubicBezTo>
                  <a:cubicBezTo>
                    <a:pt x="15183" y="1013"/>
                    <a:pt x="14400" y="2025"/>
                    <a:pt x="13852" y="3544"/>
                  </a:cubicBezTo>
                  <a:cubicBezTo>
                    <a:pt x="13304" y="5063"/>
                    <a:pt x="12991" y="7087"/>
                    <a:pt x="12835" y="9619"/>
                  </a:cubicBezTo>
                  <a:cubicBezTo>
                    <a:pt x="12678" y="12150"/>
                    <a:pt x="12678" y="15187"/>
                    <a:pt x="13617" y="17044"/>
                  </a:cubicBezTo>
                  <a:cubicBezTo>
                    <a:pt x="14557" y="18900"/>
                    <a:pt x="16435" y="19575"/>
                    <a:pt x="17922" y="19069"/>
                  </a:cubicBezTo>
                  <a:cubicBezTo>
                    <a:pt x="19409" y="18563"/>
                    <a:pt x="20504" y="16875"/>
                    <a:pt x="21600" y="15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6069523" y="8005543"/>
              <a:ext cx="13708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fill="norm" stroke="1" extrusionOk="0">
                  <a:moveTo>
                    <a:pt x="13361" y="0"/>
                  </a:moveTo>
                  <a:cubicBezTo>
                    <a:pt x="11398" y="0"/>
                    <a:pt x="9434" y="0"/>
                    <a:pt x="7667" y="1040"/>
                  </a:cubicBezTo>
                  <a:cubicBezTo>
                    <a:pt x="5900" y="2080"/>
                    <a:pt x="4329" y="4160"/>
                    <a:pt x="3151" y="6240"/>
                  </a:cubicBezTo>
                  <a:cubicBezTo>
                    <a:pt x="1972" y="8320"/>
                    <a:pt x="1187" y="10400"/>
                    <a:pt x="598" y="11840"/>
                  </a:cubicBezTo>
                  <a:cubicBezTo>
                    <a:pt x="9" y="13280"/>
                    <a:pt x="-384" y="14080"/>
                    <a:pt x="598" y="14480"/>
                  </a:cubicBezTo>
                  <a:cubicBezTo>
                    <a:pt x="1580" y="14880"/>
                    <a:pt x="3936" y="14880"/>
                    <a:pt x="5900" y="14560"/>
                  </a:cubicBezTo>
                  <a:cubicBezTo>
                    <a:pt x="7863" y="14240"/>
                    <a:pt x="9434" y="13600"/>
                    <a:pt x="11791" y="12960"/>
                  </a:cubicBezTo>
                  <a:cubicBezTo>
                    <a:pt x="14147" y="12320"/>
                    <a:pt x="17289" y="11680"/>
                    <a:pt x="19056" y="11840"/>
                  </a:cubicBezTo>
                  <a:cubicBezTo>
                    <a:pt x="20823" y="12000"/>
                    <a:pt x="21216" y="12960"/>
                    <a:pt x="21020" y="14320"/>
                  </a:cubicBezTo>
                  <a:cubicBezTo>
                    <a:pt x="20823" y="15680"/>
                    <a:pt x="20038" y="17440"/>
                    <a:pt x="19841" y="18720"/>
                  </a:cubicBezTo>
                  <a:cubicBezTo>
                    <a:pt x="19645" y="20000"/>
                    <a:pt x="20038" y="20800"/>
                    <a:pt x="204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6531830" y="7936229"/>
              <a:ext cx="744001" cy="429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77" fill="norm" stroke="1" extrusionOk="0">
                  <a:moveTo>
                    <a:pt x="4669" y="6495"/>
                  </a:moveTo>
                  <a:cubicBezTo>
                    <a:pt x="4669" y="5860"/>
                    <a:pt x="4669" y="5224"/>
                    <a:pt x="4891" y="4462"/>
                  </a:cubicBezTo>
                  <a:cubicBezTo>
                    <a:pt x="5113" y="3700"/>
                    <a:pt x="5557" y="2810"/>
                    <a:pt x="5705" y="2683"/>
                  </a:cubicBezTo>
                  <a:cubicBezTo>
                    <a:pt x="5853" y="2556"/>
                    <a:pt x="5705" y="3192"/>
                    <a:pt x="5224" y="5352"/>
                  </a:cubicBezTo>
                  <a:cubicBezTo>
                    <a:pt x="4743" y="7512"/>
                    <a:pt x="3930" y="11196"/>
                    <a:pt x="3449" y="13801"/>
                  </a:cubicBezTo>
                  <a:cubicBezTo>
                    <a:pt x="2968" y="16406"/>
                    <a:pt x="2820" y="17930"/>
                    <a:pt x="2783" y="19137"/>
                  </a:cubicBezTo>
                  <a:cubicBezTo>
                    <a:pt x="2746" y="20344"/>
                    <a:pt x="2820" y="21234"/>
                    <a:pt x="3005" y="21361"/>
                  </a:cubicBezTo>
                  <a:cubicBezTo>
                    <a:pt x="3190" y="21488"/>
                    <a:pt x="3486" y="20853"/>
                    <a:pt x="3523" y="19773"/>
                  </a:cubicBezTo>
                  <a:cubicBezTo>
                    <a:pt x="3560" y="18693"/>
                    <a:pt x="3338" y="17168"/>
                    <a:pt x="2894" y="15770"/>
                  </a:cubicBezTo>
                  <a:cubicBezTo>
                    <a:pt x="2450" y="14373"/>
                    <a:pt x="1784" y="13102"/>
                    <a:pt x="1193" y="12340"/>
                  </a:cubicBezTo>
                  <a:cubicBezTo>
                    <a:pt x="601" y="11577"/>
                    <a:pt x="83" y="11323"/>
                    <a:pt x="9" y="10879"/>
                  </a:cubicBezTo>
                  <a:cubicBezTo>
                    <a:pt x="-65" y="10434"/>
                    <a:pt x="305" y="9799"/>
                    <a:pt x="1267" y="8782"/>
                  </a:cubicBezTo>
                  <a:cubicBezTo>
                    <a:pt x="2228" y="7766"/>
                    <a:pt x="3782" y="6368"/>
                    <a:pt x="4780" y="5669"/>
                  </a:cubicBezTo>
                  <a:cubicBezTo>
                    <a:pt x="5779" y="4970"/>
                    <a:pt x="6223" y="4970"/>
                    <a:pt x="6556" y="5288"/>
                  </a:cubicBezTo>
                  <a:cubicBezTo>
                    <a:pt x="6888" y="5606"/>
                    <a:pt x="7110" y="6241"/>
                    <a:pt x="7184" y="8020"/>
                  </a:cubicBezTo>
                  <a:cubicBezTo>
                    <a:pt x="7258" y="9799"/>
                    <a:pt x="7184" y="12721"/>
                    <a:pt x="7073" y="14500"/>
                  </a:cubicBezTo>
                  <a:cubicBezTo>
                    <a:pt x="6962" y="16279"/>
                    <a:pt x="6814" y="16914"/>
                    <a:pt x="6593" y="17549"/>
                  </a:cubicBezTo>
                  <a:cubicBezTo>
                    <a:pt x="6371" y="18184"/>
                    <a:pt x="6075" y="18820"/>
                    <a:pt x="5927" y="18820"/>
                  </a:cubicBezTo>
                  <a:cubicBezTo>
                    <a:pt x="5779" y="18820"/>
                    <a:pt x="5779" y="18184"/>
                    <a:pt x="6038" y="17422"/>
                  </a:cubicBezTo>
                  <a:cubicBezTo>
                    <a:pt x="6297" y="16660"/>
                    <a:pt x="6814" y="15770"/>
                    <a:pt x="7480" y="15262"/>
                  </a:cubicBezTo>
                  <a:cubicBezTo>
                    <a:pt x="8146" y="14754"/>
                    <a:pt x="8960" y="14627"/>
                    <a:pt x="9514" y="14817"/>
                  </a:cubicBezTo>
                  <a:cubicBezTo>
                    <a:pt x="10069" y="15008"/>
                    <a:pt x="10365" y="15516"/>
                    <a:pt x="10772" y="16024"/>
                  </a:cubicBezTo>
                  <a:cubicBezTo>
                    <a:pt x="11179" y="16533"/>
                    <a:pt x="11697" y="17041"/>
                    <a:pt x="12140" y="17168"/>
                  </a:cubicBezTo>
                  <a:cubicBezTo>
                    <a:pt x="12584" y="17295"/>
                    <a:pt x="12954" y="17041"/>
                    <a:pt x="13213" y="16596"/>
                  </a:cubicBezTo>
                  <a:cubicBezTo>
                    <a:pt x="13472" y="16152"/>
                    <a:pt x="13620" y="15516"/>
                    <a:pt x="13546" y="15008"/>
                  </a:cubicBezTo>
                  <a:cubicBezTo>
                    <a:pt x="13472" y="14500"/>
                    <a:pt x="13176" y="14119"/>
                    <a:pt x="12806" y="13992"/>
                  </a:cubicBezTo>
                  <a:cubicBezTo>
                    <a:pt x="12436" y="13864"/>
                    <a:pt x="11993" y="13992"/>
                    <a:pt x="11660" y="14309"/>
                  </a:cubicBezTo>
                  <a:cubicBezTo>
                    <a:pt x="11327" y="14627"/>
                    <a:pt x="11105" y="15135"/>
                    <a:pt x="10957" y="15707"/>
                  </a:cubicBezTo>
                  <a:cubicBezTo>
                    <a:pt x="10809" y="16279"/>
                    <a:pt x="10735" y="16914"/>
                    <a:pt x="10846" y="17422"/>
                  </a:cubicBezTo>
                  <a:cubicBezTo>
                    <a:pt x="10957" y="17930"/>
                    <a:pt x="11253" y="18312"/>
                    <a:pt x="11586" y="18375"/>
                  </a:cubicBezTo>
                  <a:cubicBezTo>
                    <a:pt x="11919" y="18439"/>
                    <a:pt x="12288" y="18184"/>
                    <a:pt x="12658" y="17994"/>
                  </a:cubicBezTo>
                  <a:cubicBezTo>
                    <a:pt x="13028" y="17803"/>
                    <a:pt x="13398" y="17676"/>
                    <a:pt x="13768" y="17740"/>
                  </a:cubicBezTo>
                  <a:cubicBezTo>
                    <a:pt x="14138" y="17803"/>
                    <a:pt x="14508" y="18057"/>
                    <a:pt x="15025" y="17930"/>
                  </a:cubicBezTo>
                  <a:cubicBezTo>
                    <a:pt x="15543" y="17803"/>
                    <a:pt x="16209" y="17295"/>
                    <a:pt x="16986" y="15453"/>
                  </a:cubicBezTo>
                  <a:cubicBezTo>
                    <a:pt x="17762" y="13610"/>
                    <a:pt x="18650" y="10434"/>
                    <a:pt x="19242" y="7956"/>
                  </a:cubicBezTo>
                  <a:cubicBezTo>
                    <a:pt x="19834" y="5479"/>
                    <a:pt x="20130" y="3700"/>
                    <a:pt x="20277" y="2366"/>
                  </a:cubicBezTo>
                  <a:cubicBezTo>
                    <a:pt x="20425" y="1032"/>
                    <a:pt x="20425" y="142"/>
                    <a:pt x="20277" y="15"/>
                  </a:cubicBezTo>
                  <a:cubicBezTo>
                    <a:pt x="20130" y="-112"/>
                    <a:pt x="19834" y="523"/>
                    <a:pt x="19427" y="2556"/>
                  </a:cubicBezTo>
                  <a:cubicBezTo>
                    <a:pt x="19020" y="4589"/>
                    <a:pt x="18502" y="8020"/>
                    <a:pt x="18243" y="11069"/>
                  </a:cubicBezTo>
                  <a:cubicBezTo>
                    <a:pt x="17984" y="14119"/>
                    <a:pt x="17984" y="16787"/>
                    <a:pt x="18354" y="18439"/>
                  </a:cubicBezTo>
                  <a:cubicBezTo>
                    <a:pt x="18724" y="20090"/>
                    <a:pt x="19464" y="20726"/>
                    <a:pt x="20056" y="20789"/>
                  </a:cubicBezTo>
                  <a:cubicBezTo>
                    <a:pt x="20647" y="20853"/>
                    <a:pt x="21091" y="20344"/>
                    <a:pt x="21535" y="19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7040714" y="8135880"/>
              <a:ext cx="28878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76" y="21600"/>
                  </a:moveTo>
                  <a:cubicBezTo>
                    <a:pt x="1338" y="20160"/>
                    <a:pt x="0" y="18720"/>
                    <a:pt x="0" y="15840"/>
                  </a:cubicBezTo>
                  <a:cubicBezTo>
                    <a:pt x="0" y="12960"/>
                    <a:pt x="1338" y="8640"/>
                    <a:pt x="5161" y="5760"/>
                  </a:cubicBezTo>
                  <a:cubicBezTo>
                    <a:pt x="8984" y="2880"/>
                    <a:pt x="1529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7774175" y="7858507"/>
              <a:ext cx="299008" cy="400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0" y="5026"/>
                  </a:moveTo>
                  <a:cubicBezTo>
                    <a:pt x="1846" y="4751"/>
                    <a:pt x="3692" y="4476"/>
                    <a:pt x="5538" y="3857"/>
                  </a:cubicBezTo>
                  <a:cubicBezTo>
                    <a:pt x="7385" y="3238"/>
                    <a:pt x="9231" y="2275"/>
                    <a:pt x="10338" y="1449"/>
                  </a:cubicBezTo>
                  <a:cubicBezTo>
                    <a:pt x="11446" y="624"/>
                    <a:pt x="11815" y="-64"/>
                    <a:pt x="11631" y="5"/>
                  </a:cubicBezTo>
                  <a:cubicBezTo>
                    <a:pt x="11446" y="74"/>
                    <a:pt x="10708" y="899"/>
                    <a:pt x="9877" y="3307"/>
                  </a:cubicBezTo>
                  <a:cubicBezTo>
                    <a:pt x="9046" y="5714"/>
                    <a:pt x="8123" y="9704"/>
                    <a:pt x="7569" y="12456"/>
                  </a:cubicBezTo>
                  <a:cubicBezTo>
                    <a:pt x="7015" y="15207"/>
                    <a:pt x="6831" y="16721"/>
                    <a:pt x="6738" y="17890"/>
                  </a:cubicBezTo>
                  <a:cubicBezTo>
                    <a:pt x="6646" y="19060"/>
                    <a:pt x="6646" y="19885"/>
                    <a:pt x="6277" y="20504"/>
                  </a:cubicBezTo>
                  <a:cubicBezTo>
                    <a:pt x="5908" y="21123"/>
                    <a:pt x="5169" y="21536"/>
                    <a:pt x="4523" y="21467"/>
                  </a:cubicBezTo>
                  <a:cubicBezTo>
                    <a:pt x="3877" y="21398"/>
                    <a:pt x="3323" y="20848"/>
                    <a:pt x="3046" y="20229"/>
                  </a:cubicBezTo>
                  <a:cubicBezTo>
                    <a:pt x="2769" y="19610"/>
                    <a:pt x="2769" y="18922"/>
                    <a:pt x="3231" y="18509"/>
                  </a:cubicBezTo>
                  <a:cubicBezTo>
                    <a:pt x="3692" y="18096"/>
                    <a:pt x="4615" y="17959"/>
                    <a:pt x="6185" y="18372"/>
                  </a:cubicBezTo>
                  <a:cubicBezTo>
                    <a:pt x="7754" y="18784"/>
                    <a:pt x="9969" y="19747"/>
                    <a:pt x="12646" y="20367"/>
                  </a:cubicBezTo>
                  <a:cubicBezTo>
                    <a:pt x="15323" y="20986"/>
                    <a:pt x="18462" y="21261"/>
                    <a:pt x="2160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8255820" y="7841166"/>
              <a:ext cx="208372" cy="43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67" fill="norm" stroke="1" extrusionOk="0">
                  <a:moveTo>
                    <a:pt x="21477" y="3144"/>
                  </a:moveTo>
                  <a:cubicBezTo>
                    <a:pt x="20687" y="2399"/>
                    <a:pt x="19896" y="1654"/>
                    <a:pt x="18975" y="1095"/>
                  </a:cubicBezTo>
                  <a:cubicBezTo>
                    <a:pt x="18053" y="537"/>
                    <a:pt x="16999" y="164"/>
                    <a:pt x="15682" y="40"/>
                  </a:cubicBezTo>
                  <a:cubicBezTo>
                    <a:pt x="14365" y="-84"/>
                    <a:pt x="12784" y="40"/>
                    <a:pt x="10545" y="1033"/>
                  </a:cubicBezTo>
                  <a:cubicBezTo>
                    <a:pt x="8306" y="2026"/>
                    <a:pt x="5409" y="3888"/>
                    <a:pt x="3301" y="6619"/>
                  </a:cubicBezTo>
                  <a:cubicBezTo>
                    <a:pt x="1194" y="9351"/>
                    <a:pt x="-123" y="12951"/>
                    <a:pt x="9" y="15619"/>
                  </a:cubicBezTo>
                  <a:cubicBezTo>
                    <a:pt x="140" y="18288"/>
                    <a:pt x="1721" y="20026"/>
                    <a:pt x="4092" y="20771"/>
                  </a:cubicBezTo>
                  <a:cubicBezTo>
                    <a:pt x="6462" y="21516"/>
                    <a:pt x="9623" y="21268"/>
                    <a:pt x="12784" y="21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8434948" y="7942766"/>
              <a:ext cx="328250" cy="2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872" fill="norm" stroke="1" extrusionOk="0">
                  <a:moveTo>
                    <a:pt x="13972" y="681"/>
                  </a:moveTo>
                  <a:cubicBezTo>
                    <a:pt x="12130" y="107"/>
                    <a:pt x="10288" y="-466"/>
                    <a:pt x="8363" y="585"/>
                  </a:cubicBezTo>
                  <a:cubicBezTo>
                    <a:pt x="6437" y="1637"/>
                    <a:pt x="4428" y="4313"/>
                    <a:pt x="3005" y="6798"/>
                  </a:cubicBezTo>
                  <a:cubicBezTo>
                    <a:pt x="1581" y="9283"/>
                    <a:pt x="744" y="11577"/>
                    <a:pt x="326" y="13488"/>
                  </a:cubicBezTo>
                  <a:cubicBezTo>
                    <a:pt x="-93" y="15400"/>
                    <a:pt x="-93" y="16929"/>
                    <a:pt x="242" y="18076"/>
                  </a:cubicBezTo>
                  <a:cubicBezTo>
                    <a:pt x="577" y="19223"/>
                    <a:pt x="1247" y="19987"/>
                    <a:pt x="2502" y="20465"/>
                  </a:cubicBezTo>
                  <a:cubicBezTo>
                    <a:pt x="3758" y="20943"/>
                    <a:pt x="5600" y="21134"/>
                    <a:pt x="7860" y="20274"/>
                  </a:cubicBezTo>
                  <a:cubicBezTo>
                    <a:pt x="10121" y="19414"/>
                    <a:pt x="12800" y="17502"/>
                    <a:pt x="14391" y="15113"/>
                  </a:cubicBezTo>
                  <a:cubicBezTo>
                    <a:pt x="15981" y="12723"/>
                    <a:pt x="16484" y="9856"/>
                    <a:pt x="15730" y="7276"/>
                  </a:cubicBezTo>
                  <a:cubicBezTo>
                    <a:pt x="14977" y="4695"/>
                    <a:pt x="12967" y="2401"/>
                    <a:pt x="11460" y="1254"/>
                  </a:cubicBezTo>
                  <a:cubicBezTo>
                    <a:pt x="9954" y="107"/>
                    <a:pt x="8949" y="107"/>
                    <a:pt x="7860" y="107"/>
                  </a:cubicBezTo>
                  <a:cubicBezTo>
                    <a:pt x="6772" y="107"/>
                    <a:pt x="5600" y="107"/>
                    <a:pt x="4847" y="585"/>
                  </a:cubicBezTo>
                  <a:cubicBezTo>
                    <a:pt x="4093" y="1063"/>
                    <a:pt x="3758" y="2019"/>
                    <a:pt x="3591" y="3070"/>
                  </a:cubicBezTo>
                  <a:cubicBezTo>
                    <a:pt x="3423" y="4122"/>
                    <a:pt x="3423" y="5269"/>
                    <a:pt x="5014" y="6702"/>
                  </a:cubicBezTo>
                  <a:cubicBezTo>
                    <a:pt x="6605" y="8136"/>
                    <a:pt x="9786" y="9856"/>
                    <a:pt x="12800" y="10525"/>
                  </a:cubicBezTo>
                  <a:cubicBezTo>
                    <a:pt x="15814" y="11194"/>
                    <a:pt x="18660" y="10812"/>
                    <a:pt x="21507" y="10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8494858" y="7783205"/>
              <a:ext cx="299007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6277" y="9257"/>
                    <a:pt x="12554" y="18514"/>
                    <a:pt x="16154" y="20057"/>
                  </a:cubicBezTo>
                  <a:cubicBezTo>
                    <a:pt x="19754" y="21600"/>
                    <a:pt x="20677" y="15428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8778531" y="7714203"/>
              <a:ext cx="13821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600" fill="norm" stroke="1" extrusionOk="0">
                  <a:moveTo>
                    <a:pt x="0" y="0"/>
                  </a:moveTo>
                  <a:cubicBezTo>
                    <a:pt x="6943" y="3456"/>
                    <a:pt x="13886" y="6912"/>
                    <a:pt x="17550" y="9504"/>
                  </a:cubicBezTo>
                  <a:cubicBezTo>
                    <a:pt x="21214" y="12096"/>
                    <a:pt x="21600" y="13824"/>
                    <a:pt x="19864" y="15408"/>
                  </a:cubicBezTo>
                  <a:cubicBezTo>
                    <a:pt x="18129" y="16992"/>
                    <a:pt x="14271" y="18432"/>
                    <a:pt x="11571" y="19440"/>
                  </a:cubicBezTo>
                  <a:cubicBezTo>
                    <a:pt x="8871" y="20448"/>
                    <a:pt x="7329" y="21024"/>
                    <a:pt x="57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8916534" y="7721870"/>
              <a:ext cx="159101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600" fill="norm" stroke="1" extrusionOk="0">
                  <a:moveTo>
                    <a:pt x="6978" y="0"/>
                  </a:moveTo>
                  <a:cubicBezTo>
                    <a:pt x="11631" y="2257"/>
                    <a:pt x="16283" y="4513"/>
                    <a:pt x="18775" y="7361"/>
                  </a:cubicBezTo>
                  <a:cubicBezTo>
                    <a:pt x="21268" y="10209"/>
                    <a:pt x="21600" y="13648"/>
                    <a:pt x="18111" y="16119"/>
                  </a:cubicBezTo>
                  <a:cubicBezTo>
                    <a:pt x="14622" y="18591"/>
                    <a:pt x="7311" y="20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9330543" y="7944208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9307543" y="8043877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10058893" y="7614534"/>
              <a:ext cx="1" cy="28367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9752220" y="7967984"/>
              <a:ext cx="1019691" cy="2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21054"/>
                  </a:moveTo>
                  <a:cubicBezTo>
                    <a:pt x="1841" y="17454"/>
                    <a:pt x="3681" y="13854"/>
                    <a:pt x="5630" y="10254"/>
                  </a:cubicBezTo>
                  <a:cubicBezTo>
                    <a:pt x="7579" y="6654"/>
                    <a:pt x="9636" y="3054"/>
                    <a:pt x="11937" y="1254"/>
                  </a:cubicBezTo>
                  <a:cubicBezTo>
                    <a:pt x="14238" y="-546"/>
                    <a:pt x="16782" y="-546"/>
                    <a:pt x="18433" y="2154"/>
                  </a:cubicBezTo>
                  <a:cubicBezTo>
                    <a:pt x="20084" y="4854"/>
                    <a:pt x="20842" y="10254"/>
                    <a:pt x="21600" y="15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9753639" y="8099048"/>
              <a:ext cx="144251" cy="24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023" fill="norm" stroke="1" extrusionOk="0">
                  <a:moveTo>
                    <a:pt x="15435" y="527"/>
                  </a:moveTo>
                  <a:cubicBezTo>
                    <a:pt x="12828" y="90"/>
                    <a:pt x="10221" y="-346"/>
                    <a:pt x="7800" y="418"/>
                  </a:cubicBezTo>
                  <a:cubicBezTo>
                    <a:pt x="5380" y="1181"/>
                    <a:pt x="3145" y="3145"/>
                    <a:pt x="1656" y="5981"/>
                  </a:cubicBezTo>
                  <a:cubicBezTo>
                    <a:pt x="166" y="8818"/>
                    <a:pt x="-579" y="12527"/>
                    <a:pt x="538" y="15254"/>
                  </a:cubicBezTo>
                  <a:cubicBezTo>
                    <a:pt x="1655" y="17981"/>
                    <a:pt x="4635" y="19727"/>
                    <a:pt x="8359" y="20490"/>
                  </a:cubicBezTo>
                  <a:cubicBezTo>
                    <a:pt x="12083" y="21254"/>
                    <a:pt x="16552" y="21036"/>
                    <a:pt x="21021" y="20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9978066" y="8120546"/>
              <a:ext cx="13090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600" fill="norm" stroke="1" extrusionOk="0">
                  <a:moveTo>
                    <a:pt x="11667" y="0"/>
                  </a:moveTo>
                  <a:cubicBezTo>
                    <a:pt x="8406" y="3252"/>
                    <a:pt x="5146" y="6503"/>
                    <a:pt x="3108" y="9290"/>
                  </a:cubicBezTo>
                  <a:cubicBezTo>
                    <a:pt x="1071" y="12077"/>
                    <a:pt x="256" y="14400"/>
                    <a:pt x="52" y="16258"/>
                  </a:cubicBezTo>
                  <a:cubicBezTo>
                    <a:pt x="-152" y="18116"/>
                    <a:pt x="256" y="19510"/>
                    <a:pt x="1071" y="19626"/>
                  </a:cubicBezTo>
                  <a:cubicBezTo>
                    <a:pt x="1886" y="19742"/>
                    <a:pt x="3108" y="18581"/>
                    <a:pt x="4127" y="17419"/>
                  </a:cubicBezTo>
                  <a:cubicBezTo>
                    <a:pt x="5146" y="16258"/>
                    <a:pt x="5961" y="15097"/>
                    <a:pt x="7184" y="14052"/>
                  </a:cubicBezTo>
                  <a:cubicBezTo>
                    <a:pt x="8406" y="13006"/>
                    <a:pt x="10037" y="12077"/>
                    <a:pt x="12482" y="12310"/>
                  </a:cubicBezTo>
                  <a:cubicBezTo>
                    <a:pt x="14927" y="12542"/>
                    <a:pt x="18188" y="13935"/>
                    <a:pt x="19818" y="15329"/>
                  </a:cubicBezTo>
                  <a:cubicBezTo>
                    <a:pt x="21448" y="16723"/>
                    <a:pt x="21448" y="18116"/>
                    <a:pt x="17984" y="19161"/>
                  </a:cubicBezTo>
                  <a:cubicBezTo>
                    <a:pt x="14520" y="20206"/>
                    <a:pt x="7591" y="20903"/>
                    <a:pt x="6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10219897" y="8304550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10413639" y="8212487"/>
              <a:ext cx="166600" cy="1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17" fill="norm" stroke="1" extrusionOk="0">
                  <a:moveTo>
                    <a:pt x="15444" y="1188"/>
                  </a:moveTo>
                  <a:cubicBezTo>
                    <a:pt x="13808" y="402"/>
                    <a:pt x="12171" y="-383"/>
                    <a:pt x="9880" y="206"/>
                  </a:cubicBezTo>
                  <a:cubicBezTo>
                    <a:pt x="7590" y="795"/>
                    <a:pt x="4644" y="2759"/>
                    <a:pt x="2680" y="5115"/>
                  </a:cubicBezTo>
                  <a:cubicBezTo>
                    <a:pt x="717" y="7472"/>
                    <a:pt x="-265" y="10221"/>
                    <a:pt x="62" y="11595"/>
                  </a:cubicBezTo>
                  <a:cubicBezTo>
                    <a:pt x="390" y="12970"/>
                    <a:pt x="2026" y="12970"/>
                    <a:pt x="3662" y="12773"/>
                  </a:cubicBezTo>
                  <a:cubicBezTo>
                    <a:pt x="5299" y="12577"/>
                    <a:pt x="6935" y="12184"/>
                    <a:pt x="9880" y="13559"/>
                  </a:cubicBezTo>
                  <a:cubicBezTo>
                    <a:pt x="12826" y="14933"/>
                    <a:pt x="17080" y="18075"/>
                    <a:pt x="21335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10603239" y="8181881"/>
              <a:ext cx="11861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600" fill="norm" stroke="1" extrusionOk="0">
                  <a:moveTo>
                    <a:pt x="0" y="0"/>
                  </a:moveTo>
                  <a:cubicBezTo>
                    <a:pt x="4050" y="1694"/>
                    <a:pt x="8100" y="3388"/>
                    <a:pt x="11925" y="6247"/>
                  </a:cubicBezTo>
                  <a:cubicBezTo>
                    <a:pt x="15750" y="9106"/>
                    <a:pt x="19350" y="13129"/>
                    <a:pt x="20475" y="15671"/>
                  </a:cubicBezTo>
                  <a:cubicBezTo>
                    <a:pt x="21600" y="18212"/>
                    <a:pt x="20250" y="19271"/>
                    <a:pt x="18450" y="20118"/>
                  </a:cubicBezTo>
                  <a:cubicBezTo>
                    <a:pt x="16650" y="20965"/>
                    <a:pt x="14400" y="21600"/>
                    <a:pt x="12375" y="21600"/>
                  </a:cubicBezTo>
                  <a:cubicBezTo>
                    <a:pt x="10350" y="21600"/>
                    <a:pt x="8550" y="20965"/>
                    <a:pt x="675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10721775" y="8085383"/>
              <a:ext cx="157470" cy="9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604" fill="norm" stroke="1" extrusionOk="0">
                  <a:moveTo>
                    <a:pt x="564" y="4530"/>
                  </a:moveTo>
                  <a:cubicBezTo>
                    <a:pt x="912" y="7449"/>
                    <a:pt x="1261" y="10368"/>
                    <a:pt x="1086" y="13579"/>
                  </a:cubicBezTo>
                  <a:cubicBezTo>
                    <a:pt x="912" y="16789"/>
                    <a:pt x="215" y="20292"/>
                    <a:pt x="41" y="20584"/>
                  </a:cubicBezTo>
                  <a:cubicBezTo>
                    <a:pt x="-133" y="20876"/>
                    <a:pt x="215" y="17957"/>
                    <a:pt x="1783" y="13871"/>
                  </a:cubicBezTo>
                  <a:cubicBezTo>
                    <a:pt x="3351" y="9784"/>
                    <a:pt x="6138" y="4530"/>
                    <a:pt x="8402" y="1903"/>
                  </a:cubicBezTo>
                  <a:cubicBezTo>
                    <a:pt x="10667" y="-724"/>
                    <a:pt x="12409" y="-724"/>
                    <a:pt x="14499" y="2487"/>
                  </a:cubicBezTo>
                  <a:cubicBezTo>
                    <a:pt x="16590" y="5698"/>
                    <a:pt x="19028" y="12119"/>
                    <a:pt x="21467" y="18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11254920" y="7928874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11270254" y="7829205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11285587" y="7869081"/>
              <a:ext cx="145672" cy="22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2015"/>
                  </a:moveTo>
                  <a:cubicBezTo>
                    <a:pt x="20084" y="1295"/>
                    <a:pt x="18568" y="575"/>
                    <a:pt x="16295" y="215"/>
                  </a:cubicBezTo>
                  <a:cubicBezTo>
                    <a:pt x="14021" y="-145"/>
                    <a:pt x="10989" y="-145"/>
                    <a:pt x="9095" y="935"/>
                  </a:cubicBezTo>
                  <a:cubicBezTo>
                    <a:pt x="7200" y="2015"/>
                    <a:pt x="6442" y="4175"/>
                    <a:pt x="7768" y="6215"/>
                  </a:cubicBezTo>
                  <a:cubicBezTo>
                    <a:pt x="9095" y="8255"/>
                    <a:pt x="12505" y="10175"/>
                    <a:pt x="14968" y="11615"/>
                  </a:cubicBezTo>
                  <a:cubicBezTo>
                    <a:pt x="17432" y="13055"/>
                    <a:pt x="18947" y="14015"/>
                    <a:pt x="19895" y="15095"/>
                  </a:cubicBezTo>
                  <a:cubicBezTo>
                    <a:pt x="20842" y="16175"/>
                    <a:pt x="21221" y="17375"/>
                    <a:pt x="17811" y="18455"/>
                  </a:cubicBezTo>
                  <a:cubicBezTo>
                    <a:pt x="14400" y="19535"/>
                    <a:pt x="7200" y="20495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6296224" y="8952199"/>
              <a:ext cx="281925" cy="184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051" fill="norm" stroke="1" extrusionOk="0">
                  <a:moveTo>
                    <a:pt x="1035" y="3963"/>
                  </a:moveTo>
                  <a:cubicBezTo>
                    <a:pt x="1618" y="6882"/>
                    <a:pt x="2202" y="9801"/>
                    <a:pt x="2299" y="12282"/>
                  </a:cubicBezTo>
                  <a:cubicBezTo>
                    <a:pt x="2397" y="14763"/>
                    <a:pt x="2008" y="16807"/>
                    <a:pt x="1521" y="18412"/>
                  </a:cubicBezTo>
                  <a:cubicBezTo>
                    <a:pt x="1035" y="20017"/>
                    <a:pt x="451" y="21185"/>
                    <a:pt x="159" y="21039"/>
                  </a:cubicBezTo>
                  <a:cubicBezTo>
                    <a:pt x="-133" y="20893"/>
                    <a:pt x="-133" y="19434"/>
                    <a:pt x="1132" y="15931"/>
                  </a:cubicBezTo>
                  <a:cubicBezTo>
                    <a:pt x="2397" y="12428"/>
                    <a:pt x="4926" y="6882"/>
                    <a:pt x="6678" y="3672"/>
                  </a:cubicBezTo>
                  <a:cubicBezTo>
                    <a:pt x="8429" y="461"/>
                    <a:pt x="9402" y="-415"/>
                    <a:pt x="10083" y="169"/>
                  </a:cubicBezTo>
                  <a:cubicBezTo>
                    <a:pt x="10764" y="753"/>
                    <a:pt x="11154" y="2796"/>
                    <a:pt x="11251" y="4547"/>
                  </a:cubicBezTo>
                  <a:cubicBezTo>
                    <a:pt x="11348" y="6299"/>
                    <a:pt x="11153" y="7758"/>
                    <a:pt x="11153" y="7612"/>
                  </a:cubicBezTo>
                  <a:cubicBezTo>
                    <a:pt x="11153" y="7466"/>
                    <a:pt x="11348" y="5715"/>
                    <a:pt x="11932" y="4109"/>
                  </a:cubicBezTo>
                  <a:cubicBezTo>
                    <a:pt x="12516" y="2504"/>
                    <a:pt x="13489" y="1044"/>
                    <a:pt x="15045" y="607"/>
                  </a:cubicBezTo>
                  <a:cubicBezTo>
                    <a:pt x="16602" y="169"/>
                    <a:pt x="18743" y="753"/>
                    <a:pt x="19716" y="2796"/>
                  </a:cubicBezTo>
                  <a:cubicBezTo>
                    <a:pt x="20689" y="4839"/>
                    <a:pt x="20494" y="8342"/>
                    <a:pt x="20591" y="10823"/>
                  </a:cubicBezTo>
                  <a:cubicBezTo>
                    <a:pt x="20689" y="13304"/>
                    <a:pt x="21078" y="14763"/>
                    <a:pt x="21467" y="16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6574206" y="8905591"/>
              <a:ext cx="210948" cy="15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94" fill="norm" stroke="1" extrusionOk="0">
                  <a:moveTo>
                    <a:pt x="11332" y="12965"/>
                  </a:moveTo>
                  <a:cubicBezTo>
                    <a:pt x="12373" y="11594"/>
                    <a:pt x="13413" y="10223"/>
                    <a:pt x="14194" y="7994"/>
                  </a:cubicBezTo>
                  <a:cubicBezTo>
                    <a:pt x="14975" y="5765"/>
                    <a:pt x="15495" y="2680"/>
                    <a:pt x="14975" y="1137"/>
                  </a:cubicBezTo>
                  <a:cubicBezTo>
                    <a:pt x="14454" y="-406"/>
                    <a:pt x="12893" y="-406"/>
                    <a:pt x="10681" y="1308"/>
                  </a:cubicBezTo>
                  <a:cubicBezTo>
                    <a:pt x="8469" y="3023"/>
                    <a:pt x="5606" y="6451"/>
                    <a:pt x="3524" y="9537"/>
                  </a:cubicBezTo>
                  <a:cubicBezTo>
                    <a:pt x="1442" y="12623"/>
                    <a:pt x="141" y="15365"/>
                    <a:pt x="11" y="17251"/>
                  </a:cubicBezTo>
                  <a:cubicBezTo>
                    <a:pt x="-119" y="19137"/>
                    <a:pt x="922" y="20165"/>
                    <a:pt x="2093" y="20337"/>
                  </a:cubicBezTo>
                  <a:cubicBezTo>
                    <a:pt x="3264" y="20508"/>
                    <a:pt x="4565" y="19823"/>
                    <a:pt x="6777" y="17937"/>
                  </a:cubicBezTo>
                  <a:cubicBezTo>
                    <a:pt x="8989" y="16051"/>
                    <a:pt x="12112" y="12965"/>
                    <a:pt x="13674" y="12451"/>
                  </a:cubicBezTo>
                  <a:cubicBezTo>
                    <a:pt x="15235" y="11937"/>
                    <a:pt x="15235" y="13994"/>
                    <a:pt x="15626" y="15880"/>
                  </a:cubicBezTo>
                  <a:cubicBezTo>
                    <a:pt x="16016" y="17765"/>
                    <a:pt x="16797" y="19480"/>
                    <a:pt x="17838" y="20337"/>
                  </a:cubicBezTo>
                  <a:cubicBezTo>
                    <a:pt x="18879" y="21194"/>
                    <a:pt x="20180" y="21194"/>
                    <a:pt x="21481" y="21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6861821" y="8902563"/>
              <a:ext cx="168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6897869" y="8925564"/>
              <a:ext cx="14029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600" fill="norm" stroke="1" extrusionOk="0">
                  <a:moveTo>
                    <a:pt x="21174" y="0"/>
                  </a:moveTo>
                  <a:cubicBezTo>
                    <a:pt x="17317" y="0"/>
                    <a:pt x="13460" y="0"/>
                    <a:pt x="9795" y="1964"/>
                  </a:cubicBezTo>
                  <a:cubicBezTo>
                    <a:pt x="6131" y="3927"/>
                    <a:pt x="2660" y="7855"/>
                    <a:pt x="1117" y="11455"/>
                  </a:cubicBezTo>
                  <a:cubicBezTo>
                    <a:pt x="-426" y="15055"/>
                    <a:pt x="-40" y="18327"/>
                    <a:pt x="3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7038158" y="8933231"/>
              <a:ext cx="23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7091826" y="8818228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7139048" y="8864229"/>
              <a:ext cx="251176" cy="19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68" fill="norm" stroke="1" extrusionOk="0">
                  <a:moveTo>
                    <a:pt x="1860" y="0"/>
                  </a:moveTo>
                  <a:cubicBezTo>
                    <a:pt x="1641" y="5968"/>
                    <a:pt x="1423" y="11937"/>
                    <a:pt x="1096" y="15774"/>
                  </a:cubicBezTo>
                  <a:cubicBezTo>
                    <a:pt x="769" y="19611"/>
                    <a:pt x="332" y="21316"/>
                    <a:pt x="114" y="21458"/>
                  </a:cubicBezTo>
                  <a:cubicBezTo>
                    <a:pt x="-104" y="21600"/>
                    <a:pt x="-104" y="20179"/>
                    <a:pt x="987" y="17053"/>
                  </a:cubicBezTo>
                  <a:cubicBezTo>
                    <a:pt x="2078" y="13926"/>
                    <a:pt x="4260" y="9095"/>
                    <a:pt x="5896" y="6395"/>
                  </a:cubicBezTo>
                  <a:cubicBezTo>
                    <a:pt x="7532" y="3695"/>
                    <a:pt x="8623" y="3126"/>
                    <a:pt x="9169" y="3553"/>
                  </a:cubicBezTo>
                  <a:cubicBezTo>
                    <a:pt x="9714" y="3979"/>
                    <a:pt x="9714" y="5400"/>
                    <a:pt x="9714" y="7105"/>
                  </a:cubicBezTo>
                  <a:cubicBezTo>
                    <a:pt x="9714" y="8811"/>
                    <a:pt x="9714" y="10800"/>
                    <a:pt x="10151" y="11084"/>
                  </a:cubicBezTo>
                  <a:cubicBezTo>
                    <a:pt x="10587" y="11368"/>
                    <a:pt x="11460" y="9947"/>
                    <a:pt x="12878" y="8526"/>
                  </a:cubicBezTo>
                  <a:cubicBezTo>
                    <a:pt x="14296" y="7105"/>
                    <a:pt x="16260" y="5684"/>
                    <a:pt x="17787" y="5258"/>
                  </a:cubicBezTo>
                  <a:cubicBezTo>
                    <a:pt x="19314" y="4832"/>
                    <a:pt x="20405" y="5400"/>
                    <a:pt x="20951" y="6679"/>
                  </a:cubicBezTo>
                  <a:cubicBezTo>
                    <a:pt x="21496" y="7958"/>
                    <a:pt x="21496" y="9947"/>
                    <a:pt x="21387" y="11653"/>
                  </a:cubicBezTo>
                  <a:cubicBezTo>
                    <a:pt x="21278" y="13358"/>
                    <a:pt x="21060" y="14779"/>
                    <a:pt x="20405" y="16342"/>
                  </a:cubicBezTo>
                  <a:cubicBezTo>
                    <a:pt x="19751" y="17905"/>
                    <a:pt x="18660" y="19611"/>
                    <a:pt x="18660" y="19753"/>
                  </a:cubicBezTo>
                  <a:cubicBezTo>
                    <a:pt x="18660" y="19895"/>
                    <a:pt x="19751" y="18474"/>
                    <a:pt x="20841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7429167" y="8948564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7467501" y="8810561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7496802" y="8887669"/>
              <a:ext cx="186119" cy="42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578" fill="norm" stroke="1" extrusionOk="0">
                  <a:moveTo>
                    <a:pt x="6973" y="1521"/>
                  </a:moveTo>
                  <a:cubicBezTo>
                    <a:pt x="5268" y="1264"/>
                    <a:pt x="3563" y="1007"/>
                    <a:pt x="3421" y="749"/>
                  </a:cubicBezTo>
                  <a:cubicBezTo>
                    <a:pt x="3278" y="492"/>
                    <a:pt x="4700" y="235"/>
                    <a:pt x="6973" y="107"/>
                  </a:cubicBezTo>
                  <a:cubicBezTo>
                    <a:pt x="9247" y="-22"/>
                    <a:pt x="12373" y="-22"/>
                    <a:pt x="14647" y="42"/>
                  </a:cubicBezTo>
                  <a:cubicBezTo>
                    <a:pt x="16921" y="107"/>
                    <a:pt x="18342" y="235"/>
                    <a:pt x="19479" y="621"/>
                  </a:cubicBezTo>
                  <a:cubicBezTo>
                    <a:pt x="20615" y="1007"/>
                    <a:pt x="21468" y="1649"/>
                    <a:pt x="19621" y="2614"/>
                  </a:cubicBezTo>
                  <a:cubicBezTo>
                    <a:pt x="17773" y="3578"/>
                    <a:pt x="13226" y="4864"/>
                    <a:pt x="10242" y="5764"/>
                  </a:cubicBezTo>
                  <a:cubicBezTo>
                    <a:pt x="7257" y="6664"/>
                    <a:pt x="5836" y="7178"/>
                    <a:pt x="5836" y="8399"/>
                  </a:cubicBezTo>
                  <a:cubicBezTo>
                    <a:pt x="5836" y="9621"/>
                    <a:pt x="7257" y="11549"/>
                    <a:pt x="8536" y="13285"/>
                  </a:cubicBezTo>
                  <a:cubicBezTo>
                    <a:pt x="9815" y="15021"/>
                    <a:pt x="10952" y="16564"/>
                    <a:pt x="11521" y="17657"/>
                  </a:cubicBezTo>
                  <a:cubicBezTo>
                    <a:pt x="12089" y="18749"/>
                    <a:pt x="12089" y="19392"/>
                    <a:pt x="11379" y="19971"/>
                  </a:cubicBezTo>
                  <a:cubicBezTo>
                    <a:pt x="10668" y="20549"/>
                    <a:pt x="9247" y="21064"/>
                    <a:pt x="7826" y="21321"/>
                  </a:cubicBezTo>
                  <a:cubicBezTo>
                    <a:pt x="6405" y="21578"/>
                    <a:pt x="4984" y="21578"/>
                    <a:pt x="3421" y="21578"/>
                  </a:cubicBezTo>
                  <a:cubicBezTo>
                    <a:pt x="1857" y="21578"/>
                    <a:pt x="152" y="21578"/>
                    <a:pt x="10" y="19714"/>
                  </a:cubicBezTo>
                  <a:cubicBezTo>
                    <a:pt x="-132" y="17849"/>
                    <a:pt x="1289" y="14121"/>
                    <a:pt x="2710" y="1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7666839" y="8630288"/>
              <a:ext cx="562024" cy="47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54" fill="norm" stroke="1" extrusionOk="0">
                  <a:moveTo>
                    <a:pt x="0" y="15687"/>
                  </a:moveTo>
                  <a:cubicBezTo>
                    <a:pt x="977" y="15687"/>
                    <a:pt x="1955" y="15687"/>
                    <a:pt x="2688" y="15630"/>
                  </a:cubicBezTo>
                  <a:cubicBezTo>
                    <a:pt x="3421" y="15573"/>
                    <a:pt x="3909" y="15458"/>
                    <a:pt x="4203" y="15113"/>
                  </a:cubicBezTo>
                  <a:cubicBezTo>
                    <a:pt x="4496" y="14768"/>
                    <a:pt x="4594" y="14194"/>
                    <a:pt x="4398" y="13849"/>
                  </a:cubicBezTo>
                  <a:cubicBezTo>
                    <a:pt x="4203" y="13504"/>
                    <a:pt x="3714" y="13390"/>
                    <a:pt x="3030" y="13792"/>
                  </a:cubicBezTo>
                  <a:cubicBezTo>
                    <a:pt x="2346" y="14194"/>
                    <a:pt x="1466" y="15113"/>
                    <a:pt x="977" y="15860"/>
                  </a:cubicBezTo>
                  <a:cubicBezTo>
                    <a:pt x="489" y="16607"/>
                    <a:pt x="391" y="17181"/>
                    <a:pt x="391" y="17870"/>
                  </a:cubicBezTo>
                  <a:cubicBezTo>
                    <a:pt x="391" y="18560"/>
                    <a:pt x="489" y="19364"/>
                    <a:pt x="1564" y="20053"/>
                  </a:cubicBezTo>
                  <a:cubicBezTo>
                    <a:pt x="2639" y="20743"/>
                    <a:pt x="4691" y="21317"/>
                    <a:pt x="6793" y="21432"/>
                  </a:cubicBezTo>
                  <a:cubicBezTo>
                    <a:pt x="8894" y="21547"/>
                    <a:pt x="11044" y="21202"/>
                    <a:pt x="12559" y="20513"/>
                  </a:cubicBezTo>
                  <a:cubicBezTo>
                    <a:pt x="14074" y="19824"/>
                    <a:pt x="14954" y="18790"/>
                    <a:pt x="15394" y="17985"/>
                  </a:cubicBezTo>
                  <a:cubicBezTo>
                    <a:pt x="15833" y="17181"/>
                    <a:pt x="15833" y="16607"/>
                    <a:pt x="15491" y="16147"/>
                  </a:cubicBezTo>
                  <a:cubicBezTo>
                    <a:pt x="15149" y="15687"/>
                    <a:pt x="14465" y="15343"/>
                    <a:pt x="13488" y="15458"/>
                  </a:cubicBezTo>
                  <a:cubicBezTo>
                    <a:pt x="12510" y="15573"/>
                    <a:pt x="11240" y="16147"/>
                    <a:pt x="10458" y="16721"/>
                  </a:cubicBezTo>
                  <a:cubicBezTo>
                    <a:pt x="9676" y="17296"/>
                    <a:pt x="9383" y="17870"/>
                    <a:pt x="9236" y="18445"/>
                  </a:cubicBezTo>
                  <a:cubicBezTo>
                    <a:pt x="9090" y="19019"/>
                    <a:pt x="9090" y="19594"/>
                    <a:pt x="9334" y="19996"/>
                  </a:cubicBezTo>
                  <a:cubicBezTo>
                    <a:pt x="9578" y="20398"/>
                    <a:pt x="10067" y="20628"/>
                    <a:pt x="11044" y="20398"/>
                  </a:cubicBezTo>
                  <a:cubicBezTo>
                    <a:pt x="12022" y="20168"/>
                    <a:pt x="13488" y="19479"/>
                    <a:pt x="15052" y="17583"/>
                  </a:cubicBezTo>
                  <a:cubicBezTo>
                    <a:pt x="16615" y="15687"/>
                    <a:pt x="18277" y="12585"/>
                    <a:pt x="19401" y="9656"/>
                  </a:cubicBezTo>
                  <a:cubicBezTo>
                    <a:pt x="20525" y="6726"/>
                    <a:pt x="21111" y="3968"/>
                    <a:pt x="21356" y="2302"/>
                  </a:cubicBezTo>
                  <a:cubicBezTo>
                    <a:pt x="21600" y="636"/>
                    <a:pt x="21502" y="62"/>
                    <a:pt x="21209" y="4"/>
                  </a:cubicBezTo>
                  <a:cubicBezTo>
                    <a:pt x="20916" y="-53"/>
                    <a:pt x="20427" y="407"/>
                    <a:pt x="19694" y="2417"/>
                  </a:cubicBezTo>
                  <a:cubicBezTo>
                    <a:pt x="18961" y="4428"/>
                    <a:pt x="17984" y="7990"/>
                    <a:pt x="17886" y="11149"/>
                  </a:cubicBezTo>
                  <a:cubicBezTo>
                    <a:pt x="17788" y="14309"/>
                    <a:pt x="18570" y="17066"/>
                    <a:pt x="19352" y="19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4" name="Drawing"/>
          <p:cNvGrpSpPr/>
          <p:nvPr/>
        </p:nvGrpSpPr>
        <p:grpSpPr>
          <a:xfrm>
            <a:off x="989022" y="-69321"/>
            <a:ext cx="11755822" cy="9139192"/>
            <a:chOff x="0" y="0"/>
            <a:chExt cx="11755821" cy="9139191"/>
          </a:xfrm>
        </p:grpSpPr>
        <p:sp>
          <p:nvSpPr>
            <p:cNvPr id="2938" name="Line"/>
            <p:cNvSpPr/>
            <p:nvPr/>
          </p:nvSpPr>
          <p:spPr>
            <a:xfrm>
              <a:off x="0" y="773647"/>
              <a:ext cx="314341" cy="16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fill="norm" stroke="1" extrusionOk="0">
                  <a:moveTo>
                    <a:pt x="0" y="6798"/>
                  </a:moveTo>
                  <a:cubicBezTo>
                    <a:pt x="0" y="3939"/>
                    <a:pt x="0" y="1080"/>
                    <a:pt x="176" y="604"/>
                  </a:cubicBezTo>
                  <a:cubicBezTo>
                    <a:pt x="351" y="127"/>
                    <a:pt x="702" y="2033"/>
                    <a:pt x="966" y="6639"/>
                  </a:cubicBezTo>
                  <a:cubicBezTo>
                    <a:pt x="1229" y="11245"/>
                    <a:pt x="1405" y="18551"/>
                    <a:pt x="2283" y="18074"/>
                  </a:cubicBezTo>
                  <a:cubicBezTo>
                    <a:pt x="3161" y="17598"/>
                    <a:pt x="4741" y="9339"/>
                    <a:pt x="5971" y="4892"/>
                  </a:cubicBezTo>
                  <a:cubicBezTo>
                    <a:pt x="7200" y="445"/>
                    <a:pt x="8078" y="-190"/>
                    <a:pt x="8693" y="286"/>
                  </a:cubicBezTo>
                  <a:cubicBezTo>
                    <a:pt x="9307" y="763"/>
                    <a:pt x="9659" y="2351"/>
                    <a:pt x="9922" y="4098"/>
                  </a:cubicBezTo>
                  <a:cubicBezTo>
                    <a:pt x="10185" y="5845"/>
                    <a:pt x="10361" y="7751"/>
                    <a:pt x="10449" y="9657"/>
                  </a:cubicBezTo>
                  <a:cubicBezTo>
                    <a:pt x="10537" y="11563"/>
                    <a:pt x="10537" y="13468"/>
                    <a:pt x="10449" y="13627"/>
                  </a:cubicBezTo>
                  <a:cubicBezTo>
                    <a:pt x="10361" y="13786"/>
                    <a:pt x="10185" y="12198"/>
                    <a:pt x="10800" y="9657"/>
                  </a:cubicBezTo>
                  <a:cubicBezTo>
                    <a:pt x="11415" y="7116"/>
                    <a:pt x="12820" y="3621"/>
                    <a:pt x="14049" y="1716"/>
                  </a:cubicBezTo>
                  <a:cubicBezTo>
                    <a:pt x="15278" y="-190"/>
                    <a:pt x="16332" y="-508"/>
                    <a:pt x="17034" y="763"/>
                  </a:cubicBezTo>
                  <a:cubicBezTo>
                    <a:pt x="17737" y="2033"/>
                    <a:pt x="18088" y="4892"/>
                    <a:pt x="18790" y="8545"/>
                  </a:cubicBezTo>
                  <a:cubicBezTo>
                    <a:pt x="19493" y="12198"/>
                    <a:pt x="20546" y="16645"/>
                    <a:pt x="21600" y="21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342934" y="746319"/>
              <a:ext cx="170745" cy="16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0943" fill="norm" stroke="1" extrusionOk="0">
                  <a:moveTo>
                    <a:pt x="13598" y="8288"/>
                  </a:moveTo>
                  <a:cubicBezTo>
                    <a:pt x="13598" y="6700"/>
                    <a:pt x="13598" y="5112"/>
                    <a:pt x="13122" y="3683"/>
                  </a:cubicBezTo>
                  <a:cubicBezTo>
                    <a:pt x="12646" y="2253"/>
                    <a:pt x="11693" y="983"/>
                    <a:pt x="10422" y="347"/>
                  </a:cubicBezTo>
                  <a:cubicBezTo>
                    <a:pt x="9151" y="-288"/>
                    <a:pt x="7563" y="-288"/>
                    <a:pt x="5657" y="2412"/>
                  </a:cubicBezTo>
                  <a:cubicBezTo>
                    <a:pt x="3751" y="5112"/>
                    <a:pt x="1528" y="10512"/>
                    <a:pt x="575" y="14165"/>
                  </a:cubicBezTo>
                  <a:cubicBezTo>
                    <a:pt x="-378" y="17818"/>
                    <a:pt x="-60" y="19724"/>
                    <a:pt x="893" y="20518"/>
                  </a:cubicBezTo>
                  <a:cubicBezTo>
                    <a:pt x="1846" y="21312"/>
                    <a:pt x="3434" y="20994"/>
                    <a:pt x="5657" y="19565"/>
                  </a:cubicBezTo>
                  <a:cubicBezTo>
                    <a:pt x="7881" y="18136"/>
                    <a:pt x="10740" y="15594"/>
                    <a:pt x="12646" y="13688"/>
                  </a:cubicBezTo>
                  <a:cubicBezTo>
                    <a:pt x="14551" y="11783"/>
                    <a:pt x="15504" y="10512"/>
                    <a:pt x="16775" y="10830"/>
                  </a:cubicBezTo>
                  <a:cubicBezTo>
                    <a:pt x="18046" y="11147"/>
                    <a:pt x="19634" y="13053"/>
                    <a:pt x="21222" y="14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552012" y="782336"/>
              <a:ext cx="130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544345" y="719638"/>
              <a:ext cx="168672" cy="2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2791"/>
                  </a:moveTo>
                  <a:cubicBezTo>
                    <a:pt x="20291" y="1455"/>
                    <a:pt x="18982" y="119"/>
                    <a:pt x="17836" y="7"/>
                  </a:cubicBezTo>
                  <a:cubicBezTo>
                    <a:pt x="16691" y="-104"/>
                    <a:pt x="15709" y="1009"/>
                    <a:pt x="12764" y="4795"/>
                  </a:cubicBezTo>
                  <a:cubicBezTo>
                    <a:pt x="9818" y="8581"/>
                    <a:pt x="4909" y="15038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812684" y="851337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1847708" y="414328"/>
              <a:ext cx="15334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067"/>
                    <a:pt x="7200" y="10133"/>
                    <a:pt x="10800" y="13733"/>
                  </a:cubicBezTo>
                  <a:cubicBezTo>
                    <a:pt x="14400" y="17333"/>
                    <a:pt x="18000" y="19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1587035" y="866671"/>
              <a:ext cx="86635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57" y="20400"/>
                    <a:pt x="3313" y="19200"/>
                    <a:pt x="5352" y="16800"/>
                  </a:cubicBezTo>
                  <a:cubicBezTo>
                    <a:pt x="7391" y="14400"/>
                    <a:pt x="9812" y="10800"/>
                    <a:pt x="12361" y="7800"/>
                  </a:cubicBezTo>
                  <a:cubicBezTo>
                    <a:pt x="14910" y="4800"/>
                    <a:pt x="17586" y="2400"/>
                    <a:pt x="19147" y="1200"/>
                  </a:cubicBezTo>
                  <a:cubicBezTo>
                    <a:pt x="20708" y="0"/>
                    <a:pt x="211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1617703" y="1165678"/>
              <a:ext cx="24983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fill="norm" stroke="1" extrusionOk="0">
                  <a:moveTo>
                    <a:pt x="0" y="0"/>
                  </a:moveTo>
                  <a:cubicBezTo>
                    <a:pt x="1728" y="2455"/>
                    <a:pt x="3456" y="4909"/>
                    <a:pt x="4644" y="8345"/>
                  </a:cubicBezTo>
                  <a:cubicBezTo>
                    <a:pt x="5832" y="11782"/>
                    <a:pt x="6480" y="16200"/>
                    <a:pt x="7128" y="17673"/>
                  </a:cubicBezTo>
                  <a:cubicBezTo>
                    <a:pt x="7776" y="19145"/>
                    <a:pt x="8424" y="17673"/>
                    <a:pt x="9612" y="16036"/>
                  </a:cubicBezTo>
                  <a:cubicBezTo>
                    <a:pt x="10800" y="14400"/>
                    <a:pt x="12528" y="12600"/>
                    <a:pt x="13932" y="11455"/>
                  </a:cubicBezTo>
                  <a:cubicBezTo>
                    <a:pt x="15336" y="10309"/>
                    <a:pt x="16416" y="9818"/>
                    <a:pt x="17496" y="9818"/>
                  </a:cubicBezTo>
                  <a:cubicBezTo>
                    <a:pt x="18576" y="9818"/>
                    <a:pt x="19656" y="10309"/>
                    <a:pt x="20412" y="11536"/>
                  </a:cubicBezTo>
                  <a:cubicBezTo>
                    <a:pt x="21168" y="12764"/>
                    <a:pt x="21600" y="14727"/>
                    <a:pt x="20196" y="16527"/>
                  </a:cubicBezTo>
                  <a:cubicBezTo>
                    <a:pt x="18792" y="18327"/>
                    <a:pt x="15552" y="19964"/>
                    <a:pt x="13068" y="20782"/>
                  </a:cubicBezTo>
                  <a:cubicBezTo>
                    <a:pt x="10584" y="21600"/>
                    <a:pt x="8856" y="21600"/>
                    <a:pt x="7452" y="21600"/>
                  </a:cubicBezTo>
                  <a:cubicBezTo>
                    <a:pt x="6048" y="21600"/>
                    <a:pt x="4968" y="21600"/>
                    <a:pt x="5292" y="21273"/>
                  </a:cubicBezTo>
                  <a:cubicBezTo>
                    <a:pt x="5616" y="20945"/>
                    <a:pt x="7344" y="20291"/>
                    <a:pt x="9072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1985711" y="1334348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15600"/>
                    <a:pt x="1067" y="9600"/>
                    <a:pt x="3333" y="6000"/>
                  </a:cubicBezTo>
                  <a:cubicBezTo>
                    <a:pt x="5600" y="2400"/>
                    <a:pt x="9600" y="1200"/>
                    <a:pt x="12933" y="600"/>
                  </a:cubicBezTo>
                  <a:cubicBezTo>
                    <a:pt x="16267" y="0"/>
                    <a:pt x="1893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2202375" y="1255593"/>
              <a:ext cx="235680" cy="14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44" fill="norm" stroke="1" extrusionOk="0">
                  <a:moveTo>
                    <a:pt x="13754" y="315"/>
                  </a:moveTo>
                  <a:cubicBezTo>
                    <a:pt x="10967" y="-70"/>
                    <a:pt x="8180" y="-456"/>
                    <a:pt x="5858" y="1473"/>
                  </a:cubicBezTo>
                  <a:cubicBezTo>
                    <a:pt x="3535" y="3401"/>
                    <a:pt x="1677" y="7644"/>
                    <a:pt x="748" y="10923"/>
                  </a:cubicBezTo>
                  <a:cubicBezTo>
                    <a:pt x="-181" y="14201"/>
                    <a:pt x="-181" y="16515"/>
                    <a:pt x="400" y="17865"/>
                  </a:cubicBezTo>
                  <a:cubicBezTo>
                    <a:pt x="980" y="19215"/>
                    <a:pt x="2142" y="19601"/>
                    <a:pt x="3767" y="18637"/>
                  </a:cubicBezTo>
                  <a:cubicBezTo>
                    <a:pt x="5393" y="17673"/>
                    <a:pt x="7484" y="15358"/>
                    <a:pt x="9109" y="13815"/>
                  </a:cubicBezTo>
                  <a:cubicBezTo>
                    <a:pt x="10735" y="12273"/>
                    <a:pt x="11896" y="11501"/>
                    <a:pt x="12825" y="11887"/>
                  </a:cubicBezTo>
                  <a:cubicBezTo>
                    <a:pt x="13754" y="12273"/>
                    <a:pt x="14451" y="13815"/>
                    <a:pt x="15845" y="15551"/>
                  </a:cubicBezTo>
                  <a:cubicBezTo>
                    <a:pt x="17238" y="17287"/>
                    <a:pt x="19329" y="19215"/>
                    <a:pt x="21419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2530057" y="1112010"/>
              <a:ext cx="10488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8" h="21600" fill="norm" stroke="1" extrusionOk="0">
                  <a:moveTo>
                    <a:pt x="0" y="0"/>
                  </a:moveTo>
                  <a:cubicBezTo>
                    <a:pt x="5891" y="1029"/>
                    <a:pt x="11782" y="2057"/>
                    <a:pt x="15709" y="3967"/>
                  </a:cubicBezTo>
                  <a:cubicBezTo>
                    <a:pt x="19636" y="5878"/>
                    <a:pt x="21600" y="8669"/>
                    <a:pt x="18900" y="11755"/>
                  </a:cubicBezTo>
                  <a:cubicBezTo>
                    <a:pt x="16200" y="14841"/>
                    <a:pt x="8836" y="18220"/>
                    <a:pt x="14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1400476" y="1206826"/>
              <a:ext cx="316897" cy="38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3832" y="705"/>
                  </a:moveTo>
                  <a:cubicBezTo>
                    <a:pt x="2787" y="273"/>
                    <a:pt x="1742" y="-159"/>
                    <a:pt x="1045" y="57"/>
                  </a:cubicBezTo>
                  <a:cubicBezTo>
                    <a:pt x="348" y="273"/>
                    <a:pt x="0" y="1137"/>
                    <a:pt x="0" y="3513"/>
                  </a:cubicBezTo>
                  <a:cubicBezTo>
                    <a:pt x="0" y="5889"/>
                    <a:pt x="348" y="9777"/>
                    <a:pt x="2003" y="12801"/>
                  </a:cubicBezTo>
                  <a:cubicBezTo>
                    <a:pt x="3658" y="15825"/>
                    <a:pt x="6619" y="17985"/>
                    <a:pt x="10103" y="19281"/>
                  </a:cubicBezTo>
                  <a:cubicBezTo>
                    <a:pt x="13587" y="20577"/>
                    <a:pt x="17594" y="21009"/>
                    <a:pt x="216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2722502" y="980538"/>
              <a:ext cx="144897" cy="13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578" fill="norm" stroke="1" extrusionOk="0">
                  <a:moveTo>
                    <a:pt x="1022" y="2578"/>
                  </a:moveTo>
                  <a:cubicBezTo>
                    <a:pt x="1401" y="4578"/>
                    <a:pt x="1780" y="6578"/>
                    <a:pt x="1590" y="8978"/>
                  </a:cubicBezTo>
                  <a:cubicBezTo>
                    <a:pt x="1401" y="11378"/>
                    <a:pt x="643" y="14178"/>
                    <a:pt x="264" y="14378"/>
                  </a:cubicBezTo>
                  <a:cubicBezTo>
                    <a:pt x="-115" y="14578"/>
                    <a:pt x="-115" y="12178"/>
                    <a:pt x="453" y="9578"/>
                  </a:cubicBezTo>
                  <a:cubicBezTo>
                    <a:pt x="1022" y="6978"/>
                    <a:pt x="2159" y="4178"/>
                    <a:pt x="3485" y="2178"/>
                  </a:cubicBezTo>
                  <a:cubicBezTo>
                    <a:pt x="4811" y="178"/>
                    <a:pt x="6327" y="-1022"/>
                    <a:pt x="8980" y="1178"/>
                  </a:cubicBezTo>
                  <a:cubicBezTo>
                    <a:pt x="11632" y="3378"/>
                    <a:pt x="15422" y="8978"/>
                    <a:pt x="17696" y="12778"/>
                  </a:cubicBezTo>
                  <a:cubicBezTo>
                    <a:pt x="19969" y="16578"/>
                    <a:pt x="20727" y="18578"/>
                    <a:pt x="21485" y="20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3879420" y="835324"/>
              <a:ext cx="31434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634" y="11375"/>
                    <a:pt x="5268" y="2735"/>
                    <a:pt x="8868" y="575"/>
                  </a:cubicBezTo>
                  <a:cubicBezTo>
                    <a:pt x="12468" y="-1585"/>
                    <a:pt x="1703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3948422" y="866671"/>
              <a:ext cx="32967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6" y="17169"/>
                    <a:pt x="11051" y="12738"/>
                    <a:pt x="14651" y="9138"/>
                  </a:cubicBezTo>
                  <a:cubicBezTo>
                    <a:pt x="18251" y="5538"/>
                    <a:pt x="19926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4224428" y="690334"/>
              <a:ext cx="15089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1045" y="0"/>
                  </a:moveTo>
                  <a:cubicBezTo>
                    <a:pt x="8013" y="3436"/>
                    <a:pt x="14981" y="6873"/>
                    <a:pt x="18290" y="9409"/>
                  </a:cubicBezTo>
                  <a:cubicBezTo>
                    <a:pt x="21600" y="11945"/>
                    <a:pt x="21252" y="13582"/>
                    <a:pt x="17594" y="15464"/>
                  </a:cubicBezTo>
                  <a:cubicBezTo>
                    <a:pt x="13935" y="17345"/>
                    <a:pt x="6968" y="194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5060114" y="781481"/>
              <a:ext cx="230001" cy="24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33" fill="norm" stroke="1" extrusionOk="0">
                  <a:moveTo>
                    <a:pt x="0" y="6025"/>
                  </a:moveTo>
                  <a:cubicBezTo>
                    <a:pt x="475" y="4923"/>
                    <a:pt x="949" y="3821"/>
                    <a:pt x="1543" y="3931"/>
                  </a:cubicBezTo>
                  <a:cubicBezTo>
                    <a:pt x="2136" y="4041"/>
                    <a:pt x="2848" y="5364"/>
                    <a:pt x="3086" y="7898"/>
                  </a:cubicBezTo>
                  <a:cubicBezTo>
                    <a:pt x="3323" y="10433"/>
                    <a:pt x="3086" y="14180"/>
                    <a:pt x="2730" y="16715"/>
                  </a:cubicBezTo>
                  <a:cubicBezTo>
                    <a:pt x="2374" y="19249"/>
                    <a:pt x="1899" y="20572"/>
                    <a:pt x="1543" y="20682"/>
                  </a:cubicBezTo>
                  <a:cubicBezTo>
                    <a:pt x="1187" y="20792"/>
                    <a:pt x="949" y="19690"/>
                    <a:pt x="1068" y="16935"/>
                  </a:cubicBezTo>
                  <a:cubicBezTo>
                    <a:pt x="1187" y="14180"/>
                    <a:pt x="1662" y="9772"/>
                    <a:pt x="2967" y="6686"/>
                  </a:cubicBezTo>
                  <a:cubicBezTo>
                    <a:pt x="4273" y="3600"/>
                    <a:pt x="6409" y="1837"/>
                    <a:pt x="8070" y="845"/>
                  </a:cubicBezTo>
                  <a:cubicBezTo>
                    <a:pt x="9732" y="-147"/>
                    <a:pt x="10919" y="-367"/>
                    <a:pt x="12105" y="735"/>
                  </a:cubicBezTo>
                  <a:cubicBezTo>
                    <a:pt x="13292" y="1837"/>
                    <a:pt x="14479" y="4262"/>
                    <a:pt x="14954" y="6906"/>
                  </a:cubicBezTo>
                  <a:cubicBezTo>
                    <a:pt x="15429" y="9551"/>
                    <a:pt x="15191" y="12417"/>
                    <a:pt x="14598" y="14400"/>
                  </a:cubicBezTo>
                  <a:cubicBezTo>
                    <a:pt x="14004" y="16384"/>
                    <a:pt x="13055" y="17486"/>
                    <a:pt x="12580" y="17376"/>
                  </a:cubicBezTo>
                  <a:cubicBezTo>
                    <a:pt x="12105" y="17266"/>
                    <a:pt x="12105" y="15943"/>
                    <a:pt x="12818" y="14070"/>
                  </a:cubicBezTo>
                  <a:cubicBezTo>
                    <a:pt x="13530" y="12196"/>
                    <a:pt x="14954" y="9772"/>
                    <a:pt x="16378" y="8339"/>
                  </a:cubicBezTo>
                  <a:cubicBezTo>
                    <a:pt x="17802" y="6906"/>
                    <a:pt x="19226" y="6466"/>
                    <a:pt x="20176" y="6906"/>
                  </a:cubicBezTo>
                  <a:cubicBezTo>
                    <a:pt x="21125" y="7347"/>
                    <a:pt x="21600" y="8670"/>
                    <a:pt x="21244" y="11204"/>
                  </a:cubicBezTo>
                  <a:cubicBezTo>
                    <a:pt x="20888" y="13739"/>
                    <a:pt x="19701" y="17486"/>
                    <a:pt x="18514" y="21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5389788" y="813003"/>
              <a:ext cx="460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5412788" y="744002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5494568" y="771904"/>
              <a:ext cx="135072" cy="234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052" fill="norm" stroke="1" extrusionOk="0">
                  <a:moveTo>
                    <a:pt x="2800" y="248"/>
                  </a:moveTo>
                  <a:cubicBezTo>
                    <a:pt x="3600" y="3695"/>
                    <a:pt x="4400" y="7142"/>
                    <a:pt x="4600" y="10244"/>
                  </a:cubicBezTo>
                  <a:cubicBezTo>
                    <a:pt x="4800" y="13346"/>
                    <a:pt x="4400" y="16104"/>
                    <a:pt x="3800" y="18057"/>
                  </a:cubicBezTo>
                  <a:cubicBezTo>
                    <a:pt x="3200" y="20010"/>
                    <a:pt x="2400" y="21159"/>
                    <a:pt x="1600" y="21044"/>
                  </a:cubicBezTo>
                  <a:cubicBezTo>
                    <a:pt x="800" y="20929"/>
                    <a:pt x="0" y="19550"/>
                    <a:pt x="0" y="16678"/>
                  </a:cubicBezTo>
                  <a:cubicBezTo>
                    <a:pt x="0" y="13806"/>
                    <a:pt x="800" y="9440"/>
                    <a:pt x="2600" y="6223"/>
                  </a:cubicBezTo>
                  <a:cubicBezTo>
                    <a:pt x="4400" y="3006"/>
                    <a:pt x="7200" y="938"/>
                    <a:pt x="10600" y="248"/>
                  </a:cubicBezTo>
                  <a:cubicBezTo>
                    <a:pt x="14000" y="-441"/>
                    <a:pt x="18000" y="248"/>
                    <a:pt x="19800" y="3006"/>
                  </a:cubicBezTo>
                  <a:cubicBezTo>
                    <a:pt x="21600" y="5763"/>
                    <a:pt x="21200" y="10589"/>
                    <a:pt x="20800" y="15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5788463" y="866671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6529212" y="581527"/>
              <a:ext cx="171606" cy="43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15" fill="norm" stroke="1" extrusionOk="0">
                  <a:moveTo>
                    <a:pt x="21329" y="2694"/>
                  </a:moveTo>
                  <a:cubicBezTo>
                    <a:pt x="20694" y="1945"/>
                    <a:pt x="20058" y="1196"/>
                    <a:pt x="18947" y="696"/>
                  </a:cubicBezTo>
                  <a:cubicBezTo>
                    <a:pt x="17835" y="197"/>
                    <a:pt x="16247" y="-53"/>
                    <a:pt x="14658" y="9"/>
                  </a:cubicBezTo>
                  <a:cubicBezTo>
                    <a:pt x="13070" y="72"/>
                    <a:pt x="11482" y="446"/>
                    <a:pt x="9735" y="1757"/>
                  </a:cubicBezTo>
                  <a:cubicBezTo>
                    <a:pt x="7988" y="3068"/>
                    <a:pt x="6082" y="5316"/>
                    <a:pt x="4176" y="8063"/>
                  </a:cubicBezTo>
                  <a:cubicBezTo>
                    <a:pt x="2270" y="10809"/>
                    <a:pt x="364" y="14056"/>
                    <a:pt x="47" y="16428"/>
                  </a:cubicBezTo>
                  <a:cubicBezTo>
                    <a:pt x="-271" y="18800"/>
                    <a:pt x="1000" y="20298"/>
                    <a:pt x="4494" y="20923"/>
                  </a:cubicBezTo>
                  <a:cubicBezTo>
                    <a:pt x="7988" y="21547"/>
                    <a:pt x="13706" y="21297"/>
                    <a:pt x="19423" y="2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6776121" y="617434"/>
              <a:ext cx="218756" cy="378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306" fill="norm" stroke="1" extrusionOk="0">
                  <a:moveTo>
                    <a:pt x="6836" y="1948"/>
                  </a:moveTo>
                  <a:cubicBezTo>
                    <a:pt x="7332" y="940"/>
                    <a:pt x="7829" y="-68"/>
                    <a:pt x="8077" y="4"/>
                  </a:cubicBezTo>
                  <a:cubicBezTo>
                    <a:pt x="8325" y="76"/>
                    <a:pt x="8325" y="1228"/>
                    <a:pt x="8077" y="3676"/>
                  </a:cubicBezTo>
                  <a:cubicBezTo>
                    <a:pt x="7829" y="6124"/>
                    <a:pt x="7332" y="9868"/>
                    <a:pt x="7084" y="12532"/>
                  </a:cubicBezTo>
                  <a:cubicBezTo>
                    <a:pt x="6836" y="15196"/>
                    <a:pt x="6836" y="16780"/>
                    <a:pt x="6463" y="18220"/>
                  </a:cubicBezTo>
                  <a:cubicBezTo>
                    <a:pt x="6091" y="19660"/>
                    <a:pt x="5346" y="20956"/>
                    <a:pt x="4849" y="21244"/>
                  </a:cubicBezTo>
                  <a:cubicBezTo>
                    <a:pt x="4353" y="21532"/>
                    <a:pt x="4105" y="20812"/>
                    <a:pt x="4725" y="19372"/>
                  </a:cubicBezTo>
                  <a:cubicBezTo>
                    <a:pt x="5346" y="17932"/>
                    <a:pt x="6836" y="15772"/>
                    <a:pt x="8077" y="14476"/>
                  </a:cubicBezTo>
                  <a:cubicBezTo>
                    <a:pt x="9319" y="13180"/>
                    <a:pt x="10312" y="12748"/>
                    <a:pt x="11925" y="12748"/>
                  </a:cubicBezTo>
                  <a:cubicBezTo>
                    <a:pt x="13539" y="12748"/>
                    <a:pt x="15774" y="13180"/>
                    <a:pt x="17387" y="13828"/>
                  </a:cubicBezTo>
                  <a:cubicBezTo>
                    <a:pt x="19001" y="14476"/>
                    <a:pt x="19994" y="15340"/>
                    <a:pt x="20615" y="16276"/>
                  </a:cubicBezTo>
                  <a:cubicBezTo>
                    <a:pt x="21236" y="17212"/>
                    <a:pt x="21484" y="18220"/>
                    <a:pt x="20987" y="18940"/>
                  </a:cubicBezTo>
                  <a:cubicBezTo>
                    <a:pt x="20491" y="19660"/>
                    <a:pt x="19250" y="20092"/>
                    <a:pt x="16022" y="20236"/>
                  </a:cubicBezTo>
                  <a:cubicBezTo>
                    <a:pt x="12794" y="20380"/>
                    <a:pt x="7581" y="20236"/>
                    <a:pt x="4353" y="20164"/>
                  </a:cubicBezTo>
                  <a:cubicBezTo>
                    <a:pt x="1125" y="20092"/>
                    <a:pt x="-116" y="20092"/>
                    <a:pt x="8" y="19876"/>
                  </a:cubicBezTo>
                  <a:cubicBezTo>
                    <a:pt x="132" y="19660"/>
                    <a:pt x="1622" y="19228"/>
                    <a:pt x="3112" y="18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7237496" y="866671"/>
              <a:ext cx="191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7558107" y="790105"/>
              <a:ext cx="277404" cy="15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709" fill="norm" stroke="1" extrusionOk="0">
                  <a:moveTo>
                    <a:pt x="16013" y="4100"/>
                  </a:moveTo>
                  <a:cubicBezTo>
                    <a:pt x="15228" y="2386"/>
                    <a:pt x="14442" y="672"/>
                    <a:pt x="12577" y="157"/>
                  </a:cubicBezTo>
                  <a:cubicBezTo>
                    <a:pt x="10711" y="-357"/>
                    <a:pt x="7766" y="329"/>
                    <a:pt x="5410" y="3072"/>
                  </a:cubicBezTo>
                  <a:cubicBezTo>
                    <a:pt x="3053" y="5814"/>
                    <a:pt x="1286" y="10614"/>
                    <a:pt x="500" y="13872"/>
                  </a:cubicBezTo>
                  <a:cubicBezTo>
                    <a:pt x="-285" y="17129"/>
                    <a:pt x="-89" y="18843"/>
                    <a:pt x="697" y="19872"/>
                  </a:cubicBezTo>
                  <a:cubicBezTo>
                    <a:pt x="1482" y="20900"/>
                    <a:pt x="2857" y="21243"/>
                    <a:pt x="4820" y="19357"/>
                  </a:cubicBezTo>
                  <a:cubicBezTo>
                    <a:pt x="6784" y="17472"/>
                    <a:pt x="9337" y="13357"/>
                    <a:pt x="11006" y="10614"/>
                  </a:cubicBezTo>
                  <a:cubicBezTo>
                    <a:pt x="12675" y="7872"/>
                    <a:pt x="13460" y="6500"/>
                    <a:pt x="14148" y="6500"/>
                  </a:cubicBezTo>
                  <a:cubicBezTo>
                    <a:pt x="14835" y="6500"/>
                    <a:pt x="15424" y="7872"/>
                    <a:pt x="16602" y="10100"/>
                  </a:cubicBezTo>
                  <a:cubicBezTo>
                    <a:pt x="17780" y="12329"/>
                    <a:pt x="19548" y="15414"/>
                    <a:pt x="21315" y="18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7988847" y="582998"/>
              <a:ext cx="115055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468" fill="norm" stroke="1" extrusionOk="0">
                  <a:moveTo>
                    <a:pt x="9651" y="0"/>
                  </a:moveTo>
                  <a:cubicBezTo>
                    <a:pt x="14247" y="2898"/>
                    <a:pt x="18843" y="5795"/>
                    <a:pt x="20221" y="8956"/>
                  </a:cubicBezTo>
                  <a:cubicBezTo>
                    <a:pt x="21600" y="12117"/>
                    <a:pt x="19762" y="15541"/>
                    <a:pt x="17004" y="17715"/>
                  </a:cubicBezTo>
                  <a:cubicBezTo>
                    <a:pt x="14247" y="19888"/>
                    <a:pt x="10570" y="20810"/>
                    <a:pt x="7583" y="21205"/>
                  </a:cubicBezTo>
                  <a:cubicBezTo>
                    <a:pt x="4596" y="21600"/>
                    <a:pt x="2298" y="21468"/>
                    <a:pt x="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8135544" y="429661"/>
              <a:ext cx="11397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5567" y="0"/>
                  </a:moveTo>
                  <a:cubicBezTo>
                    <a:pt x="4607" y="3960"/>
                    <a:pt x="3647" y="7920"/>
                    <a:pt x="2687" y="11520"/>
                  </a:cubicBezTo>
                  <a:cubicBezTo>
                    <a:pt x="1727" y="15120"/>
                    <a:pt x="767" y="18360"/>
                    <a:pt x="287" y="19080"/>
                  </a:cubicBezTo>
                  <a:cubicBezTo>
                    <a:pt x="-193" y="19800"/>
                    <a:pt x="-193" y="18000"/>
                    <a:pt x="1247" y="14760"/>
                  </a:cubicBezTo>
                  <a:cubicBezTo>
                    <a:pt x="2687" y="11520"/>
                    <a:pt x="5567" y="6840"/>
                    <a:pt x="8207" y="3960"/>
                  </a:cubicBezTo>
                  <a:cubicBezTo>
                    <a:pt x="10847" y="1080"/>
                    <a:pt x="13247" y="0"/>
                    <a:pt x="15407" y="0"/>
                  </a:cubicBezTo>
                  <a:cubicBezTo>
                    <a:pt x="17567" y="0"/>
                    <a:pt x="19487" y="1080"/>
                    <a:pt x="20447" y="4860"/>
                  </a:cubicBezTo>
                  <a:cubicBezTo>
                    <a:pt x="21407" y="8640"/>
                    <a:pt x="21407" y="15120"/>
                    <a:pt x="21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8747864" y="882005"/>
              <a:ext cx="43701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7" y="16800"/>
                    <a:pt x="9095" y="12000"/>
                    <a:pt x="12695" y="8400"/>
                  </a:cubicBezTo>
                  <a:cubicBezTo>
                    <a:pt x="16295" y="4800"/>
                    <a:pt x="1894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8878200" y="958673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9161873" y="748918"/>
              <a:ext cx="172289" cy="248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180" fill="norm" stroke="1" extrusionOk="0">
                  <a:moveTo>
                    <a:pt x="0" y="889"/>
                  </a:moveTo>
                  <a:cubicBezTo>
                    <a:pt x="2777" y="235"/>
                    <a:pt x="5554" y="-420"/>
                    <a:pt x="9257" y="344"/>
                  </a:cubicBezTo>
                  <a:cubicBezTo>
                    <a:pt x="12960" y="1107"/>
                    <a:pt x="17589" y="3289"/>
                    <a:pt x="19594" y="5471"/>
                  </a:cubicBezTo>
                  <a:cubicBezTo>
                    <a:pt x="21600" y="7653"/>
                    <a:pt x="20983" y="9835"/>
                    <a:pt x="18669" y="12453"/>
                  </a:cubicBezTo>
                  <a:cubicBezTo>
                    <a:pt x="16354" y="15071"/>
                    <a:pt x="12343" y="18125"/>
                    <a:pt x="8331" y="2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9818607" y="801180"/>
              <a:ext cx="209619" cy="236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284" fill="norm" stroke="1" extrusionOk="0">
                  <a:moveTo>
                    <a:pt x="4951" y="1063"/>
                  </a:moveTo>
                  <a:cubicBezTo>
                    <a:pt x="4170" y="3590"/>
                    <a:pt x="3389" y="6118"/>
                    <a:pt x="2869" y="9105"/>
                  </a:cubicBezTo>
                  <a:cubicBezTo>
                    <a:pt x="2348" y="12093"/>
                    <a:pt x="2088" y="15539"/>
                    <a:pt x="1698" y="17837"/>
                  </a:cubicBezTo>
                  <a:cubicBezTo>
                    <a:pt x="1307" y="20135"/>
                    <a:pt x="787" y="21284"/>
                    <a:pt x="397" y="21284"/>
                  </a:cubicBezTo>
                  <a:cubicBezTo>
                    <a:pt x="6" y="21284"/>
                    <a:pt x="-254" y="20135"/>
                    <a:pt x="397" y="17378"/>
                  </a:cubicBezTo>
                  <a:cubicBezTo>
                    <a:pt x="1047" y="14620"/>
                    <a:pt x="2609" y="10254"/>
                    <a:pt x="3780" y="7267"/>
                  </a:cubicBezTo>
                  <a:cubicBezTo>
                    <a:pt x="4951" y="4280"/>
                    <a:pt x="5732" y="2671"/>
                    <a:pt x="6642" y="1522"/>
                  </a:cubicBezTo>
                  <a:cubicBezTo>
                    <a:pt x="7553" y="373"/>
                    <a:pt x="8594" y="-316"/>
                    <a:pt x="9245" y="144"/>
                  </a:cubicBezTo>
                  <a:cubicBezTo>
                    <a:pt x="9895" y="603"/>
                    <a:pt x="10156" y="2212"/>
                    <a:pt x="10416" y="3590"/>
                  </a:cubicBezTo>
                  <a:cubicBezTo>
                    <a:pt x="10676" y="4969"/>
                    <a:pt x="10936" y="6118"/>
                    <a:pt x="11066" y="7267"/>
                  </a:cubicBezTo>
                  <a:cubicBezTo>
                    <a:pt x="11197" y="8416"/>
                    <a:pt x="11197" y="9565"/>
                    <a:pt x="11587" y="9220"/>
                  </a:cubicBezTo>
                  <a:cubicBezTo>
                    <a:pt x="11977" y="8875"/>
                    <a:pt x="12758" y="7037"/>
                    <a:pt x="13539" y="5658"/>
                  </a:cubicBezTo>
                  <a:cubicBezTo>
                    <a:pt x="14319" y="4280"/>
                    <a:pt x="15100" y="3361"/>
                    <a:pt x="16141" y="3131"/>
                  </a:cubicBezTo>
                  <a:cubicBezTo>
                    <a:pt x="17182" y="2901"/>
                    <a:pt x="18483" y="3361"/>
                    <a:pt x="19264" y="4165"/>
                  </a:cubicBezTo>
                  <a:cubicBezTo>
                    <a:pt x="20045" y="4969"/>
                    <a:pt x="20305" y="6118"/>
                    <a:pt x="20565" y="7727"/>
                  </a:cubicBezTo>
                  <a:cubicBezTo>
                    <a:pt x="20826" y="9335"/>
                    <a:pt x="21086" y="11403"/>
                    <a:pt x="21346" y="13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10104894" y="836004"/>
              <a:ext cx="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10135562" y="705667"/>
              <a:ext cx="7667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10189926" y="767002"/>
              <a:ext cx="126147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268" fill="norm" stroke="1" extrusionOk="0">
                  <a:moveTo>
                    <a:pt x="5066" y="0"/>
                  </a:moveTo>
                  <a:cubicBezTo>
                    <a:pt x="3770" y="5982"/>
                    <a:pt x="2474" y="11963"/>
                    <a:pt x="1610" y="15785"/>
                  </a:cubicBezTo>
                  <a:cubicBezTo>
                    <a:pt x="746" y="19606"/>
                    <a:pt x="314" y="21268"/>
                    <a:pt x="98" y="21268"/>
                  </a:cubicBezTo>
                  <a:cubicBezTo>
                    <a:pt x="-118" y="21268"/>
                    <a:pt x="-118" y="19606"/>
                    <a:pt x="1610" y="15951"/>
                  </a:cubicBezTo>
                  <a:cubicBezTo>
                    <a:pt x="3338" y="12296"/>
                    <a:pt x="6794" y="6646"/>
                    <a:pt x="10034" y="3490"/>
                  </a:cubicBezTo>
                  <a:cubicBezTo>
                    <a:pt x="13274" y="333"/>
                    <a:pt x="16298" y="-332"/>
                    <a:pt x="18242" y="166"/>
                  </a:cubicBezTo>
                  <a:cubicBezTo>
                    <a:pt x="20186" y="665"/>
                    <a:pt x="21050" y="2326"/>
                    <a:pt x="21266" y="4819"/>
                  </a:cubicBezTo>
                  <a:cubicBezTo>
                    <a:pt x="21482" y="7311"/>
                    <a:pt x="21050" y="10634"/>
                    <a:pt x="20618" y="13293"/>
                  </a:cubicBezTo>
                  <a:cubicBezTo>
                    <a:pt x="20186" y="15951"/>
                    <a:pt x="19754" y="17945"/>
                    <a:pt x="19322" y="19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10634380" y="651315"/>
              <a:ext cx="160531" cy="35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025" fill="norm" stroke="1" extrusionOk="0">
                  <a:moveTo>
                    <a:pt x="20874" y="1853"/>
                  </a:moveTo>
                  <a:cubicBezTo>
                    <a:pt x="18880" y="1248"/>
                    <a:pt x="16886" y="644"/>
                    <a:pt x="15059" y="267"/>
                  </a:cubicBezTo>
                  <a:cubicBezTo>
                    <a:pt x="13231" y="-111"/>
                    <a:pt x="11569" y="-262"/>
                    <a:pt x="9077" y="1022"/>
                  </a:cubicBezTo>
                  <a:cubicBezTo>
                    <a:pt x="6585" y="2306"/>
                    <a:pt x="3262" y="5025"/>
                    <a:pt x="1434" y="7895"/>
                  </a:cubicBezTo>
                  <a:cubicBezTo>
                    <a:pt x="-394" y="10765"/>
                    <a:pt x="-726" y="13786"/>
                    <a:pt x="1932" y="16127"/>
                  </a:cubicBezTo>
                  <a:cubicBezTo>
                    <a:pt x="4591" y="18468"/>
                    <a:pt x="10240" y="20130"/>
                    <a:pt x="13729" y="20734"/>
                  </a:cubicBezTo>
                  <a:cubicBezTo>
                    <a:pt x="17219" y="21338"/>
                    <a:pt x="18548" y="20885"/>
                    <a:pt x="19877" y="2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10875303" y="667333"/>
              <a:ext cx="141433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11010" y="0"/>
                  </a:moveTo>
                  <a:cubicBezTo>
                    <a:pt x="9081" y="4154"/>
                    <a:pt x="7153" y="8308"/>
                    <a:pt x="5803" y="11631"/>
                  </a:cubicBezTo>
                  <a:cubicBezTo>
                    <a:pt x="4453" y="14954"/>
                    <a:pt x="3681" y="17446"/>
                    <a:pt x="2910" y="19108"/>
                  </a:cubicBezTo>
                  <a:cubicBezTo>
                    <a:pt x="2138" y="20769"/>
                    <a:pt x="1367" y="21600"/>
                    <a:pt x="981" y="21600"/>
                  </a:cubicBezTo>
                  <a:cubicBezTo>
                    <a:pt x="595" y="21600"/>
                    <a:pt x="595" y="20769"/>
                    <a:pt x="1945" y="19191"/>
                  </a:cubicBezTo>
                  <a:cubicBezTo>
                    <a:pt x="3295" y="17612"/>
                    <a:pt x="5995" y="15286"/>
                    <a:pt x="7924" y="13791"/>
                  </a:cubicBezTo>
                  <a:cubicBezTo>
                    <a:pt x="9853" y="12295"/>
                    <a:pt x="11010" y="11631"/>
                    <a:pt x="12553" y="11382"/>
                  </a:cubicBezTo>
                  <a:cubicBezTo>
                    <a:pt x="14095" y="11132"/>
                    <a:pt x="16024" y="11298"/>
                    <a:pt x="17567" y="11797"/>
                  </a:cubicBezTo>
                  <a:cubicBezTo>
                    <a:pt x="19110" y="12295"/>
                    <a:pt x="20267" y="13126"/>
                    <a:pt x="20845" y="14040"/>
                  </a:cubicBezTo>
                  <a:cubicBezTo>
                    <a:pt x="21424" y="14954"/>
                    <a:pt x="21424" y="15951"/>
                    <a:pt x="21231" y="16865"/>
                  </a:cubicBezTo>
                  <a:cubicBezTo>
                    <a:pt x="21038" y="17778"/>
                    <a:pt x="20653" y="18609"/>
                    <a:pt x="19688" y="19274"/>
                  </a:cubicBezTo>
                  <a:cubicBezTo>
                    <a:pt x="18724" y="19938"/>
                    <a:pt x="17181" y="20437"/>
                    <a:pt x="14481" y="20769"/>
                  </a:cubicBezTo>
                  <a:cubicBezTo>
                    <a:pt x="11781" y="21102"/>
                    <a:pt x="7924" y="21268"/>
                    <a:pt x="5031" y="21268"/>
                  </a:cubicBezTo>
                  <a:cubicBezTo>
                    <a:pt x="2138" y="21268"/>
                    <a:pt x="210" y="21102"/>
                    <a:pt x="17" y="20769"/>
                  </a:cubicBezTo>
                  <a:cubicBezTo>
                    <a:pt x="-176" y="20437"/>
                    <a:pt x="1367" y="19938"/>
                    <a:pt x="291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11178252" y="901773"/>
              <a:ext cx="145671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516" y="12302"/>
                    <a:pt x="3032" y="4448"/>
                    <a:pt x="6632" y="1502"/>
                  </a:cubicBezTo>
                  <a:cubicBezTo>
                    <a:pt x="10232" y="-1443"/>
                    <a:pt x="15916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11369265" y="825781"/>
              <a:ext cx="253665" cy="13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40" fill="norm" stroke="1" extrusionOk="0">
                  <a:moveTo>
                    <a:pt x="13664" y="4154"/>
                  </a:moveTo>
                  <a:cubicBezTo>
                    <a:pt x="11720" y="2077"/>
                    <a:pt x="9776" y="0"/>
                    <a:pt x="7832" y="0"/>
                  </a:cubicBezTo>
                  <a:cubicBezTo>
                    <a:pt x="5888" y="0"/>
                    <a:pt x="3944" y="2077"/>
                    <a:pt x="2540" y="4985"/>
                  </a:cubicBezTo>
                  <a:cubicBezTo>
                    <a:pt x="1136" y="7892"/>
                    <a:pt x="272" y="11631"/>
                    <a:pt x="56" y="14538"/>
                  </a:cubicBezTo>
                  <a:cubicBezTo>
                    <a:pt x="-160" y="17446"/>
                    <a:pt x="272" y="19523"/>
                    <a:pt x="1028" y="20562"/>
                  </a:cubicBezTo>
                  <a:cubicBezTo>
                    <a:pt x="1784" y="21600"/>
                    <a:pt x="2864" y="21600"/>
                    <a:pt x="4484" y="20562"/>
                  </a:cubicBezTo>
                  <a:cubicBezTo>
                    <a:pt x="6104" y="19523"/>
                    <a:pt x="8264" y="17446"/>
                    <a:pt x="9776" y="15369"/>
                  </a:cubicBezTo>
                  <a:cubicBezTo>
                    <a:pt x="11288" y="13292"/>
                    <a:pt x="12152" y="11215"/>
                    <a:pt x="13232" y="11215"/>
                  </a:cubicBezTo>
                  <a:cubicBezTo>
                    <a:pt x="14312" y="11215"/>
                    <a:pt x="15608" y="13292"/>
                    <a:pt x="17012" y="14331"/>
                  </a:cubicBezTo>
                  <a:cubicBezTo>
                    <a:pt x="18416" y="15369"/>
                    <a:pt x="19928" y="15369"/>
                    <a:pt x="21440" y="15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11699597" y="652000"/>
              <a:ext cx="5622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0"/>
                  </a:moveTo>
                  <a:cubicBezTo>
                    <a:pt x="13745" y="4752"/>
                    <a:pt x="21600" y="9504"/>
                    <a:pt x="21600" y="13032"/>
                  </a:cubicBezTo>
                  <a:cubicBezTo>
                    <a:pt x="21600" y="16560"/>
                    <a:pt x="13745" y="18864"/>
                    <a:pt x="8836" y="20088"/>
                  </a:cubicBezTo>
                  <a:cubicBezTo>
                    <a:pt x="3927" y="21312"/>
                    <a:pt x="1964" y="214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429343" y="2607044"/>
              <a:ext cx="1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4844"/>
                    <a:pt x="21600" y="9687"/>
                    <a:pt x="0" y="13287"/>
                  </a:cubicBezTo>
                  <a:cubicBezTo>
                    <a:pt x="21600" y="16887"/>
                    <a:pt x="21600" y="192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369145" y="2576376"/>
              <a:ext cx="26720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1142" y="21600"/>
                  </a:moveTo>
                  <a:cubicBezTo>
                    <a:pt x="525" y="19482"/>
                    <a:pt x="-92" y="17365"/>
                    <a:pt x="11" y="15671"/>
                  </a:cubicBezTo>
                  <a:cubicBezTo>
                    <a:pt x="114" y="13976"/>
                    <a:pt x="937" y="12706"/>
                    <a:pt x="4639" y="10165"/>
                  </a:cubicBezTo>
                  <a:cubicBezTo>
                    <a:pt x="8342" y="7624"/>
                    <a:pt x="14925" y="3812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391008" y="2852383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644014" y="2852383"/>
              <a:ext cx="23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651681" y="2798715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739517" y="2790783"/>
              <a:ext cx="134503" cy="20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106" fill="norm" stroke="1" extrusionOk="0">
                  <a:moveTo>
                    <a:pt x="5555" y="5492"/>
                  </a:moveTo>
                  <a:cubicBezTo>
                    <a:pt x="4740" y="8354"/>
                    <a:pt x="3924" y="11217"/>
                    <a:pt x="3109" y="13819"/>
                  </a:cubicBezTo>
                  <a:cubicBezTo>
                    <a:pt x="2294" y="16422"/>
                    <a:pt x="1479" y="18764"/>
                    <a:pt x="868" y="19154"/>
                  </a:cubicBezTo>
                  <a:cubicBezTo>
                    <a:pt x="257" y="19545"/>
                    <a:pt x="-151" y="17983"/>
                    <a:pt x="53" y="14990"/>
                  </a:cubicBezTo>
                  <a:cubicBezTo>
                    <a:pt x="257" y="11998"/>
                    <a:pt x="1072" y="7573"/>
                    <a:pt x="2294" y="4841"/>
                  </a:cubicBezTo>
                  <a:cubicBezTo>
                    <a:pt x="3517" y="2108"/>
                    <a:pt x="5147" y="1067"/>
                    <a:pt x="7389" y="417"/>
                  </a:cubicBezTo>
                  <a:cubicBezTo>
                    <a:pt x="9630" y="-234"/>
                    <a:pt x="12483" y="-494"/>
                    <a:pt x="14724" y="2499"/>
                  </a:cubicBezTo>
                  <a:cubicBezTo>
                    <a:pt x="16966" y="5492"/>
                    <a:pt x="18596" y="11737"/>
                    <a:pt x="19615" y="15381"/>
                  </a:cubicBezTo>
                  <a:cubicBezTo>
                    <a:pt x="20634" y="19024"/>
                    <a:pt x="21041" y="20065"/>
                    <a:pt x="21449" y="21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974944" y="2540598"/>
              <a:ext cx="175083" cy="44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7" fill="norm" stroke="1" extrusionOk="0">
                  <a:moveTo>
                    <a:pt x="14872" y="12910"/>
                  </a:moveTo>
                  <a:cubicBezTo>
                    <a:pt x="13307" y="12662"/>
                    <a:pt x="11742" y="12414"/>
                    <a:pt x="9237" y="13159"/>
                  </a:cubicBezTo>
                  <a:cubicBezTo>
                    <a:pt x="6733" y="13903"/>
                    <a:pt x="3289" y="15641"/>
                    <a:pt x="1568" y="16945"/>
                  </a:cubicBezTo>
                  <a:cubicBezTo>
                    <a:pt x="-154" y="18248"/>
                    <a:pt x="-154" y="19117"/>
                    <a:pt x="159" y="19862"/>
                  </a:cubicBezTo>
                  <a:cubicBezTo>
                    <a:pt x="472" y="20607"/>
                    <a:pt x="1098" y="21228"/>
                    <a:pt x="2194" y="21414"/>
                  </a:cubicBezTo>
                  <a:cubicBezTo>
                    <a:pt x="3289" y="21600"/>
                    <a:pt x="4855" y="21352"/>
                    <a:pt x="6889" y="19862"/>
                  </a:cubicBezTo>
                  <a:cubicBezTo>
                    <a:pt x="8924" y="18372"/>
                    <a:pt x="11429" y="15641"/>
                    <a:pt x="13307" y="12414"/>
                  </a:cubicBezTo>
                  <a:cubicBezTo>
                    <a:pt x="15185" y="9186"/>
                    <a:pt x="16437" y="5462"/>
                    <a:pt x="17063" y="3166"/>
                  </a:cubicBezTo>
                  <a:cubicBezTo>
                    <a:pt x="17689" y="869"/>
                    <a:pt x="17689" y="0"/>
                    <a:pt x="17376" y="0"/>
                  </a:cubicBezTo>
                  <a:cubicBezTo>
                    <a:pt x="17063" y="0"/>
                    <a:pt x="16437" y="869"/>
                    <a:pt x="16124" y="2979"/>
                  </a:cubicBezTo>
                  <a:cubicBezTo>
                    <a:pt x="15811" y="5090"/>
                    <a:pt x="15811" y="8441"/>
                    <a:pt x="16750" y="11359"/>
                  </a:cubicBezTo>
                  <a:cubicBezTo>
                    <a:pt x="17689" y="14276"/>
                    <a:pt x="19568" y="16759"/>
                    <a:pt x="21446" y="19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1926442" y="2731115"/>
              <a:ext cx="327609" cy="197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177" fill="norm" stroke="1" extrusionOk="0">
                  <a:moveTo>
                    <a:pt x="11921" y="6412"/>
                  </a:moveTo>
                  <a:cubicBezTo>
                    <a:pt x="11753" y="5045"/>
                    <a:pt x="11586" y="3678"/>
                    <a:pt x="10330" y="2311"/>
                  </a:cubicBezTo>
                  <a:cubicBezTo>
                    <a:pt x="9074" y="944"/>
                    <a:pt x="6730" y="-423"/>
                    <a:pt x="4972" y="124"/>
                  </a:cubicBezTo>
                  <a:cubicBezTo>
                    <a:pt x="3214" y="671"/>
                    <a:pt x="2042" y="3131"/>
                    <a:pt x="1205" y="6412"/>
                  </a:cubicBezTo>
                  <a:cubicBezTo>
                    <a:pt x="367" y="9693"/>
                    <a:pt x="-135" y="13795"/>
                    <a:pt x="32" y="16119"/>
                  </a:cubicBezTo>
                  <a:cubicBezTo>
                    <a:pt x="200" y="18443"/>
                    <a:pt x="1037" y="18990"/>
                    <a:pt x="3130" y="17759"/>
                  </a:cubicBezTo>
                  <a:cubicBezTo>
                    <a:pt x="5223" y="16529"/>
                    <a:pt x="8572" y="13521"/>
                    <a:pt x="10498" y="11334"/>
                  </a:cubicBezTo>
                  <a:cubicBezTo>
                    <a:pt x="12423" y="9147"/>
                    <a:pt x="12925" y="7780"/>
                    <a:pt x="13428" y="6549"/>
                  </a:cubicBezTo>
                  <a:cubicBezTo>
                    <a:pt x="13930" y="5319"/>
                    <a:pt x="14432" y="4225"/>
                    <a:pt x="14684" y="4499"/>
                  </a:cubicBezTo>
                  <a:cubicBezTo>
                    <a:pt x="14935" y="4772"/>
                    <a:pt x="14935" y="6412"/>
                    <a:pt x="15186" y="8873"/>
                  </a:cubicBezTo>
                  <a:cubicBezTo>
                    <a:pt x="15437" y="11334"/>
                    <a:pt x="15939" y="14615"/>
                    <a:pt x="17028" y="16802"/>
                  </a:cubicBezTo>
                  <a:cubicBezTo>
                    <a:pt x="18116" y="18990"/>
                    <a:pt x="19791" y="20083"/>
                    <a:pt x="21465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2976754" y="2683717"/>
              <a:ext cx="197318" cy="2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061" fill="norm" stroke="1" extrusionOk="0">
                  <a:moveTo>
                    <a:pt x="21110" y="12042"/>
                  </a:moveTo>
                  <a:cubicBezTo>
                    <a:pt x="20837" y="11086"/>
                    <a:pt x="20563" y="10130"/>
                    <a:pt x="19196" y="9174"/>
                  </a:cubicBezTo>
                  <a:cubicBezTo>
                    <a:pt x="17829" y="8219"/>
                    <a:pt x="15368" y="7263"/>
                    <a:pt x="13728" y="6403"/>
                  </a:cubicBezTo>
                  <a:cubicBezTo>
                    <a:pt x="12087" y="5543"/>
                    <a:pt x="11267" y="4778"/>
                    <a:pt x="10994" y="3822"/>
                  </a:cubicBezTo>
                  <a:cubicBezTo>
                    <a:pt x="10720" y="2866"/>
                    <a:pt x="10994" y="1720"/>
                    <a:pt x="11814" y="955"/>
                  </a:cubicBezTo>
                  <a:cubicBezTo>
                    <a:pt x="12634" y="190"/>
                    <a:pt x="14001" y="-192"/>
                    <a:pt x="14685" y="95"/>
                  </a:cubicBezTo>
                  <a:cubicBezTo>
                    <a:pt x="15368" y="381"/>
                    <a:pt x="15368" y="1337"/>
                    <a:pt x="13591" y="3535"/>
                  </a:cubicBezTo>
                  <a:cubicBezTo>
                    <a:pt x="11814" y="5734"/>
                    <a:pt x="8259" y="9174"/>
                    <a:pt x="5799" y="11659"/>
                  </a:cubicBezTo>
                  <a:cubicBezTo>
                    <a:pt x="3338" y="14144"/>
                    <a:pt x="1971" y="15673"/>
                    <a:pt x="1014" y="17012"/>
                  </a:cubicBezTo>
                  <a:cubicBezTo>
                    <a:pt x="57" y="18350"/>
                    <a:pt x="-490" y="19497"/>
                    <a:pt x="604" y="20261"/>
                  </a:cubicBezTo>
                  <a:cubicBezTo>
                    <a:pt x="1697" y="21026"/>
                    <a:pt x="4432" y="21408"/>
                    <a:pt x="7986" y="20643"/>
                  </a:cubicBezTo>
                  <a:cubicBezTo>
                    <a:pt x="11540" y="19879"/>
                    <a:pt x="15915" y="17967"/>
                    <a:pt x="20290" y="16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3427077" y="2482343"/>
              <a:ext cx="255562" cy="43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12960" y="474"/>
                  </a:moveTo>
                  <a:cubicBezTo>
                    <a:pt x="12096" y="100"/>
                    <a:pt x="11232" y="-275"/>
                    <a:pt x="10584" y="287"/>
                  </a:cubicBezTo>
                  <a:cubicBezTo>
                    <a:pt x="9936" y="849"/>
                    <a:pt x="9504" y="2347"/>
                    <a:pt x="9072" y="5031"/>
                  </a:cubicBezTo>
                  <a:cubicBezTo>
                    <a:pt x="8640" y="7716"/>
                    <a:pt x="8208" y="11586"/>
                    <a:pt x="7992" y="14208"/>
                  </a:cubicBezTo>
                  <a:cubicBezTo>
                    <a:pt x="7776" y="16830"/>
                    <a:pt x="7776" y="18204"/>
                    <a:pt x="7776" y="19327"/>
                  </a:cubicBezTo>
                  <a:cubicBezTo>
                    <a:pt x="7776" y="20451"/>
                    <a:pt x="7776" y="21325"/>
                    <a:pt x="7884" y="21200"/>
                  </a:cubicBezTo>
                  <a:cubicBezTo>
                    <a:pt x="7992" y="21075"/>
                    <a:pt x="8208" y="19952"/>
                    <a:pt x="8856" y="18391"/>
                  </a:cubicBezTo>
                  <a:cubicBezTo>
                    <a:pt x="9504" y="16830"/>
                    <a:pt x="10584" y="14833"/>
                    <a:pt x="11556" y="13584"/>
                  </a:cubicBezTo>
                  <a:cubicBezTo>
                    <a:pt x="12528" y="12335"/>
                    <a:pt x="13392" y="11836"/>
                    <a:pt x="14472" y="11461"/>
                  </a:cubicBezTo>
                  <a:cubicBezTo>
                    <a:pt x="15552" y="11087"/>
                    <a:pt x="16848" y="10837"/>
                    <a:pt x="17928" y="10900"/>
                  </a:cubicBezTo>
                  <a:cubicBezTo>
                    <a:pt x="19008" y="10962"/>
                    <a:pt x="19872" y="11337"/>
                    <a:pt x="20520" y="12211"/>
                  </a:cubicBezTo>
                  <a:cubicBezTo>
                    <a:pt x="21168" y="13085"/>
                    <a:pt x="21600" y="14458"/>
                    <a:pt x="21600" y="15831"/>
                  </a:cubicBezTo>
                  <a:cubicBezTo>
                    <a:pt x="21600" y="17205"/>
                    <a:pt x="21168" y="18578"/>
                    <a:pt x="18900" y="19515"/>
                  </a:cubicBezTo>
                  <a:cubicBezTo>
                    <a:pt x="16632" y="20451"/>
                    <a:pt x="12528" y="20950"/>
                    <a:pt x="9288" y="21138"/>
                  </a:cubicBezTo>
                  <a:cubicBezTo>
                    <a:pt x="6048" y="21325"/>
                    <a:pt x="3672" y="21200"/>
                    <a:pt x="2268" y="20826"/>
                  </a:cubicBezTo>
                  <a:cubicBezTo>
                    <a:pt x="864" y="20451"/>
                    <a:pt x="432" y="19827"/>
                    <a:pt x="0" y="19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4944052" y="2431912"/>
              <a:ext cx="445737" cy="43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14" fill="norm" stroke="1" extrusionOk="0">
                  <a:moveTo>
                    <a:pt x="10360" y="1825"/>
                  </a:moveTo>
                  <a:cubicBezTo>
                    <a:pt x="10482" y="946"/>
                    <a:pt x="10605" y="67"/>
                    <a:pt x="10544" y="4"/>
                  </a:cubicBezTo>
                  <a:cubicBezTo>
                    <a:pt x="10482" y="-59"/>
                    <a:pt x="10237" y="694"/>
                    <a:pt x="9623" y="3143"/>
                  </a:cubicBezTo>
                  <a:cubicBezTo>
                    <a:pt x="9010" y="5592"/>
                    <a:pt x="8028" y="9736"/>
                    <a:pt x="7475" y="12562"/>
                  </a:cubicBezTo>
                  <a:cubicBezTo>
                    <a:pt x="6923" y="15388"/>
                    <a:pt x="6800" y="16894"/>
                    <a:pt x="6923" y="18088"/>
                  </a:cubicBezTo>
                  <a:cubicBezTo>
                    <a:pt x="7046" y="19281"/>
                    <a:pt x="7414" y="20160"/>
                    <a:pt x="7905" y="20725"/>
                  </a:cubicBezTo>
                  <a:cubicBezTo>
                    <a:pt x="8396" y="21290"/>
                    <a:pt x="9010" y="21541"/>
                    <a:pt x="9378" y="21353"/>
                  </a:cubicBezTo>
                  <a:cubicBezTo>
                    <a:pt x="9746" y="21164"/>
                    <a:pt x="9869" y="20536"/>
                    <a:pt x="9500" y="19720"/>
                  </a:cubicBezTo>
                  <a:cubicBezTo>
                    <a:pt x="9132" y="18904"/>
                    <a:pt x="8273" y="17899"/>
                    <a:pt x="7046" y="17146"/>
                  </a:cubicBezTo>
                  <a:cubicBezTo>
                    <a:pt x="5819" y="16392"/>
                    <a:pt x="4223" y="15890"/>
                    <a:pt x="2935" y="15576"/>
                  </a:cubicBezTo>
                  <a:cubicBezTo>
                    <a:pt x="1646" y="15262"/>
                    <a:pt x="664" y="15136"/>
                    <a:pt x="235" y="14760"/>
                  </a:cubicBezTo>
                  <a:cubicBezTo>
                    <a:pt x="-195" y="14383"/>
                    <a:pt x="-72" y="13755"/>
                    <a:pt x="910" y="12688"/>
                  </a:cubicBezTo>
                  <a:cubicBezTo>
                    <a:pt x="1891" y="11620"/>
                    <a:pt x="3732" y="10113"/>
                    <a:pt x="6003" y="8229"/>
                  </a:cubicBezTo>
                  <a:cubicBezTo>
                    <a:pt x="8273" y="6346"/>
                    <a:pt x="10973" y="4085"/>
                    <a:pt x="12630" y="2892"/>
                  </a:cubicBezTo>
                  <a:cubicBezTo>
                    <a:pt x="14287" y="1699"/>
                    <a:pt x="14900" y="1574"/>
                    <a:pt x="15207" y="1950"/>
                  </a:cubicBezTo>
                  <a:cubicBezTo>
                    <a:pt x="15514" y="2327"/>
                    <a:pt x="15514" y="3206"/>
                    <a:pt x="15146" y="5341"/>
                  </a:cubicBezTo>
                  <a:cubicBezTo>
                    <a:pt x="14778" y="7476"/>
                    <a:pt x="14041" y="10867"/>
                    <a:pt x="13550" y="12939"/>
                  </a:cubicBezTo>
                  <a:cubicBezTo>
                    <a:pt x="13060" y="15011"/>
                    <a:pt x="12814" y="15764"/>
                    <a:pt x="12630" y="16581"/>
                  </a:cubicBezTo>
                  <a:cubicBezTo>
                    <a:pt x="12446" y="17397"/>
                    <a:pt x="12323" y="18276"/>
                    <a:pt x="12385" y="18339"/>
                  </a:cubicBezTo>
                  <a:cubicBezTo>
                    <a:pt x="12446" y="18401"/>
                    <a:pt x="12691" y="17648"/>
                    <a:pt x="13182" y="16581"/>
                  </a:cubicBezTo>
                  <a:cubicBezTo>
                    <a:pt x="13673" y="15513"/>
                    <a:pt x="14410" y="14132"/>
                    <a:pt x="15146" y="13378"/>
                  </a:cubicBezTo>
                  <a:cubicBezTo>
                    <a:pt x="15882" y="12625"/>
                    <a:pt x="16619" y="12499"/>
                    <a:pt x="17110" y="12750"/>
                  </a:cubicBezTo>
                  <a:cubicBezTo>
                    <a:pt x="17600" y="13001"/>
                    <a:pt x="17846" y="13629"/>
                    <a:pt x="18521" y="14822"/>
                  </a:cubicBezTo>
                  <a:cubicBezTo>
                    <a:pt x="19196" y="16015"/>
                    <a:pt x="20300" y="17774"/>
                    <a:pt x="21405" y="19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5390747" y="2323064"/>
              <a:ext cx="321049" cy="47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45" fill="norm" stroke="1" extrusionOk="0">
                  <a:moveTo>
                    <a:pt x="5593" y="18827"/>
                  </a:moveTo>
                  <a:cubicBezTo>
                    <a:pt x="5593" y="18014"/>
                    <a:pt x="5593" y="17201"/>
                    <a:pt x="5507" y="16504"/>
                  </a:cubicBezTo>
                  <a:cubicBezTo>
                    <a:pt x="5422" y="15808"/>
                    <a:pt x="5250" y="15227"/>
                    <a:pt x="4736" y="14937"/>
                  </a:cubicBezTo>
                  <a:cubicBezTo>
                    <a:pt x="4222" y="14646"/>
                    <a:pt x="3365" y="14646"/>
                    <a:pt x="2507" y="15169"/>
                  </a:cubicBezTo>
                  <a:cubicBezTo>
                    <a:pt x="1650" y="15692"/>
                    <a:pt x="793" y="16737"/>
                    <a:pt x="365" y="17550"/>
                  </a:cubicBezTo>
                  <a:cubicBezTo>
                    <a:pt x="-64" y="18363"/>
                    <a:pt x="-64" y="18943"/>
                    <a:pt x="107" y="19524"/>
                  </a:cubicBezTo>
                  <a:cubicBezTo>
                    <a:pt x="279" y="20104"/>
                    <a:pt x="622" y="20685"/>
                    <a:pt x="1222" y="20975"/>
                  </a:cubicBezTo>
                  <a:cubicBezTo>
                    <a:pt x="1822" y="21266"/>
                    <a:pt x="2679" y="21266"/>
                    <a:pt x="3365" y="21033"/>
                  </a:cubicBezTo>
                  <a:cubicBezTo>
                    <a:pt x="4050" y="20801"/>
                    <a:pt x="4565" y="20337"/>
                    <a:pt x="5079" y="20395"/>
                  </a:cubicBezTo>
                  <a:cubicBezTo>
                    <a:pt x="5593" y="20453"/>
                    <a:pt x="6107" y="21033"/>
                    <a:pt x="6793" y="21266"/>
                  </a:cubicBezTo>
                  <a:cubicBezTo>
                    <a:pt x="7479" y="21498"/>
                    <a:pt x="8336" y="21382"/>
                    <a:pt x="9536" y="20453"/>
                  </a:cubicBezTo>
                  <a:cubicBezTo>
                    <a:pt x="10736" y="19524"/>
                    <a:pt x="12279" y="17782"/>
                    <a:pt x="13907" y="14937"/>
                  </a:cubicBezTo>
                  <a:cubicBezTo>
                    <a:pt x="15536" y="12092"/>
                    <a:pt x="17250" y="8143"/>
                    <a:pt x="18279" y="5763"/>
                  </a:cubicBezTo>
                  <a:cubicBezTo>
                    <a:pt x="19307" y="3382"/>
                    <a:pt x="19650" y="2569"/>
                    <a:pt x="19907" y="1756"/>
                  </a:cubicBezTo>
                  <a:cubicBezTo>
                    <a:pt x="20165" y="943"/>
                    <a:pt x="20336" y="130"/>
                    <a:pt x="20250" y="14"/>
                  </a:cubicBezTo>
                  <a:cubicBezTo>
                    <a:pt x="20165" y="-102"/>
                    <a:pt x="19822" y="479"/>
                    <a:pt x="18965" y="2859"/>
                  </a:cubicBezTo>
                  <a:cubicBezTo>
                    <a:pt x="18107" y="5240"/>
                    <a:pt x="16736" y="9421"/>
                    <a:pt x="16136" y="12672"/>
                  </a:cubicBezTo>
                  <a:cubicBezTo>
                    <a:pt x="15536" y="15924"/>
                    <a:pt x="15707" y="18246"/>
                    <a:pt x="16050" y="19640"/>
                  </a:cubicBezTo>
                  <a:cubicBezTo>
                    <a:pt x="16393" y="21033"/>
                    <a:pt x="16907" y="21498"/>
                    <a:pt x="17850" y="21440"/>
                  </a:cubicBezTo>
                  <a:cubicBezTo>
                    <a:pt x="18793" y="21382"/>
                    <a:pt x="20165" y="20801"/>
                    <a:pt x="20850" y="20046"/>
                  </a:cubicBezTo>
                  <a:cubicBezTo>
                    <a:pt x="21536" y="19292"/>
                    <a:pt x="21536" y="18363"/>
                    <a:pt x="21536" y="17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5562228" y="2553376"/>
              <a:ext cx="241570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3757" y="19722"/>
                  </a:moveTo>
                  <a:cubicBezTo>
                    <a:pt x="1938" y="20661"/>
                    <a:pt x="119" y="21600"/>
                    <a:pt x="6" y="21600"/>
                  </a:cubicBezTo>
                  <a:cubicBezTo>
                    <a:pt x="-108" y="21600"/>
                    <a:pt x="1484" y="20661"/>
                    <a:pt x="5349" y="16904"/>
                  </a:cubicBezTo>
                  <a:cubicBezTo>
                    <a:pt x="9214" y="13148"/>
                    <a:pt x="15353" y="6574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6478992" y="2601153"/>
              <a:ext cx="206493" cy="194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0789" fill="norm" stroke="1" extrusionOk="0">
                  <a:moveTo>
                    <a:pt x="746" y="631"/>
                  </a:moveTo>
                  <a:cubicBezTo>
                    <a:pt x="746" y="5552"/>
                    <a:pt x="746" y="10474"/>
                    <a:pt x="613" y="14165"/>
                  </a:cubicBezTo>
                  <a:cubicBezTo>
                    <a:pt x="479" y="17856"/>
                    <a:pt x="213" y="20317"/>
                    <a:pt x="79" y="20727"/>
                  </a:cubicBezTo>
                  <a:cubicBezTo>
                    <a:pt x="-54" y="21137"/>
                    <a:pt x="-54" y="19496"/>
                    <a:pt x="346" y="16626"/>
                  </a:cubicBezTo>
                  <a:cubicBezTo>
                    <a:pt x="746" y="13755"/>
                    <a:pt x="1546" y="9653"/>
                    <a:pt x="2346" y="6783"/>
                  </a:cubicBezTo>
                  <a:cubicBezTo>
                    <a:pt x="3146" y="3912"/>
                    <a:pt x="3946" y="2271"/>
                    <a:pt x="5013" y="1178"/>
                  </a:cubicBezTo>
                  <a:cubicBezTo>
                    <a:pt x="6079" y="84"/>
                    <a:pt x="7413" y="-463"/>
                    <a:pt x="8746" y="494"/>
                  </a:cubicBezTo>
                  <a:cubicBezTo>
                    <a:pt x="10079" y="1451"/>
                    <a:pt x="11413" y="3912"/>
                    <a:pt x="12213" y="5962"/>
                  </a:cubicBezTo>
                  <a:cubicBezTo>
                    <a:pt x="13013" y="8013"/>
                    <a:pt x="13279" y="9653"/>
                    <a:pt x="13413" y="9790"/>
                  </a:cubicBezTo>
                  <a:cubicBezTo>
                    <a:pt x="13546" y="9927"/>
                    <a:pt x="13546" y="8560"/>
                    <a:pt x="13813" y="7193"/>
                  </a:cubicBezTo>
                  <a:cubicBezTo>
                    <a:pt x="14079" y="5826"/>
                    <a:pt x="14613" y="4459"/>
                    <a:pt x="15946" y="3502"/>
                  </a:cubicBezTo>
                  <a:cubicBezTo>
                    <a:pt x="17279" y="2545"/>
                    <a:pt x="19413" y="1998"/>
                    <a:pt x="20479" y="2818"/>
                  </a:cubicBezTo>
                  <a:cubicBezTo>
                    <a:pt x="21546" y="3638"/>
                    <a:pt x="21546" y="5826"/>
                    <a:pt x="21546" y="8286"/>
                  </a:cubicBezTo>
                  <a:cubicBezTo>
                    <a:pt x="21546" y="10747"/>
                    <a:pt x="21546" y="13481"/>
                    <a:pt x="21546" y="16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6777486" y="2607044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6762153" y="2507375"/>
              <a:ext cx="2300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6847447" y="2576212"/>
              <a:ext cx="121711" cy="16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412" fill="norm" stroke="1" extrusionOk="0">
                  <a:moveTo>
                    <a:pt x="5231" y="1898"/>
                  </a:moveTo>
                  <a:cubicBezTo>
                    <a:pt x="4331" y="5655"/>
                    <a:pt x="3431" y="9411"/>
                    <a:pt x="2531" y="12855"/>
                  </a:cubicBezTo>
                  <a:cubicBezTo>
                    <a:pt x="1631" y="16298"/>
                    <a:pt x="731" y="19429"/>
                    <a:pt x="281" y="20211"/>
                  </a:cubicBezTo>
                  <a:cubicBezTo>
                    <a:pt x="-169" y="20994"/>
                    <a:pt x="-169" y="19429"/>
                    <a:pt x="956" y="16455"/>
                  </a:cubicBezTo>
                  <a:cubicBezTo>
                    <a:pt x="2081" y="13481"/>
                    <a:pt x="4331" y="9098"/>
                    <a:pt x="6131" y="6124"/>
                  </a:cubicBezTo>
                  <a:cubicBezTo>
                    <a:pt x="7931" y="3151"/>
                    <a:pt x="9281" y="1585"/>
                    <a:pt x="11306" y="646"/>
                  </a:cubicBezTo>
                  <a:cubicBezTo>
                    <a:pt x="13331" y="-293"/>
                    <a:pt x="16031" y="-606"/>
                    <a:pt x="17831" y="2524"/>
                  </a:cubicBezTo>
                  <a:cubicBezTo>
                    <a:pt x="19631" y="5655"/>
                    <a:pt x="20531" y="12229"/>
                    <a:pt x="21431" y="18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7045825" y="2614711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7084160" y="2515042"/>
              <a:ext cx="766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7177188" y="2573232"/>
              <a:ext cx="193703" cy="155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0585" fill="norm" stroke="1" extrusionOk="0">
                  <a:moveTo>
                    <a:pt x="2412" y="2440"/>
                  </a:moveTo>
                  <a:cubicBezTo>
                    <a:pt x="2131" y="6490"/>
                    <a:pt x="1851" y="10541"/>
                    <a:pt x="1430" y="13916"/>
                  </a:cubicBezTo>
                  <a:cubicBezTo>
                    <a:pt x="1009" y="17291"/>
                    <a:pt x="448" y="19990"/>
                    <a:pt x="168" y="20497"/>
                  </a:cubicBezTo>
                  <a:cubicBezTo>
                    <a:pt x="-113" y="21003"/>
                    <a:pt x="-113" y="19316"/>
                    <a:pt x="729" y="16109"/>
                  </a:cubicBezTo>
                  <a:cubicBezTo>
                    <a:pt x="1570" y="12903"/>
                    <a:pt x="3253" y="8178"/>
                    <a:pt x="4516" y="5140"/>
                  </a:cubicBezTo>
                  <a:cubicBezTo>
                    <a:pt x="5778" y="2103"/>
                    <a:pt x="6619" y="753"/>
                    <a:pt x="7601" y="584"/>
                  </a:cubicBezTo>
                  <a:cubicBezTo>
                    <a:pt x="8583" y="415"/>
                    <a:pt x="9705" y="1428"/>
                    <a:pt x="10266" y="2778"/>
                  </a:cubicBezTo>
                  <a:cubicBezTo>
                    <a:pt x="10827" y="4128"/>
                    <a:pt x="10827" y="5816"/>
                    <a:pt x="11529" y="6322"/>
                  </a:cubicBezTo>
                  <a:cubicBezTo>
                    <a:pt x="12230" y="6828"/>
                    <a:pt x="13632" y="6153"/>
                    <a:pt x="14755" y="5140"/>
                  </a:cubicBezTo>
                  <a:cubicBezTo>
                    <a:pt x="15877" y="4128"/>
                    <a:pt x="16718" y="2778"/>
                    <a:pt x="17840" y="1597"/>
                  </a:cubicBezTo>
                  <a:cubicBezTo>
                    <a:pt x="18962" y="416"/>
                    <a:pt x="20365" y="-597"/>
                    <a:pt x="20926" y="416"/>
                  </a:cubicBezTo>
                  <a:cubicBezTo>
                    <a:pt x="21487" y="1428"/>
                    <a:pt x="21206" y="4466"/>
                    <a:pt x="21066" y="7841"/>
                  </a:cubicBezTo>
                  <a:cubicBezTo>
                    <a:pt x="20926" y="11216"/>
                    <a:pt x="20926" y="14928"/>
                    <a:pt x="20926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7475169" y="2630044"/>
              <a:ext cx="7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7475169" y="2507375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7569244" y="2569987"/>
              <a:ext cx="147153" cy="39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443" fill="norm" stroke="1" extrusionOk="0">
                  <a:moveTo>
                    <a:pt x="6188" y="1602"/>
                  </a:moveTo>
                  <a:cubicBezTo>
                    <a:pt x="7268" y="1045"/>
                    <a:pt x="8348" y="487"/>
                    <a:pt x="10148" y="209"/>
                  </a:cubicBezTo>
                  <a:cubicBezTo>
                    <a:pt x="11948" y="-70"/>
                    <a:pt x="14468" y="-70"/>
                    <a:pt x="16808" y="209"/>
                  </a:cubicBezTo>
                  <a:cubicBezTo>
                    <a:pt x="19148" y="487"/>
                    <a:pt x="21308" y="1045"/>
                    <a:pt x="20588" y="2160"/>
                  </a:cubicBezTo>
                  <a:cubicBezTo>
                    <a:pt x="19868" y="3275"/>
                    <a:pt x="16268" y="4947"/>
                    <a:pt x="13928" y="6062"/>
                  </a:cubicBezTo>
                  <a:cubicBezTo>
                    <a:pt x="11588" y="7176"/>
                    <a:pt x="10508" y="7734"/>
                    <a:pt x="9248" y="8291"/>
                  </a:cubicBezTo>
                  <a:cubicBezTo>
                    <a:pt x="7988" y="8849"/>
                    <a:pt x="6548" y="9406"/>
                    <a:pt x="6008" y="10033"/>
                  </a:cubicBezTo>
                  <a:cubicBezTo>
                    <a:pt x="5468" y="10660"/>
                    <a:pt x="5828" y="11357"/>
                    <a:pt x="7628" y="12263"/>
                  </a:cubicBezTo>
                  <a:cubicBezTo>
                    <a:pt x="9428" y="13169"/>
                    <a:pt x="12668" y="14284"/>
                    <a:pt x="15008" y="15468"/>
                  </a:cubicBezTo>
                  <a:cubicBezTo>
                    <a:pt x="17348" y="16653"/>
                    <a:pt x="18788" y="17907"/>
                    <a:pt x="19148" y="18882"/>
                  </a:cubicBezTo>
                  <a:cubicBezTo>
                    <a:pt x="19508" y="19858"/>
                    <a:pt x="18788" y="20555"/>
                    <a:pt x="17528" y="20973"/>
                  </a:cubicBezTo>
                  <a:cubicBezTo>
                    <a:pt x="16268" y="21391"/>
                    <a:pt x="14468" y="21530"/>
                    <a:pt x="11768" y="21391"/>
                  </a:cubicBezTo>
                  <a:cubicBezTo>
                    <a:pt x="9068" y="21251"/>
                    <a:pt x="5468" y="20833"/>
                    <a:pt x="3128" y="19579"/>
                  </a:cubicBezTo>
                  <a:cubicBezTo>
                    <a:pt x="788" y="18325"/>
                    <a:pt x="-292" y="16235"/>
                    <a:pt x="68" y="14493"/>
                  </a:cubicBezTo>
                  <a:cubicBezTo>
                    <a:pt x="428" y="12751"/>
                    <a:pt x="2228" y="11357"/>
                    <a:pt x="4028" y="9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7758841" y="2540761"/>
              <a:ext cx="222340" cy="18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fill="norm" stroke="1" extrusionOk="0">
                  <a:moveTo>
                    <a:pt x="0" y="12112"/>
                  </a:moveTo>
                  <a:cubicBezTo>
                    <a:pt x="3228" y="11225"/>
                    <a:pt x="6455" y="10337"/>
                    <a:pt x="8690" y="9153"/>
                  </a:cubicBezTo>
                  <a:cubicBezTo>
                    <a:pt x="10924" y="7970"/>
                    <a:pt x="12166" y="6490"/>
                    <a:pt x="12910" y="4863"/>
                  </a:cubicBezTo>
                  <a:cubicBezTo>
                    <a:pt x="13655" y="3236"/>
                    <a:pt x="13903" y="1460"/>
                    <a:pt x="13407" y="573"/>
                  </a:cubicBezTo>
                  <a:cubicBezTo>
                    <a:pt x="12910" y="-315"/>
                    <a:pt x="11669" y="-315"/>
                    <a:pt x="9683" y="1608"/>
                  </a:cubicBezTo>
                  <a:cubicBezTo>
                    <a:pt x="7697" y="3532"/>
                    <a:pt x="4966" y="7378"/>
                    <a:pt x="3476" y="10041"/>
                  </a:cubicBezTo>
                  <a:cubicBezTo>
                    <a:pt x="1986" y="12704"/>
                    <a:pt x="1738" y="14184"/>
                    <a:pt x="1490" y="15663"/>
                  </a:cubicBezTo>
                  <a:cubicBezTo>
                    <a:pt x="1241" y="17143"/>
                    <a:pt x="993" y="18622"/>
                    <a:pt x="1490" y="19658"/>
                  </a:cubicBezTo>
                  <a:cubicBezTo>
                    <a:pt x="1986" y="20693"/>
                    <a:pt x="3228" y="21285"/>
                    <a:pt x="6703" y="21137"/>
                  </a:cubicBezTo>
                  <a:cubicBezTo>
                    <a:pt x="10179" y="20989"/>
                    <a:pt x="15890" y="20101"/>
                    <a:pt x="21600" y="19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8951335" y="2331107"/>
              <a:ext cx="195205" cy="41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62" fill="norm" stroke="1" extrusionOk="0">
                  <a:moveTo>
                    <a:pt x="21152" y="4680"/>
                  </a:moveTo>
                  <a:cubicBezTo>
                    <a:pt x="20044" y="3249"/>
                    <a:pt x="18937" y="1818"/>
                    <a:pt x="17690" y="972"/>
                  </a:cubicBezTo>
                  <a:cubicBezTo>
                    <a:pt x="16444" y="126"/>
                    <a:pt x="15060" y="-134"/>
                    <a:pt x="13675" y="61"/>
                  </a:cubicBezTo>
                  <a:cubicBezTo>
                    <a:pt x="12290" y="256"/>
                    <a:pt x="10906" y="907"/>
                    <a:pt x="8552" y="2924"/>
                  </a:cubicBezTo>
                  <a:cubicBezTo>
                    <a:pt x="6198" y="4941"/>
                    <a:pt x="2875" y="8324"/>
                    <a:pt x="1214" y="11186"/>
                  </a:cubicBezTo>
                  <a:cubicBezTo>
                    <a:pt x="-448" y="14049"/>
                    <a:pt x="-448" y="16391"/>
                    <a:pt x="1490" y="18083"/>
                  </a:cubicBezTo>
                  <a:cubicBezTo>
                    <a:pt x="3429" y="19774"/>
                    <a:pt x="7306" y="20815"/>
                    <a:pt x="10490" y="21141"/>
                  </a:cubicBezTo>
                  <a:cubicBezTo>
                    <a:pt x="13675" y="21466"/>
                    <a:pt x="16167" y="21076"/>
                    <a:pt x="18660" y="20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9192479" y="2361705"/>
              <a:ext cx="181969" cy="415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431" fill="norm" stroke="1" extrusionOk="0">
                  <a:moveTo>
                    <a:pt x="10659" y="0"/>
                  </a:moveTo>
                  <a:cubicBezTo>
                    <a:pt x="9180" y="3293"/>
                    <a:pt x="7700" y="6585"/>
                    <a:pt x="6516" y="9812"/>
                  </a:cubicBezTo>
                  <a:cubicBezTo>
                    <a:pt x="5333" y="13039"/>
                    <a:pt x="4445" y="16200"/>
                    <a:pt x="3706" y="18241"/>
                  </a:cubicBezTo>
                  <a:cubicBezTo>
                    <a:pt x="2966" y="20283"/>
                    <a:pt x="2374" y="21205"/>
                    <a:pt x="2078" y="21271"/>
                  </a:cubicBezTo>
                  <a:cubicBezTo>
                    <a:pt x="1782" y="21337"/>
                    <a:pt x="1782" y="20546"/>
                    <a:pt x="3558" y="19032"/>
                  </a:cubicBezTo>
                  <a:cubicBezTo>
                    <a:pt x="5333" y="17517"/>
                    <a:pt x="8884" y="15278"/>
                    <a:pt x="11399" y="14027"/>
                  </a:cubicBezTo>
                  <a:cubicBezTo>
                    <a:pt x="13914" y="12776"/>
                    <a:pt x="15393" y="12512"/>
                    <a:pt x="16873" y="12644"/>
                  </a:cubicBezTo>
                  <a:cubicBezTo>
                    <a:pt x="18352" y="12776"/>
                    <a:pt x="19832" y="13302"/>
                    <a:pt x="20571" y="14356"/>
                  </a:cubicBezTo>
                  <a:cubicBezTo>
                    <a:pt x="21311" y="15410"/>
                    <a:pt x="21311" y="16990"/>
                    <a:pt x="19979" y="18307"/>
                  </a:cubicBezTo>
                  <a:cubicBezTo>
                    <a:pt x="18648" y="19624"/>
                    <a:pt x="15985" y="20678"/>
                    <a:pt x="13026" y="21139"/>
                  </a:cubicBezTo>
                  <a:cubicBezTo>
                    <a:pt x="10067" y="21600"/>
                    <a:pt x="6812" y="21468"/>
                    <a:pt x="4445" y="21073"/>
                  </a:cubicBezTo>
                  <a:cubicBezTo>
                    <a:pt x="2078" y="20678"/>
                    <a:pt x="599" y="20020"/>
                    <a:pt x="155" y="19361"/>
                  </a:cubicBezTo>
                  <a:cubicBezTo>
                    <a:pt x="-289" y="18702"/>
                    <a:pt x="303" y="18044"/>
                    <a:pt x="895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9690885" y="2614711"/>
              <a:ext cx="184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9970489" y="2517038"/>
              <a:ext cx="326077" cy="188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0960" fill="norm" stroke="1" extrusionOk="0">
                  <a:moveTo>
                    <a:pt x="13327" y="631"/>
                  </a:moveTo>
                  <a:cubicBezTo>
                    <a:pt x="11652" y="62"/>
                    <a:pt x="9978" y="-506"/>
                    <a:pt x="7885" y="773"/>
                  </a:cubicBezTo>
                  <a:cubicBezTo>
                    <a:pt x="5792" y="2052"/>
                    <a:pt x="3280" y="5178"/>
                    <a:pt x="1773" y="8305"/>
                  </a:cubicBezTo>
                  <a:cubicBezTo>
                    <a:pt x="266" y="11431"/>
                    <a:pt x="-236" y="14557"/>
                    <a:pt x="99" y="16973"/>
                  </a:cubicBezTo>
                  <a:cubicBezTo>
                    <a:pt x="434" y="19389"/>
                    <a:pt x="1606" y="21094"/>
                    <a:pt x="3364" y="20952"/>
                  </a:cubicBezTo>
                  <a:cubicBezTo>
                    <a:pt x="5122" y="20810"/>
                    <a:pt x="7466" y="18820"/>
                    <a:pt x="8806" y="17115"/>
                  </a:cubicBezTo>
                  <a:cubicBezTo>
                    <a:pt x="10145" y="15410"/>
                    <a:pt x="10480" y="13989"/>
                    <a:pt x="10983" y="12568"/>
                  </a:cubicBezTo>
                  <a:cubicBezTo>
                    <a:pt x="11485" y="11147"/>
                    <a:pt x="12155" y="9726"/>
                    <a:pt x="12824" y="9868"/>
                  </a:cubicBezTo>
                  <a:cubicBezTo>
                    <a:pt x="13494" y="10010"/>
                    <a:pt x="14164" y="11715"/>
                    <a:pt x="15587" y="13420"/>
                  </a:cubicBezTo>
                  <a:cubicBezTo>
                    <a:pt x="17011" y="15126"/>
                    <a:pt x="19187" y="16831"/>
                    <a:pt x="21364" y="18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10388568" y="2300370"/>
              <a:ext cx="129287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fill="norm" stroke="1" extrusionOk="0">
                  <a:moveTo>
                    <a:pt x="11215" y="0"/>
                  </a:moveTo>
                  <a:cubicBezTo>
                    <a:pt x="14123" y="1800"/>
                    <a:pt x="17031" y="3600"/>
                    <a:pt x="18900" y="5876"/>
                  </a:cubicBezTo>
                  <a:cubicBezTo>
                    <a:pt x="20769" y="8153"/>
                    <a:pt x="21600" y="10906"/>
                    <a:pt x="20562" y="13288"/>
                  </a:cubicBezTo>
                  <a:cubicBezTo>
                    <a:pt x="19523" y="15671"/>
                    <a:pt x="16615" y="17682"/>
                    <a:pt x="12877" y="19006"/>
                  </a:cubicBezTo>
                  <a:cubicBezTo>
                    <a:pt x="9138" y="20329"/>
                    <a:pt x="4569" y="20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489202" y="3920128"/>
              <a:ext cx="162480" cy="49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12" fill="norm" stroke="1" extrusionOk="0">
                  <a:moveTo>
                    <a:pt x="21457" y="1240"/>
                  </a:moveTo>
                  <a:cubicBezTo>
                    <a:pt x="20444" y="797"/>
                    <a:pt x="19432" y="354"/>
                    <a:pt x="17744" y="133"/>
                  </a:cubicBezTo>
                  <a:cubicBezTo>
                    <a:pt x="16057" y="-89"/>
                    <a:pt x="13694" y="-89"/>
                    <a:pt x="11838" y="576"/>
                  </a:cubicBezTo>
                  <a:cubicBezTo>
                    <a:pt x="9982" y="1240"/>
                    <a:pt x="8632" y="2569"/>
                    <a:pt x="9982" y="4065"/>
                  </a:cubicBezTo>
                  <a:cubicBezTo>
                    <a:pt x="11332" y="5560"/>
                    <a:pt x="15382" y="7222"/>
                    <a:pt x="17407" y="8606"/>
                  </a:cubicBezTo>
                  <a:cubicBezTo>
                    <a:pt x="19432" y="9991"/>
                    <a:pt x="19432" y="11099"/>
                    <a:pt x="17407" y="12151"/>
                  </a:cubicBezTo>
                  <a:cubicBezTo>
                    <a:pt x="15382" y="13203"/>
                    <a:pt x="11332" y="14200"/>
                    <a:pt x="8463" y="14809"/>
                  </a:cubicBezTo>
                  <a:cubicBezTo>
                    <a:pt x="5595" y="15419"/>
                    <a:pt x="3907" y="15640"/>
                    <a:pt x="2557" y="15973"/>
                  </a:cubicBezTo>
                  <a:cubicBezTo>
                    <a:pt x="1207" y="16305"/>
                    <a:pt x="195" y="16748"/>
                    <a:pt x="26" y="17468"/>
                  </a:cubicBezTo>
                  <a:cubicBezTo>
                    <a:pt x="-143" y="18188"/>
                    <a:pt x="532" y="19185"/>
                    <a:pt x="1376" y="20016"/>
                  </a:cubicBezTo>
                  <a:cubicBezTo>
                    <a:pt x="2219" y="20846"/>
                    <a:pt x="3232" y="21511"/>
                    <a:pt x="6101" y="21400"/>
                  </a:cubicBezTo>
                  <a:cubicBezTo>
                    <a:pt x="8969" y="21289"/>
                    <a:pt x="13694" y="20403"/>
                    <a:pt x="18419" y="19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720682" y="4079077"/>
              <a:ext cx="21467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71" y="3516"/>
                    <a:pt x="5143" y="7033"/>
                    <a:pt x="8100" y="10465"/>
                  </a:cubicBezTo>
                  <a:cubicBezTo>
                    <a:pt x="11057" y="13898"/>
                    <a:pt x="14400" y="17247"/>
                    <a:pt x="16714" y="19088"/>
                  </a:cubicBezTo>
                  <a:cubicBezTo>
                    <a:pt x="19029" y="20930"/>
                    <a:pt x="20314" y="212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812684" y="4017742"/>
              <a:ext cx="161005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2487"/>
                    <a:pt x="14057" y="4975"/>
                    <a:pt x="10800" y="7789"/>
                  </a:cubicBezTo>
                  <a:cubicBezTo>
                    <a:pt x="7543" y="10604"/>
                    <a:pt x="4800" y="13745"/>
                    <a:pt x="3086" y="16102"/>
                  </a:cubicBezTo>
                  <a:cubicBezTo>
                    <a:pt x="1371" y="18458"/>
                    <a:pt x="686" y="20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1054409" y="4324416"/>
              <a:ext cx="1894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600"/>
                    <a:pt x="-1582" y="11200"/>
                    <a:pt x="1118" y="14800"/>
                  </a:cubicBezTo>
                  <a:cubicBezTo>
                    <a:pt x="3818" y="18400"/>
                    <a:pt x="11918" y="200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1257361" y="4382136"/>
              <a:ext cx="168672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255" y="11918"/>
                    <a:pt x="8509" y="3818"/>
                    <a:pt x="12109" y="1118"/>
                  </a:cubicBezTo>
                  <a:cubicBezTo>
                    <a:pt x="15709" y="-1582"/>
                    <a:pt x="18655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1564035" y="4339749"/>
              <a:ext cx="122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1909043" y="4063039"/>
              <a:ext cx="260673" cy="33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1012"/>
                  </a:moveTo>
                  <a:cubicBezTo>
                    <a:pt x="635" y="367"/>
                    <a:pt x="1271" y="-278"/>
                    <a:pt x="2118" y="125"/>
                  </a:cubicBezTo>
                  <a:cubicBezTo>
                    <a:pt x="2965" y="528"/>
                    <a:pt x="4024" y="1979"/>
                    <a:pt x="6247" y="4316"/>
                  </a:cubicBezTo>
                  <a:cubicBezTo>
                    <a:pt x="8471" y="6653"/>
                    <a:pt x="11859" y="9877"/>
                    <a:pt x="14612" y="12859"/>
                  </a:cubicBezTo>
                  <a:cubicBezTo>
                    <a:pt x="17365" y="15841"/>
                    <a:pt x="19482" y="18582"/>
                    <a:pt x="21600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2020105" y="3965222"/>
              <a:ext cx="187945" cy="46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47" fill="norm" stroke="1" extrusionOk="0">
                  <a:moveTo>
                    <a:pt x="21466" y="1009"/>
                  </a:moveTo>
                  <a:cubicBezTo>
                    <a:pt x="20007" y="537"/>
                    <a:pt x="18547" y="65"/>
                    <a:pt x="17234" y="6"/>
                  </a:cubicBezTo>
                  <a:cubicBezTo>
                    <a:pt x="15920" y="-53"/>
                    <a:pt x="14752" y="301"/>
                    <a:pt x="12271" y="2072"/>
                  </a:cubicBezTo>
                  <a:cubicBezTo>
                    <a:pt x="9790" y="3842"/>
                    <a:pt x="5996" y="7029"/>
                    <a:pt x="3515" y="9980"/>
                  </a:cubicBezTo>
                  <a:cubicBezTo>
                    <a:pt x="1034" y="12931"/>
                    <a:pt x="-134" y="15645"/>
                    <a:pt x="12" y="17534"/>
                  </a:cubicBezTo>
                  <a:cubicBezTo>
                    <a:pt x="158" y="19422"/>
                    <a:pt x="1617" y="20485"/>
                    <a:pt x="3077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2238717" y="4285203"/>
              <a:ext cx="168671" cy="14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0" fill="norm" stroke="1" extrusionOk="0">
                  <a:moveTo>
                    <a:pt x="0" y="5433"/>
                  </a:moveTo>
                  <a:cubicBezTo>
                    <a:pt x="0" y="7203"/>
                    <a:pt x="0" y="8974"/>
                    <a:pt x="0" y="11984"/>
                  </a:cubicBezTo>
                  <a:cubicBezTo>
                    <a:pt x="0" y="14993"/>
                    <a:pt x="0" y="19243"/>
                    <a:pt x="0" y="20128"/>
                  </a:cubicBezTo>
                  <a:cubicBezTo>
                    <a:pt x="0" y="21013"/>
                    <a:pt x="0" y="18534"/>
                    <a:pt x="491" y="15347"/>
                  </a:cubicBezTo>
                  <a:cubicBezTo>
                    <a:pt x="982" y="12161"/>
                    <a:pt x="1964" y="8265"/>
                    <a:pt x="4091" y="5079"/>
                  </a:cubicBezTo>
                  <a:cubicBezTo>
                    <a:pt x="6218" y="1892"/>
                    <a:pt x="9491" y="-587"/>
                    <a:pt x="12273" y="121"/>
                  </a:cubicBezTo>
                  <a:cubicBezTo>
                    <a:pt x="15055" y="829"/>
                    <a:pt x="17345" y="4724"/>
                    <a:pt x="18818" y="7734"/>
                  </a:cubicBezTo>
                  <a:cubicBezTo>
                    <a:pt x="20291" y="10744"/>
                    <a:pt x="20945" y="12869"/>
                    <a:pt x="21600" y="14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2468722" y="3966508"/>
              <a:ext cx="113864" cy="48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91" fill="norm" stroke="1" extrusionOk="0">
                  <a:moveTo>
                    <a:pt x="0" y="1605"/>
                  </a:moveTo>
                  <a:cubicBezTo>
                    <a:pt x="0" y="1034"/>
                    <a:pt x="0" y="462"/>
                    <a:pt x="1200" y="177"/>
                  </a:cubicBezTo>
                  <a:cubicBezTo>
                    <a:pt x="2400" y="-109"/>
                    <a:pt x="4800" y="-109"/>
                    <a:pt x="6720" y="634"/>
                  </a:cubicBezTo>
                  <a:cubicBezTo>
                    <a:pt x="8640" y="1377"/>
                    <a:pt x="10080" y="2862"/>
                    <a:pt x="10080" y="4177"/>
                  </a:cubicBezTo>
                  <a:cubicBezTo>
                    <a:pt x="10080" y="5491"/>
                    <a:pt x="8640" y="6634"/>
                    <a:pt x="7440" y="7777"/>
                  </a:cubicBezTo>
                  <a:cubicBezTo>
                    <a:pt x="6240" y="8920"/>
                    <a:pt x="5280" y="10062"/>
                    <a:pt x="6960" y="11320"/>
                  </a:cubicBezTo>
                  <a:cubicBezTo>
                    <a:pt x="8640" y="12577"/>
                    <a:pt x="12960" y="13948"/>
                    <a:pt x="16080" y="15034"/>
                  </a:cubicBezTo>
                  <a:cubicBezTo>
                    <a:pt x="19200" y="16120"/>
                    <a:pt x="21120" y="16920"/>
                    <a:pt x="21360" y="17834"/>
                  </a:cubicBezTo>
                  <a:cubicBezTo>
                    <a:pt x="21600" y="18748"/>
                    <a:pt x="20160" y="19777"/>
                    <a:pt x="17760" y="20405"/>
                  </a:cubicBezTo>
                  <a:cubicBezTo>
                    <a:pt x="15360" y="21034"/>
                    <a:pt x="12000" y="21262"/>
                    <a:pt x="864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3088931" y="4140412"/>
              <a:ext cx="430149" cy="2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81" fill="norm" stroke="1" extrusionOk="0">
                  <a:moveTo>
                    <a:pt x="2708" y="20800"/>
                  </a:moveTo>
                  <a:cubicBezTo>
                    <a:pt x="1819" y="21067"/>
                    <a:pt x="930" y="21333"/>
                    <a:pt x="421" y="20800"/>
                  </a:cubicBezTo>
                  <a:cubicBezTo>
                    <a:pt x="-87" y="20267"/>
                    <a:pt x="-214" y="18933"/>
                    <a:pt x="485" y="16000"/>
                  </a:cubicBezTo>
                  <a:cubicBezTo>
                    <a:pt x="1184" y="13067"/>
                    <a:pt x="2708" y="8533"/>
                    <a:pt x="3852" y="6000"/>
                  </a:cubicBezTo>
                  <a:cubicBezTo>
                    <a:pt x="4995" y="3467"/>
                    <a:pt x="5758" y="2933"/>
                    <a:pt x="6457" y="2667"/>
                  </a:cubicBezTo>
                  <a:cubicBezTo>
                    <a:pt x="7155" y="2400"/>
                    <a:pt x="7791" y="2400"/>
                    <a:pt x="8426" y="4667"/>
                  </a:cubicBezTo>
                  <a:cubicBezTo>
                    <a:pt x="9061" y="6933"/>
                    <a:pt x="9697" y="11467"/>
                    <a:pt x="10141" y="14400"/>
                  </a:cubicBezTo>
                  <a:cubicBezTo>
                    <a:pt x="10586" y="17333"/>
                    <a:pt x="10840" y="18667"/>
                    <a:pt x="11221" y="19733"/>
                  </a:cubicBezTo>
                  <a:cubicBezTo>
                    <a:pt x="11602" y="20800"/>
                    <a:pt x="12111" y="21600"/>
                    <a:pt x="12619" y="21467"/>
                  </a:cubicBezTo>
                  <a:cubicBezTo>
                    <a:pt x="13127" y="21333"/>
                    <a:pt x="13635" y="20267"/>
                    <a:pt x="14652" y="17200"/>
                  </a:cubicBezTo>
                  <a:cubicBezTo>
                    <a:pt x="15668" y="14133"/>
                    <a:pt x="17193" y="9067"/>
                    <a:pt x="18400" y="5867"/>
                  </a:cubicBezTo>
                  <a:cubicBezTo>
                    <a:pt x="19607" y="2667"/>
                    <a:pt x="20497" y="1333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3885612" y="3923184"/>
              <a:ext cx="192270" cy="44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84" fill="norm" stroke="1" extrusionOk="0">
                  <a:moveTo>
                    <a:pt x="6985" y="1234"/>
                  </a:moveTo>
                  <a:cubicBezTo>
                    <a:pt x="6133" y="617"/>
                    <a:pt x="5280" y="0"/>
                    <a:pt x="4427" y="0"/>
                  </a:cubicBezTo>
                  <a:cubicBezTo>
                    <a:pt x="3575" y="0"/>
                    <a:pt x="2722" y="617"/>
                    <a:pt x="1869" y="2839"/>
                  </a:cubicBezTo>
                  <a:cubicBezTo>
                    <a:pt x="1017" y="5061"/>
                    <a:pt x="164" y="8887"/>
                    <a:pt x="22" y="12034"/>
                  </a:cubicBezTo>
                  <a:cubicBezTo>
                    <a:pt x="-120" y="15182"/>
                    <a:pt x="448" y="17650"/>
                    <a:pt x="1159" y="19131"/>
                  </a:cubicBezTo>
                  <a:cubicBezTo>
                    <a:pt x="1869" y="20613"/>
                    <a:pt x="2722" y="21106"/>
                    <a:pt x="3859" y="21353"/>
                  </a:cubicBezTo>
                  <a:cubicBezTo>
                    <a:pt x="4996" y="21600"/>
                    <a:pt x="6417" y="21600"/>
                    <a:pt x="8833" y="20427"/>
                  </a:cubicBezTo>
                  <a:cubicBezTo>
                    <a:pt x="11248" y="19255"/>
                    <a:pt x="14659" y="16910"/>
                    <a:pt x="16933" y="13947"/>
                  </a:cubicBezTo>
                  <a:cubicBezTo>
                    <a:pt x="19206" y="10985"/>
                    <a:pt x="20343" y="7406"/>
                    <a:pt x="20912" y="5246"/>
                  </a:cubicBezTo>
                  <a:cubicBezTo>
                    <a:pt x="21480" y="3086"/>
                    <a:pt x="21480" y="2345"/>
                    <a:pt x="21196" y="1666"/>
                  </a:cubicBezTo>
                  <a:cubicBezTo>
                    <a:pt x="20912" y="987"/>
                    <a:pt x="20343" y="370"/>
                    <a:pt x="19491" y="370"/>
                  </a:cubicBezTo>
                  <a:cubicBezTo>
                    <a:pt x="18638" y="370"/>
                    <a:pt x="17501" y="987"/>
                    <a:pt x="16791" y="1666"/>
                  </a:cubicBezTo>
                  <a:cubicBezTo>
                    <a:pt x="16080" y="2345"/>
                    <a:pt x="15796" y="3086"/>
                    <a:pt x="15512" y="3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4094411" y="4181282"/>
              <a:ext cx="107017" cy="143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24" fill="norm" stroke="1" extrusionOk="0">
                  <a:moveTo>
                    <a:pt x="1479" y="4171"/>
                  </a:moveTo>
                  <a:cubicBezTo>
                    <a:pt x="965" y="7961"/>
                    <a:pt x="450" y="11750"/>
                    <a:pt x="193" y="14592"/>
                  </a:cubicBezTo>
                  <a:cubicBezTo>
                    <a:pt x="-64" y="17435"/>
                    <a:pt x="-64" y="19329"/>
                    <a:pt x="193" y="18950"/>
                  </a:cubicBezTo>
                  <a:cubicBezTo>
                    <a:pt x="450" y="18571"/>
                    <a:pt x="965" y="15919"/>
                    <a:pt x="1736" y="13456"/>
                  </a:cubicBezTo>
                  <a:cubicBezTo>
                    <a:pt x="2507" y="10992"/>
                    <a:pt x="3536" y="8719"/>
                    <a:pt x="5079" y="6445"/>
                  </a:cubicBezTo>
                  <a:cubicBezTo>
                    <a:pt x="6622" y="4171"/>
                    <a:pt x="8679" y="1898"/>
                    <a:pt x="10993" y="761"/>
                  </a:cubicBezTo>
                  <a:cubicBezTo>
                    <a:pt x="13307" y="-376"/>
                    <a:pt x="15879" y="-376"/>
                    <a:pt x="17679" y="1708"/>
                  </a:cubicBezTo>
                  <a:cubicBezTo>
                    <a:pt x="19479" y="3792"/>
                    <a:pt x="20507" y="7961"/>
                    <a:pt x="21022" y="11561"/>
                  </a:cubicBezTo>
                  <a:cubicBezTo>
                    <a:pt x="21536" y="15161"/>
                    <a:pt x="21536" y="18192"/>
                    <a:pt x="21536" y="21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4262762" y="4232414"/>
              <a:ext cx="1533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4285763" y="3904797"/>
              <a:ext cx="219416" cy="427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96" fill="norm" stroke="1" extrusionOk="0">
                  <a:moveTo>
                    <a:pt x="0" y="8382"/>
                  </a:moveTo>
                  <a:cubicBezTo>
                    <a:pt x="0" y="7739"/>
                    <a:pt x="0" y="7096"/>
                    <a:pt x="745" y="6582"/>
                  </a:cubicBezTo>
                  <a:cubicBezTo>
                    <a:pt x="1490" y="6067"/>
                    <a:pt x="2979" y="5682"/>
                    <a:pt x="6331" y="4975"/>
                  </a:cubicBezTo>
                  <a:cubicBezTo>
                    <a:pt x="9683" y="4267"/>
                    <a:pt x="14897" y="3239"/>
                    <a:pt x="17876" y="2467"/>
                  </a:cubicBezTo>
                  <a:cubicBezTo>
                    <a:pt x="20855" y="1696"/>
                    <a:pt x="21600" y="1182"/>
                    <a:pt x="21228" y="732"/>
                  </a:cubicBezTo>
                  <a:cubicBezTo>
                    <a:pt x="20855" y="282"/>
                    <a:pt x="19366" y="-104"/>
                    <a:pt x="17503" y="25"/>
                  </a:cubicBezTo>
                  <a:cubicBezTo>
                    <a:pt x="15641" y="153"/>
                    <a:pt x="13407" y="796"/>
                    <a:pt x="11793" y="3046"/>
                  </a:cubicBezTo>
                  <a:cubicBezTo>
                    <a:pt x="10179" y="5296"/>
                    <a:pt x="9186" y="9153"/>
                    <a:pt x="8814" y="12496"/>
                  </a:cubicBezTo>
                  <a:cubicBezTo>
                    <a:pt x="8441" y="15839"/>
                    <a:pt x="8690" y="18667"/>
                    <a:pt x="8938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4346418" y="4140412"/>
              <a:ext cx="17701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fill="norm" stroke="1" extrusionOk="0">
                  <a:moveTo>
                    <a:pt x="1008" y="21600"/>
                  </a:moveTo>
                  <a:cubicBezTo>
                    <a:pt x="391" y="18000"/>
                    <a:pt x="-226" y="14400"/>
                    <a:pt x="83" y="11925"/>
                  </a:cubicBezTo>
                  <a:cubicBezTo>
                    <a:pt x="391" y="9450"/>
                    <a:pt x="1625" y="8100"/>
                    <a:pt x="5328" y="6300"/>
                  </a:cubicBezTo>
                  <a:cubicBezTo>
                    <a:pt x="9031" y="4500"/>
                    <a:pt x="15203" y="2250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4594557" y="3989172"/>
              <a:ext cx="350555" cy="37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231" fill="norm" stroke="1" extrusionOk="0">
                  <a:moveTo>
                    <a:pt x="13857" y="1631"/>
                  </a:moveTo>
                  <a:cubicBezTo>
                    <a:pt x="13391" y="902"/>
                    <a:pt x="12925" y="172"/>
                    <a:pt x="11681" y="26"/>
                  </a:cubicBezTo>
                  <a:cubicBezTo>
                    <a:pt x="10438" y="-120"/>
                    <a:pt x="8418" y="318"/>
                    <a:pt x="6398" y="1996"/>
                  </a:cubicBezTo>
                  <a:cubicBezTo>
                    <a:pt x="4378" y="3675"/>
                    <a:pt x="2358" y="6594"/>
                    <a:pt x="1192" y="9512"/>
                  </a:cubicBezTo>
                  <a:cubicBezTo>
                    <a:pt x="27" y="12431"/>
                    <a:pt x="-284" y="15350"/>
                    <a:pt x="260" y="17394"/>
                  </a:cubicBezTo>
                  <a:cubicBezTo>
                    <a:pt x="804" y="19437"/>
                    <a:pt x="2202" y="20604"/>
                    <a:pt x="3756" y="21042"/>
                  </a:cubicBezTo>
                  <a:cubicBezTo>
                    <a:pt x="5310" y="21480"/>
                    <a:pt x="7020" y="21188"/>
                    <a:pt x="8651" y="19802"/>
                  </a:cubicBezTo>
                  <a:cubicBezTo>
                    <a:pt x="10283" y="18415"/>
                    <a:pt x="11837" y="15934"/>
                    <a:pt x="12692" y="14256"/>
                  </a:cubicBezTo>
                  <a:cubicBezTo>
                    <a:pt x="13546" y="12577"/>
                    <a:pt x="13702" y="11702"/>
                    <a:pt x="13624" y="10899"/>
                  </a:cubicBezTo>
                  <a:cubicBezTo>
                    <a:pt x="13546" y="10096"/>
                    <a:pt x="13235" y="9366"/>
                    <a:pt x="12769" y="9221"/>
                  </a:cubicBezTo>
                  <a:cubicBezTo>
                    <a:pt x="12303" y="9075"/>
                    <a:pt x="11681" y="9512"/>
                    <a:pt x="11293" y="10096"/>
                  </a:cubicBezTo>
                  <a:cubicBezTo>
                    <a:pt x="10904" y="10680"/>
                    <a:pt x="10749" y="11410"/>
                    <a:pt x="10827" y="12504"/>
                  </a:cubicBezTo>
                  <a:cubicBezTo>
                    <a:pt x="10904" y="13599"/>
                    <a:pt x="11215" y="15058"/>
                    <a:pt x="11759" y="15934"/>
                  </a:cubicBezTo>
                  <a:cubicBezTo>
                    <a:pt x="12303" y="16810"/>
                    <a:pt x="13080" y="17102"/>
                    <a:pt x="13935" y="16737"/>
                  </a:cubicBezTo>
                  <a:cubicBezTo>
                    <a:pt x="14789" y="16372"/>
                    <a:pt x="15722" y="15350"/>
                    <a:pt x="16343" y="15204"/>
                  </a:cubicBezTo>
                  <a:cubicBezTo>
                    <a:pt x="16965" y="15058"/>
                    <a:pt x="17276" y="15788"/>
                    <a:pt x="18053" y="16664"/>
                  </a:cubicBezTo>
                  <a:cubicBezTo>
                    <a:pt x="18830" y="17539"/>
                    <a:pt x="20073" y="18561"/>
                    <a:pt x="21316" y="19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5044780" y="4355083"/>
              <a:ext cx="69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4629"/>
                    <a:pt x="13600" y="9257"/>
                    <a:pt x="10000" y="12857"/>
                  </a:cubicBezTo>
                  <a:cubicBezTo>
                    <a:pt x="6400" y="16457"/>
                    <a:pt x="32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5259452" y="4033076"/>
              <a:ext cx="159715" cy="32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42" fill="norm" stroke="1" extrusionOk="0">
                  <a:moveTo>
                    <a:pt x="9257" y="0"/>
                  </a:moveTo>
                  <a:cubicBezTo>
                    <a:pt x="7200" y="3038"/>
                    <a:pt x="5143" y="6075"/>
                    <a:pt x="3943" y="8944"/>
                  </a:cubicBezTo>
                  <a:cubicBezTo>
                    <a:pt x="2743" y="11813"/>
                    <a:pt x="2400" y="14513"/>
                    <a:pt x="2229" y="16284"/>
                  </a:cubicBezTo>
                  <a:cubicBezTo>
                    <a:pt x="2057" y="18056"/>
                    <a:pt x="2057" y="18900"/>
                    <a:pt x="2743" y="18900"/>
                  </a:cubicBezTo>
                  <a:cubicBezTo>
                    <a:pt x="3429" y="18900"/>
                    <a:pt x="4800" y="18056"/>
                    <a:pt x="6514" y="16706"/>
                  </a:cubicBezTo>
                  <a:cubicBezTo>
                    <a:pt x="8229" y="15356"/>
                    <a:pt x="10286" y="13500"/>
                    <a:pt x="12000" y="12319"/>
                  </a:cubicBezTo>
                  <a:cubicBezTo>
                    <a:pt x="13714" y="11138"/>
                    <a:pt x="15086" y="10631"/>
                    <a:pt x="16286" y="10884"/>
                  </a:cubicBezTo>
                  <a:cubicBezTo>
                    <a:pt x="17486" y="11138"/>
                    <a:pt x="18514" y="12150"/>
                    <a:pt x="19371" y="13163"/>
                  </a:cubicBezTo>
                  <a:cubicBezTo>
                    <a:pt x="20229" y="14175"/>
                    <a:pt x="20914" y="15188"/>
                    <a:pt x="21257" y="16200"/>
                  </a:cubicBezTo>
                  <a:cubicBezTo>
                    <a:pt x="21600" y="17213"/>
                    <a:pt x="21600" y="18225"/>
                    <a:pt x="19543" y="19153"/>
                  </a:cubicBezTo>
                  <a:cubicBezTo>
                    <a:pt x="17486" y="20081"/>
                    <a:pt x="13371" y="20925"/>
                    <a:pt x="10286" y="21263"/>
                  </a:cubicBezTo>
                  <a:cubicBezTo>
                    <a:pt x="7200" y="21600"/>
                    <a:pt x="5143" y="21431"/>
                    <a:pt x="3600" y="21009"/>
                  </a:cubicBezTo>
                  <a:cubicBezTo>
                    <a:pt x="2057" y="20587"/>
                    <a:pt x="1029" y="19913"/>
                    <a:pt x="0" y="19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5397454" y="4010075"/>
              <a:ext cx="141563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fill="norm" stroke="1" extrusionOk="0">
                  <a:moveTo>
                    <a:pt x="17053" y="0"/>
                  </a:moveTo>
                  <a:cubicBezTo>
                    <a:pt x="19326" y="3476"/>
                    <a:pt x="21600" y="6952"/>
                    <a:pt x="20842" y="10179"/>
                  </a:cubicBezTo>
                  <a:cubicBezTo>
                    <a:pt x="20084" y="13407"/>
                    <a:pt x="16295" y="16386"/>
                    <a:pt x="12316" y="18248"/>
                  </a:cubicBezTo>
                  <a:cubicBezTo>
                    <a:pt x="8337" y="20110"/>
                    <a:pt x="4168" y="20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1169468" y="5298104"/>
              <a:ext cx="202897" cy="21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121" fill="norm" stroke="1" extrusionOk="0">
                  <a:moveTo>
                    <a:pt x="3616" y="0"/>
                  </a:moveTo>
                  <a:cubicBezTo>
                    <a:pt x="3346" y="6353"/>
                    <a:pt x="3076" y="12706"/>
                    <a:pt x="2536" y="16518"/>
                  </a:cubicBezTo>
                  <a:cubicBezTo>
                    <a:pt x="1996" y="20329"/>
                    <a:pt x="1186" y="21600"/>
                    <a:pt x="646" y="20965"/>
                  </a:cubicBezTo>
                  <a:cubicBezTo>
                    <a:pt x="106" y="20329"/>
                    <a:pt x="-164" y="17788"/>
                    <a:pt x="106" y="15120"/>
                  </a:cubicBezTo>
                  <a:cubicBezTo>
                    <a:pt x="376" y="12452"/>
                    <a:pt x="1186" y="9656"/>
                    <a:pt x="1996" y="7242"/>
                  </a:cubicBezTo>
                  <a:cubicBezTo>
                    <a:pt x="2806" y="4828"/>
                    <a:pt x="3616" y="2795"/>
                    <a:pt x="4696" y="1652"/>
                  </a:cubicBezTo>
                  <a:cubicBezTo>
                    <a:pt x="5776" y="508"/>
                    <a:pt x="7126" y="254"/>
                    <a:pt x="8071" y="1016"/>
                  </a:cubicBezTo>
                  <a:cubicBezTo>
                    <a:pt x="9016" y="1779"/>
                    <a:pt x="9556" y="3558"/>
                    <a:pt x="9826" y="5082"/>
                  </a:cubicBezTo>
                  <a:cubicBezTo>
                    <a:pt x="10096" y="6607"/>
                    <a:pt x="10096" y="7878"/>
                    <a:pt x="10096" y="9148"/>
                  </a:cubicBezTo>
                  <a:cubicBezTo>
                    <a:pt x="10096" y="10419"/>
                    <a:pt x="10096" y="11689"/>
                    <a:pt x="10636" y="11816"/>
                  </a:cubicBezTo>
                  <a:cubicBezTo>
                    <a:pt x="11176" y="11944"/>
                    <a:pt x="12256" y="10927"/>
                    <a:pt x="13066" y="9784"/>
                  </a:cubicBezTo>
                  <a:cubicBezTo>
                    <a:pt x="13876" y="8640"/>
                    <a:pt x="14416" y="7369"/>
                    <a:pt x="15631" y="5845"/>
                  </a:cubicBezTo>
                  <a:cubicBezTo>
                    <a:pt x="16846" y="4320"/>
                    <a:pt x="18736" y="2541"/>
                    <a:pt x="19816" y="2414"/>
                  </a:cubicBezTo>
                  <a:cubicBezTo>
                    <a:pt x="20896" y="2287"/>
                    <a:pt x="21166" y="3812"/>
                    <a:pt x="21301" y="5972"/>
                  </a:cubicBezTo>
                  <a:cubicBezTo>
                    <a:pt x="21436" y="8132"/>
                    <a:pt x="21436" y="10927"/>
                    <a:pt x="21436" y="13087"/>
                  </a:cubicBezTo>
                  <a:cubicBezTo>
                    <a:pt x="21436" y="15247"/>
                    <a:pt x="21436" y="16772"/>
                    <a:pt x="21436" y="17534"/>
                  </a:cubicBezTo>
                  <a:cubicBezTo>
                    <a:pt x="21436" y="18296"/>
                    <a:pt x="21436" y="18296"/>
                    <a:pt x="21436" y="18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1502700" y="5317491"/>
              <a:ext cx="107337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057" y="11918"/>
                    <a:pt x="4114" y="3818"/>
                    <a:pt x="7714" y="1118"/>
                  </a:cubicBezTo>
                  <a:cubicBezTo>
                    <a:pt x="11314" y="-1582"/>
                    <a:pt x="1645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1533367" y="5428441"/>
              <a:ext cx="115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1962710" y="5278831"/>
              <a:ext cx="214673" cy="15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3672"/>
                  </a:moveTo>
                  <a:cubicBezTo>
                    <a:pt x="0" y="1930"/>
                    <a:pt x="0" y="188"/>
                    <a:pt x="514" y="14"/>
                  </a:cubicBezTo>
                  <a:cubicBezTo>
                    <a:pt x="1029" y="-160"/>
                    <a:pt x="2057" y="1234"/>
                    <a:pt x="2829" y="4369"/>
                  </a:cubicBezTo>
                  <a:cubicBezTo>
                    <a:pt x="3600" y="7505"/>
                    <a:pt x="4114" y="12382"/>
                    <a:pt x="4243" y="15692"/>
                  </a:cubicBezTo>
                  <a:cubicBezTo>
                    <a:pt x="4371" y="19001"/>
                    <a:pt x="4114" y="20743"/>
                    <a:pt x="3857" y="20569"/>
                  </a:cubicBezTo>
                  <a:cubicBezTo>
                    <a:pt x="3600" y="20395"/>
                    <a:pt x="3343" y="18305"/>
                    <a:pt x="3986" y="15343"/>
                  </a:cubicBezTo>
                  <a:cubicBezTo>
                    <a:pt x="4629" y="12382"/>
                    <a:pt x="6171" y="8550"/>
                    <a:pt x="7457" y="6111"/>
                  </a:cubicBezTo>
                  <a:cubicBezTo>
                    <a:pt x="8743" y="3672"/>
                    <a:pt x="9771" y="2627"/>
                    <a:pt x="10414" y="2975"/>
                  </a:cubicBezTo>
                  <a:cubicBezTo>
                    <a:pt x="11057" y="3324"/>
                    <a:pt x="11314" y="5066"/>
                    <a:pt x="11443" y="7156"/>
                  </a:cubicBezTo>
                  <a:cubicBezTo>
                    <a:pt x="11571" y="9246"/>
                    <a:pt x="11571" y="11685"/>
                    <a:pt x="11829" y="11859"/>
                  </a:cubicBezTo>
                  <a:cubicBezTo>
                    <a:pt x="12086" y="12034"/>
                    <a:pt x="12600" y="9943"/>
                    <a:pt x="13243" y="8201"/>
                  </a:cubicBezTo>
                  <a:cubicBezTo>
                    <a:pt x="13886" y="6459"/>
                    <a:pt x="14657" y="5066"/>
                    <a:pt x="15686" y="4195"/>
                  </a:cubicBezTo>
                  <a:cubicBezTo>
                    <a:pt x="16714" y="3324"/>
                    <a:pt x="18000" y="2975"/>
                    <a:pt x="18900" y="3672"/>
                  </a:cubicBezTo>
                  <a:cubicBezTo>
                    <a:pt x="19800" y="4369"/>
                    <a:pt x="20314" y="6111"/>
                    <a:pt x="20700" y="9246"/>
                  </a:cubicBezTo>
                  <a:cubicBezTo>
                    <a:pt x="21086" y="12382"/>
                    <a:pt x="21343" y="16911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2269384" y="5275104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2277051" y="5183102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2346827" y="5250035"/>
              <a:ext cx="129563" cy="15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032" fill="norm" stroke="1" extrusionOk="0">
                  <a:moveTo>
                    <a:pt x="2413" y="2335"/>
                  </a:moveTo>
                  <a:cubicBezTo>
                    <a:pt x="2413" y="7478"/>
                    <a:pt x="2413" y="12621"/>
                    <a:pt x="1990" y="16049"/>
                  </a:cubicBezTo>
                  <a:cubicBezTo>
                    <a:pt x="1566" y="19478"/>
                    <a:pt x="719" y="21192"/>
                    <a:pt x="296" y="21021"/>
                  </a:cubicBezTo>
                  <a:cubicBezTo>
                    <a:pt x="-128" y="20849"/>
                    <a:pt x="-128" y="18792"/>
                    <a:pt x="507" y="15878"/>
                  </a:cubicBezTo>
                  <a:cubicBezTo>
                    <a:pt x="1143" y="12963"/>
                    <a:pt x="2413" y="9192"/>
                    <a:pt x="4319" y="6106"/>
                  </a:cubicBezTo>
                  <a:cubicBezTo>
                    <a:pt x="6225" y="3021"/>
                    <a:pt x="8766" y="621"/>
                    <a:pt x="10672" y="106"/>
                  </a:cubicBezTo>
                  <a:cubicBezTo>
                    <a:pt x="12578" y="-408"/>
                    <a:pt x="13848" y="963"/>
                    <a:pt x="14907" y="3878"/>
                  </a:cubicBezTo>
                  <a:cubicBezTo>
                    <a:pt x="15966" y="6792"/>
                    <a:pt x="16813" y="11249"/>
                    <a:pt x="17872" y="14163"/>
                  </a:cubicBezTo>
                  <a:cubicBezTo>
                    <a:pt x="18931" y="17078"/>
                    <a:pt x="20201" y="18449"/>
                    <a:pt x="21472" y="19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2597427" y="5092241"/>
              <a:ext cx="131969" cy="382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536" fill="norm" stroke="1" extrusionOk="0">
                  <a:moveTo>
                    <a:pt x="21045" y="1232"/>
                  </a:moveTo>
                  <a:cubicBezTo>
                    <a:pt x="19822" y="656"/>
                    <a:pt x="18600" y="80"/>
                    <a:pt x="15339" y="8"/>
                  </a:cubicBezTo>
                  <a:cubicBezTo>
                    <a:pt x="12079" y="-64"/>
                    <a:pt x="6781" y="368"/>
                    <a:pt x="4743" y="1448"/>
                  </a:cubicBezTo>
                  <a:cubicBezTo>
                    <a:pt x="2705" y="2528"/>
                    <a:pt x="3928" y="4256"/>
                    <a:pt x="5762" y="5912"/>
                  </a:cubicBezTo>
                  <a:cubicBezTo>
                    <a:pt x="7596" y="7568"/>
                    <a:pt x="10041" y="9152"/>
                    <a:pt x="10245" y="10592"/>
                  </a:cubicBezTo>
                  <a:cubicBezTo>
                    <a:pt x="10449" y="12032"/>
                    <a:pt x="8411" y="13328"/>
                    <a:pt x="6373" y="14264"/>
                  </a:cubicBezTo>
                  <a:cubicBezTo>
                    <a:pt x="4336" y="15200"/>
                    <a:pt x="2298" y="15776"/>
                    <a:pt x="1075" y="16496"/>
                  </a:cubicBezTo>
                  <a:cubicBezTo>
                    <a:pt x="-147" y="17216"/>
                    <a:pt x="-555" y="18080"/>
                    <a:pt x="1075" y="18944"/>
                  </a:cubicBezTo>
                  <a:cubicBezTo>
                    <a:pt x="2705" y="19808"/>
                    <a:pt x="6373" y="20672"/>
                    <a:pt x="9226" y="21104"/>
                  </a:cubicBezTo>
                  <a:cubicBezTo>
                    <a:pt x="12079" y="21536"/>
                    <a:pt x="14117" y="21536"/>
                    <a:pt x="16154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790729" y="5160101"/>
              <a:ext cx="122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5236"/>
                    <a:pt x="8100" y="10473"/>
                    <a:pt x="11700" y="14073"/>
                  </a:cubicBezTo>
                  <a:cubicBezTo>
                    <a:pt x="15300" y="17673"/>
                    <a:pt x="1845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836730" y="5144768"/>
              <a:ext cx="1226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503"/>
                    <a:pt x="10800" y="7005"/>
                    <a:pt x="7200" y="10605"/>
                  </a:cubicBezTo>
                  <a:cubicBezTo>
                    <a:pt x="3600" y="14205"/>
                    <a:pt x="1800" y="179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2997734" y="5344105"/>
              <a:ext cx="766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3135737" y="5344105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3342741" y="5321105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542079" y="5068099"/>
              <a:ext cx="16867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3349"/>
                    <a:pt x="6545" y="6698"/>
                    <a:pt x="10145" y="10298"/>
                  </a:cubicBezTo>
                  <a:cubicBezTo>
                    <a:pt x="13745" y="13898"/>
                    <a:pt x="17673" y="177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3618748" y="5037432"/>
              <a:ext cx="15333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2908"/>
                    <a:pt x="12240" y="5815"/>
                    <a:pt x="8640" y="9415"/>
                  </a:cubicBezTo>
                  <a:cubicBezTo>
                    <a:pt x="5040" y="13015"/>
                    <a:pt x="2520" y="17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3779751" y="5300170"/>
              <a:ext cx="130338" cy="12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2541" y="5036"/>
                  </a:moveTo>
                  <a:cubicBezTo>
                    <a:pt x="1694" y="7286"/>
                    <a:pt x="847" y="9536"/>
                    <a:pt x="424" y="11786"/>
                  </a:cubicBezTo>
                  <a:cubicBezTo>
                    <a:pt x="0" y="14036"/>
                    <a:pt x="0" y="16286"/>
                    <a:pt x="0" y="16286"/>
                  </a:cubicBezTo>
                  <a:cubicBezTo>
                    <a:pt x="0" y="16286"/>
                    <a:pt x="0" y="14036"/>
                    <a:pt x="847" y="11336"/>
                  </a:cubicBezTo>
                  <a:cubicBezTo>
                    <a:pt x="1694" y="8636"/>
                    <a:pt x="3388" y="5486"/>
                    <a:pt x="5294" y="3236"/>
                  </a:cubicBezTo>
                  <a:cubicBezTo>
                    <a:pt x="7200" y="986"/>
                    <a:pt x="9318" y="-364"/>
                    <a:pt x="11224" y="86"/>
                  </a:cubicBezTo>
                  <a:cubicBezTo>
                    <a:pt x="13129" y="536"/>
                    <a:pt x="14824" y="2786"/>
                    <a:pt x="16518" y="6611"/>
                  </a:cubicBezTo>
                  <a:cubicBezTo>
                    <a:pt x="18212" y="10436"/>
                    <a:pt x="19906" y="15836"/>
                    <a:pt x="21600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3986756" y="4996439"/>
              <a:ext cx="77999" cy="5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496" fill="norm" stroke="1" extrusionOk="0">
                  <a:moveTo>
                    <a:pt x="0" y="1732"/>
                  </a:moveTo>
                  <a:cubicBezTo>
                    <a:pt x="0" y="1192"/>
                    <a:pt x="0" y="652"/>
                    <a:pt x="2700" y="328"/>
                  </a:cubicBezTo>
                  <a:cubicBezTo>
                    <a:pt x="5400" y="4"/>
                    <a:pt x="10800" y="-104"/>
                    <a:pt x="14850" y="112"/>
                  </a:cubicBezTo>
                  <a:cubicBezTo>
                    <a:pt x="18900" y="328"/>
                    <a:pt x="21600" y="868"/>
                    <a:pt x="20250" y="2110"/>
                  </a:cubicBezTo>
                  <a:cubicBezTo>
                    <a:pt x="18900" y="3352"/>
                    <a:pt x="13500" y="5296"/>
                    <a:pt x="9788" y="6538"/>
                  </a:cubicBezTo>
                  <a:cubicBezTo>
                    <a:pt x="6075" y="7780"/>
                    <a:pt x="4050" y="8320"/>
                    <a:pt x="3375" y="8860"/>
                  </a:cubicBezTo>
                  <a:cubicBezTo>
                    <a:pt x="2700" y="9400"/>
                    <a:pt x="3375" y="9940"/>
                    <a:pt x="6412" y="10966"/>
                  </a:cubicBezTo>
                  <a:cubicBezTo>
                    <a:pt x="9450" y="11992"/>
                    <a:pt x="14850" y="13504"/>
                    <a:pt x="17213" y="14854"/>
                  </a:cubicBezTo>
                  <a:cubicBezTo>
                    <a:pt x="19575" y="16204"/>
                    <a:pt x="18900" y="17392"/>
                    <a:pt x="15525" y="18472"/>
                  </a:cubicBezTo>
                  <a:cubicBezTo>
                    <a:pt x="12150" y="19552"/>
                    <a:pt x="6075" y="20524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4400765" y="5137101"/>
              <a:ext cx="30650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0" y="0"/>
                  </a:moveTo>
                  <a:cubicBezTo>
                    <a:pt x="3570" y="2057"/>
                    <a:pt x="7140" y="4114"/>
                    <a:pt x="10354" y="5657"/>
                  </a:cubicBezTo>
                  <a:cubicBezTo>
                    <a:pt x="13567" y="7200"/>
                    <a:pt x="16423" y="8229"/>
                    <a:pt x="18298" y="8949"/>
                  </a:cubicBezTo>
                  <a:cubicBezTo>
                    <a:pt x="20172" y="9669"/>
                    <a:pt x="21064" y="10080"/>
                    <a:pt x="21332" y="10800"/>
                  </a:cubicBezTo>
                  <a:cubicBezTo>
                    <a:pt x="21600" y="11520"/>
                    <a:pt x="21243" y="12549"/>
                    <a:pt x="19190" y="13989"/>
                  </a:cubicBezTo>
                  <a:cubicBezTo>
                    <a:pt x="17137" y="15429"/>
                    <a:pt x="13388" y="17280"/>
                    <a:pt x="11068" y="18617"/>
                  </a:cubicBezTo>
                  <a:cubicBezTo>
                    <a:pt x="8747" y="19954"/>
                    <a:pt x="7855" y="20777"/>
                    <a:pt x="69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4607770" y="5405440"/>
              <a:ext cx="19167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965"/>
                    <a:pt x="12960" y="5929"/>
                    <a:pt x="9360" y="9529"/>
                  </a:cubicBezTo>
                  <a:cubicBezTo>
                    <a:pt x="5760" y="13129"/>
                    <a:pt x="2880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5010173" y="5199451"/>
              <a:ext cx="295281" cy="22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257" fill="norm" stroke="1" extrusionOk="0">
                  <a:moveTo>
                    <a:pt x="10343" y="12421"/>
                  </a:moveTo>
                  <a:cubicBezTo>
                    <a:pt x="11087" y="9966"/>
                    <a:pt x="11832" y="7512"/>
                    <a:pt x="12298" y="5548"/>
                  </a:cubicBezTo>
                  <a:cubicBezTo>
                    <a:pt x="12763" y="3584"/>
                    <a:pt x="12949" y="2112"/>
                    <a:pt x="12577" y="1130"/>
                  </a:cubicBezTo>
                  <a:cubicBezTo>
                    <a:pt x="12205" y="148"/>
                    <a:pt x="11274" y="-343"/>
                    <a:pt x="9318" y="271"/>
                  </a:cubicBezTo>
                  <a:cubicBezTo>
                    <a:pt x="7363" y="884"/>
                    <a:pt x="4384" y="2602"/>
                    <a:pt x="2522" y="4566"/>
                  </a:cubicBezTo>
                  <a:cubicBezTo>
                    <a:pt x="660" y="6530"/>
                    <a:pt x="-85" y="8739"/>
                    <a:pt x="8" y="10948"/>
                  </a:cubicBezTo>
                  <a:cubicBezTo>
                    <a:pt x="101" y="13157"/>
                    <a:pt x="1032" y="15366"/>
                    <a:pt x="2708" y="15857"/>
                  </a:cubicBezTo>
                  <a:cubicBezTo>
                    <a:pt x="4384" y="16348"/>
                    <a:pt x="6805" y="15121"/>
                    <a:pt x="8387" y="14016"/>
                  </a:cubicBezTo>
                  <a:cubicBezTo>
                    <a:pt x="9970" y="12912"/>
                    <a:pt x="10715" y="11930"/>
                    <a:pt x="11553" y="10948"/>
                  </a:cubicBezTo>
                  <a:cubicBezTo>
                    <a:pt x="12391" y="9966"/>
                    <a:pt x="13322" y="8984"/>
                    <a:pt x="13974" y="9721"/>
                  </a:cubicBezTo>
                  <a:cubicBezTo>
                    <a:pt x="14625" y="10457"/>
                    <a:pt x="14998" y="12912"/>
                    <a:pt x="16208" y="15121"/>
                  </a:cubicBezTo>
                  <a:cubicBezTo>
                    <a:pt x="17418" y="17330"/>
                    <a:pt x="19467" y="19293"/>
                    <a:pt x="21515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6371143" y="5076867"/>
              <a:ext cx="170148" cy="451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47" fill="norm" stroke="1" extrusionOk="0">
                  <a:moveTo>
                    <a:pt x="20310" y="15323"/>
                  </a:moveTo>
                  <a:cubicBezTo>
                    <a:pt x="20955" y="14713"/>
                    <a:pt x="21600" y="14103"/>
                    <a:pt x="21439" y="13493"/>
                  </a:cubicBezTo>
                  <a:cubicBezTo>
                    <a:pt x="21278" y="12883"/>
                    <a:pt x="20310" y="12272"/>
                    <a:pt x="18215" y="11601"/>
                  </a:cubicBezTo>
                  <a:cubicBezTo>
                    <a:pt x="16119" y="10930"/>
                    <a:pt x="12896" y="10198"/>
                    <a:pt x="10316" y="8794"/>
                  </a:cubicBezTo>
                  <a:cubicBezTo>
                    <a:pt x="7737" y="7391"/>
                    <a:pt x="5803" y="5316"/>
                    <a:pt x="4997" y="3974"/>
                  </a:cubicBezTo>
                  <a:cubicBezTo>
                    <a:pt x="4191" y="2632"/>
                    <a:pt x="4513" y="2022"/>
                    <a:pt x="5481" y="1472"/>
                  </a:cubicBezTo>
                  <a:cubicBezTo>
                    <a:pt x="6448" y="923"/>
                    <a:pt x="8060" y="435"/>
                    <a:pt x="9672" y="191"/>
                  </a:cubicBezTo>
                  <a:cubicBezTo>
                    <a:pt x="11284" y="-53"/>
                    <a:pt x="12896" y="-53"/>
                    <a:pt x="14346" y="130"/>
                  </a:cubicBezTo>
                  <a:cubicBezTo>
                    <a:pt x="15797" y="313"/>
                    <a:pt x="17087" y="679"/>
                    <a:pt x="17892" y="1839"/>
                  </a:cubicBezTo>
                  <a:cubicBezTo>
                    <a:pt x="18698" y="2998"/>
                    <a:pt x="19021" y="4950"/>
                    <a:pt x="16603" y="7452"/>
                  </a:cubicBezTo>
                  <a:cubicBezTo>
                    <a:pt x="14185" y="9954"/>
                    <a:pt x="9027" y="13005"/>
                    <a:pt x="5481" y="14957"/>
                  </a:cubicBezTo>
                  <a:cubicBezTo>
                    <a:pt x="1934" y="16910"/>
                    <a:pt x="0" y="17764"/>
                    <a:pt x="0" y="18008"/>
                  </a:cubicBezTo>
                  <a:cubicBezTo>
                    <a:pt x="0" y="18252"/>
                    <a:pt x="1934" y="17886"/>
                    <a:pt x="3707" y="17703"/>
                  </a:cubicBezTo>
                  <a:cubicBezTo>
                    <a:pt x="5481" y="17520"/>
                    <a:pt x="7093" y="17520"/>
                    <a:pt x="8221" y="17825"/>
                  </a:cubicBezTo>
                  <a:cubicBezTo>
                    <a:pt x="9349" y="18130"/>
                    <a:pt x="9994" y="18740"/>
                    <a:pt x="11606" y="19411"/>
                  </a:cubicBezTo>
                  <a:cubicBezTo>
                    <a:pt x="13218" y="20083"/>
                    <a:pt x="15797" y="20815"/>
                    <a:pt x="18376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7381692" y="4953311"/>
              <a:ext cx="329551" cy="55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94" fill="norm" stroke="1" extrusionOk="0">
                  <a:moveTo>
                    <a:pt x="1093" y="21394"/>
                  </a:moveTo>
                  <a:cubicBezTo>
                    <a:pt x="595" y="20998"/>
                    <a:pt x="96" y="20601"/>
                    <a:pt x="13" y="20155"/>
                  </a:cubicBezTo>
                  <a:cubicBezTo>
                    <a:pt x="-70" y="19710"/>
                    <a:pt x="262" y="19214"/>
                    <a:pt x="761" y="17381"/>
                  </a:cubicBezTo>
                  <a:cubicBezTo>
                    <a:pt x="1259" y="15548"/>
                    <a:pt x="1924" y="12377"/>
                    <a:pt x="2838" y="9355"/>
                  </a:cubicBezTo>
                  <a:cubicBezTo>
                    <a:pt x="3752" y="6333"/>
                    <a:pt x="4915" y="3460"/>
                    <a:pt x="5828" y="1825"/>
                  </a:cubicBezTo>
                  <a:cubicBezTo>
                    <a:pt x="6742" y="190"/>
                    <a:pt x="7407" y="-206"/>
                    <a:pt x="7988" y="91"/>
                  </a:cubicBezTo>
                  <a:cubicBezTo>
                    <a:pt x="8570" y="388"/>
                    <a:pt x="9068" y="1379"/>
                    <a:pt x="9401" y="2965"/>
                  </a:cubicBezTo>
                  <a:cubicBezTo>
                    <a:pt x="9733" y="4550"/>
                    <a:pt x="9899" y="6730"/>
                    <a:pt x="10065" y="8117"/>
                  </a:cubicBezTo>
                  <a:cubicBezTo>
                    <a:pt x="10232" y="9504"/>
                    <a:pt x="10398" y="10099"/>
                    <a:pt x="10813" y="10544"/>
                  </a:cubicBezTo>
                  <a:cubicBezTo>
                    <a:pt x="11228" y="10990"/>
                    <a:pt x="11893" y="11288"/>
                    <a:pt x="12558" y="11288"/>
                  </a:cubicBezTo>
                  <a:cubicBezTo>
                    <a:pt x="13222" y="11288"/>
                    <a:pt x="13887" y="10990"/>
                    <a:pt x="14967" y="10346"/>
                  </a:cubicBezTo>
                  <a:cubicBezTo>
                    <a:pt x="16047" y="9702"/>
                    <a:pt x="17542" y="8711"/>
                    <a:pt x="18705" y="8166"/>
                  </a:cubicBezTo>
                  <a:cubicBezTo>
                    <a:pt x="19868" y="7622"/>
                    <a:pt x="20699" y="7522"/>
                    <a:pt x="21115" y="7820"/>
                  </a:cubicBezTo>
                  <a:cubicBezTo>
                    <a:pt x="21530" y="8117"/>
                    <a:pt x="21530" y="8811"/>
                    <a:pt x="21115" y="10544"/>
                  </a:cubicBezTo>
                  <a:cubicBezTo>
                    <a:pt x="20699" y="12278"/>
                    <a:pt x="19868" y="15053"/>
                    <a:pt x="19038" y="17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7843176" y="5244436"/>
              <a:ext cx="145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7896844" y="5359439"/>
              <a:ext cx="107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8157517" y="5221594"/>
              <a:ext cx="260673" cy="18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5236"/>
                  </a:moveTo>
                  <a:cubicBezTo>
                    <a:pt x="847" y="3485"/>
                    <a:pt x="1694" y="1733"/>
                    <a:pt x="2118" y="1587"/>
                  </a:cubicBezTo>
                  <a:cubicBezTo>
                    <a:pt x="2541" y="1441"/>
                    <a:pt x="2541" y="2901"/>
                    <a:pt x="2435" y="5966"/>
                  </a:cubicBezTo>
                  <a:cubicBezTo>
                    <a:pt x="2329" y="9031"/>
                    <a:pt x="2118" y="13701"/>
                    <a:pt x="1800" y="16766"/>
                  </a:cubicBezTo>
                  <a:cubicBezTo>
                    <a:pt x="1482" y="19831"/>
                    <a:pt x="1059" y="21290"/>
                    <a:pt x="847" y="21290"/>
                  </a:cubicBezTo>
                  <a:cubicBezTo>
                    <a:pt x="635" y="21290"/>
                    <a:pt x="635" y="19831"/>
                    <a:pt x="1800" y="16182"/>
                  </a:cubicBezTo>
                  <a:cubicBezTo>
                    <a:pt x="2965" y="12533"/>
                    <a:pt x="5294" y="6695"/>
                    <a:pt x="6988" y="3485"/>
                  </a:cubicBezTo>
                  <a:cubicBezTo>
                    <a:pt x="8682" y="274"/>
                    <a:pt x="9741" y="-310"/>
                    <a:pt x="10271" y="128"/>
                  </a:cubicBezTo>
                  <a:cubicBezTo>
                    <a:pt x="10800" y="566"/>
                    <a:pt x="10800" y="2025"/>
                    <a:pt x="10800" y="3485"/>
                  </a:cubicBezTo>
                  <a:cubicBezTo>
                    <a:pt x="10800" y="4944"/>
                    <a:pt x="10800" y="6404"/>
                    <a:pt x="11224" y="6695"/>
                  </a:cubicBezTo>
                  <a:cubicBezTo>
                    <a:pt x="11647" y="6987"/>
                    <a:pt x="12494" y="6112"/>
                    <a:pt x="13341" y="5090"/>
                  </a:cubicBezTo>
                  <a:cubicBezTo>
                    <a:pt x="14188" y="4068"/>
                    <a:pt x="15035" y="2901"/>
                    <a:pt x="16306" y="2025"/>
                  </a:cubicBezTo>
                  <a:cubicBezTo>
                    <a:pt x="17577" y="1149"/>
                    <a:pt x="19271" y="566"/>
                    <a:pt x="20118" y="1003"/>
                  </a:cubicBezTo>
                  <a:cubicBezTo>
                    <a:pt x="20965" y="1441"/>
                    <a:pt x="20965" y="2901"/>
                    <a:pt x="21071" y="6112"/>
                  </a:cubicBezTo>
                  <a:cubicBezTo>
                    <a:pt x="21177" y="9322"/>
                    <a:pt x="21388" y="14285"/>
                    <a:pt x="21600" y="19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8466746" y="5238319"/>
              <a:ext cx="97114" cy="10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4" fill="norm" stroke="1" extrusionOk="0">
                  <a:moveTo>
                    <a:pt x="18189" y="5859"/>
                  </a:moveTo>
                  <a:cubicBezTo>
                    <a:pt x="16484" y="3802"/>
                    <a:pt x="14779" y="1745"/>
                    <a:pt x="12505" y="717"/>
                  </a:cubicBezTo>
                  <a:cubicBezTo>
                    <a:pt x="10232" y="-312"/>
                    <a:pt x="7389" y="-312"/>
                    <a:pt x="4832" y="1231"/>
                  </a:cubicBezTo>
                  <a:cubicBezTo>
                    <a:pt x="2274" y="2774"/>
                    <a:pt x="0" y="5859"/>
                    <a:pt x="0" y="9717"/>
                  </a:cubicBezTo>
                  <a:cubicBezTo>
                    <a:pt x="0" y="13574"/>
                    <a:pt x="2274" y="18202"/>
                    <a:pt x="6253" y="19745"/>
                  </a:cubicBezTo>
                  <a:cubicBezTo>
                    <a:pt x="10232" y="21288"/>
                    <a:pt x="15916" y="19745"/>
                    <a:pt x="21600" y="18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8571527" y="5275104"/>
              <a:ext cx="14567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5" y="5538"/>
                    <a:pt x="10611" y="11077"/>
                    <a:pt x="14211" y="14677"/>
                  </a:cubicBezTo>
                  <a:cubicBezTo>
                    <a:pt x="17811" y="18277"/>
                    <a:pt x="19705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8632862" y="5252103"/>
              <a:ext cx="15333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909"/>
                    <a:pt x="10080" y="9818"/>
                    <a:pt x="6480" y="13418"/>
                  </a:cubicBezTo>
                  <a:cubicBezTo>
                    <a:pt x="2880" y="17018"/>
                    <a:pt x="1440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9038545" y="5022230"/>
              <a:ext cx="115662" cy="43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66" fill="norm" stroke="1" extrusionOk="0">
                  <a:moveTo>
                    <a:pt x="21251" y="6021"/>
                  </a:moveTo>
                  <a:cubicBezTo>
                    <a:pt x="21251" y="4515"/>
                    <a:pt x="21251" y="3008"/>
                    <a:pt x="21251" y="1940"/>
                  </a:cubicBezTo>
                  <a:cubicBezTo>
                    <a:pt x="21251" y="873"/>
                    <a:pt x="21251" y="245"/>
                    <a:pt x="19842" y="56"/>
                  </a:cubicBezTo>
                  <a:cubicBezTo>
                    <a:pt x="18434" y="-132"/>
                    <a:pt x="15616" y="119"/>
                    <a:pt x="11390" y="1312"/>
                  </a:cubicBezTo>
                  <a:cubicBezTo>
                    <a:pt x="7164" y="2505"/>
                    <a:pt x="1529" y="4640"/>
                    <a:pt x="590" y="6775"/>
                  </a:cubicBezTo>
                  <a:cubicBezTo>
                    <a:pt x="-349" y="8910"/>
                    <a:pt x="3408" y="11045"/>
                    <a:pt x="6460" y="12363"/>
                  </a:cubicBezTo>
                  <a:cubicBezTo>
                    <a:pt x="9512" y="13682"/>
                    <a:pt x="11860" y="14184"/>
                    <a:pt x="12094" y="14624"/>
                  </a:cubicBezTo>
                  <a:cubicBezTo>
                    <a:pt x="12329" y="15063"/>
                    <a:pt x="10451" y="15440"/>
                    <a:pt x="8338" y="15754"/>
                  </a:cubicBezTo>
                  <a:cubicBezTo>
                    <a:pt x="6225" y="16068"/>
                    <a:pt x="3877" y="16319"/>
                    <a:pt x="2234" y="17135"/>
                  </a:cubicBezTo>
                  <a:cubicBezTo>
                    <a:pt x="590" y="17952"/>
                    <a:pt x="-349" y="19333"/>
                    <a:pt x="121" y="20212"/>
                  </a:cubicBezTo>
                  <a:cubicBezTo>
                    <a:pt x="590" y="21091"/>
                    <a:pt x="2468" y="21468"/>
                    <a:pt x="5521" y="21342"/>
                  </a:cubicBezTo>
                  <a:cubicBezTo>
                    <a:pt x="8573" y="21217"/>
                    <a:pt x="12799" y="20589"/>
                    <a:pt x="17025" y="19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9223208" y="5190769"/>
              <a:ext cx="12267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3840"/>
                    <a:pt x="1800" y="7680"/>
                    <a:pt x="4725" y="11280"/>
                  </a:cubicBezTo>
                  <a:cubicBezTo>
                    <a:pt x="7650" y="14880"/>
                    <a:pt x="12600" y="18240"/>
                    <a:pt x="15750" y="19920"/>
                  </a:cubicBezTo>
                  <a:cubicBezTo>
                    <a:pt x="18900" y="21600"/>
                    <a:pt x="2025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9215541" y="5183102"/>
              <a:ext cx="16867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1054"/>
                    <a:pt x="13745" y="2107"/>
                    <a:pt x="10145" y="4478"/>
                  </a:cubicBezTo>
                  <a:cubicBezTo>
                    <a:pt x="6545" y="6849"/>
                    <a:pt x="3273" y="10537"/>
                    <a:pt x="1636" y="13610"/>
                  </a:cubicBezTo>
                  <a:cubicBezTo>
                    <a:pt x="0" y="16683"/>
                    <a:pt x="0" y="19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9368878" y="5420774"/>
              <a:ext cx="2300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9529881" y="5436107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9851889" y="5137101"/>
              <a:ext cx="13800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3287"/>
                    <a:pt x="6400" y="6574"/>
                    <a:pt x="10000" y="10174"/>
                  </a:cubicBezTo>
                  <a:cubicBezTo>
                    <a:pt x="13600" y="13774"/>
                    <a:pt x="17600" y="176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9882556" y="5183102"/>
              <a:ext cx="20700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0"/>
                    <a:pt x="18933" y="0"/>
                    <a:pt x="16800" y="1330"/>
                  </a:cubicBezTo>
                  <a:cubicBezTo>
                    <a:pt x="14667" y="2661"/>
                    <a:pt x="11733" y="5322"/>
                    <a:pt x="8800" y="8922"/>
                  </a:cubicBezTo>
                  <a:cubicBezTo>
                    <a:pt x="5867" y="12522"/>
                    <a:pt x="2933" y="170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10097227" y="5414252"/>
              <a:ext cx="122671" cy="152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1999"/>
                  </a:moveTo>
                  <a:cubicBezTo>
                    <a:pt x="1350" y="3439"/>
                    <a:pt x="2700" y="4879"/>
                    <a:pt x="3150" y="6499"/>
                  </a:cubicBezTo>
                  <a:cubicBezTo>
                    <a:pt x="3600" y="8119"/>
                    <a:pt x="3150" y="9919"/>
                    <a:pt x="2250" y="12079"/>
                  </a:cubicBezTo>
                  <a:cubicBezTo>
                    <a:pt x="1350" y="14239"/>
                    <a:pt x="0" y="16759"/>
                    <a:pt x="0" y="17299"/>
                  </a:cubicBezTo>
                  <a:cubicBezTo>
                    <a:pt x="0" y="17839"/>
                    <a:pt x="1350" y="16399"/>
                    <a:pt x="3600" y="13699"/>
                  </a:cubicBezTo>
                  <a:cubicBezTo>
                    <a:pt x="5850" y="10999"/>
                    <a:pt x="9000" y="7039"/>
                    <a:pt x="11250" y="4339"/>
                  </a:cubicBezTo>
                  <a:cubicBezTo>
                    <a:pt x="13500" y="1639"/>
                    <a:pt x="14850" y="199"/>
                    <a:pt x="16425" y="19"/>
                  </a:cubicBezTo>
                  <a:cubicBezTo>
                    <a:pt x="18000" y="-161"/>
                    <a:pt x="19800" y="919"/>
                    <a:pt x="20700" y="4699"/>
                  </a:cubicBezTo>
                  <a:cubicBezTo>
                    <a:pt x="21600" y="8479"/>
                    <a:pt x="21600" y="14959"/>
                    <a:pt x="2160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10364922" y="5129373"/>
              <a:ext cx="61980" cy="45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82" fill="norm" stroke="1" extrusionOk="0">
                  <a:moveTo>
                    <a:pt x="7994" y="367"/>
                  </a:moveTo>
                  <a:cubicBezTo>
                    <a:pt x="12314" y="125"/>
                    <a:pt x="16634" y="-118"/>
                    <a:pt x="18794" y="64"/>
                  </a:cubicBezTo>
                  <a:cubicBezTo>
                    <a:pt x="20954" y="246"/>
                    <a:pt x="20954" y="853"/>
                    <a:pt x="20954" y="1945"/>
                  </a:cubicBezTo>
                  <a:cubicBezTo>
                    <a:pt x="20954" y="3037"/>
                    <a:pt x="20954" y="4615"/>
                    <a:pt x="17930" y="5828"/>
                  </a:cubicBezTo>
                  <a:cubicBezTo>
                    <a:pt x="14906" y="7042"/>
                    <a:pt x="8858" y="7891"/>
                    <a:pt x="4970" y="8619"/>
                  </a:cubicBezTo>
                  <a:cubicBezTo>
                    <a:pt x="1082" y="9347"/>
                    <a:pt x="-646" y="9954"/>
                    <a:pt x="218" y="10439"/>
                  </a:cubicBezTo>
                  <a:cubicBezTo>
                    <a:pt x="1082" y="10925"/>
                    <a:pt x="4538" y="11289"/>
                    <a:pt x="7562" y="12502"/>
                  </a:cubicBezTo>
                  <a:cubicBezTo>
                    <a:pt x="10586" y="13716"/>
                    <a:pt x="13178" y="15779"/>
                    <a:pt x="11882" y="17417"/>
                  </a:cubicBezTo>
                  <a:cubicBezTo>
                    <a:pt x="10586" y="19055"/>
                    <a:pt x="5402" y="20269"/>
                    <a:pt x="218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10688716" y="5259770"/>
              <a:ext cx="21353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6085" y="2880"/>
                    <a:pt x="10685" y="5760"/>
                    <a:pt x="7471" y="7680"/>
                  </a:cubicBezTo>
                  <a:cubicBezTo>
                    <a:pt x="4256" y="9600"/>
                    <a:pt x="3228" y="10560"/>
                    <a:pt x="2199" y="11400"/>
                  </a:cubicBezTo>
                  <a:cubicBezTo>
                    <a:pt x="1171" y="12240"/>
                    <a:pt x="142" y="12960"/>
                    <a:pt x="14" y="13800"/>
                  </a:cubicBezTo>
                  <a:cubicBezTo>
                    <a:pt x="-115" y="14640"/>
                    <a:pt x="656" y="15600"/>
                    <a:pt x="2714" y="16200"/>
                  </a:cubicBezTo>
                  <a:cubicBezTo>
                    <a:pt x="4771" y="16800"/>
                    <a:pt x="8114" y="17040"/>
                    <a:pt x="10814" y="17280"/>
                  </a:cubicBezTo>
                  <a:cubicBezTo>
                    <a:pt x="13514" y="17520"/>
                    <a:pt x="15571" y="17760"/>
                    <a:pt x="16728" y="18480"/>
                  </a:cubicBezTo>
                  <a:cubicBezTo>
                    <a:pt x="17885" y="19200"/>
                    <a:pt x="18142" y="20400"/>
                    <a:pt x="183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10704961" y="5574110"/>
              <a:ext cx="220286" cy="2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700" fill="norm" stroke="1" extrusionOk="0">
                  <a:moveTo>
                    <a:pt x="1290" y="0"/>
                  </a:moveTo>
                  <a:cubicBezTo>
                    <a:pt x="545" y="7200"/>
                    <a:pt x="-200" y="14400"/>
                    <a:pt x="48" y="18000"/>
                  </a:cubicBezTo>
                  <a:cubicBezTo>
                    <a:pt x="297" y="21600"/>
                    <a:pt x="1538" y="21600"/>
                    <a:pt x="5262" y="18000"/>
                  </a:cubicBezTo>
                  <a:cubicBezTo>
                    <a:pt x="8986" y="14400"/>
                    <a:pt x="15193" y="7200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11170585" y="5137101"/>
              <a:ext cx="187179" cy="451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543" fill="norm" stroke="1" extrusionOk="0">
                  <a:moveTo>
                    <a:pt x="14011" y="0"/>
                  </a:moveTo>
                  <a:cubicBezTo>
                    <a:pt x="12259" y="2807"/>
                    <a:pt x="10508" y="5614"/>
                    <a:pt x="8465" y="8908"/>
                  </a:cubicBezTo>
                  <a:cubicBezTo>
                    <a:pt x="6422" y="12203"/>
                    <a:pt x="4087" y="15986"/>
                    <a:pt x="2627" y="18305"/>
                  </a:cubicBezTo>
                  <a:cubicBezTo>
                    <a:pt x="1168" y="20624"/>
                    <a:pt x="584" y="21478"/>
                    <a:pt x="584" y="21539"/>
                  </a:cubicBezTo>
                  <a:cubicBezTo>
                    <a:pt x="584" y="21600"/>
                    <a:pt x="1168" y="20868"/>
                    <a:pt x="2627" y="19647"/>
                  </a:cubicBezTo>
                  <a:cubicBezTo>
                    <a:pt x="4087" y="18427"/>
                    <a:pt x="6422" y="16719"/>
                    <a:pt x="8611" y="15437"/>
                  </a:cubicBezTo>
                  <a:cubicBezTo>
                    <a:pt x="10800" y="14156"/>
                    <a:pt x="12843" y="13302"/>
                    <a:pt x="14595" y="12875"/>
                  </a:cubicBezTo>
                  <a:cubicBezTo>
                    <a:pt x="16346" y="12447"/>
                    <a:pt x="17805" y="12447"/>
                    <a:pt x="18827" y="12936"/>
                  </a:cubicBezTo>
                  <a:cubicBezTo>
                    <a:pt x="19849" y="13424"/>
                    <a:pt x="20432" y="14400"/>
                    <a:pt x="20870" y="15620"/>
                  </a:cubicBezTo>
                  <a:cubicBezTo>
                    <a:pt x="21308" y="16841"/>
                    <a:pt x="21600" y="18305"/>
                    <a:pt x="21162" y="19281"/>
                  </a:cubicBezTo>
                  <a:cubicBezTo>
                    <a:pt x="20724" y="20258"/>
                    <a:pt x="19557" y="20746"/>
                    <a:pt x="16346" y="21051"/>
                  </a:cubicBezTo>
                  <a:cubicBezTo>
                    <a:pt x="13135" y="21356"/>
                    <a:pt x="7881" y="21478"/>
                    <a:pt x="4816" y="21295"/>
                  </a:cubicBezTo>
                  <a:cubicBezTo>
                    <a:pt x="1751" y="21112"/>
                    <a:pt x="876" y="20624"/>
                    <a:pt x="0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2340941" y="6324153"/>
              <a:ext cx="319453" cy="23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10714" y="4347"/>
                  </a:moveTo>
                  <a:cubicBezTo>
                    <a:pt x="10368" y="2938"/>
                    <a:pt x="10022" y="1529"/>
                    <a:pt x="9418" y="708"/>
                  </a:cubicBezTo>
                  <a:cubicBezTo>
                    <a:pt x="8813" y="-114"/>
                    <a:pt x="7949" y="-349"/>
                    <a:pt x="6394" y="708"/>
                  </a:cubicBezTo>
                  <a:cubicBezTo>
                    <a:pt x="4838" y="1764"/>
                    <a:pt x="2592" y="4112"/>
                    <a:pt x="1382" y="6577"/>
                  </a:cubicBezTo>
                  <a:cubicBezTo>
                    <a:pt x="173" y="9042"/>
                    <a:pt x="0" y="11625"/>
                    <a:pt x="0" y="13503"/>
                  </a:cubicBezTo>
                  <a:cubicBezTo>
                    <a:pt x="0" y="15381"/>
                    <a:pt x="173" y="16555"/>
                    <a:pt x="1469" y="16908"/>
                  </a:cubicBezTo>
                  <a:cubicBezTo>
                    <a:pt x="2765" y="17260"/>
                    <a:pt x="5184" y="16790"/>
                    <a:pt x="6739" y="15381"/>
                  </a:cubicBezTo>
                  <a:cubicBezTo>
                    <a:pt x="8294" y="13973"/>
                    <a:pt x="8986" y="11625"/>
                    <a:pt x="9418" y="9512"/>
                  </a:cubicBezTo>
                  <a:cubicBezTo>
                    <a:pt x="9850" y="7399"/>
                    <a:pt x="10022" y="5521"/>
                    <a:pt x="10368" y="5638"/>
                  </a:cubicBezTo>
                  <a:cubicBezTo>
                    <a:pt x="10714" y="5755"/>
                    <a:pt x="11232" y="7868"/>
                    <a:pt x="12269" y="10568"/>
                  </a:cubicBezTo>
                  <a:cubicBezTo>
                    <a:pt x="13306" y="13268"/>
                    <a:pt x="14861" y="16555"/>
                    <a:pt x="16502" y="18434"/>
                  </a:cubicBezTo>
                  <a:cubicBezTo>
                    <a:pt x="18144" y="20312"/>
                    <a:pt x="19872" y="20781"/>
                    <a:pt x="21600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2750100" y="6348461"/>
              <a:ext cx="20930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8971" y="0"/>
                  </a:moveTo>
                  <a:cubicBezTo>
                    <a:pt x="16368" y="771"/>
                    <a:pt x="13766" y="1543"/>
                    <a:pt x="10643" y="3857"/>
                  </a:cubicBezTo>
                  <a:cubicBezTo>
                    <a:pt x="7520" y="6171"/>
                    <a:pt x="3877" y="10029"/>
                    <a:pt x="1925" y="12600"/>
                  </a:cubicBezTo>
                  <a:cubicBezTo>
                    <a:pt x="-27" y="15171"/>
                    <a:pt x="-287" y="16457"/>
                    <a:pt x="233" y="17357"/>
                  </a:cubicBezTo>
                  <a:cubicBezTo>
                    <a:pt x="754" y="18257"/>
                    <a:pt x="2055" y="18771"/>
                    <a:pt x="4658" y="19029"/>
                  </a:cubicBezTo>
                  <a:cubicBezTo>
                    <a:pt x="7260" y="19286"/>
                    <a:pt x="11164" y="19286"/>
                    <a:pt x="13766" y="19157"/>
                  </a:cubicBezTo>
                  <a:cubicBezTo>
                    <a:pt x="16368" y="19029"/>
                    <a:pt x="17670" y="18771"/>
                    <a:pt x="18711" y="19157"/>
                  </a:cubicBezTo>
                  <a:cubicBezTo>
                    <a:pt x="19752" y="19543"/>
                    <a:pt x="20532" y="20571"/>
                    <a:pt x="213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2744728" y="6639802"/>
              <a:ext cx="214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3151390" y="6358197"/>
              <a:ext cx="298688" cy="17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47" fill="norm" stroke="1" extrusionOk="0">
                  <a:moveTo>
                    <a:pt x="531" y="1625"/>
                  </a:moveTo>
                  <a:cubicBezTo>
                    <a:pt x="346" y="5069"/>
                    <a:pt x="162" y="8512"/>
                    <a:pt x="69" y="11956"/>
                  </a:cubicBezTo>
                  <a:cubicBezTo>
                    <a:pt x="-23" y="15399"/>
                    <a:pt x="-23" y="18843"/>
                    <a:pt x="69" y="19782"/>
                  </a:cubicBezTo>
                  <a:cubicBezTo>
                    <a:pt x="162" y="20721"/>
                    <a:pt x="346" y="19156"/>
                    <a:pt x="992" y="16182"/>
                  </a:cubicBezTo>
                  <a:cubicBezTo>
                    <a:pt x="1639" y="13208"/>
                    <a:pt x="2746" y="8825"/>
                    <a:pt x="3577" y="6008"/>
                  </a:cubicBezTo>
                  <a:cubicBezTo>
                    <a:pt x="4408" y="3190"/>
                    <a:pt x="4962" y="1938"/>
                    <a:pt x="5608" y="1782"/>
                  </a:cubicBezTo>
                  <a:cubicBezTo>
                    <a:pt x="6254" y="1625"/>
                    <a:pt x="6992" y="2564"/>
                    <a:pt x="7362" y="3817"/>
                  </a:cubicBezTo>
                  <a:cubicBezTo>
                    <a:pt x="7731" y="5069"/>
                    <a:pt x="7731" y="6634"/>
                    <a:pt x="7731" y="8825"/>
                  </a:cubicBezTo>
                  <a:cubicBezTo>
                    <a:pt x="7731" y="11017"/>
                    <a:pt x="7731" y="13834"/>
                    <a:pt x="8008" y="14304"/>
                  </a:cubicBezTo>
                  <a:cubicBezTo>
                    <a:pt x="8285" y="14773"/>
                    <a:pt x="8839" y="12895"/>
                    <a:pt x="9669" y="10547"/>
                  </a:cubicBezTo>
                  <a:cubicBezTo>
                    <a:pt x="10500" y="8199"/>
                    <a:pt x="11608" y="5382"/>
                    <a:pt x="12623" y="3504"/>
                  </a:cubicBezTo>
                  <a:cubicBezTo>
                    <a:pt x="13639" y="1625"/>
                    <a:pt x="14562" y="686"/>
                    <a:pt x="15485" y="217"/>
                  </a:cubicBezTo>
                  <a:cubicBezTo>
                    <a:pt x="16408" y="-253"/>
                    <a:pt x="17331" y="-253"/>
                    <a:pt x="18346" y="3347"/>
                  </a:cubicBezTo>
                  <a:cubicBezTo>
                    <a:pt x="19362" y="6947"/>
                    <a:pt x="20469" y="14147"/>
                    <a:pt x="21577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5005081" y="6213873"/>
              <a:ext cx="216037" cy="34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86" fill="norm" stroke="1" extrusionOk="0">
                  <a:moveTo>
                    <a:pt x="14621" y="13226"/>
                  </a:moveTo>
                  <a:cubicBezTo>
                    <a:pt x="10301" y="11786"/>
                    <a:pt x="5981" y="10346"/>
                    <a:pt x="3694" y="8746"/>
                  </a:cubicBezTo>
                  <a:cubicBezTo>
                    <a:pt x="1407" y="7146"/>
                    <a:pt x="1153" y="5386"/>
                    <a:pt x="2042" y="3866"/>
                  </a:cubicBezTo>
                  <a:cubicBezTo>
                    <a:pt x="2931" y="2346"/>
                    <a:pt x="4964" y="1066"/>
                    <a:pt x="6616" y="426"/>
                  </a:cubicBezTo>
                  <a:cubicBezTo>
                    <a:pt x="8268" y="-214"/>
                    <a:pt x="9538" y="-214"/>
                    <a:pt x="10809" y="986"/>
                  </a:cubicBezTo>
                  <a:cubicBezTo>
                    <a:pt x="12080" y="2186"/>
                    <a:pt x="13350" y="4586"/>
                    <a:pt x="12080" y="7546"/>
                  </a:cubicBezTo>
                  <a:cubicBezTo>
                    <a:pt x="10809" y="10506"/>
                    <a:pt x="6997" y="14026"/>
                    <a:pt x="4329" y="16266"/>
                  </a:cubicBezTo>
                  <a:cubicBezTo>
                    <a:pt x="1661" y="18506"/>
                    <a:pt x="136" y="19466"/>
                    <a:pt x="9" y="19866"/>
                  </a:cubicBezTo>
                  <a:cubicBezTo>
                    <a:pt x="-118" y="20266"/>
                    <a:pt x="1153" y="20106"/>
                    <a:pt x="3948" y="20266"/>
                  </a:cubicBezTo>
                  <a:cubicBezTo>
                    <a:pt x="6743" y="20426"/>
                    <a:pt x="11063" y="20906"/>
                    <a:pt x="14240" y="21146"/>
                  </a:cubicBezTo>
                  <a:cubicBezTo>
                    <a:pt x="17416" y="21386"/>
                    <a:pt x="19449" y="21386"/>
                    <a:pt x="21482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6152531" y="6256459"/>
              <a:ext cx="186079" cy="35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554" fill="norm" stroke="1" extrusionOk="0">
                  <a:moveTo>
                    <a:pt x="1325" y="0"/>
                  </a:moveTo>
                  <a:cubicBezTo>
                    <a:pt x="1909" y="4070"/>
                    <a:pt x="2493" y="8139"/>
                    <a:pt x="2785" y="11270"/>
                  </a:cubicBezTo>
                  <a:cubicBezTo>
                    <a:pt x="3077" y="14400"/>
                    <a:pt x="3077" y="16591"/>
                    <a:pt x="3077" y="17609"/>
                  </a:cubicBezTo>
                  <a:cubicBezTo>
                    <a:pt x="3077" y="18626"/>
                    <a:pt x="3077" y="18470"/>
                    <a:pt x="4098" y="17530"/>
                  </a:cubicBezTo>
                  <a:cubicBezTo>
                    <a:pt x="5120" y="16591"/>
                    <a:pt x="7163" y="14870"/>
                    <a:pt x="8915" y="13774"/>
                  </a:cubicBezTo>
                  <a:cubicBezTo>
                    <a:pt x="10666" y="12678"/>
                    <a:pt x="12125" y="12209"/>
                    <a:pt x="13731" y="11974"/>
                  </a:cubicBezTo>
                  <a:cubicBezTo>
                    <a:pt x="15336" y="11739"/>
                    <a:pt x="17088" y="11739"/>
                    <a:pt x="18401" y="12130"/>
                  </a:cubicBezTo>
                  <a:cubicBezTo>
                    <a:pt x="19715" y="12522"/>
                    <a:pt x="20590" y="13304"/>
                    <a:pt x="21028" y="14087"/>
                  </a:cubicBezTo>
                  <a:cubicBezTo>
                    <a:pt x="21466" y="14870"/>
                    <a:pt x="21466" y="15652"/>
                    <a:pt x="19131" y="16904"/>
                  </a:cubicBezTo>
                  <a:cubicBezTo>
                    <a:pt x="16796" y="18157"/>
                    <a:pt x="12125" y="19878"/>
                    <a:pt x="9061" y="20739"/>
                  </a:cubicBezTo>
                  <a:cubicBezTo>
                    <a:pt x="5996" y="21600"/>
                    <a:pt x="4536" y="21600"/>
                    <a:pt x="3077" y="21522"/>
                  </a:cubicBezTo>
                  <a:cubicBezTo>
                    <a:pt x="1617" y="21443"/>
                    <a:pt x="158" y="21287"/>
                    <a:pt x="12" y="20974"/>
                  </a:cubicBezTo>
                  <a:cubicBezTo>
                    <a:pt x="-134" y="20661"/>
                    <a:pt x="1034" y="20191"/>
                    <a:pt x="2785" y="19487"/>
                  </a:cubicBezTo>
                  <a:cubicBezTo>
                    <a:pt x="4536" y="18783"/>
                    <a:pt x="6871" y="17843"/>
                    <a:pt x="9207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6547481" y="6317794"/>
              <a:ext cx="234648" cy="20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fill="norm" stroke="1" extrusionOk="0">
                  <a:moveTo>
                    <a:pt x="0" y="0"/>
                  </a:moveTo>
                  <a:cubicBezTo>
                    <a:pt x="4826" y="1641"/>
                    <a:pt x="9651" y="3281"/>
                    <a:pt x="13328" y="5195"/>
                  </a:cubicBezTo>
                  <a:cubicBezTo>
                    <a:pt x="17004" y="7109"/>
                    <a:pt x="19532" y="9296"/>
                    <a:pt x="20566" y="11073"/>
                  </a:cubicBezTo>
                  <a:cubicBezTo>
                    <a:pt x="21600" y="12851"/>
                    <a:pt x="21140" y="14218"/>
                    <a:pt x="19072" y="15311"/>
                  </a:cubicBezTo>
                  <a:cubicBezTo>
                    <a:pt x="17004" y="16405"/>
                    <a:pt x="13328" y="17225"/>
                    <a:pt x="10455" y="17909"/>
                  </a:cubicBezTo>
                  <a:cubicBezTo>
                    <a:pt x="7583" y="18592"/>
                    <a:pt x="5515" y="19139"/>
                    <a:pt x="3906" y="19549"/>
                  </a:cubicBezTo>
                  <a:cubicBezTo>
                    <a:pt x="2298" y="19959"/>
                    <a:pt x="1149" y="20233"/>
                    <a:pt x="1379" y="20643"/>
                  </a:cubicBezTo>
                  <a:cubicBezTo>
                    <a:pt x="1608" y="21053"/>
                    <a:pt x="3217" y="21600"/>
                    <a:pt x="5515" y="21600"/>
                  </a:cubicBezTo>
                  <a:cubicBezTo>
                    <a:pt x="7813" y="21600"/>
                    <a:pt x="10800" y="21053"/>
                    <a:pt x="13787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6727546" y="6494131"/>
              <a:ext cx="164943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34" fill="norm" stroke="1" extrusionOk="0">
                  <a:moveTo>
                    <a:pt x="21448" y="0"/>
                  </a:moveTo>
                  <a:cubicBezTo>
                    <a:pt x="15134" y="4759"/>
                    <a:pt x="8820" y="9519"/>
                    <a:pt x="4999" y="13180"/>
                  </a:cubicBezTo>
                  <a:cubicBezTo>
                    <a:pt x="1177" y="16841"/>
                    <a:pt x="-152" y="19403"/>
                    <a:pt x="14" y="20502"/>
                  </a:cubicBezTo>
                  <a:cubicBezTo>
                    <a:pt x="180" y="21600"/>
                    <a:pt x="1842" y="21234"/>
                    <a:pt x="3503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7034017" y="6200448"/>
              <a:ext cx="295482" cy="35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33" fill="norm" stroke="1" extrusionOk="0">
                  <a:moveTo>
                    <a:pt x="3653" y="6622"/>
                  </a:moveTo>
                  <a:cubicBezTo>
                    <a:pt x="2536" y="10479"/>
                    <a:pt x="1419" y="14336"/>
                    <a:pt x="767" y="16804"/>
                  </a:cubicBezTo>
                  <a:cubicBezTo>
                    <a:pt x="115" y="19273"/>
                    <a:pt x="-71" y="20353"/>
                    <a:pt x="22" y="20199"/>
                  </a:cubicBezTo>
                  <a:cubicBezTo>
                    <a:pt x="115" y="20044"/>
                    <a:pt x="488" y="18656"/>
                    <a:pt x="1326" y="15493"/>
                  </a:cubicBezTo>
                  <a:cubicBezTo>
                    <a:pt x="2163" y="12330"/>
                    <a:pt x="3467" y="7393"/>
                    <a:pt x="4212" y="4539"/>
                  </a:cubicBezTo>
                  <a:cubicBezTo>
                    <a:pt x="4957" y="1684"/>
                    <a:pt x="5143" y="913"/>
                    <a:pt x="5701" y="450"/>
                  </a:cubicBezTo>
                  <a:cubicBezTo>
                    <a:pt x="6260" y="-13"/>
                    <a:pt x="7191" y="-167"/>
                    <a:pt x="7843" y="219"/>
                  </a:cubicBezTo>
                  <a:cubicBezTo>
                    <a:pt x="8495" y="604"/>
                    <a:pt x="8867" y="1530"/>
                    <a:pt x="9332" y="2456"/>
                  </a:cubicBezTo>
                  <a:cubicBezTo>
                    <a:pt x="9798" y="3382"/>
                    <a:pt x="10357" y="4307"/>
                    <a:pt x="11567" y="4924"/>
                  </a:cubicBezTo>
                  <a:cubicBezTo>
                    <a:pt x="12777" y="5542"/>
                    <a:pt x="14639" y="5850"/>
                    <a:pt x="15943" y="5696"/>
                  </a:cubicBezTo>
                  <a:cubicBezTo>
                    <a:pt x="17246" y="5542"/>
                    <a:pt x="17991" y="4924"/>
                    <a:pt x="18643" y="4230"/>
                  </a:cubicBezTo>
                  <a:cubicBezTo>
                    <a:pt x="19295" y="3536"/>
                    <a:pt x="19853" y="2764"/>
                    <a:pt x="20319" y="2764"/>
                  </a:cubicBezTo>
                  <a:cubicBezTo>
                    <a:pt x="20784" y="2764"/>
                    <a:pt x="21157" y="3536"/>
                    <a:pt x="21157" y="5773"/>
                  </a:cubicBezTo>
                  <a:cubicBezTo>
                    <a:pt x="21157" y="8010"/>
                    <a:pt x="20784" y="11713"/>
                    <a:pt x="20598" y="14336"/>
                  </a:cubicBezTo>
                  <a:cubicBezTo>
                    <a:pt x="20412" y="16959"/>
                    <a:pt x="20412" y="18502"/>
                    <a:pt x="20598" y="19504"/>
                  </a:cubicBezTo>
                  <a:cubicBezTo>
                    <a:pt x="20784" y="20507"/>
                    <a:pt x="21157" y="20970"/>
                    <a:pt x="21529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8068224" y="3036387"/>
              <a:ext cx="2623738" cy="22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07" fill="norm" stroke="1" extrusionOk="0">
                  <a:moveTo>
                    <a:pt x="3124" y="3724"/>
                  </a:moveTo>
                  <a:cubicBezTo>
                    <a:pt x="3795" y="3476"/>
                    <a:pt x="4466" y="3228"/>
                    <a:pt x="5189" y="3103"/>
                  </a:cubicBezTo>
                  <a:cubicBezTo>
                    <a:pt x="5913" y="2979"/>
                    <a:pt x="6689" y="2979"/>
                    <a:pt x="7433" y="2855"/>
                  </a:cubicBezTo>
                  <a:cubicBezTo>
                    <a:pt x="8178" y="2731"/>
                    <a:pt x="8891" y="2483"/>
                    <a:pt x="9698" y="2234"/>
                  </a:cubicBezTo>
                  <a:cubicBezTo>
                    <a:pt x="10505" y="1986"/>
                    <a:pt x="11407" y="1738"/>
                    <a:pt x="12277" y="1490"/>
                  </a:cubicBezTo>
                  <a:cubicBezTo>
                    <a:pt x="13148" y="1241"/>
                    <a:pt x="13987" y="993"/>
                    <a:pt x="14794" y="869"/>
                  </a:cubicBezTo>
                  <a:cubicBezTo>
                    <a:pt x="15601" y="745"/>
                    <a:pt x="16377" y="745"/>
                    <a:pt x="17153" y="869"/>
                  </a:cubicBezTo>
                  <a:cubicBezTo>
                    <a:pt x="17929" y="993"/>
                    <a:pt x="18705" y="1241"/>
                    <a:pt x="19366" y="1490"/>
                  </a:cubicBezTo>
                  <a:cubicBezTo>
                    <a:pt x="20026" y="1738"/>
                    <a:pt x="20571" y="1986"/>
                    <a:pt x="20928" y="2234"/>
                  </a:cubicBezTo>
                  <a:cubicBezTo>
                    <a:pt x="21284" y="2483"/>
                    <a:pt x="21452" y="2731"/>
                    <a:pt x="21463" y="2731"/>
                  </a:cubicBezTo>
                  <a:cubicBezTo>
                    <a:pt x="21473" y="2731"/>
                    <a:pt x="21326" y="2483"/>
                    <a:pt x="20865" y="2110"/>
                  </a:cubicBezTo>
                  <a:cubicBezTo>
                    <a:pt x="20404" y="1738"/>
                    <a:pt x="19628" y="1241"/>
                    <a:pt x="18831" y="869"/>
                  </a:cubicBezTo>
                  <a:cubicBezTo>
                    <a:pt x="18034" y="497"/>
                    <a:pt x="17216" y="248"/>
                    <a:pt x="16430" y="124"/>
                  </a:cubicBezTo>
                  <a:cubicBezTo>
                    <a:pt x="15643" y="0"/>
                    <a:pt x="14888" y="0"/>
                    <a:pt x="14102" y="0"/>
                  </a:cubicBezTo>
                  <a:cubicBezTo>
                    <a:pt x="13315" y="0"/>
                    <a:pt x="12498" y="0"/>
                    <a:pt x="11669" y="0"/>
                  </a:cubicBezTo>
                  <a:cubicBezTo>
                    <a:pt x="10841" y="0"/>
                    <a:pt x="10002" y="0"/>
                    <a:pt x="9163" y="124"/>
                  </a:cubicBezTo>
                  <a:cubicBezTo>
                    <a:pt x="8324" y="248"/>
                    <a:pt x="7486" y="497"/>
                    <a:pt x="6657" y="745"/>
                  </a:cubicBezTo>
                  <a:cubicBezTo>
                    <a:pt x="5829" y="993"/>
                    <a:pt x="5011" y="1241"/>
                    <a:pt x="4172" y="1614"/>
                  </a:cubicBezTo>
                  <a:cubicBezTo>
                    <a:pt x="3333" y="1986"/>
                    <a:pt x="2474" y="2483"/>
                    <a:pt x="1876" y="2855"/>
                  </a:cubicBezTo>
                  <a:cubicBezTo>
                    <a:pt x="1278" y="3228"/>
                    <a:pt x="943" y="3476"/>
                    <a:pt x="639" y="3600"/>
                  </a:cubicBezTo>
                  <a:cubicBezTo>
                    <a:pt x="334" y="3724"/>
                    <a:pt x="62" y="3724"/>
                    <a:pt x="9" y="3972"/>
                  </a:cubicBezTo>
                  <a:cubicBezTo>
                    <a:pt x="-43" y="4221"/>
                    <a:pt x="125" y="4717"/>
                    <a:pt x="597" y="4966"/>
                  </a:cubicBezTo>
                  <a:cubicBezTo>
                    <a:pt x="1068" y="5214"/>
                    <a:pt x="1844" y="5214"/>
                    <a:pt x="2589" y="5338"/>
                  </a:cubicBezTo>
                  <a:cubicBezTo>
                    <a:pt x="3333" y="5462"/>
                    <a:pt x="4046" y="5710"/>
                    <a:pt x="4854" y="5834"/>
                  </a:cubicBezTo>
                  <a:cubicBezTo>
                    <a:pt x="5661" y="5959"/>
                    <a:pt x="6563" y="5959"/>
                    <a:pt x="7402" y="6083"/>
                  </a:cubicBezTo>
                  <a:cubicBezTo>
                    <a:pt x="8240" y="6207"/>
                    <a:pt x="9016" y="6455"/>
                    <a:pt x="9792" y="6579"/>
                  </a:cubicBezTo>
                  <a:cubicBezTo>
                    <a:pt x="10568" y="6703"/>
                    <a:pt x="11344" y="6703"/>
                    <a:pt x="12110" y="6828"/>
                  </a:cubicBezTo>
                  <a:cubicBezTo>
                    <a:pt x="12875" y="6952"/>
                    <a:pt x="13630" y="7200"/>
                    <a:pt x="14437" y="7448"/>
                  </a:cubicBezTo>
                  <a:cubicBezTo>
                    <a:pt x="15245" y="7697"/>
                    <a:pt x="16105" y="7945"/>
                    <a:pt x="16922" y="8317"/>
                  </a:cubicBezTo>
                  <a:cubicBezTo>
                    <a:pt x="17740" y="8690"/>
                    <a:pt x="18516" y="9186"/>
                    <a:pt x="19208" y="9683"/>
                  </a:cubicBezTo>
                  <a:cubicBezTo>
                    <a:pt x="19900" y="10179"/>
                    <a:pt x="20508" y="10676"/>
                    <a:pt x="20907" y="11172"/>
                  </a:cubicBezTo>
                  <a:cubicBezTo>
                    <a:pt x="21305" y="11669"/>
                    <a:pt x="21494" y="12166"/>
                    <a:pt x="21526" y="12662"/>
                  </a:cubicBezTo>
                  <a:cubicBezTo>
                    <a:pt x="21557" y="13159"/>
                    <a:pt x="21431" y="13655"/>
                    <a:pt x="20959" y="14028"/>
                  </a:cubicBezTo>
                  <a:cubicBezTo>
                    <a:pt x="20487" y="14400"/>
                    <a:pt x="19670" y="14648"/>
                    <a:pt x="18852" y="14897"/>
                  </a:cubicBezTo>
                  <a:cubicBezTo>
                    <a:pt x="18034" y="15145"/>
                    <a:pt x="17216" y="15393"/>
                    <a:pt x="16440" y="15393"/>
                  </a:cubicBezTo>
                  <a:cubicBezTo>
                    <a:pt x="15664" y="15393"/>
                    <a:pt x="14930" y="15145"/>
                    <a:pt x="14175" y="15021"/>
                  </a:cubicBezTo>
                  <a:cubicBezTo>
                    <a:pt x="13420" y="14897"/>
                    <a:pt x="12644" y="14897"/>
                    <a:pt x="11847" y="14897"/>
                  </a:cubicBezTo>
                  <a:cubicBezTo>
                    <a:pt x="11051" y="14897"/>
                    <a:pt x="10233" y="14897"/>
                    <a:pt x="9425" y="14897"/>
                  </a:cubicBezTo>
                  <a:cubicBezTo>
                    <a:pt x="8618" y="14897"/>
                    <a:pt x="7821" y="14897"/>
                    <a:pt x="7003" y="14897"/>
                  </a:cubicBezTo>
                  <a:cubicBezTo>
                    <a:pt x="6185" y="14897"/>
                    <a:pt x="5347" y="14897"/>
                    <a:pt x="4623" y="14897"/>
                  </a:cubicBezTo>
                  <a:cubicBezTo>
                    <a:pt x="3900" y="14897"/>
                    <a:pt x="3291" y="14897"/>
                    <a:pt x="2935" y="14772"/>
                  </a:cubicBezTo>
                  <a:cubicBezTo>
                    <a:pt x="2578" y="14648"/>
                    <a:pt x="2474" y="14400"/>
                    <a:pt x="2494" y="14028"/>
                  </a:cubicBezTo>
                  <a:cubicBezTo>
                    <a:pt x="2515" y="13655"/>
                    <a:pt x="2662" y="13159"/>
                    <a:pt x="3103" y="12786"/>
                  </a:cubicBezTo>
                  <a:cubicBezTo>
                    <a:pt x="3543" y="12414"/>
                    <a:pt x="4277" y="12166"/>
                    <a:pt x="5032" y="11917"/>
                  </a:cubicBezTo>
                  <a:cubicBezTo>
                    <a:pt x="5787" y="11669"/>
                    <a:pt x="6563" y="11421"/>
                    <a:pt x="7339" y="11172"/>
                  </a:cubicBezTo>
                  <a:cubicBezTo>
                    <a:pt x="8115" y="10924"/>
                    <a:pt x="8891" y="10676"/>
                    <a:pt x="9687" y="10552"/>
                  </a:cubicBezTo>
                  <a:cubicBezTo>
                    <a:pt x="10484" y="10428"/>
                    <a:pt x="11302" y="10428"/>
                    <a:pt x="12110" y="10552"/>
                  </a:cubicBezTo>
                  <a:cubicBezTo>
                    <a:pt x="12917" y="10676"/>
                    <a:pt x="13714" y="10924"/>
                    <a:pt x="14469" y="11297"/>
                  </a:cubicBezTo>
                  <a:cubicBezTo>
                    <a:pt x="15224" y="11669"/>
                    <a:pt x="15937" y="12166"/>
                    <a:pt x="16713" y="13034"/>
                  </a:cubicBezTo>
                  <a:cubicBezTo>
                    <a:pt x="17489" y="13903"/>
                    <a:pt x="18327" y="15145"/>
                    <a:pt x="18946" y="16262"/>
                  </a:cubicBezTo>
                  <a:cubicBezTo>
                    <a:pt x="19565" y="17379"/>
                    <a:pt x="19963" y="18372"/>
                    <a:pt x="20204" y="19241"/>
                  </a:cubicBezTo>
                  <a:cubicBezTo>
                    <a:pt x="20446" y="20110"/>
                    <a:pt x="20529" y="20855"/>
                    <a:pt x="20467" y="21228"/>
                  </a:cubicBezTo>
                  <a:cubicBezTo>
                    <a:pt x="20404" y="21600"/>
                    <a:pt x="20194" y="21600"/>
                    <a:pt x="19733" y="21228"/>
                  </a:cubicBezTo>
                  <a:cubicBezTo>
                    <a:pt x="19271" y="20855"/>
                    <a:pt x="18558" y="20110"/>
                    <a:pt x="17751" y="19241"/>
                  </a:cubicBezTo>
                  <a:cubicBezTo>
                    <a:pt x="16943" y="18372"/>
                    <a:pt x="16042" y="17379"/>
                    <a:pt x="15161" y="16510"/>
                  </a:cubicBezTo>
                  <a:cubicBezTo>
                    <a:pt x="14280" y="15641"/>
                    <a:pt x="13420" y="14897"/>
                    <a:pt x="12540" y="14400"/>
                  </a:cubicBezTo>
                  <a:cubicBezTo>
                    <a:pt x="11659" y="13903"/>
                    <a:pt x="10757" y="13655"/>
                    <a:pt x="9887" y="13407"/>
                  </a:cubicBezTo>
                  <a:cubicBezTo>
                    <a:pt x="9016" y="13159"/>
                    <a:pt x="8178" y="12910"/>
                    <a:pt x="7370" y="12786"/>
                  </a:cubicBezTo>
                  <a:cubicBezTo>
                    <a:pt x="6563" y="12662"/>
                    <a:pt x="5787" y="12662"/>
                    <a:pt x="5042" y="12538"/>
                  </a:cubicBezTo>
                  <a:cubicBezTo>
                    <a:pt x="4298" y="12414"/>
                    <a:pt x="3585" y="12166"/>
                    <a:pt x="3166" y="11917"/>
                  </a:cubicBezTo>
                  <a:cubicBezTo>
                    <a:pt x="2746" y="11669"/>
                    <a:pt x="2620" y="11421"/>
                    <a:pt x="2641" y="11048"/>
                  </a:cubicBezTo>
                  <a:cubicBezTo>
                    <a:pt x="2662" y="10676"/>
                    <a:pt x="2830" y="10179"/>
                    <a:pt x="3291" y="9683"/>
                  </a:cubicBezTo>
                  <a:cubicBezTo>
                    <a:pt x="3753" y="9186"/>
                    <a:pt x="4508" y="8690"/>
                    <a:pt x="5284" y="8317"/>
                  </a:cubicBezTo>
                  <a:cubicBezTo>
                    <a:pt x="6060" y="7945"/>
                    <a:pt x="6856" y="7697"/>
                    <a:pt x="7632" y="7572"/>
                  </a:cubicBezTo>
                  <a:cubicBezTo>
                    <a:pt x="8408" y="7448"/>
                    <a:pt x="9163" y="7448"/>
                    <a:pt x="9887" y="7448"/>
                  </a:cubicBezTo>
                  <a:cubicBezTo>
                    <a:pt x="10610" y="7448"/>
                    <a:pt x="11302" y="7448"/>
                    <a:pt x="12089" y="7448"/>
                  </a:cubicBezTo>
                  <a:cubicBezTo>
                    <a:pt x="12875" y="7448"/>
                    <a:pt x="13756" y="7448"/>
                    <a:pt x="14511" y="7697"/>
                  </a:cubicBezTo>
                  <a:cubicBezTo>
                    <a:pt x="15266" y="7945"/>
                    <a:pt x="15895" y="8441"/>
                    <a:pt x="16272" y="8938"/>
                  </a:cubicBezTo>
                  <a:cubicBezTo>
                    <a:pt x="16650" y="9434"/>
                    <a:pt x="16776" y="9931"/>
                    <a:pt x="16786" y="10428"/>
                  </a:cubicBezTo>
                  <a:cubicBezTo>
                    <a:pt x="16797" y="10924"/>
                    <a:pt x="16692" y="11421"/>
                    <a:pt x="16209" y="11669"/>
                  </a:cubicBezTo>
                  <a:cubicBezTo>
                    <a:pt x="15727" y="11917"/>
                    <a:pt x="14867" y="11917"/>
                    <a:pt x="14028" y="11917"/>
                  </a:cubicBezTo>
                  <a:cubicBezTo>
                    <a:pt x="13190" y="11917"/>
                    <a:pt x="12372" y="11917"/>
                    <a:pt x="11575" y="12041"/>
                  </a:cubicBezTo>
                  <a:cubicBezTo>
                    <a:pt x="10778" y="12166"/>
                    <a:pt x="10002" y="12414"/>
                    <a:pt x="9247" y="12662"/>
                  </a:cubicBezTo>
                  <a:cubicBezTo>
                    <a:pt x="8492" y="12910"/>
                    <a:pt x="7758" y="13159"/>
                    <a:pt x="7318" y="13283"/>
                  </a:cubicBezTo>
                  <a:cubicBezTo>
                    <a:pt x="6877" y="13407"/>
                    <a:pt x="6731" y="13407"/>
                    <a:pt x="6752" y="13159"/>
                  </a:cubicBezTo>
                  <a:cubicBezTo>
                    <a:pt x="6773" y="12910"/>
                    <a:pt x="6961" y="12414"/>
                    <a:pt x="7475" y="11793"/>
                  </a:cubicBezTo>
                  <a:cubicBezTo>
                    <a:pt x="7989" y="11172"/>
                    <a:pt x="8828" y="10428"/>
                    <a:pt x="9646" y="9807"/>
                  </a:cubicBezTo>
                  <a:cubicBezTo>
                    <a:pt x="10463" y="9186"/>
                    <a:pt x="11260" y="8690"/>
                    <a:pt x="12099" y="8317"/>
                  </a:cubicBezTo>
                  <a:cubicBezTo>
                    <a:pt x="12938" y="7945"/>
                    <a:pt x="13819" y="7697"/>
                    <a:pt x="14720" y="7572"/>
                  </a:cubicBezTo>
                  <a:cubicBezTo>
                    <a:pt x="15622" y="7448"/>
                    <a:pt x="16545" y="7448"/>
                    <a:pt x="17384" y="7945"/>
                  </a:cubicBezTo>
                  <a:cubicBezTo>
                    <a:pt x="18223" y="8441"/>
                    <a:pt x="18978" y="9434"/>
                    <a:pt x="19733" y="10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1403031" y="8058166"/>
              <a:ext cx="6933556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0" y="1234"/>
                  </a:moveTo>
                  <a:cubicBezTo>
                    <a:pt x="334" y="1234"/>
                    <a:pt x="669" y="1234"/>
                    <a:pt x="999" y="1234"/>
                  </a:cubicBezTo>
                  <a:cubicBezTo>
                    <a:pt x="1329" y="1234"/>
                    <a:pt x="1655" y="1234"/>
                    <a:pt x="1958" y="1131"/>
                  </a:cubicBezTo>
                  <a:cubicBezTo>
                    <a:pt x="2260" y="1029"/>
                    <a:pt x="2539" y="823"/>
                    <a:pt x="2829" y="617"/>
                  </a:cubicBezTo>
                  <a:cubicBezTo>
                    <a:pt x="3120" y="411"/>
                    <a:pt x="3422" y="206"/>
                    <a:pt x="3729" y="103"/>
                  </a:cubicBezTo>
                  <a:cubicBezTo>
                    <a:pt x="4035" y="0"/>
                    <a:pt x="4345" y="0"/>
                    <a:pt x="4672" y="0"/>
                  </a:cubicBezTo>
                  <a:cubicBezTo>
                    <a:pt x="4998" y="0"/>
                    <a:pt x="5340" y="0"/>
                    <a:pt x="5663" y="0"/>
                  </a:cubicBezTo>
                  <a:cubicBezTo>
                    <a:pt x="5985" y="0"/>
                    <a:pt x="6287" y="0"/>
                    <a:pt x="6586" y="0"/>
                  </a:cubicBezTo>
                  <a:cubicBezTo>
                    <a:pt x="6884" y="0"/>
                    <a:pt x="7179" y="0"/>
                    <a:pt x="7481" y="206"/>
                  </a:cubicBezTo>
                  <a:cubicBezTo>
                    <a:pt x="7784" y="411"/>
                    <a:pt x="8094" y="823"/>
                    <a:pt x="8404" y="1029"/>
                  </a:cubicBezTo>
                  <a:cubicBezTo>
                    <a:pt x="8715" y="1234"/>
                    <a:pt x="9025" y="1234"/>
                    <a:pt x="9336" y="1337"/>
                  </a:cubicBezTo>
                  <a:cubicBezTo>
                    <a:pt x="9646" y="1440"/>
                    <a:pt x="9956" y="1646"/>
                    <a:pt x="10275" y="1749"/>
                  </a:cubicBezTo>
                  <a:cubicBezTo>
                    <a:pt x="10593" y="1851"/>
                    <a:pt x="10919" y="1851"/>
                    <a:pt x="11246" y="1851"/>
                  </a:cubicBezTo>
                  <a:cubicBezTo>
                    <a:pt x="11572" y="1851"/>
                    <a:pt x="11898" y="1851"/>
                    <a:pt x="12221" y="1954"/>
                  </a:cubicBezTo>
                  <a:cubicBezTo>
                    <a:pt x="12543" y="2057"/>
                    <a:pt x="12861" y="2263"/>
                    <a:pt x="13192" y="2571"/>
                  </a:cubicBezTo>
                  <a:cubicBezTo>
                    <a:pt x="13522" y="2880"/>
                    <a:pt x="13864" y="3291"/>
                    <a:pt x="14198" y="3806"/>
                  </a:cubicBezTo>
                  <a:cubicBezTo>
                    <a:pt x="14533" y="4320"/>
                    <a:pt x="14859" y="4937"/>
                    <a:pt x="15185" y="5554"/>
                  </a:cubicBezTo>
                  <a:cubicBezTo>
                    <a:pt x="15512" y="6171"/>
                    <a:pt x="15838" y="6789"/>
                    <a:pt x="16156" y="7406"/>
                  </a:cubicBezTo>
                  <a:cubicBezTo>
                    <a:pt x="16475" y="8023"/>
                    <a:pt x="16785" y="8640"/>
                    <a:pt x="17107" y="9154"/>
                  </a:cubicBezTo>
                  <a:cubicBezTo>
                    <a:pt x="17430" y="9669"/>
                    <a:pt x="17764" y="10080"/>
                    <a:pt x="18090" y="10389"/>
                  </a:cubicBezTo>
                  <a:cubicBezTo>
                    <a:pt x="18417" y="10697"/>
                    <a:pt x="18735" y="10903"/>
                    <a:pt x="19037" y="11314"/>
                  </a:cubicBezTo>
                  <a:cubicBezTo>
                    <a:pt x="19340" y="11726"/>
                    <a:pt x="19626" y="12343"/>
                    <a:pt x="19901" y="13063"/>
                  </a:cubicBezTo>
                  <a:cubicBezTo>
                    <a:pt x="20175" y="13783"/>
                    <a:pt x="20438" y="14606"/>
                    <a:pt x="20697" y="15326"/>
                  </a:cubicBezTo>
                  <a:cubicBezTo>
                    <a:pt x="20955" y="16046"/>
                    <a:pt x="21210" y="16663"/>
                    <a:pt x="21361" y="17177"/>
                  </a:cubicBezTo>
                  <a:cubicBezTo>
                    <a:pt x="21512" y="17691"/>
                    <a:pt x="21560" y="18103"/>
                    <a:pt x="21580" y="18823"/>
                  </a:cubicBezTo>
                  <a:cubicBezTo>
                    <a:pt x="21600" y="19543"/>
                    <a:pt x="21592" y="20571"/>
                    <a:pt x="215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3090375" y="7689838"/>
              <a:ext cx="36922" cy="64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486" fill="norm" stroke="1" extrusionOk="0">
                  <a:moveTo>
                    <a:pt x="16920" y="3611"/>
                  </a:moveTo>
                  <a:cubicBezTo>
                    <a:pt x="14040" y="6268"/>
                    <a:pt x="11160" y="8925"/>
                    <a:pt x="8280" y="11496"/>
                  </a:cubicBezTo>
                  <a:cubicBezTo>
                    <a:pt x="5400" y="14068"/>
                    <a:pt x="2520" y="16554"/>
                    <a:pt x="1080" y="18054"/>
                  </a:cubicBezTo>
                  <a:cubicBezTo>
                    <a:pt x="-360" y="19554"/>
                    <a:pt x="-360" y="20068"/>
                    <a:pt x="1080" y="20539"/>
                  </a:cubicBezTo>
                  <a:cubicBezTo>
                    <a:pt x="2520" y="21011"/>
                    <a:pt x="5400" y="21439"/>
                    <a:pt x="9000" y="21482"/>
                  </a:cubicBezTo>
                  <a:cubicBezTo>
                    <a:pt x="12600" y="21525"/>
                    <a:pt x="16920" y="21182"/>
                    <a:pt x="18360" y="20282"/>
                  </a:cubicBezTo>
                  <a:cubicBezTo>
                    <a:pt x="19800" y="19382"/>
                    <a:pt x="18360" y="17925"/>
                    <a:pt x="15480" y="15996"/>
                  </a:cubicBezTo>
                  <a:cubicBezTo>
                    <a:pt x="12600" y="14068"/>
                    <a:pt x="8280" y="11668"/>
                    <a:pt x="7560" y="9739"/>
                  </a:cubicBezTo>
                  <a:cubicBezTo>
                    <a:pt x="6840" y="7811"/>
                    <a:pt x="9720" y="6354"/>
                    <a:pt x="12600" y="4939"/>
                  </a:cubicBezTo>
                  <a:cubicBezTo>
                    <a:pt x="15480" y="3525"/>
                    <a:pt x="18360" y="2154"/>
                    <a:pt x="19800" y="1254"/>
                  </a:cubicBezTo>
                  <a:cubicBezTo>
                    <a:pt x="21240" y="354"/>
                    <a:pt x="21240" y="-75"/>
                    <a:pt x="19080" y="11"/>
                  </a:cubicBezTo>
                  <a:cubicBezTo>
                    <a:pt x="16920" y="96"/>
                    <a:pt x="12600" y="696"/>
                    <a:pt x="9720" y="1939"/>
                  </a:cubicBezTo>
                  <a:cubicBezTo>
                    <a:pt x="6840" y="3182"/>
                    <a:pt x="5400" y="5068"/>
                    <a:pt x="5400" y="6225"/>
                  </a:cubicBezTo>
                  <a:cubicBezTo>
                    <a:pt x="5400" y="7382"/>
                    <a:pt x="6840" y="7811"/>
                    <a:pt x="8280" y="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3112736" y="8384345"/>
              <a:ext cx="354152" cy="21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0612" fill="norm" stroke="1" extrusionOk="0">
                  <a:moveTo>
                    <a:pt x="0" y="12709"/>
                  </a:moveTo>
                  <a:cubicBezTo>
                    <a:pt x="311" y="17077"/>
                    <a:pt x="622" y="21446"/>
                    <a:pt x="1243" y="20475"/>
                  </a:cubicBezTo>
                  <a:cubicBezTo>
                    <a:pt x="1865" y="19504"/>
                    <a:pt x="2797" y="13194"/>
                    <a:pt x="3574" y="9432"/>
                  </a:cubicBezTo>
                  <a:cubicBezTo>
                    <a:pt x="4351" y="5671"/>
                    <a:pt x="4973" y="4457"/>
                    <a:pt x="5517" y="4336"/>
                  </a:cubicBezTo>
                  <a:cubicBezTo>
                    <a:pt x="6060" y="4215"/>
                    <a:pt x="6527" y="5185"/>
                    <a:pt x="6993" y="7127"/>
                  </a:cubicBezTo>
                  <a:cubicBezTo>
                    <a:pt x="7459" y="9069"/>
                    <a:pt x="7925" y="11981"/>
                    <a:pt x="8158" y="14044"/>
                  </a:cubicBezTo>
                  <a:cubicBezTo>
                    <a:pt x="8391" y="16107"/>
                    <a:pt x="8391" y="17320"/>
                    <a:pt x="8624" y="17077"/>
                  </a:cubicBezTo>
                  <a:cubicBezTo>
                    <a:pt x="8858" y="16835"/>
                    <a:pt x="9324" y="15136"/>
                    <a:pt x="10489" y="12345"/>
                  </a:cubicBezTo>
                  <a:cubicBezTo>
                    <a:pt x="11655" y="9554"/>
                    <a:pt x="13519" y="5671"/>
                    <a:pt x="14918" y="3365"/>
                  </a:cubicBezTo>
                  <a:cubicBezTo>
                    <a:pt x="16317" y="1060"/>
                    <a:pt x="17249" y="331"/>
                    <a:pt x="18104" y="89"/>
                  </a:cubicBezTo>
                  <a:cubicBezTo>
                    <a:pt x="18958" y="-154"/>
                    <a:pt x="19735" y="89"/>
                    <a:pt x="20357" y="938"/>
                  </a:cubicBezTo>
                  <a:cubicBezTo>
                    <a:pt x="20978" y="1788"/>
                    <a:pt x="21445" y="3244"/>
                    <a:pt x="21522" y="6277"/>
                  </a:cubicBezTo>
                  <a:cubicBezTo>
                    <a:pt x="21600" y="9311"/>
                    <a:pt x="21289" y="13922"/>
                    <a:pt x="20978" y="18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5359688" y="7828162"/>
              <a:ext cx="30101" cy="53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10400" y="0"/>
                  </a:moveTo>
                  <a:cubicBezTo>
                    <a:pt x="8600" y="3086"/>
                    <a:pt x="6800" y="6171"/>
                    <a:pt x="5000" y="9309"/>
                  </a:cubicBezTo>
                  <a:cubicBezTo>
                    <a:pt x="3200" y="12446"/>
                    <a:pt x="1400" y="15634"/>
                    <a:pt x="500" y="17486"/>
                  </a:cubicBezTo>
                  <a:cubicBezTo>
                    <a:pt x="-400" y="19337"/>
                    <a:pt x="-400" y="19851"/>
                    <a:pt x="3200" y="20314"/>
                  </a:cubicBezTo>
                  <a:cubicBezTo>
                    <a:pt x="6800" y="20777"/>
                    <a:pt x="14000" y="21189"/>
                    <a:pt x="21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5244118" y="8446246"/>
              <a:ext cx="360342" cy="3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4136" y="8576"/>
                  </a:moveTo>
                  <a:cubicBezTo>
                    <a:pt x="3677" y="9137"/>
                    <a:pt x="3217" y="9698"/>
                    <a:pt x="2834" y="11451"/>
                  </a:cubicBezTo>
                  <a:cubicBezTo>
                    <a:pt x="2451" y="13205"/>
                    <a:pt x="2145" y="16150"/>
                    <a:pt x="1838" y="18114"/>
                  </a:cubicBezTo>
                  <a:cubicBezTo>
                    <a:pt x="1532" y="20077"/>
                    <a:pt x="1226" y="21059"/>
                    <a:pt x="843" y="21270"/>
                  </a:cubicBezTo>
                  <a:cubicBezTo>
                    <a:pt x="460" y="21480"/>
                    <a:pt x="0" y="20919"/>
                    <a:pt x="0" y="18955"/>
                  </a:cubicBezTo>
                  <a:cubicBezTo>
                    <a:pt x="0" y="16992"/>
                    <a:pt x="460" y="13625"/>
                    <a:pt x="1226" y="10399"/>
                  </a:cubicBezTo>
                  <a:cubicBezTo>
                    <a:pt x="1991" y="7173"/>
                    <a:pt x="3064" y="4088"/>
                    <a:pt x="3830" y="2264"/>
                  </a:cubicBezTo>
                  <a:cubicBezTo>
                    <a:pt x="4596" y="441"/>
                    <a:pt x="5055" y="-120"/>
                    <a:pt x="5362" y="20"/>
                  </a:cubicBezTo>
                  <a:cubicBezTo>
                    <a:pt x="5668" y="161"/>
                    <a:pt x="5821" y="1002"/>
                    <a:pt x="5974" y="2194"/>
                  </a:cubicBezTo>
                  <a:cubicBezTo>
                    <a:pt x="6128" y="3386"/>
                    <a:pt x="6281" y="4929"/>
                    <a:pt x="6587" y="6192"/>
                  </a:cubicBezTo>
                  <a:cubicBezTo>
                    <a:pt x="6894" y="7454"/>
                    <a:pt x="7353" y="8436"/>
                    <a:pt x="7966" y="8927"/>
                  </a:cubicBezTo>
                  <a:cubicBezTo>
                    <a:pt x="8579" y="9418"/>
                    <a:pt x="9345" y="9418"/>
                    <a:pt x="10723" y="8576"/>
                  </a:cubicBezTo>
                  <a:cubicBezTo>
                    <a:pt x="12102" y="7735"/>
                    <a:pt x="14094" y="6051"/>
                    <a:pt x="15626" y="4719"/>
                  </a:cubicBezTo>
                  <a:cubicBezTo>
                    <a:pt x="17157" y="3386"/>
                    <a:pt x="18230" y="2405"/>
                    <a:pt x="19149" y="1774"/>
                  </a:cubicBezTo>
                  <a:cubicBezTo>
                    <a:pt x="20068" y="1142"/>
                    <a:pt x="20834" y="862"/>
                    <a:pt x="21217" y="1072"/>
                  </a:cubicBezTo>
                  <a:cubicBezTo>
                    <a:pt x="21600" y="1283"/>
                    <a:pt x="21600" y="1984"/>
                    <a:pt x="21600" y="5070"/>
                  </a:cubicBezTo>
                  <a:cubicBezTo>
                    <a:pt x="21600" y="8155"/>
                    <a:pt x="21600" y="13625"/>
                    <a:pt x="21600" y="19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1717371" y="7651824"/>
              <a:ext cx="28113" cy="78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2047"/>
                    <a:pt x="11782" y="4094"/>
                    <a:pt x="15709" y="6424"/>
                  </a:cubicBezTo>
                  <a:cubicBezTo>
                    <a:pt x="19636" y="8753"/>
                    <a:pt x="21600" y="11365"/>
                    <a:pt x="21600" y="13941"/>
                  </a:cubicBezTo>
                  <a:cubicBezTo>
                    <a:pt x="21600" y="16518"/>
                    <a:pt x="19636" y="19059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1545885" y="8647388"/>
              <a:ext cx="363159" cy="22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21" fill="norm" stroke="1" extrusionOk="0">
                  <a:moveTo>
                    <a:pt x="10588" y="12210"/>
                  </a:moveTo>
                  <a:cubicBezTo>
                    <a:pt x="10437" y="9362"/>
                    <a:pt x="10286" y="6514"/>
                    <a:pt x="10135" y="4496"/>
                  </a:cubicBezTo>
                  <a:cubicBezTo>
                    <a:pt x="9984" y="2478"/>
                    <a:pt x="9833" y="1292"/>
                    <a:pt x="9380" y="579"/>
                  </a:cubicBezTo>
                  <a:cubicBezTo>
                    <a:pt x="8927" y="-133"/>
                    <a:pt x="8172" y="-370"/>
                    <a:pt x="6812" y="935"/>
                  </a:cubicBezTo>
                  <a:cubicBezTo>
                    <a:pt x="5453" y="2241"/>
                    <a:pt x="3489" y="5089"/>
                    <a:pt x="2205" y="8294"/>
                  </a:cubicBezTo>
                  <a:cubicBezTo>
                    <a:pt x="921" y="11498"/>
                    <a:pt x="317" y="15059"/>
                    <a:pt x="91" y="17432"/>
                  </a:cubicBezTo>
                  <a:cubicBezTo>
                    <a:pt x="-136" y="19806"/>
                    <a:pt x="15" y="20993"/>
                    <a:pt x="1072" y="21111"/>
                  </a:cubicBezTo>
                  <a:cubicBezTo>
                    <a:pt x="2130" y="21230"/>
                    <a:pt x="4093" y="20281"/>
                    <a:pt x="5604" y="18856"/>
                  </a:cubicBezTo>
                  <a:cubicBezTo>
                    <a:pt x="7114" y="17432"/>
                    <a:pt x="8172" y="15533"/>
                    <a:pt x="9154" y="13990"/>
                  </a:cubicBezTo>
                  <a:cubicBezTo>
                    <a:pt x="10135" y="12448"/>
                    <a:pt x="11042" y="11261"/>
                    <a:pt x="11570" y="11261"/>
                  </a:cubicBezTo>
                  <a:cubicBezTo>
                    <a:pt x="12099" y="11261"/>
                    <a:pt x="12250" y="12448"/>
                    <a:pt x="12779" y="13990"/>
                  </a:cubicBezTo>
                  <a:cubicBezTo>
                    <a:pt x="13307" y="15533"/>
                    <a:pt x="14214" y="17432"/>
                    <a:pt x="15724" y="18619"/>
                  </a:cubicBezTo>
                  <a:cubicBezTo>
                    <a:pt x="17235" y="19806"/>
                    <a:pt x="19349" y="20281"/>
                    <a:pt x="21464" y="207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7084160" y="7820495"/>
              <a:ext cx="99669" cy="77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38" y="1640"/>
                    <a:pt x="18277" y="3279"/>
                    <a:pt x="16615" y="5382"/>
                  </a:cubicBezTo>
                  <a:cubicBezTo>
                    <a:pt x="14954" y="7485"/>
                    <a:pt x="13292" y="10051"/>
                    <a:pt x="10800" y="12475"/>
                  </a:cubicBezTo>
                  <a:cubicBezTo>
                    <a:pt x="8308" y="14899"/>
                    <a:pt x="4985" y="17180"/>
                    <a:pt x="3046" y="18677"/>
                  </a:cubicBezTo>
                  <a:cubicBezTo>
                    <a:pt x="1108" y="20174"/>
                    <a:pt x="554" y="208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6979638" y="8755849"/>
              <a:ext cx="20067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4563" y="0"/>
                  </a:moveTo>
                  <a:cubicBezTo>
                    <a:pt x="4023" y="3744"/>
                    <a:pt x="3483" y="7488"/>
                    <a:pt x="3213" y="9720"/>
                  </a:cubicBezTo>
                  <a:cubicBezTo>
                    <a:pt x="2943" y="11952"/>
                    <a:pt x="2943" y="12672"/>
                    <a:pt x="2808" y="13752"/>
                  </a:cubicBezTo>
                  <a:cubicBezTo>
                    <a:pt x="2673" y="14832"/>
                    <a:pt x="2403" y="16272"/>
                    <a:pt x="2538" y="16632"/>
                  </a:cubicBezTo>
                  <a:cubicBezTo>
                    <a:pt x="2673" y="16992"/>
                    <a:pt x="3213" y="16272"/>
                    <a:pt x="4968" y="14904"/>
                  </a:cubicBezTo>
                  <a:cubicBezTo>
                    <a:pt x="6723" y="13536"/>
                    <a:pt x="9693" y="11520"/>
                    <a:pt x="11988" y="10440"/>
                  </a:cubicBezTo>
                  <a:cubicBezTo>
                    <a:pt x="14283" y="9360"/>
                    <a:pt x="15903" y="9216"/>
                    <a:pt x="17253" y="9576"/>
                  </a:cubicBezTo>
                  <a:cubicBezTo>
                    <a:pt x="18603" y="9936"/>
                    <a:pt x="19683" y="10800"/>
                    <a:pt x="20358" y="12024"/>
                  </a:cubicBezTo>
                  <a:cubicBezTo>
                    <a:pt x="21033" y="13248"/>
                    <a:pt x="21303" y="14832"/>
                    <a:pt x="21168" y="16128"/>
                  </a:cubicBezTo>
                  <a:cubicBezTo>
                    <a:pt x="21033" y="17424"/>
                    <a:pt x="20493" y="18432"/>
                    <a:pt x="19548" y="19008"/>
                  </a:cubicBezTo>
                  <a:cubicBezTo>
                    <a:pt x="18603" y="19584"/>
                    <a:pt x="17253" y="19728"/>
                    <a:pt x="14553" y="19656"/>
                  </a:cubicBezTo>
                  <a:cubicBezTo>
                    <a:pt x="11853" y="19584"/>
                    <a:pt x="7803" y="19296"/>
                    <a:pt x="4968" y="19224"/>
                  </a:cubicBezTo>
                  <a:cubicBezTo>
                    <a:pt x="2133" y="19152"/>
                    <a:pt x="513" y="19296"/>
                    <a:pt x="108" y="19728"/>
                  </a:cubicBezTo>
                  <a:cubicBezTo>
                    <a:pt x="-297" y="20160"/>
                    <a:pt x="513" y="20880"/>
                    <a:pt x="132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6516813" y="7897163"/>
              <a:ext cx="61334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240" y="19200"/>
                    <a:pt x="20880" y="16800"/>
                    <a:pt x="20025" y="15200"/>
                  </a:cubicBezTo>
                  <a:cubicBezTo>
                    <a:pt x="19170" y="13600"/>
                    <a:pt x="17820" y="12800"/>
                    <a:pt x="15705" y="12000"/>
                  </a:cubicBezTo>
                  <a:cubicBezTo>
                    <a:pt x="13590" y="11200"/>
                    <a:pt x="10710" y="10400"/>
                    <a:pt x="8145" y="9200"/>
                  </a:cubicBezTo>
                  <a:cubicBezTo>
                    <a:pt x="5580" y="8000"/>
                    <a:pt x="3330" y="6400"/>
                    <a:pt x="2025" y="4800"/>
                  </a:cubicBezTo>
                  <a:cubicBezTo>
                    <a:pt x="720" y="3200"/>
                    <a:pt x="360" y="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6429620" y="7780698"/>
              <a:ext cx="241895" cy="26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510" fill="norm" stroke="1" extrusionOk="0">
                  <a:moveTo>
                    <a:pt x="18100" y="1378"/>
                  </a:moveTo>
                  <a:cubicBezTo>
                    <a:pt x="19422" y="749"/>
                    <a:pt x="20745" y="120"/>
                    <a:pt x="20855" y="15"/>
                  </a:cubicBezTo>
                  <a:cubicBezTo>
                    <a:pt x="20965" y="-90"/>
                    <a:pt x="19863" y="329"/>
                    <a:pt x="16777" y="1902"/>
                  </a:cubicBezTo>
                  <a:cubicBezTo>
                    <a:pt x="13691" y="3475"/>
                    <a:pt x="8622" y="6201"/>
                    <a:pt x="5536" y="7774"/>
                  </a:cubicBezTo>
                  <a:cubicBezTo>
                    <a:pt x="2451" y="9347"/>
                    <a:pt x="1349" y="9766"/>
                    <a:pt x="577" y="10815"/>
                  </a:cubicBezTo>
                  <a:cubicBezTo>
                    <a:pt x="-194" y="11863"/>
                    <a:pt x="-635" y="13541"/>
                    <a:pt x="2230" y="15428"/>
                  </a:cubicBezTo>
                  <a:cubicBezTo>
                    <a:pt x="5096" y="17316"/>
                    <a:pt x="11267" y="19413"/>
                    <a:pt x="17438" y="215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702038" y="7743826"/>
              <a:ext cx="73607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0" y="21600"/>
                  </a:moveTo>
                  <a:cubicBezTo>
                    <a:pt x="2840" y="21600"/>
                    <a:pt x="5680" y="21600"/>
                    <a:pt x="8595" y="19543"/>
                  </a:cubicBezTo>
                  <a:cubicBezTo>
                    <a:pt x="11510" y="17486"/>
                    <a:pt x="14500" y="13371"/>
                    <a:pt x="16518" y="10286"/>
                  </a:cubicBezTo>
                  <a:cubicBezTo>
                    <a:pt x="18536" y="7200"/>
                    <a:pt x="19582" y="5143"/>
                    <a:pt x="20292" y="3600"/>
                  </a:cubicBezTo>
                  <a:cubicBezTo>
                    <a:pt x="21002" y="2057"/>
                    <a:pt x="21376" y="1028"/>
                    <a:pt x="21488" y="514"/>
                  </a:cubicBezTo>
                  <a:cubicBezTo>
                    <a:pt x="21600" y="0"/>
                    <a:pt x="21451" y="0"/>
                    <a:pt x="2130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2307718" y="7644157"/>
              <a:ext cx="20700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33" y="389"/>
                    <a:pt x="5867" y="778"/>
                    <a:pt x="9200" y="1751"/>
                  </a:cubicBezTo>
                  <a:cubicBezTo>
                    <a:pt x="12533" y="2724"/>
                    <a:pt x="16267" y="4281"/>
                    <a:pt x="18533" y="5546"/>
                  </a:cubicBezTo>
                  <a:cubicBezTo>
                    <a:pt x="20800" y="6811"/>
                    <a:pt x="21600" y="7784"/>
                    <a:pt x="21600" y="8659"/>
                  </a:cubicBezTo>
                  <a:cubicBezTo>
                    <a:pt x="21600" y="9535"/>
                    <a:pt x="20800" y="10314"/>
                    <a:pt x="17467" y="12454"/>
                  </a:cubicBezTo>
                  <a:cubicBezTo>
                    <a:pt x="14133" y="14595"/>
                    <a:pt x="8267" y="18097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3069291" y="7304025"/>
              <a:ext cx="127782" cy="91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13824" y="1326"/>
                  </a:moveTo>
                  <a:cubicBezTo>
                    <a:pt x="13392" y="966"/>
                    <a:pt x="12960" y="606"/>
                    <a:pt x="12744" y="636"/>
                  </a:cubicBezTo>
                  <a:cubicBezTo>
                    <a:pt x="12528" y="666"/>
                    <a:pt x="12528" y="1086"/>
                    <a:pt x="12528" y="2256"/>
                  </a:cubicBezTo>
                  <a:cubicBezTo>
                    <a:pt x="12528" y="3426"/>
                    <a:pt x="12528" y="5346"/>
                    <a:pt x="11880" y="7266"/>
                  </a:cubicBezTo>
                  <a:cubicBezTo>
                    <a:pt x="11232" y="9186"/>
                    <a:pt x="9936" y="11106"/>
                    <a:pt x="8640" y="13026"/>
                  </a:cubicBezTo>
                  <a:cubicBezTo>
                    <a:pt x="7344" y="14946"/>
                    <a:pt x="6048" y="16866"/>
                    <a:pt x="4752" y="18186"/>
                  </a:cubicBezTo>
                  <a:cubicBezTo>
                    <a:pt x="3456" y="19506"/>
                    <a:pt x="2160" y="20226"/>
                    <a:pt x="1296" y="20736"/>
                  </a:cubicBezTo>
                  <a:cubicBezTo>
                    <a:pt x="432" y="21246"/>
                    <a:pt x="0" y="21546"/>
                    <a:pt x="0" y="21516"/>
                  </a:cubicBezTo>
                  <a:cubicBezTo>
                    <a:pt x="0" y="21486"/>
                    <a:pt x="432" y="21126"/>
                    <a:pt x="1728" y="19806"/>
                  </a:cubicBezTo>
                  <a:cubicBezTo>
                    <a:pt x="3024" y="18486"/>
                    <a:pt x="5184" y="16206"/>
                    <a:pt x="6480" y="13836"/>
                  </a:cubicBezTo>
                  <a:cubicBezTo>
                    <a:pt x="7776" y="11466"/>
                    <a:pt x="8208" y="9006"/>
                    <a:pt x="8208" y="6876"/>
                  </a:cubicBezTo>
                  <a:cubicBezTo>
                    <a:pt x="8208" y="4746"/>
                    <a:pt x="7776" y="2946"/>
                    <a:pt x="7128" y="1776"/>
                  </a:cubicBezTo>
                  <a:cubicBezTo>
                    <a:pt x="6480" y="606"/>
                    <a:pt x="5616" y="66"/>
                    <a:pt x="5184" y="6"/>
                  </a:cubicBezTo>
                  <a:cubicBezTo>
                    <a:pt x="4752" y="-54"/>
                    <a:pt x="4752" y="366"/>
                    <a:pt x="4968" y="1686"/>
                  </a:cubicBezTo>
                  <a:cubicBezTo>
                    <a:pt x="5184" y="3006"/>
                    <a:pt x="5616" y="5226"/>
                    <a:pt x="5616" y="7446"/>
                  </a:cubicBezTo>
                  <a:cubicBezTo>
                    <a:pt x="5616" y="9666"/>
                    <a:pt x="5184" y="11886"/>
                    <a:pt x="4536" y="13926"/>
                  </a:cubicBezTo>
                  <a:cubicBezTo>
                    <a:pt x="3888" y="15966"/>
                    <a:pt x="3024" y="17826"/>
                    <a:pt x="2376" y="18846"/>
                  </a:cubicBezTo>
                  <a:cubicBezTo>
                    <a:pt x="1728" y="19866"/>
                    <a:pt x="1296" y="20046"/>
                    <a:pt x="1296" y="19086"/>
                  </a:cubicBezTo>
                  <a:cubicBezTo>
                    <a:pt x="1296" y="18126"/>
                    <a:pt x="1728" y="16026"/>
                    <a:pt x="2160" y="13956"/>
                  </a:cubicBezTo>
                  <a:cubicBezTo>
                    <a:pt x="2592" y="11886"/>
                    <a:pt x="3024" y="9846"/>
                    <a:pt x="3024" y="8226"/>
                  </a:cubicBezTo>
                  <a:cubicBezTo>
                    <a:pt x="3024" y="6606"/>
                    <a:pt x="2592" y="5406"/>
                    <a:pt x="2376" y="4626"/>
                  </a:cubicBezTo>
                  <a:cubicBezTo>
                    <a:pt x="2160" y="3846"/>
                    <a:pt x="2160" y="3486"/>
                    <a:pt x="1944" y="3456"/>
                  </a:cubicBezTo>
                  <a:cubicBezTo>
                    <a:pt x="1728" y="3426"/>
                    <a:pt x="1296" y="3726"/>
                    <a:pt x="864" y="5016"/>
                  </a:cubicBezTo>
                  <a:cubicBezTo>
                    <a:pt x="432" y="6306"/>
                    <a:pt x="0" y="8586"/>
                    <a:pt x="0" y="10806"/>
                  </a:cubicBezTo>
                  <a:cubicBezTo>
                    <a:pt x="0" y="13026"/>
                    <a:pt x="432" y="15186"/>
                    <a:pt x="648" y="16476"/>
                  </a:cubicBezTo>
                  <a:cubicBezTo>
                    <a:pt x="864" y="17766"/>
                    <a:pt x="864" y="18186"/>
                    <a:pt x="1080" y="18606"/>
                  </a:cubicBezTo>
                  <a:cubicBezTo>
                    <a:pt x="1296" y="19026"/>
                    <a:pt x="1728" y="19446"/>
                    <a:pt x="1944" y="19446"/>
                  </a:cubicBezTo>
                  <a:cubicBezTo>
                    <a:pt x="2160" y="19446"/>
                    <a:pt x="2160" y="19026"/>
                    <a:pt x="2376" y="17646"/>
                  </a:cubicBezTo>
                  <a:cubicBezTo>
                    <a:pt x="2592" y="16266"/>
                    <a:pt x="3024" y="13926"/>
                    <a:pt x="3456" y="11616"/>
                  </a:cubicBezTo>
                  <a:cubicBezTo>
                    <a:pt x="3888" y="9306"/>
                    <a:pt x="4320" y="7026"/>
                    <a:pt x="4752" y="5196"/>
                  </a:cubicBezTo>
                  <a:cubicBezTo>
                    <a:pt x="5184" y="3366"/>
                    <a:pt x="5616" y="1986"/>
                    <a:pt x="5832" y="1146"/>
                  </a:cubicBezTo>
                  <a:cubicBezTo>
                    <a:pt x="6048" y="306"/>
                    <a:pt x="6048" y="6"/>
                    <a:pt x="5832" y="36"/>
                  </a:cubicBezTo>
                  <a:cubicBezTo>
                    <a:pt x="5616" y="66"/>
                    <a:pt x="5184" y="426"/>
                    <a:pt x="5400" y="1776"/>
                  </a:cubicBezTo>
                  <a:cubicBezTo>
                    <a:pt x="5616" y="3126"/>
                    <a:pt x="6480" y="5466"/>
                    <a:pt x="7560" y="7776"/>
                  </a:cubicBezTo>
                  <a:cubicBezTo>
                    <a:pt x="8640" y="10086"/>
                    <a:pt x="9936" y="12366"/>
                    <a:pt x="11664" y="14556"/>
                  </a:cubicBezTo>
                  <a:cubicBezTo>
                    <a:pt x="13392" y="16746"/>
                    <a:pt x="15552" y="18846"/>
                    <a:pt x="16632" y="20046"/>
                  </a:cubicBezTo>
                  <a:cubicBezTo>
                    <a:pt x="17712" y="21246"/>
                    <a:pt x="17712" y="21546"/>
                    <a:pt x="18360" y="21366"/>
                  </a:cubicBezTo>
                  <a:cubicBezTo>
                    <a:pt x="19008" y="21186"/>
                    <a:pt x="20304" y="20526"/>
                    <a:pt x="21600" y="198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2744728" y="7713159"/>
              <a:ext cx="39101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20160"/>
                    <a:pt x="9600" y="18720"/>
                    <a:pt x="13200" y="15120"/>
                  </a:cubicBezTo>
                  <a:cubicBezTo>
                    <a:pt x="16800" y="11520"/>
                    <a:pt x="19200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2997734" y="7651824"/>
              <a:ext cx="7082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600" fill="norm" stroke="1" extrusionOk="0">
                  <a:moveTo>
                    <a:pt x="2234" y="0"/>
                  </a:moveTo>
                  <a:cubicBezTo>
                    <a:pt x="8193" y="3360"/>
                    <a:pt x="14152" y="6720"/>
                    <a:pt x="17503" y="9000"/>
                  </a:cubicBezTo>
                  <a:cubicBezTo>
                    <a:pt x="20855" y="11280"/>
                    <a:pt x="21600" y="12480"/>
                    <a:pt x="19366" y="13920"/>
                  </a:cubicBezTo>
                  <a:cubicBezTo>
                    <a:pt x="17131" y="15360"/>
                    <a:pt x="11917" y="17040"/>
                    <a:pt x="8193" y="18360"/>
                  </a:cubicBezTo>
                  <a:cubicBezTo>
                    <a:pt x="4469" y="19680"/>
                    <a:pt x="2234" y="20640"/>
                    <a:pt x="1117" y="2112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5290119" y="7570704"/>
              <a:ext cx="121643" cy="53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925" fill="norm" stroke="1" extrusionOk="0">
                  <a:moveTo>
                    <a:pt x="10800" y="1064"/>
                  </a:moveTo>
                  <a:cubicBezTo>
                    <a:pt x="9000" y="2848"/>
                    <a:pt x="7200" y="4631"/>
                    <a:pt x="5625" y="7307"/>
                  </a:cubicBezTo>
                  <a:cubicBezTo>
                    <a:pt x="4050" y="9982"/>
                    <a:pt x="2700" y="13549"/>
                    <a:pt x="2025" y="15828"/>
                  </a:cubicBezTo>
                  <a:cubicBezTo>
                    <a:pt x="1350" y="18107"/>
                    <a:pt x="1350" y="19097"/>
                    <a:pt x="1575" y="19840"/>
                  </a:cubicBezTo>
                  <a:cubicBezTo>
                    <a:pt x="1800" y="20584"/>
                    <a:pt x="2250" y="21079"/>
                    <a:pt x="2925" y="20881"/>
                  </a:cubicBezTo>
                  <a:cubicBezTo>
                    <a:pt x="3600" y="20683"/>
                    <a:pt x="4500" y="19791"/>
                    <a:pt x="5400" y="17562"/>
                  </a:cubicBezTo>
                  <a:cubicBezTo>
                    <a:pt x="6300" y="15332"/>
                    <a:pt x="7200" y="11765"/>
                    <a:pt x="7425" y="9090"/>
                  </a:cubicBezTo>
                  <a:cubicBezTo>
                    <a:pt x="7650" y="6415"/>
                    <a:pt x="7200" y="4631"/>
                    <a:pt x="6750" y="3393"/>
                  </a:cubicBezTo>
                  <a:cubicBezTo>
                    <a:pt x="6300" y="2154"/>
                    <a:pt x="5850" y="1461"/>
                    <a:pt x="5175" y="1560"/>
                  </a:cubicBezTo>
                  <a:cubicBezTo>
                    <a:pt x="4500" y="1659"/>
                    <a:pt x="3600" y="2551"/>
                    <a:pt x="2700" y="4582"/>
                  </a:cubicBezTo>
                  <a:cubicBezTo>
                    <a:pt x="1800" y="6613"/>
                    <a:pt x="900" y="9784"/>
                    <a:pt x="450" y="11666"/>
                  </a:cubicBezTo>
                  <a:cubicBezTo>
                    <a:pt x="0" y="13549"/>
                    <a:pt x="0" y="14143"/>
                    <a:pt x="0" y="14837"/>
                  </a:cubicBezTo>
                  <a:cubicBezTo>
                    <a:pt x="0" y="15530"/>
                    <a:pt x="0" y="16323"/>
                    <a:pt x="450" y="16472"/>
                  </a:cubicBezTo>
                  <a:cubicBezTo>
                    <a:pt x="900" y="16620"/>
                    <a:pt x="1800" y="16125"/>
                    <a:pt x="3375" y="14292"/>
                  </a:cubicBezTo>
                  <a:cubicBezTo>
                    <a:pt x="4950" y="12459"/>
                    <a:pt x="7200" y="9288"/>
                    <a:pt x="8550" y="7009"/>
                  </a:cubicBezTo>
                  <a:cubicBezTo>
                    <a:pt x="9900" y="4730"/>
                    <a:pt x="10350" y="3343"/>
                    <a:pt x="10575" y="2253"/>
                  </a:cubicBezTo>
                  <a:cubicBezTo>
                    <a:pt x="10800" y="1163"/>
                    <a:pt x="10800" y="371"/>
                    <a:pt x="10800" y="222"/>
                  </a:cubicBezTo>
                  <a:cubicBezTo>
                    <a:pt x="10800" y="74"/>
                    <a:pt x="10800" y="569"/>
                    <a:pt x="9900" y="2451"/>
                  </a:cubicBezTo>
                  <a:cubicBezTo>
                    <a:pt x="9000" y="4334"/>
                    <a:pt x="7200" y="7604"/>
                    <a:pt x="6075" y="10229"/>
                  </a:cubicBezTo>
                  <a:cubicBezTo>
                    <a:pt x="4950" y="12855"/>
                    <a:pt x="4500" y="14837"/>
                    <a:pt x="4275" y="16125"/>
                  </a:cubicBezTo>
                  <a:cubicBezTo>
                    <a:pt x="4050" y="17413"/>
                    <a:pt x="4050" y="18007"/>
                    <a:pt x="4275" y="18007"/>
                  </a:cubicBezTo>
                  <a:cubicBezTo>
                    <a:pt x="4500" y="18007"/>
                    <a:pt x="4950" y="17413"/>
                    <a:pt x="5625" y="15283"/>
                  </a:cubicBezTo>
                  <a:cubicBezTo>
                    <a:pt x="6300" y="13152"/>
                    <a:pt x="7200" y="9486"/>
                    <a:pt x="7875" y="7356"/>
                  </a:cubicBezTo>
                  <a:cubicBezTo>
                    <a:pt x="8550" y="5226"/>
                    <a:pt x="9000" y="4631"/>
                    <a:pt x="9225" y="6365"/>
                  </a:cubicBezTo>
                  <a:cubicBezTo>
                    <a:pt x="9450" y="8099"/>
                    <a:pt x="9450" y="12162"/>
                    <a:pt x="9450" y="14639"/>
                  </a:cubicBezTo>
                  <a:cubicBezTo>
                    <a:pt x="9450" y="17116"/>
                    <a:pt x="9450" y="18007"/>
                    <a:pt x="9675" y="18751"/>
                  </a:cubicBezTo>
                  <a:cubicBezTo>
                    <a:pt x="9900" y="19494"/>
                    <a:pt x="10350" y="20088"/>
                    <a:pt x="10800" y="20138"/>
                  </a:cubicBezTo>
                  <a:cubicBezTo>
                    <a:pt x="11250" y="20187"/>
                    <a:pt x="11700" y="19692"/>
                    <a:pt x="12375" y="17710"/>
                  </a:cubicBezTo>
                  <a:cubicBezTo>
                    <a:pt x="13050" y="15729"/>
                    <a:pt x="13950" y="12261"/>
                    <a:pt x="14175" y="9140"/>
                  </a:cubicBezTo>
                  <a:cubicBezTo>
                    <a:pt x="14400" y="6018"/>
                    <a:pt x="13950" y="3244"/>
                    <a:pt x="13500" y="1609"/>
                  </a:cubicBezTo>
                  <a:cubicBezTo>
                    <a:pt x="13050" y="-26"/>
                    <a:pt x="12600" y="-521"/>
                    <a:pt x="11250" y="618"/>
                  </a:cubicBezTo>
                  <a:cubicBezTo>
                    <a:pt x="9900" y="1758"/>
                    <a:pt x="7650" y="4532"/>
                    <a:pt x="6075" y="7257"/>
                  </a:cubicBezTo>
                  <a:cubicBezTo>
                    <a:pt x="4500" y="9982"/>
                    <a:pt x="3600" y="12657"/>
                    <a:pt x="3150" y="14391"/>
                  </a:cubicBezTo>
                  <a:cubicBezTo>
                    <a:pt x="2700" y="16125"/>
                    <a:pt x="2700" y="16918"/>
                    <a:pt x="2925" y="17611"/>
                  </a:cubicBezTo>
                  <a:cubicBezTo>
                    <a:pt x="3150" y="18305"/>
                    <a:pt x="3600" y="18899"/>
                    <a:pt x="4500" y="18998"/>
                  </a:cubicBezTo>
                  <a:cubicBezTo>
                    <a:pt x="5400" y="19097"/>
                    <a:pt x="6750" y="18701"/>
                    <a:pt x="8775" y="16868"/>
                  </a:cubicBezTo>
                  <a:cubicBezTo>
                    <a:pt x="10800" y="15035"/>
                    <a:pt x="13500" y="11765"/>
                    <a:pt x="15300" y="9338"/>
                  </a:cubicBezTo>
                  <a:cubicBezTo>
                    <a:pt x="17100" y="6910"/>
                    <a:pt x="18000" y="5325"/>
                    <a:pt x="18900" y="4235"/>
                  </a:cubicBezTo>
                  <a:cubicBezTo>
                    <a:pt x="19800" y="3145"/>
                    <a:pt x="20700" y="2551"/>
                    <a:pt x="21150" y="2650"/>
                  </a:cubicBezTo>
                  <a:cubicBezTo>
                    <a:pt x="21600" y="2749"/>
                    <a:pt x="21600" y="3541"/>
                    <a:pt x="20250" y="5721"/>
                  </a:cubicBezTo>
                  <a:cubicBezTo>
                    <a:pt x="18900" y="7901"/>
                    <a:pt x="16200" y="11468"/>
                    <a:pt x="15300" y="13796"/>
                  </a:cubicBezTo>
                  <a:cubicBezTo>
                    <a:pt x="14400" y="16125"/>
                    <a:pt x="15300" y="17215"/>
                    <a:pt x="16200" y="183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5412788" y="7843495"/>
              <a:ext cx="437011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789" y="17280"/>
                    <a:pt x="7579" y="21600"/>
                    <a:pt x="11179" y="19440"/>
                  </a:cubicBezTo>
                  <a:cubicBezTo>
                    <a:pt x="14779" y="17280"/>
                    <a:pt x="18189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5376540" y="7740875"/>
              <a:ext cx="266254" cy="23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02" fill="norm" stroke="1" extrusionOk="0">
                  <a:moveTo>
                    <a:pt x="9089" y="272"/>
                  </a:moveTo>
                  <a:cubicBezTo>
                    <a:pt x="10118" y="37"/>
                    <a:pt x="11146" y="-198"/>
                    <a:pt x="11352" y="272"/>
                  </a:cubicBezTo>
                  <a:cubicBezTo>
                    <a:pt x="11558" y="741"/>
                    <a:pt x="10941" y="1915"/>
                    <a:pt x="9089" y="3911"/>
                  </a:cubicBezTo>
                  <a:cubicBezTo>
                    <a:pt x="7238" y="5906"/>
                    <a:pt x="4152" y="8724"/>
                    <a:pt x="2301" y="10719"/>
                  </a:cubicBezTo>
                  <a:cubicBezTo>
                    <a:pt x="449" y="12715"/>
                    <a:pt x="-168" y="13889"/>
                    <a:pt x="38" y="14828"/>
                  </a:cubicBezTo>
                  <a:cubicBezTo>
                    <a:pt x="243" y="15767"/>
                    <a:pt x="1272" y="16472"/>
                    <a:pt x="4975" y="17528"/>
                  </a:cubicBezTo>
                  <a:cubicBezTo>
                    <a:pt x="8678" y="18585"/>
                    <a:pt x="15055" y="19993"/>
                    <a:pt x="21432" y="214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8588298" y="7139260"/>
              <a:ext cx="259236" cy="24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584" fill="norm" stroke="1" extrusionOk="0">
                  <a:moveTo>
                    <a:pt x="13857" y="8166"/>
                  </a:moveTo>
                  <a:cubicBezTo>
                    <a:pt x="13222" y="5413"/>
                    <a:pt x="12587" y="2660"/>
                    <a:pt x="11634" y="1178"/>
                  </a:cubicBezTo>
                  <a:cubicBezTo>
                    <a:pt x="10681" y="-304"/>
                    <a:pt x="9410" y="-516"/>
                    <a:pt x="7610" y="1284"/>
                  </a:cubicBezTo>
                  <a:cubicBezTo>
                    <a:pt x="5810" y="3084"/>
                    <a:pt x="3481" y="6896"/>
                    <a:pt x="2104" y="9966"/>
                  </a:cubicBezTo>
                  <a:cubicBezTo>
                    <a:pt x="728" y="13037"/>
                    <a:pt x="305" y="15366"/>
                    <a:pt x="93" y="17378"/>
                  </a:cubicBezTo>
                  <a:cubicBezTo>
                    <a:pt x="-119" y="19390"/>
                    <a:pt x="-119" y="21084"/>
                    <a:pt x="1787" y="20449"/>
                  </a:cubicBezTo>
                  <a:cubicBezTo>
                    <a:pt x="3693" y="19813"/>
                    <a:pt x="7505" y="16849"/>
                    <a:pt x="9622" y="14308"/>
                  </a:cubicBezTo>
                  <a:cubicBezTo>
                    <a:pt x="11740" y="11766"/>
                    <a:pt x="12163" y="9649"/>
                    <a:pt x="12481" y="8060"/>
                  </a:cubicBezTo>
                  <a:cubicBezTo>
                    <a:pt x="12799" y="6472"/>
                    <a:pt x="13010" y="5413"/>
                    <a:pt x="13328" y="5731"/>
                  </a:cubicBezTo>
                  <a:cubicBezTo>
                    <a:pt x="13646" y="6049"/>
                    <a:pt x="14069" y="7743"/>
                    <a:pt x="15446" y="9966"/>
                  </a:cubicBezTo>
                  <a:cubicBezTo>
                    <a:pt x="16822" y="12190"/>
                    <a:pt x="19152" y="14943"/>
                    <a:pt x="21481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8656375" y="6863285"/>
              <a:ext cx="129824" cy="16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53" fill="norm" stroke="1" extrusionOk="0">
                  <a:moveTo>
                    <a:pt x="7539" y="9671"/>
                  </a:moveTo>
                  <a:cubicBezTo>
                    <a:pt x="5844" y="10653"/>
                    <a:pt x="4150" y="11635"/>
                    <a:pt x="3092" y="12944"/>
                  </a:cubicBezTo>
                  <a:cubicBezTo>
                    <a:pt x="2033" y="14253"/>
                    <a:pt x="1609" y="15889"/>
                    <a:pt x="1186" y="17526"/>
                  </a:cubicBezTo>
                  <a:cubicBezTo>
                    <a:pt x="762" y="19162"/>
                    <a:pt x="339" y="20798"/>
                    <a:pt x="127" y="20308"/>
                  </a:cubicBezTo>
                  <a:cubicBezTo>
                    <a:pt x="-85" y="19817"/>
                    <a:pt x="-85" y="17198"/>
                    <a:pt x="550" y="13926"/>
                  </a:cubicBezTo>
                  <a:cubicBezTo>
                    <a:pt x="1186" y="10653"/>
                    <a:pt x="2456" y="6726"/>
                    <a:pt x="3727" y="4108"/>
                  </a:cubicBezTo>
                  <a:cubicBezTo>
                    <a:pt x="4997" y="1489"/>
                    <a:pt x="6268" y="180"/>
                    <a:pt x="7962" y="17"/>
                  </a:cubicBezTo>
                  <a:cubicBezTo>
                    <a:pt x="9656" y="-147"/>
                    <a:pt x="11774" y="835"/>
                    <a:pt x="14103" y="4598"/>
                  </a:cubicBezTo>
                  <a:cubicBezTo>
                    <a:pt x="16433" y="8362"/>
                    <a:pt x="18974" y="14908"/>
                    <a:pt x="21515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8809199" y="7385545"/>
              <a:ext cx="168671" cy="22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21407"/>
                  </a:moveTo>
                  <a:cubicBezTo>
                    <a:pt x="1309" y="15887"/>
                    <a:pt x="2618" y="10367"/>
                    <a:pt x="3764" y="7007"/>
                  </a:cubicBezTo>
                  <a:cubicBezTo>
                    <a:pt x="4909" y="3647"/>
                    <a:pt x="5891" y="2447"/>
                    <a:pt x="7036" y="1487"/>
                  </a:cubicBezTo>
                  <a:cubicBezTo>
                    <a:pt x="8182" y="527"/>
                    <a:pt x="9491" y="-193"/>
                    <a:pt x="10309" y="47"/>
                  </a:cubicBezTo>
                  <a:cubicBezTo>
                    <a:pt x="11127" y="287"/>
                    <a:pt x="11455" y="1487"/>
                    <a:pt x="12109" y="2567"/>
                  </a:cubicBezTo>
                  <a:cubicBezTo>
                    <a:pt x="12764" y="3647"/>
                    <a:pt x="13745" y="4607"/>
                    <a:pt x="14727" y="4607"/>
                  </a:cubicBezTo>
                  <a:cubicBezTo>
                    <a:pt x="15709" y="4607"/>
                    <a:pt x="16691" y="3647"/>
                    <a:pt x="17345" y="4247"/>
                  </a:cubicBezTo>
                  <a:cubicBezTo>
                    <a:pt x="18000" y="4847"/>
                    <a:pt x="18327" y="7007"/>
                    <a:pt x="18982" y="8567"/>
                  </a:cubicBezTo>
                  <a:cubicBezTo>
                    <a:pt x="19636" y="10127"/>
                    <a:pt x="20618" y="11087"/>
                    <a:pt x="21600" y="12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9025294" y="7375818"/>
              <a:ext cx="121246" cy="201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70" fill="norm" stroke="1" extrusionOk="0">
                  <a:moveTo>
                    <a:pt x="5149" y="0"/>
                  </a:moveTo>
                  <a:cubicBezTo>
                    <a:pt x="3349" y="5400"/>
                    <a:pt x="1549" y="10800"/>
                    <a:pt x="649" y="14445"/>
                  </a:cubicBezTo>
                  <a:cubicBezTo>
                    <a:pt x="-251" y="18090"/>
                    <a:pt x="-251" y="19980"/>
                    <a:pt x="874" y="20790"/>
                  </a:cubicBezTo>
                  <a:cubicBezTo>
                    <a:pt x="1999" y="21600"/>
                    <a:pt x="4249" y="21330"/>
                    <a:pt x="7849" y="20385"/>
                  </a:cubicBezTo>
                  <a:cubicBezTo>
                    <a:pt x="11449" y="19440"/>
                    <a:pt x="16399" y="17820"/>
                    <a:pt x="21349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9139641" y="7392293"/>
              <a:ext cx="129568" cy="18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11" fill="norm" stroke="1" extrusionOk="0">
                  <a:moveTo>
                    <a:pt x="15119" y="2531"/>
                  </a:moveTo>
                  <a:cubicBezTo>
                    <a:pt x="13849" y="1347"/>
                    <a:pt x="12578" y="164"/>
                    <a:pt x="11096" y="16"/>
                  </a:cubicBezTo>
                  <a:cubicBezTo>
                    <a:pt x="9613" y="-132"/>
                    <a:pt x="7919" y="756"/>
                    <a:pt x="6225" y="2679"/>
                  </a:cubicBezTo>
                  <a:cubicBezTo>
                    <a:pt x="4531" y="4602"/>
                    <a:pt x="2837" y="7561"/>
                    <a:pt x="1778" y="9928"/>
                  </a:cubicBezTo>
                  <a:cubicBezTo>
                    <a:pt x="719" y="12295"/>
                    <a:pt x="296" y="14071"/>
                    <a:pt x="84" y="15698"/>
                  </a:cubicBezTo>
                  <a:cubicBezTo>
                    <a:pt x="-128" y="17326"/>
                    <a:pt x="-128" y="18805"/>
                    <a:pt x="2413" y="19841"/>
                  </a:cubicBezTo>
                  <a:cubicBezTo>
                    <a:pt x="4954" y="20876"/>
                    <a:pt x="10037" y="21468"/>
                    <a:pt x="13637" y="20876"/>
                  </a:cubicBezTo>
                  <a:cubicBezTo>
                    <a:pt x="17237" y="20284"/>
                    <a:pt x="19354" y="18509"/>
                    <a:pt x="21472" y="16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9184874" y="7467820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9537548" y="7184147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9560549" y="7306816"/>
              <a:ext cx="214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9933940" y="7111055"/>
              <a:ext cx="265908" cy="189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51" fill="norm" stroke="1" extrusionOk="0">
                  <a:moveTo>
                    <a:pt x="2017" y="3053"/>
                  </a:moveTo>
                  <a:cubicBezTo>
                    <a:pt x="2017" y="7949"/>
                    <a:pt x="2017" y="12845"/>
                    <a:pt x="1711" y="16157"/>
                  </a:cubicBezTo>
                  <a:cubicBezTo>
                    <a:pt x="1405" y="19469"/>
                    <a:pt x="794" y="21197"/>
                    <a:pt x="386" y="21341"/>
                  </a:cubicBezTo>
                  <a:cubicBezTo>
                    <a:pt x="-21" y="21485"/>
                    <a:pt x="-225" y="20045"/>
                    <a:pt x="386" y="16877"/>
                  </a:cubicBezTo>
                  <a:cubicBezTo>
                    <a:pt x="998" y="13709"/>
                    <a:pt x="2424" y="8813"/>
                    <a:pt x="3545" y="5933"/>
                  </a:cubicBezTo>
                  <a:cubicBezTo>
                    <a:pt x="4666" y="3053"/>
                    <a:pt x="5481" y="2189"/>
                    <a:pt x="6398" y="1901"/>
                  </a:cubicBezTo>
                  <a:cubicBezTo>
                    <a:pt x="7315" y="1613"/>
                    <a:pt x="8334" y="1901"/>
                    <a:pt x="8843" y="3053"/>
                  </a:cubicBezTo>
                  <a:cubicBezTo>
                    <a:pt x="9352" y="4205"/>
                    <a:pt x="9352" y="6221"/>
                    <a:pt x="9251" y="8237"/>
                  </a:cubicBezTo>
                  <a:cubicBezTo>
                    <a:pt x="9149" y="10253"/>
                    <a:pt x="8945" y="12269"/>
                    <a:pt x="9251" y="12269"/>
                  </a:cubicBezTo>
                  <a:cubicBezTo>
                    <a:pt x="9556" y="12269"/>
                    <a:pt x="10371" y="10253"/>
                    <a:pt x="11492" y="8093"/>
                  </a:cubicBezTo>
                  <a:cubicBezTo>
                    <a:pt x="12613" y="5933"/>
                    <a:pt x="14039" y="3629"/>
                    <a:pt x="15262" y="2189"/>
                  </a:cubicBezTo>
                  <a:cubicBezTo>
                    <a:pt x="16484" y="749"/>
                    <a:pt x="17503" y="173"/>
                    <a:pt x="18522" y="29"/>
                  </a:cubicBezTo>
                  <a:cubicBezTo>
                    <a:pt x="19541" y="-115"/>
                    <a:pt x="20560" y="173"/>
                    <a:pt x="20967" y="3341"/>
                  </a:cubicBezTo>
                  <a:cubicBezTo>
                    <a:pt x="21375" y="6509"/>
                    <a:pt x="21171" y="12557"/>
                    <a:pt x="20967" y="18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8870533" y="8150168"/>
              <a:ext cx="164400" cy="40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36" fill="norm" stroke="1" extrusionOk="0">
                  <a:moveTo>
                    <a:pt x="2991" y="0"/>
                  </a:moveTo>
                  <a:cubicBezTo>
                    <a:pt x="3655" y="4127"/>
                    <a:pt x="4320" y="8255"/>
                    <a:pt x="4320" y="11625"/>
                  </a:cubicBezTo>
                  <a:cubicBezTo>
                    <a:pt x="4320" y="14996"/>
                    <a:pt x="3655" y="17610"/>
                    <a:pt x="3157" y="19261"/>
                  </a:cubicBezTo>
                  <a:cubicBezTo>
                    <a:pt x="2659" y="20912"/>
                    <a:pt x="2326" y="21600"/>
                    <a:pt x="2326" y="21531"/>
                  </a:cubicBezTo>
                  <a:cubicBezTo>
                    <a:pt x="2326" y="21462"/>
                    <a:pt x="2659" y="20637"/>
                    <a:pt x="3988" y="18986"/>
                  </a:cubicBezTo>
                  <a:cubicBezTo>
                    <a:pt x="5317" y="17335"/>
                    <a:pt x="7643" y="14859"/>
                    <a:pt x="9471" y="13414"/>
                  </a:cubicBezTo>
                  <a:cubicBezTo>
                    <a:pt x="11298" y="11969"/>
                    <a:pt x="12628" y="11557"/>
                    <a:pt x="14123" y="11350"/>
                  </a:cubicBezTo>
                  <a:cubicBezTo>
                    <a:pt x="15618" y="11144"/>
                    <a:pt x="17280" y="11144"/>
                    <a:pt x="18609" y="11419"/>
                  </a:cubicBezTo>
                  <a:cubicBezTo>
                    <a:pt x="19938" y="11694"/>
                    <a:pt x="20935" y="12245"/>
                    <a:pt x="21268" y="13345"/>
                  </a:cubicBezTo>
                  <a:cubicBezTo>
                    <a:pt x="21600" y="14446"/>
                    <a:pt x="21268" y="16097"/>
                    <a:pt x="18942" y="17335"/>
                  </a:cubicBezTo>
                  <a:cubicBezTo>
                    <a:pt x="16615" y="18573"/>
                    <a:pt x="12295" y="19399"/>
                    <a:pt x="9305" y="19743"/>
                  </a:cubicBezTo>
                  <a:cubicBezTo>
                    <a:pt x="6314" y="20087"/>
                    <a:pt x="4652" y="19949"/>
                    <a:pt x="3323" y="19605"/>
                  </a:cubicBezTo>
                  <a:cubicBezTo>
                    <a:pt x="1994" y="19261"/>
                    <a:pt x="997" y="18711"/>
                    <a:pt x="0" y="18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8885867" y="7917505"/>
              <a:ext cx="130337" cy="17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17657"/>
                  </a:moveTo>
                  <a:cubicBezTo>
                    <a:pt x="847" y="13398"/>
                    <a:pt x="1694" y="9139"/>
                    <a:pt x="2965" y="6249"/>
                  </a:cubicBezTo>
                  <a:cubicBezTo>
                    <a:pt x="4235" y="3359"/>
                    <a:pt x="5929" y="1838"/>
                    <a:pt x="7835" y="925"/>
                  </a:cubicBezTo>
                  <a:cubicBezTo>
                    <a:pt x="9741" y="12"/>
                    <a:pt x="11859" y="-292"/>
                    <a:pt x="13129" y="316"/>
                  </a:cubicBezTo>
                  <a:cubicBezTo>
                    <a:pt x="14400" y="925"/>
                    <a:pt x="14824" y="2446"/>
                    <a:pt x="15459" y="5488"/>
                  </a:cubicBezTo>
                  <a:cubicBezTo>
                    <a:pt x="16094" y="8531"/>
                    <a:pt x="16941" y="13094"/>
                    <a:pt x="18000" y="15984"/>
                  </a:cubicBezTo>
                  <a:cubicBezTo>
                    <a:pt x="19059" y="18874"/>
                    <a:pt x="20329" y="20091"/>
                    <a:pt x="21600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9123539" y="8346578"/>
              <a:ext cx="214673" cy="27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0" y="21428"/>
                  </a:moveTo>
                  <a:cubicBezTo>
                    <a:pt x="257" y="19409"/>
                    <a:pt x="514" y="17391"/>
                    <a:pt x="1414" y="14060"/>
                  </a:cubicBezTo>
                  <a:cubicBezTo>
                    <a:pt x="2314" y="10729"/>
                    <a:pt x="3857" y="6086"/>
                    <a:pt x="5143" y="3361"/>
                  </a:cubicBezTo>
                  <a:cubicBezTo>
                    <a:pt x="6429" y="635"/>
                    <a:pt x="7457" y="-172"/>
                    <a:pt x="7971" y="30"/>
                  </a:cubicBezTo>
                  <a:cubicBezTo>
                    <a:pt x="8486" y="232"/>
                    <a:pt x="8486" y="1443"/>
                    <a:pt x="8614" y="2553"/>
                  </a:cubicBezTo>
                  <a:cubicBezTo>
                    <a:pt x="8743" y="3663"/>
                    <a:pt x="9000" y="4673"/>
                    <a:pt x="9771" y="5278"/>
                  </a:cubicBezTo>
                  <a:cubicBezTo>
                    <a:pt x="10543" y="5884"/>
                    <a:pt x="11829" y="6086"/>
                    <a:pt x="13114" y="5783"/>
                  </a:cubicBezTo>
                  <a:cubicBezTo>
                    <a:pt x="14400" y="5480"/>
                    <a:pt x="15686" y="4673"/>
                    <a:pt x="16329" y="5077"/>
                  </a:cubicBezTo>
                  <a:cubicBezTo>
                    <a:pt x="16971" y="5480"/>
                    <a:pt x="16971" y="7095"/>
                    <a:pt x="17100" y="8407"/>
                  </a:cubicBezTo>
                  <a:cubicBezTo>
                    <a:pt x="17229" y="9720"/>
                    <a:pt x="17486" y="10729"/>
                    <a:pt x="18257" y="11133"/>
                  </a:cubicBezTo>
                  <a:cubicBezTo>
                    <a:pt x="19029" y="11536"/>
                    <a:pt x="20314" y="11335"/>
                    <a:pt x="21600" y="1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9358479" y="8318839"/>
              <a:ext cx="125402" cy="24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93" fill="norm" stroke="1" extrusionOk="0">
                  <a:moveTo>
                    <a:pt x="6942" y="0"/>
                  </a:moveTo>
                  <a:cubicBezTo>
                    <a:pt x="5214" y="4725"/>
                    <a:pt x="3486" y="9450"/>
                    <a:pt x="2406" y="12487"/>
                  </a:cubicBezTo>
                  <a:cubicBezTo>
                    <a:pt x="1326" y="15525"/>
                    <a:pt x="894" y="16875"/>
                    <a:pt x="462" y="18113"/>
                  </a:cubicBezTo>
                  <a:cubicBezTo>
                    <a:pt x="30" y="19350"/>
                    <a:pt x="-402" y="20475"/>
                    <a:pt x="678" y="21037"/>
                  </a:cubicBezTo>
                  <a:cubicBezTo>
                    <a:pt x="1758" y="21600"/>
                    <a:pt x="4350" y="21600"/>
                    <a:pt x="8022" y="21263"/>
                  </a:cubicBezTo>
                  <a:cubicBezTo>
                    <a:pt x="11694" y="20925"/>
                    <a:pt x="16446" y="20250"/>
                    <a:pt x="21198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9540974" y="8361887"/>
              <a:ext cx="172912" cy="21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388" fill="norm" stroke="1" extrusionOk="0">
                  <a:moveTo>
                    <a:pt x="20241" y="1797"/>
                  </a:moveTo>
                  <a:cubicBezTo>
                    <a:pt x="19302" y="793"/>
                    <a:pt x="18363" y="-212"/>
                    <a:pt x="16954" y="39"/>
                  </a:cubicBezTo>
                  <a:cubicBezTo>
                    <a:pt x="15545" y="290"/>
                    <a:pt x="13667" y="1797"/>
                    <a:pt x="10693" y="4686"/>
                  </a:cubicBezTo>
                  <a:cubicBezTo>
                    <a:pt x="7719" y="7574"/>
                    <a:pt x="3650" y="11844"/>
                    <a:pt x="1615" y="14607"/>
                  </a:cubicBezTo>
                  <a:cubicBezTo>
                    <a:pt x="-420" y="17369"/>
                    <a:pt x="-420" y="18625"/>
                    <a:pt x="989" y="19630"/>
                  </a:cubicBezTo>
                  <a:cubicBezTo>
                    <a:pt x="2397" y="20634"/>
                    <a:pt x="5215" y="21388"/>
                    <a:pt x="8815" y="21388"/>
                  </a:cubicBezTo>
                  <a:cubicBezTo>
                    <a:pt x="12415" y="21388"/>
                    <a:pt x="16797" y="20634"/>
                    <a:pt x="21180" y="19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9614216" y="8479843"/>
              <a:ext cx="130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10035893" y="8226837"/>
              <a:ext cx="115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9982225" y="8387841"/>
              <a:ext cx="130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10351369" y="8024944"/>
              <a:ext cx="325020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4987" y="8193"/>
                  </a:moveTo>
                  <a:cubicBezTo>
                    <a:pt x="3637" y="11619"/>
                    <a:pt x="2287" y="15046"/>
                    <a:pt x="1444" y="17354"/>
                  </a:cubicBezTo>
                  <a:cubicBezTo>
                    <a:pt x="600" y="19663"/>
                    <a:pt x="262" y="20855"/>
                    <a:pt x="94" y="21079"/>
                  </a:cubicBezTo>
                  <a:cubicBezTo>
                    <a:pt x="-75" y="21302"/>
                    <a:pt x="-75" y="20557"/>
                    <a:pt x="600" y="18025"/>
                  </a:cubicBezTo>
                  <a:cubicBezTo>
                    <a:pt x="1275" y="15492"/>
                    <a:pt x="2625" y="11172"/>
                    <a:pt x="3637" y="8119"/>
                  </a:cubicBezTo>
                  <a:cubicBezTo>
                    <a:pt x="4650" y="5065"/>
                    <a:pt x="5325" y="3277"/>
                    <a:pt x="6000" y="2011"/>
                  </a:cubicBezTo>
                  <a:cubicBezTo>
                    <a:pt x="6675" y="745"/>
                    <a:pt x="7350" y="0"/>
                    <a:pt x="7772" y="0"/>
                  </a:cubicBezTo>
                  <a:cubicBezTo>
                    <a:pt x="8194" y="0"/>
                    <a:pt x="8363" y="745"/>
                    <a:pt x="8531" y="2160"/>
                  </a:cubicBezTo>
                  <a:cubicBezTo>
                    <a:pt x="8700" y="3575"/>
                    <a:pt x="8869" y="5661"/>
                    <a:pt x="9206" y="7001"/>
                  </a:cubicBezTo>
                  <a:cubicBezTo>
                    <a:pt x="9544" y="8342"/>
                    <a:pt x="10050" y="8938"/>
                    <a:pt x="10809" y="9087"/>
                  </a:cubicBezTo>
                  <a:cubicBezTo>
                    <a:pt x="11569" y="9236"/>
                    <a:pt x="12581" y="8938"/>
                    <a:pt x="14016" y="7672"/>
                  </a:cubicBezTo>
                  <a:cubicBezTo>
                    <a:pt x="15450" y="6405"/>
                    <a:pt x="17306" y="4171"/>
                    <a:pt x="18487" y="2681"/>
                  </a:cubicBezTo>
                  <a:cubicBezTo>
                    <a:pt x="19669" y="1192"/>
                    <a:pt x="20175" y="447"/>
                    <a:pt x="20597" y="447"/>
                  </a:cubicBezTo>
                  <a:cubicBezTo>
                    <a:pt x="21019" y="447"/>
                    <a:pt x="21356" y="1192"/>
                    <a:pt x="21441" y="3054"/>
                  </a:cubicBezTo>
                  <a:cubicBezTo>
                    <a:pt x="21525" y="4916"/>
                    <a:pt x="21356" y="7895"/>
                    <a:pt x="20850" y="11172"/>
                  </a:cubicBezTo>
                  <a:cubicBezTo>
                    <a:pt x="20344" y="14450"/>
                    <a:pt x="19500" y="18025"/>
                    <a:pt x="186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993739" y="-1"/>
              <a:ext cx="2430020" cy="225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43" fill="norm" stroke="1" extrusionOk="0">
                  <a:moveTo>
                    <a:pt x="9546" y="1907"/>
                  </a:moveTo>
                  <a:cubicBezTo>
                    <a:pt x="9432" y="1907"/>
                    <a:pt x="9319" y="1907"/>
                    <a:pt x="9183" y="1810"/>
                  </a:cubicBezTo>
                  <a:cubicBezTo>
                    <a:pt x="9047" y="1712"/>
                    <a:pt x="8888" y="1517"/>
                    <a:pt x="8560" y="1358"/>
                  </a:cubicBezTo>
                  <a:cubicBezTo>
                    <a:pt x="8231" y="1199"/>
                    <a:pt x="7733" y="1077"/>
                    <a:pt x="7166" y="1028"/>
                  </a:cubicBezTo>
                  <a:cubicBezTo>
                    <a:pt x="6599" y="980"/>
                    <a:pt x="5965" y="1004"/>
                    <a:pt x="5353" y="1151"/>
                  </a:cubicBezTo>
                  <a:cubicBezTo>
                    <a:pt x="4741" y="1297"/>
                    <a:pt x="4151" y="1565"/>
                    <a:pt x="3630" y="1980"/>
                  </a:cubicBezTo>
                  <a:cubicBezTo>
                    <a:pt x="3109" y="2395"/>
                    <a:pt x="2656" y="2957"/>
                    <a:pt x="2270" y="3591"/>
                  </a:cubicBezTo>
                  <a:cubicBezTo>
                    <a:pt x="1885" y="4226"/>
                    <a:pt x="1568" y="4934"/>
                    <a:pt x="1296" y="5690"/>
                  </a:cubicBezTo>
                  <a:cubicBezTo>
                    <a:pt x="1024" y="6447"/>
                    <a:pt x="797" y="7252"/>
                    <a:pt x="616" y="8082"/>
                  </a:cubicBezTo>
                  <a:cubicBezTo>
                    <a:pt x="434" y="8912"/>
                    <a:pt x="298" y="9766"/>
                    <a:pt x="185" y="10547"/>
                  </a:cubicBezTo>
                  <a:cubicBezTo>
                    <a:pt x="72" y="11328"/>
                    <a:pt x="-19" y="12036"/>
                    <a:pt x="4" y="12780"/>
                  </a:cubicBezTo>
                  <a:cubicBezTo>
                    <a:pt x="26" y="13525"/>
                    <a:pt x="162" y="14306"/>
                    <a:pt x="434" y="15050"/>
                  </a:cubicBezTo>
                  <a:cubicBezTo>
                    <a:pt x="706" y="15795"/>
                    <a:pt x="1114" y="16502"/>
                    <a:pt x="1624" y="17113"/>
                  </a:cubicBezTo>
                  <a:cubicBezTo>
                    <a:pt x="2134" y="17723"/>
                    <a:pt x="2746" y="18235"/>
                    <a:pt x="3415" y="18662"/>
                  </a:cubicBezTo>
                  <a:cubicBezTo>
                    <a:pt x="4083" y="19090"/>
                    <a:pt x="4809" y="19431"/>
                    <a:pt x="5523" y="19626"/>
                  </a:cubicBezTo>
                  <a:cubicBezTo>
                    <a:pt x="6237" y="19822"/>
                    <a:pt x="6939" y="19871"/>
                    <a:pt x="7710" y="19810"/>
                  </a:cubicBezTo>
                  <a:cubicBezTo>
                    <a:pt x="8480" y="19748"/>
                    <a:pt x="9319" y="19578"/>
                    <a:pt x="10135" y="19358"/>
                  </a:cubicBezTo>
                  <a:cubicBezTo>
                    <a:pt x="10951" y="19138"/>
                    <a:pt x="11744" y="18870"/>
                    <a:pt x="12515" y="18553"/>
                  </a:cubicBezTo>
                  <a:cubicBezTo>
                    <a:pt x="13286" y="18235"/>
                    <a:pt x="14033" y="17869"/>
                    <a:pt x="14713" y="17454"/>
                  </a:cubicBezTo>
                  <a:cubicBezTo>
                    <a:pt x="15393" y="17039"/>
                    <a:pt x="16005" y="16576"/>
                    <a:pt x="16629" y="16002"/>
                  </a:cubicBezTo>
                  <a:cubicBezTo>
                    <a:pt x="17252" y="15428"/>
                    <a:pt x="17887" y="14745"/>
                    <a:pt x="18431" y="14062"/>
                  </a:cubicBezTo>
                  <a:cubicBezTo>
                    <a:pt x="18974" y="13378"/>
                    <a:pt x="19428" y="12695"/>
                    <a:pt x="19802" y="11987"/>
                  </a:cubicBezTo>
                  <a:cubicBezTo>
                    <a:pt x="20176" y="11279"/>
                    <a:pt x="20470" y="10547"/>
                    <a:pt x="20652" y="9815"/>
                  </a:cubicBezTo>
                  <a:cubicBezTo>
                    <a:pt x="20833" y="9083"/>
                    <a:pt x="20901" y="8351"/>
                    <a:pt x="20833" y="7679"/>
                  </a:cubicBezTo>
                  <a:cubicBezTo>
                    <a:pt x="20765" y="7008"/>
                    <a:pt x="20561" y="6398"/>
                    <a:pt x="20221" y="5739"/>
                  </a:cubicBezTo>
                  <a:cubicBezTo>
                    <a:pt x="19881" y="5080"/>
                    <a:pt x="19405" y="4372"/>
                    <a:pt x="18861" y="3738"/>
                  </a:cubicBezTo>
                  <a:cubicBezTo>
                    <a:pt x="18317" y="3103"/>
                    <a:pt x="17705" y="2542"/>
                    <a:pt x="17173" y="2139"/>
                  </a:cubicBezTo>
                  <a:cubicBezTo>
                    <a:pt x="16640" y="1736"/>
                    <a:pt x="16187" y="1492"/>
                    <a:pt x="15552" y="1236"/>
                  </a:cubicBezTo>
                  <a:cubicBezTo>
                    <a:pt x="14917" y="980"/>
                    <a:pt x="14101" y="711"/>
                    <a:pt x="13252" y="528"/>
                  </a:cubicBezTo>
                  <a:cubicBezTo>
                    <a:pt x="12402" y="345"/>
                    <a:pt x="11518" y="247"/>
                    <a:pt x="10645" y="235"/>
                  </a:cubicBezTo>
                  <a:cubicBezTo>
                    <a:pt x="9772" y="223"/>
                    <a:pt x="8911" y="296"/>
                    <a:pt x="8129" y="467"/>
                  </a:cubicBezTo>
                  <a:cubicBezTo>
                    <a:pt x="7347" y="638"/>
                    <a:pt x="6645" y="906"/>
                    <a:pt x="6033" y="1236"/>
                  </a:cubicBezTo>
                  <a:cubicBezTo>
                    <a:pt x="5421" y="1565"/>
                    <a:pt x="4899" y="1956"/>
                    <a:pt x="4378" y="2432"/>
                  </a:cubicBezTo>
                  <a:cubicBezTo>
                    <a:pt x="3857" y="2908"/>
                    <a:pt x="3335" y="3469"/>
                    <a:pt x="2916" y="3994"/>
                  </a:cubicBezTo>
                  <a:cubicBezTo>
                    <a:pt x="2497" y="4519"/>
                    <a:pt x="2180" y="5007"/>
                    <a:pt x="1885" y="5593"/>
                  </a:cubicBezTo>
                  <a:cubicBezTo>
                    <a:pt x="1590" y="6178"/>
                    <a:pt x="1318" y="6862"/>
                    <a:pt x="1114" y="7557"/>
                  </a:cubicBezTo>
                  <a:cubicBezTo>
                    <a:pt x="910" y="8253"/>
                    <a:pt x="774" y="8961"/>
                    <a:pt x="672" y="9754"/>
                  </a:cubicBezTo>
                  <a:cubicBezTo>
                    <a:pt x="570" y="10547"/>
                    <a:pt x="502" y="11426"/>
                    <a:pt x="457" y="12243"/>
                  </a:cubicBezTo>
                  <a:cubicBezTo>
                    <a:pt x="412" y="13061"/>
                    <a:pt x="389" y="13818"/>
                    <a:pt x="502" y="14562"/>
                  </a:cubicBezTo>
                  <a:cubicBezTo>
                    <a:pt x="616" y="15306"/>
                    <a:pt x="865" y="16039"/>
                    <a:pt x="1250" y="16734"/>
                  </a:cubicBezTo>
                  <a:cubicBezTo>
                    <a:pt x="1636" y="17430"/>
                    <a:pt x="2157" y="18089"/>
                    <a:pt x="2667" y="18540"/>
                  </a:cubicBezTo>
                  <a:cubicBezTo>
                    <a:pt x="3177" y="18992"/>
                    <a:pt x="3675" y="19236"/>
                    <a:pt x="4310" y="19370"/>
                  </a:cubicBezTo>
                  <a:cubicBezTo>
                    <a:pt x="4945" y="19504"/>
                    <a:pt x="5715" y="19529"/>
                    <a:pt x="6452" y="19504"/>
                  </a:cubicBezTo>
                  <a:cubicBezTo>
                    <a:pt x="7189" y="19480"/>
                    <a:pt x="7891" y="19407"/>
                    <a:pt x="8696" y="19248"/>
                  </a:cubicBezTo>
                  <a:cubicBezTo>
                    <a:pt x="9500" y="19090"/>
                    <a:pt x="10407" y="18845"/>
                    <a:pt x="11178" y="18626"/>
                  </a:cubicBezTo>
                  <a:cubicBezTo>
                    <a:pt x="11948" y="18406"/>
                    <a:pt x="12583" y="18211"/>
                    <a:pt x="13308" y="17894"/>
                  </a:cubicBezTo>
                  <a:cubicBezTo>
                    <a:pt x="14033" y="17576"/>
                    <a:pt x="14849" y="17137"/>
                    <a:pt x="15597" y="16661"/>
                  </a:cubicBezTo>
                  <a:cubicBezTo>
                    <a:pt x="16345" y="16185"/>
                    <a:pt x="17025" y="15673"/>
                    <a:pt x="17603" y="15136"/>
                  </a:cubicBezTo>
                  <a:cubicBezTo>
                    <a:pt x="18181" y="14599"/>
                    <a:pt x="18657" y="14037"/>
                    <a:pt x="19110" y="13378"/>
                  </a:cubicBezTo>
                  <a:cubicBezTo>
                    <a:pt x="19564" y="12719"/>
                    <a:pt x="19994" y="11963"/>
                    <a:pt x="20289" y="11255"/>
                  </a:cubicBezTo>
                  <a:cubicBezTo>
                    <a:pt x="20584" y="10547"/>
                    <a:pt x="20742" y="9888"/>
                    <a:pt x="20890" y="9095"/>
                  </a:cubicBezTo>
                  <a:cubicBezTo>
                    <a:pt x="21037" y="8302"/>
                    <a:pt x="21173" y="7374"/>
                    <a:pt x="21184" y="6569"/>
                  </a:cubicBezTo>
                  <a:cubicBezTo>
                    <a:pt x="21196" y="5763"/>
                    <a:pt x="21082" y="5080"/>
                    <a:pt x="20856" y="4445"/>
                  </a:cubicBezTo>
                  <a:cubicBezTo>
                    <a:pt x="20629" y="3811"/>
                    <a:pt x="20289" y="3225"/>
                    <a:pt x="19813" y="2737"/>
                  </a:cubicBezTo>
                  <a:cubicBezTo>
                    <a:pt x="19337" y="2249"/>
                    <a:pt x="18725" y="1858"/>
                    <a:pt x="18068" y="1578"/>
                  </a:cubicBezTo>
                  <a:cubicBezTo>
                    <a:pt x="17411" y="1297"/>
                    <a:pt x="16708" y="1126"/>
                    <a:pt x="15994" y="1016"/>
                  </a:cubicBezTo>
                  <a:cubicBezTo>
                    <a:pt x="15280" y="906"/>
                    <a:pt x="14555" y="858"/>
                    <a:pt x="13795" y="821"/>
                  </a:cubicBezTo>
                  <a:cubicBezTo>
                    <a:pt x="13036" y="784"/>
                    <a:pt x="12243" y="760"/>
                    <a:pt x="11461" y="797"/>
                  </a:cubicBezTo>
                  <a:cubicBezTo>
                    <a:pt x="10679" y="833"/>
                    <a:pt x="9908" y="931"/>
                    <a:pt x="9228" y="1053"/>
                  </a:cubicBezTo>
                  <a:cubicBezTo>
                    <a:pt x="8548" y="1175"/>
                    <a:pt x="7959" y="1321"/>
                    <a:pt x="7245" y="1578"/>
                  </a:cubicBezTo>
                  <a:cubicBezTo>
                    <a:pt x="6531" y="1834"/>
                    <a:pt x="5693" y="2200"/>
                    <a:pt x="4990" y="2554"/>
                  </a:cubicBezTo>
                  <a:cubicBezTo>
                    <a:pt x="4287" y="2908"/>
                    <a:pt x="3721" y="3250"/>
                    <a:pt x="3188" y="3762"/>
                  </a:cubicBezTo>
                  <a:cubicBezTo>
                    <a:pt x="2656" y="4275"/>
                    <a:pt x="2157" y="4958"/>
                    <a:pt x="1772" y="5629"/>
                  </a:cubicBezTo>
                  <a:cubicBezTo>
                    <a:pt x="1386" y="6300"/>
                    <a:pt x="1114" y="6959"/>
                    <a:pt x="910" y="7692"/>
                  </a:cubicBezTo>
                  <a:cubicBezTo>
                    <a:pt x="706" y="8424"/>
                    <a:pt x="570" y="9229"/>
                    <a:pt x="468" y="10083"/>
                  </a:cubicBezTo>
                  <a:cubicBezTo>
                    <a:pt x="366" y="10938"/>
                    <a:pt x="298" y="11841"/>
                    <a:pt x="310" y="12768"/>
                  </a:cubicBezTo>
                  <a:cubicBezTo>
                    <a:pt x="321" y="13696"/>
                    <a:pt x="412" y="14647"/>
                    <a:pt x="536" y="15551"/>
                  </a:cubicBezTo>
                  <a:cubicBezTo>
                    <a:pt x="661" y="16454"/>
                    <a:pt x="820" y="17308"/>
                    <a:pt x="1092" y="18101"/>
                  </a:cubicBezTo>
                  <a:cubicBezTo>
                    <a:pt x="1364" y="18894"/>
                    <a:pt x="1749" y="19626"/>
                    <a:pt x="2259" y="20188"/>
                  </a:cubicBezTo>
                  <a:cubicBezTo>
                    <a:pt x="2769" y="20749"/>
                    <a:pt x="3403" y="21140"/>
                    <a:pt x="4061" y="21347"/>
                  </a:cubicBezTo>
                  <a:cubicBezTo>
                    <a:pt x="4718" y="21555"/>
                    <a:pt x="5398" y="21579"/>
                    <a:pt x="6169" y="21506"/>
                  </a:cubicBezTo>
                  <a:cubicBezTo>
                    <a:pt x="6939" y="21433"/>
                    <a:pt x="7801" y="21262"/>
                    <a:pt x="8639" y="21091"/>
                  </a:cubicBezTo>
                  <a:cubicBezTo>
                    <a:pt x="9478" y="20920"/>
                    <a:pt x="10294" y="20749"/>
                    <a:pt x="11087" y="20505"/>
                  </a:cubicBezTo>
                  <a:cubicBezTo>
                    <a:pt x="11880" y="20261"/>
                    <a:pt x="12651" y="19944"/>
                    <a:pt x="13388" y="19565"/>
                  </a:cubicBezTo>
                  <a:cubicBezTo>
                    <a:pt x="14124" y="19187"/>
                    <a:pt x="14827" y="18748"/>
                    <a:pt x="15473" y="18272"/>
                  </a:cubicBezTo>
                  <a:cubicBezTo>
                    <a:pt x="16119" y="17796"/>
                    <a:pt x="16708" y="17283"/>
                    <a:pt x="17263" y="16673"/>
                  </a:cubicBezTo>
                  <a:cubicBezTo>
                    <a:pt x="17819" y="16063"/>
                    <a:pt x="18340" y="15355"/>
                    <a:pt x="18839" y="14586"/>
                  </a:cubicBezTo>
                  <a:cubicBezTo>
                    <a:pt x="19337" y="13818"/>
                    <a:pt x="19813" y="12988"/>
                    <a:pt x="20187" y="12243"/>
                  </a:cubicBezTo>
                  <a:cubicBezTo>
                    <a:pt x="20561" y="11499"/>
                    <a:pt x="20833" y="10840"/>
                    <a:pt x="21048" y="10132"/>
                  </a:cubicBezTo>
                  <a:cubicBezTo>
                    <a:pt x="21264" y="9424"/>
                    <a:pt x="21422" y="8668"/>
                    <a:pt x="21502" y="7899"/>
                  </a:cubicBezTo>
                  <a:cubicBezTo>
                    <a:pt x="21581" y="7130"/>
                    <a:pt x="21581" y="6349"/>
                    <a:pt x="21388" y="5544"/>
                  </a:cubicBezTo>
                  <a:cubicBezTo>
                    <a:pt x="21196" y="4738"/>
                    <a:pt x="20810" y="3908"/>
                    <a:pt x="20391" y="3237"/>
                  </a:cubicBezTo>
                  <a:cubicBezTo>
                    <a:pt x="19972" y="2566"/>
                    <a:pt x="19518" y="2054"/>
                    <a:pt x="18929" y="1578"/>
                  </a:cubicBezTo>
                  <a:cubicBezTo>
                    <a:pt x="18340" y="1102"/>
                    <a:pt x="17615" y="662"/>
                    <a:pt x="16878" y="382"/>
                  </a:cubicBezTo>
                  <a:cubicBezTo>
                    <a:pt x="16141" y="101"/>
                    <a:pt x="15393" y="-21"/>
                    <a:pt x="14543" y="3"/>
                  </a:cubicBezTo>
                  <a:cubicBezTo>
                    <a:pt x="13693" y="28"/>
                    <a:pt x="12742" y="199"/>
                    <a:pt x="11937" y="406"/>
                  </a:cubicBezTo>
                  <a:cubicBezTo>
                    <a:pt x="11132" y="614"/>
                    <a:pt x="10475" y="858"/>
                    <a:pt x="9818" y="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1" name="Drawing"/>
          <p:cNvGrpSpPr/>
          <p:nvPr/>
        </p:nvGrpSpPr>
        <p:grpSpPr>
          <a:xfrm>
            <a:off x="102224" y="343091"/>
            <a:ext cx="11600139" cy="2324970"/>
            <a:chOff x="0" y="0"/>
            <a:chExt cx="11600137" cy="2324968"/>
          </a:xfrm>
        </p:grpSpPr>
        <p:sp>
          <p:nvSpPr>
            <p:cNvPr id="3116" name="Line"/>
            <p:cNvSpPr/>
            <p:nvPr/>
          </p:nvSpPr>
          <p:spPr>
            <a:xfrm>
              <a:off x="961377" y="0"/>
              <a:ext cx="221547" cy="62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237" fill="norm" stroke="1" extrusionOk="0">
                  <a:moveTo>
                    <a:pt x="5295" y="6624"/>
                  </a:moveTo>
                  <a:cubicBezTo>
                    <a:pt x="4810" y="8810"/>
                    <a:pt x="4324" y="10997"/>
                    <a:pt x="4446" y="13095"/>
                  </a:cubicBezTo>
                  <a:cubicBezTo>
                    <a:pt x="4567" y="15194"/>
                    <a:pt x="5295" y="17205"/>
                    <a:pt x="5659" y="18648"/>
                  </a:cubicBezTo>
                  <a:cubicBezTo>
                    <a:pt x="6023" y="20091"/>
                    <a:pt x="6023" y="20966"/>
                    <a:pt x="5659" y="21184"/>
                  </a:cubicBezTo>
                  <a:cubicBezTo>
                    <a:pt x="5295" y="21403"/>
                    <a:pt x="4567" y="20966"/>
                    <a:pt x="3475" y="19260"/>
                  </a:cubicBezTo>
                  <a:cubicBezTo>
                    <a:pt x="2383" y="17555"/>
                    <a:pt x="926" y="14582"/>
                    <a:pt x="320" y="11784"/>
                  </a:cubicBezTo>
                  <a:cubicBezTo>
                    <a:pt x="-287" y="8985"/>
                    <a:pt x="-44" y="6362"/>
                    <a:pt x="1169" y="4394"/>
                  </a:cubicBezTo>
                  <a:cubicBezTo>
                    <a:pt x="2383" y="2426"/>
                    <a:pt x="4567" y="1115"/>
                    <a:pt x="6266" y="459"/>
                  </a:cubicBezTo>
                  <a:cubicBezTo>
                    <a:pt x="7965" y="-197"/>
                    <a:pt x="9178" y="-197"/>
                    <a:pt x="11362" y="765"/>
                  </a:cubicBezTo>
                  <a:cubicBezTo>
                    <a:pt x="13547" y="1727"/>
                    <a:pt x="16702" y="3651"/>
                    <a:pt x="18643" y="6056"/>
                  </a:cubicBezTo>
                  <a:cubicBezTo>
                    <a:pt x="20585" y="8460"/>
                    <a:pt x="21313" y="11346"/>
                    <a:pt x="20949" y="13707"/>
                  </a:cubicBezTo>
                  <a:cubicBezTo>
                    <a:pt x="20585" y="16069"/>
                    <a:pt x="19129" y="17905"/>
                    <a:pt x="17187" y="19129"/>
                  </a:cubicBezTo>
                  <a:cubicBezTo>
                    <a:pt x="15246" y="20354"/>
                    <a:pt x="12819" y="20966"/>
                    <a:pt x="10392" y="21097"/>
                  </a:cubicBezTo>
                  <a:cubicBezTo>
                    <a:pt x="7965" y="21228"/>
                    <a:pt x="5538" y="20878"/>
                    <a:pt x="4567" y="20179"/>
                  </a:cubicBezTo>
                  <a:cubicBezTo>
                    <a:pt x="3596" y="19479"/>
                    <a:pt x="4082" y="18430"/>
                    <a:pt x="4567" y="17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1392809" y="331590"/>
              <a:ext cx="107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1407813" y="477260"/>
              <a:ext cx="115333" cy="3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0648" fill="norm" stroke="1" extrusionOk="0">
                  <a:moveTo>
                    <a:pt x="4287" y="9257"/>
                  </a:moveTo>
                  <a:cubicBezTo>
                    <a:pt x="1939" y="13886"/>
                    <a:pt x="-409" y="18514"/>
                    <a:pt x="61" y="20057"/>
                  </a:cubicBezTo>
                  <a:cubicBezTo>
                    <a:pt x="530" y="21600"/>
                    <a:pt x="3817" y="20057"/>
                    <a:pt x="7808" y="16200"/>
                  </a:cubicBezTo>
                  <a:cubicBezTo>
                    <a:pt x="11800" y="12343"/>
                    <a:pt x="16495" y="6171"/>
                    <a:pt x="211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1844529" y="82825"/>
              <a:ext cx="184628" cy="67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64" fill="norm" stroke="1" extrusionOk="0">
                  <a:moveTo>
                    <a:pt x="21087" y="1582"/>
                  </a:moveTo>
                  <a:cubicBezTo>
                    <a:pt x="17876" y="928"/>
                    <a:pt x="14665" y="273"/>
                    <a:pt x="11455" y="69"/>
                  </a:cubicBezTo>
                  <a:cubicBezTo>
                    <a:pt x="8244" y="-136"/>
                    <a:pt x="5033" y="109"/>
                    <a:pt x="2844" y="887"/>
                  </a:cubicBezTo>
                  <a:cubicBezTo>
                    <a:pt x="655" y="1664"/>
                    <a:pt x="-513" y="2973"/>
                    <a:pt x="217" y="3873"/>
                  </a:cubicBezTo>
                  <a:cubicBezTo>
                    <a:pt x="946" y="4773"/>
                    <a:pt x="3573" y="5264"/>
                    <a:pt x="5909" y="5673"/>
                  </a:cubicBezTo>
                  <a:cubicBezTo>
                    <a:pt x="8244" y="6082"/>
                    <a:pt x="10287" y="6409"/>
                    <a:pt x="11455" y="6819"/>
                  </a:cubicBezTo>
                  <a:cubicBezTo>
                    <a:pt x="12622" y="7228"/>
                    <a:pt x="12914" y="7719"/>
                    <a:pt x="12476" y="8332"/>
                  </a:cubicBezTo>
                  <a:cubicBezTo>
                    <a:pt x="12038" y="8946"/>
                    <a:pt x="10871" y="9682"/>
                    <a:pt x="9703" y="10214"/>
                  </a:cubicBezTo>
                  <a:cubicBezTo>
                    <a:pt x="8536" y="10746"/>
                    <a:pt x="7368" y="11073"/>
                    <a:pt x="6784" y="11441"/>
                  </a:cubicBezTo>
                  <a:cubicBezTo>
                    <a:pt x="6201" y="11809"/>
                    <a:pt x="6201" y="12219"/>
                    <a:pt x="6638" y="12587"/>
                  </a:cubicBezTo>
                  <a:cubicBezTo>
                    <a:pt x="7076" y="12955"/>
                    <a:pt x="7952" y="13282"/>
                    <a:pt x="8390" y="13896"/>
                  </a:cubicBezTo>
                  <a:cubicBezTo>
                    <a:pt x="8828" y="14509"/>
                    <a:pt x="8828" y="15409"/>
                    <a:pt x="8098" y="16350"/>
                  </a:cubicBezTo>
                  <a:cubicBezTo>
                    <a:pt x="7368" y="17291"/>
                    <a:pt x="5909" y="18273"/>
                    <a:pt x="5179" y="19050"/>
                  </a:cubicBezTo>
                  <a:cubicBezTo>
                    <a:pt x="4449" y="19828"/>
                    <a:pt x="4449" y="20400"/>
                    <a:pt x="6492" y="20769"/>
                  </a:cubicBezTo>
                  <a:cubicBezTo>
                    <a:pt x="8536" y="21137"/>
                    <a:pt x="12622" y="21300"/>
                    <a:pt x="16709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2211457" y="236929"/>
              <a:ext cx="211265" cy="42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76" fill="norm" stroke="1" extrusionOk="0">
                  <a:moveTo>
                    <a:pt x="171" y="3627"/>
                  </a:moveTo>
                  <a:cubicBezTo>
                    <a:pt x="-86" y="2980"/>
                    <a:pt x="-343" y="2333"/>
                    <a:pt x="1714" y="1687"/>
                  </a:cubicBezTo>
                  <a:cubicBezTo>
                    <a:pt x="3771" y="1040"/>
                    <a:pt x="8143" y="393"/>
                    <a:pt x="11614" y="135"/>
                  </a:cubicBezTo>
                  <a:cubicBezTo>
                    <a:pt x="15086" y="-124"/>
                    <a:pt x="17657" y="5"/>
                    <a:pt x="19200" y="393"/>
                  </a:cubicBezTo>
                  <a:cubicBezTo>
                    <a:pt x="20743" y="781"/>
                    <a:pt x="21257" y="1428"/>
                    <a:pt x="21257" y="3692"/>
                  </a:cubicBezTo>
                  <a:cubicBezTo>
                    <a:pt x="21257" y="5955"/>
                    <a:pt x="20743" y="9835"/>
                    <a:pt x="20228" y="12681"/>
                  </a:cubicBezTo>
                  <a:cubicBezTo>
                    <a:pt x="19714" y="15526"/>
                    <a:pt x="19200" y="17337"/>
                    <a:pt x="18814" y="18566"/>
                  </a:cubicBezTo>
                  <a:cubicBezTo>
                    <a:pt x="18428" y="19795"/>
                    <a:pt x="18171" y="20441"/>
                    <a:pt x="17657" y="20829"/>
                  </a:cubicBezTo>
                  <a:cubicBezTo>
                    <a:pt x="17143" y="21217"/>
                    <a:pt x="16371" y="21347"/>
                    <a:pt x="1560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2305163" y="500261"/>
              <a:ext cx="19167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8" y="16800"/>
                    <a:pt x="6336" y="12000"/>
                    <a:pt x="9936" y="8400"/>
                  </a:cubicBezTo>
                  <a:cubicBezTo>
                    <a:pt x="13536" y="4800"/>
                    <a:pt x="1756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2581169" y="484927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2703778" y="236234"/>
              <a:ext cx="276068" cy="35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48" fill="norm" stroke="1" extrusionOk="0">
                  <a:moveTo>
                    <a:pt x="600" y="3933"/>
                  </a:moveTo>
                  <a:cubicBezTo>
                    <a:pt x="203" y="3001"/>
                    <a:pt x="-193" y="2069"/>
                    <a:pt x="104" y="1369"/>
                  </a:cubicBezTo>
                  <a:cubicBezTo>
                    <a:pt x="401" y="670"/>
                    <a:pt x="1392" y="204"/>
                    <a:pt x="3077" y="48"/>
                  </a:cubicBezTo>
                  <a:cubicBezTo>
                    <a:pt x="4761" y="-107"/>
                    <a:pt x="7139" y="48"/>
                    <a:pt x="8824" y="1447"/>
                  </a:cubicBezTo>
                  <a:cubicBezTo>
                    <a:pt x="10508" y="2846"/>
                    <a:pt x="11499" y="5487"/>
                    <a:pt x="11102" y="8129"/>
                  </a:cubicBezTo>
                  <a:cubicBezTo>
                    <a:pt x="10706" y="10771"/>
                    <a:pt x="8923" y="13412"/>
                    <a:pt x="7635" y="15277"/>
                  </a:cubicBezTo>
                  <a:cubicBezTo>
                    <a:pt x="6346" y="17142"/>
                    <a:pt x="5554" y="18230"/>
                    <a:pt x="4959" y="19162"/>
                  </a:cubicBezTo>
                  <a:cubicBezTo>
                    <a:pt x="4365" y="20094"/>
                    <a:pt x="3968" y="20871"/>
                    <a:pt x="4563" y="21182"/>
                  </a:cubicBezTo>
                  <a:cubicBezTo>
                    <a:pt x="5157" y="21493"/>
                    <a:pt x="6743" y="21338"/>
                    <a:pt x="9715" y="20949"/>
                  </a:cubicBezTo>
                  <a:cubicBezTo>
                    <a:pt x="12688" y="20561"/>
                    <a:pt x="17047" y="19939"/>
                    <a:pt x="21407" y="19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3025846" y="661264"/>
              <a:ext cx="122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3593192" y="180395"/>
              <a:ext cx="61335" cy="49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2883"/>
                  </a:moveTo>
                  <a:cubicBezTo>
                    <a:pt x="1800" y="2221"/>
                    <a:pt x="3600" y="1560"/>
                    <a:pt x="5400" y="954"/>
                  </a:cubicBezTo>
                  <a:cubicBezTo>
                    <a:pt x="7200" y="348"/>
                    <a:pt x="9000" y="-203"/>
                    <a:pt x="9900" y="73"/>
                  </a:cubicBezTo>
                  <a:cubicBezTo>
                    <a:pt x="10800" y="348"/>
                    <a:pt x="10800" y="1450"/>
                    <a:pt x="10800" y="4260"/>
                  </a:cubicBezTo>
                  <a:cubicBezTo>
                    <a:pt x="10800" y="7070"/>
                    <a:pt x="10800" y="11589"/>
                    <a:pt x="12600" y="14730"/>
                  </a:cubicBezTo>
                  <a:cubicBezTo>
                    <a:pt x="14400" y="17870"/>
                    <a:pt x="18000" y="19634"/>
                    <a:pt x="21600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3807863" y="469593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4045535" y="144810"/>
              <a:ext cx="176026" cy="45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490" fill="norm" stroke="1" extrusionOk="0">
                  <a:moveTo>
                    <a:pt x="0" y="4837"/>
                  </a:moveTo>
                  <a:cubicBezTo>
                    <a:pt x="300" y="3631"/>
                    <a:pt x="600" y="2424"/>
                    <a:pt x="2100" y="1579"/>
                  </a:cubicBezTo>
                  <a:cubicBezTo>
                    <a:pt x="3600" y="735"/>
                    <a:pt x="6300" y="252"/>
                    <a:pt x="8400" y="71"/>
                  </a:cubicBezTo>
                  <a:cubicBezTo>
                    <a:pt x="10500" y="-110"/>
                    <a:pt x="12000" y="11"/>
                    <a:pt x="12900" y="976"/>
                  </a:cubicBezTo>
                  <a:cubicBezTo>
                    <a:pt x="13800" y="1941"/>
                    <a:pt x="14100" y="3751"/>
                    <a:pt x="13500" y="4958"/>
                  </a:cubicBezTo>
                  <a:cubicBezTo>
                    <a:pt x="12900" y="6165"/>
                    <a:pt x="11400" y="6768"/>
                    <a:pt x="9900" y="7432"/>
                  </a:cubicBezTo>
                  <a:cubicBezTo>
                    <a:pt x="8400" y="8096"/>
                    <a:pt x="6900" y="8820"/>
                    <a:pt x="6900" y="9242"/>
                  </a:cubicBezTo>
                  <a:cubicBezTo>
                    <a:pt x="6900" y="9664"/>
                    <a:pt x="8400" y="9785"/>
                    <a:pt x="10800" y="10328"/>
                  </a:cubicBezTo>
                  <a:cubicBezTo>
                    <a:pt x="13200" y="10871"/>
                    <a:pt x="16500" y="11836"/>
                    <a:pt x="18600" y="13043"/>
                  </a:cubicBezTo>
                  <a:cubicBezTo>
                    <a:pt x="20700" y="14250"/>
                    <a:pt x="21600" y="15698"/>
                    <a:pt x="19350" y="17146"/>
                  </a:cubicBezTo>
                  <a:cubicBezTo>
                    <a:pt x="17100" y="18594"/>
                    <a:pt x="11700" y="20042"/>
                    <a:pt x="7950" y="20766"/>
                  </a:cubicBezTo>
                  <a:cubicBezTo>
                    <a:pt x="4200" y="21490"/>
                    <a:pt x="2100" y="21490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4298541" y="599930"/>
              <a:ext cx="11500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000"/>
                    <a:pt x="21600" y="4000"/>
                    <a:pt x="18000" y="7600"/>
                  </a:cubicBezTo>
                  <a:cubicBezTo>
                    <a:pt x="14400" y="11200"/>
                    <a:pt x="7200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4824998" y="69709"/>
              <a:ext cx="190726" cy="50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35" fill="norm" stroke="1" extrusionOk="0">
                  <a:moveTo>
                    <a:pt x="17568" y="7503"/>
                  </a:moveTo>
                  <a:cubicBezTo>
                    <a:pt x="17280" y="5667"/>
                    <a:pt x="16992" y="3831"/>
                    <a:pt x="15840" y="2535"/>
                  </a:cubicBezTo>
                  <a:cubicBezTo>
                    <a:pt x="14688" y="1239"/>
                    <a:pt x="12672" y="483"/>
                    <a:pt x="10944" y="159"/>
                  </a:cubicBezTo>
                  <a:cubicBezTo>
                    <a:pt x="9216" y="-165"/>
                    <a:pt x="7776" y="-57"/>
                    <a:pt x="5472" y="1077"/>
                  </a:cubicBezTo>
                  <a:cubicBezTo>
                    <a:pt x="3168" y="2211"/>
                    <a:pt x="0" y="4371"/>
                    <a:pt x="0" y="6099"/>
                  </a:cubicBezTo>
                  <a:cubicBezTo>
                    <a:pt x="0" y="7827"/>
                    <a:pt x="3168" y="9123"/>
                    <a:pt x="6624" y="9285"/>
                  </a:cubicBezTo>
                  <a:cubicBezTo>
                    <a:pt x="10080" y="9447"/>
                    <a:pt x="13824" y="8475"/>
                    <a:pt x="16128" y="7719"/>
                  </a:cubicBezTo>
                  <a:cubicBezTo>
                    <a:pt x="18432" y="6963"/>
                    <a:pt x="19296" y="6423"/>
                    <a:pt x="20016" y="5883"/>
                  </a:cubicBezTo>
                  <a:cubicBezTo>
                    <a:pt x="20736" y="5343"/>
                    <a:pt x="21312" y="4803"/>
                    <a:pt x="21456" y="4857"/>
                  </a:cubicBezTo>
                  <a:cubicBezTo>
                    <a:pt x="21600" y="4911"/>
                    <a:pt x="21312" y="5559"/>
                    <a:pt x="20880" y="7827"/>
                  </a:cubicBezTo>
                  <a:cubicBezTo>
                    <a:pt x="20448" y="10095"/>
                    <a:pt x="19872" y="13983"/>
                    <a:pt x="19872" y="16521"/>
                  </a:cubicBezTo>
                  <a:cubicBezTo>
                    <a:pt x="19872" y="19059"/>
                    <a:pt x="20448" y="20247"/>
                    <a:pt x="21024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5134226" y="431259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5295230" y="78585"/>
              <a:ext cx="207006" cy="43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21600" y="0"/>
                  </a:moveTo>
                  <a:cubicBezTo>
                    <a:pt x="17600" y="1011"/>
                    <a:pt x="13600" y="2021"/>
                    <a:pt x="10133" y="4547"/>
                  </a:cubicBezTo>
                  <a:cubicBezTo>
                    <a:pt x="6667" y="7074"/>
                    <a:pt x="3733" y="11116"/>
                    <a:pt x="2933" y="14021"/>
                  </a:cubicBezTo>
                  <a:cubicBezTo>
                    <a:pt x="2133" y="16926"/>
                    <a:pt x="3467" y="18695"/>
                    <a:pt x="4667" y="19768"/>
                  </a:cubicBezTo>
                  <a:cubicBezTo>
                    <a:pt x="5867" y="20842"/>
                    <a:pt x="6933" y="21221"/>
                    <a:pt x="8400" y="21411"/>
                  </a:cubicBezTo>
                  <a:cubicBezTo>
                    <a:pt x="9867" y="21600"/>
                    <a:pt x="11733" y="21600"/>
                    <a:pt x="13067" y="21284"/>
                  </a:cubicBezTo>
                  <a:cubicBezTo>
                    <a:pt x="14400" y="20968"/>
                    <a:pt x="15200" y="20337"/>
                    <a:pt x="15333" y="19326"/>
                  </a:cubicBezTo>
                  <a:cubicBezTo>
                    <a:pt x="15467" y="18316"/>
                    <a:pt x="14933" y="16926"/>
                    <a:pt x="13067" y="15853"/>
                  </a:cubicBezTo>
                  <a:cubicBezTo>
                    <a:pt x="11200" y="14779"/>
                    <a:pt x="8000" y="14021"/>
                    <a:pt x="5733" y="13705"/>
                  </a:cubicBezTo>
                  <a:cubicBezTo>
                    <a:pt x="3467" y="13389"/>
                    <a:pt x="2133" y="13516"/>
                    <a:pt x="1333" y="13958"/>
                  </a:cubicBezTo>
                  <a:cubicBezTo>
                    <a:pt x="533" y="14400"/>
                    <a:pt x="267" y="15158"/>
                    <a:pt x="0" y="15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5387232" y="615263"/>
              <a:ext cx="161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6130915" y="180882"/>
              <a:ext cx="191673" cy="310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5087"/>
                  </a:moveTo>
                  <a:cubicBezTo>
                    <a:pt x="0" y="4209"/>
                    <a:pt x="0" y="3331"/>
                    <a:pt x="1728" y="2453"/>
                  </a:cubicBezTo>
                  <a:cubicBezTo>
                    <a:pt x="3456" y="1575"/>
                    <a:pt x="6912" y="697"/>
                    <a:pt x="9504" y="258"/>
                  </a:cubicBezTo>
                  <a:cubicBezTo>
                    <a:pt x="12096" y="-181"/>
                    <a:pt x="13824" y="-181"/>
                    <a:pt x="15120" y="1224"/>
                  </a:cubicBezTo>
                  <a:cubicBezTo>
                    <a:pt x="16416" y="2629"/>
                    <a:pt x="17280" y="5439"/>
                    <a:pt x="15264" y="8687"/>
                  </a:cubicBezTo>
                  <a:cubicBezTo>
                    <a:pt x="13248" y="11936"/>
                    <a:pt x="8352" y="15624"/>
                    <a:pt x="5328" y="17819"/>
                  </a:cubicBezTo>
                  <a:cubicBezTo>
                    <a:pt x="2304" y="20014"/>
                    <a:pt x="1152" y="20717"/>
                    <a:pt x="1584" y="21068"/>
                  </a:cubicBezTo>
                  <a:cubicBezTo>
                    <a:pt x="2016" y="21419"/>
                    <a:pt x="4032" y="21419"/>
                    <a:pt x="7632" y="21243"/>
                  </a:cubicBezTo>
                  <a:cubicBezTo>
                    <a:pt x="11232" y="21068"/>
                    <a:pt x="16416" y="20717"/>
                    <a:pt x="21600" y="20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6445256" y="415925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6561704" y="137364"/>
              <a:ext cx="213227" cy="367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36" fill="norm" stroke="1" extrusionOk="0">
                  <a:moveTo>
                    <a:pt x="21202" y="1490"/>
                  </a:moveTo>
                  <a:cubicBezTo>
                    <a:pt x="18661" y="745"/>
                    <a:pt x="16120" y="0"/>
                    <a:pt x="12943" y="0"/>
                  </a:cubicBezTo>
                  <a:cubicBezTo>
                    <a:pt x="9767" y="0"/>
                    <a:pt x="5955" y="745"/>
                    <a:pt x="3414" y="1937"/>
                  </a:cubicBezTo>
                  <a:cubicBezTo>
                    <a:pt x="873" y="3128"/>
                    <a:pt x="-398" y="4767"/>
                    <a:pt x="110" y="6257"/>
                  </a:cubicBezTo>
                  <a:cubicBezTo>
                    <a:pt x="618" y="7746"/>
                    <a:pt x="2906" y="9087"/>
                    <a:pt x="6082" y="10577"/>
                  </a:cubicBezTo>
                  <a:cubicBezTo>
                    <a:pt x="9258" y="12066"/>
                    <a:pt x="13324" y="13705"/>
                    <a:pt x="15738" y="15194"/>
                  </a:cubicBezTo>
                  <a:cubicBezTo>
                    <a:pt x="18153" y="16684"/>
                    <a:pt x="18915" y="18025"/>
                    <a:pt x="17644" y="19142"/>
                  </a:cubicBezTo>
                  <a:cubicBezTo>
                    <a:pt x="16374" y="20259"/>
                    <a:pt x="13070" y="21153"/>
                    <a:pt x="10910" y="21377"/>
                  </a:cubicBezTo>
                  <a:cubicBezTo>
                    <a:pt x="8750" y="21600"/>
                    <a:pt x="7734" y="21153"/>
                    <a:pt x="6717" y="20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6644594" y="183365"/>
              <a:ext cx="253007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4800" y="12960"/>
                    <a:pt x="9600" y="5400"/>
                    <a:pt x="13200" y="2160"/>
                  </a:cubicBezTo>
                  <a:cubicBezTo>
                    <a:pt x="16800" y="-1080"/>
                    <a:pt x="1920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6889933" y="538595"/>
              <a:ext cx="16100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7559108" y="244578"/>
              <a:ext cx="233478" cy="36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284" fill="norm" stroke="1" extrusionOk="0">
                  <a:moveTo>
                    <a:pt x="16178" y="1518"/>
                  </a:moveTo>
                  <a:cubicBezTo>
                    <a:pt x="15496" y="913"/>
                    <a:pt x="14814" y="309"/>
                    <a:pt x="13791" y="83"/>
                  </a:cubicBezTo>
                  <a:cubicBezTo>
                    <a:pt x="12767" y="-144"/>
                    <a:pt x="11403" y="7"/>
                    <a:pt x="9129" y="1669"/>
                  </a:cubicBezTo>
                  <a:cubicBezTo>
                    <a:pt x="6856" y="3330"/>
                    <a:pt x="3673" y="6502"/>
                    <a:pt x="1854" y="9674"/>
                  </a:cubicBezTo>
                  <a:cubicBezTo>
                    <a:pt x="35" y="12846"/>
                    <a:pt x="-420" y="16018"/>
                    <a:pt x="376" y="18057"/>
                  </a:cubicBezTo>
                  <a:cubicBezTo>
                    <a:pt x="1172" y="20097"/>
                    <a:pt x="3218" y="21003"/>
                    <a:pt x="5946" y="21229"/>
                  </a:cubicBezTo>
                  <a:cubicBezTo>
                    <a:pt x="8675" y="21456"/>
                    <a:pt x="12085" y="21003"/>
                    <a:pt x="14814" y="19266"/>
                  </a:cubicBezTo>
                  <a:cubicBezTo>
                    <a:pt x="17542" y="17529"/>
                    <a:pt x="19588" y="14508"/>
                    <a:pt x="20384" y="11638"/>
                  </a:cubicBezTo>
                  <a:cubicBezTo>
                    <a:pt x="21180" y="8768"/>
                    <a:pt x="20725" y="6049"/>
                    <a:pt x="19247" y="4539"/>
                  </a:cubicBezTo>
                  <a:cubicBezTo>
                    <a:pt x="17770" y="3028"/>
                    <a:pt x="15268" y="2726"/>
                    <a:pt x="13563" y="2953"/>
                  </a:cubicBezTo>
                  <a:cubicBezTo>
                    <a:pt x="11858" y="3179"/>
                    <a:pt x="10948" y="3934"/>
                    <a:pt x="10039" y="4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7955623" y="43892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8147294" y="209642"/>
              <a:ext cx="184329" cy="49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61" fill="norm" stroke="1" extrusionOk="0">
                  <a:moveTo>
                    <a:pt x="888" y="2900"/>
                  </a:moveTo>
                  <a:cubicBezTo>
                    <a:pt x="888" y="2357"/>
                    <a:pt x="888" y="1814"/>
                    <a:pt x="2367" y="1163"/>
                  </a:cubicBezTo>
                  <a:cubicBezTo>
                    <a:pt x="3847" y="512"/>
                    <a:pt x="6805" y="-248"/>
                    <a:pt x="8877" y="78"/>
                  </a:cubicBezTo>
                  <a:cubicBezTo>
                    <a:pt x="10948" y="403"/>
                    <a:pt x="12132" y="1814"/>
                    <a:pt x="12132" y="3063"/>
                  </a:cubicBezTo>
                  <a:cubicBezTo>
                    <a:pt x="12132" y="4311"/>
                    <a:pt x="10948" y="5396"/>
                    <a:pt x="9912" y="6156"/>
                  </a:cubicBezTo>
                  <a:cubicBezTo>
                    <a:pt x="8877" y="6916"/>
                    <a:pt x="7989" y="7350"/>
                    <a:pt x="7841" y="7838"/>
                  </a:cubicBezTo>
                  <a:cubicBezTo>
                    <a:pt x="7693" y="8327"/>
                    <a:pt x="8285" y="8870"/>
                    <a:pt x="10208" y="9575"/>
                  </a:cubicBezTo>
                  <a:cubicBezTo>
                    <a:pt x="12132" y="10281"/>
                    <a:pt x="15386" y="11149"/>
                    <a:pt x="17753" y="12343"/>
                  </a:cubicBezTo>
                  <a:cubicBezTo>
                    <a:pt x="20121" y="13537"/>
                    <a:pt x="21600" y="15057"/>
                    <a:pt x="21304" y="16468"/>
                  </a:cubicBezTo>
                  <a:cubicBezTo>
                    <a:pt x="21008" y="17879"/>
                    <a:pt x="18937" y="19181"/>
                    <a:pt x="15682" y="20049"/>
                  </a:cubicBezTo>
                  <a:cubicBezTo>
                    <a:pt x="12427" y="20918"/>
                    <a:pt x="7989" y="21352"/>
                    <a:pt x="5178" y="21081"/>
                  </a:cubicBezTo>
                  <a:cubicBezTo>
                    <a:pt x="2367" y="20809"/>
                    <a:pt x="1184" y="19832"/>
                    <a:pt x="0" y="18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8377299" y="59312"/>
              <a:ext cx="182690" cy="669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26" fill="norm" stroke="1" extrusionOk="0">
                  <a:moveTo>
                    <a:pt x="13500" y="865"/>
                  </a:moveTo>
                  <a:cubicBezTo>
                    <a:pt x="13200" y="455"/>
                    <a:pt x="12900" y="44"/>
                    <a:pt x="13650" y="3"/>
                  </a:cubicBezTo>
                  <a:cubicBezTo>
                    <a:pt x="14400" y="-38"/>
                    <a:pt x="16200" y="291"/>
                    <a:pt x="17400" y="1194"/>
                  </a:cubicBezTo>
                  <a:cubicBezTo>
                    <a:pt x="18600" y="2097"/>
                    <a:pt x="19200" y="3576"/>
                    <a:pt x="18450" y="5054"/>
                  </a:cubicBezTo>
                  <a:cubicBezTo>
                    <a:pt x="17700" y="6532"/>
                    <a:pt x="15600" y="8011"/>
                    <a:pt x="13650" y="9202"/>
                  </a:cubicBezTo>
                  <a:cubicBezTo>
                    <a:pt x="11700" y="10392"/>
                    <a:pt x="9900" y="11296"/>
                    <a:pt x="9000" y="11953"/>
                  </a:cubicBezTo>
                  <a:cubicBezTo>
                    <a:pt x="8100" y="12610"/>
                    <a:pt x="8100" y="13021"/>
                    <a:pt x="9450" y="13595"/>
                  </a:cubicBezTo>
                  <a:cubicBezTo>
                    <a:pt x="10800" y="14170"/>
                    <a:pt x="13500" y="14910"/>
                    <a:pt x="15750" y="15649"/>
                  </a:cubicBezTo>
                  <a:cubicBezTo>
                    <a:pt x="18000" y="16388"/>
                    <a:pt x="19800" y="17127"/>
                    <a:pt x="20700" y="17825"/>
                  </a:cubicBezTo>
                  <a:cubicBezTo>
                    <a:pt x="21600" y="18523"/>
                    <a:pt x="21600" y="19180"/>
                    <a:pt x="21150" y="19673"/>
                  </a:cubicBezTo>
                  <a:cubicBezTo>
                    <a:pt x="20700" y="20166"/>
                    <a:pt x="19800" y="20494"/>
                    <a:pt x="17250" y="20823"/>
                  </a:cubicBezTo>
                  <a:cubicBezTo>
                    <a:pt x="14700" y="21151"/>
                    <a:pt x="10500" y="21480"/>
                    <a:pt x="7350" y="21521"/>
                  </a:cubicBezTo>
                  <a:cubicBezTo>
                    <a:pt x="4200" y="21562"/>
                    <a:pt x="2100" y="21316"/>
                    <a:pt x="0" y="21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8996447" y="354591"/>
              <a:ext cx="431211" cy="168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57" fill="norm" stroke="1" extrusionOk="0">
                  <a:moveTo>
                    <a:pt x="93" y="19343"/>
                  </a:moveTo>
                  <a:cubicBezTo>
                    <a:pt x="-34" y="17731"/>
                    <a:pt x="-161" y="16119"/>
                    <a:pt x="665" y="13863"/>
                  </a:cubicBezTo>
                  <a:cubicBezTo>
                    <a:pt x="1491" y="11606"/>
                    <a:pt x="3270" y="8704"/>
                    <a:pt x="4921" y="6609"/>
                  </a:cubicBezTo>
                  <a:cubicBezTo>
                    <a:pt x="6573" y="4513"/>
                    <a:pt x="8098" y="3224"/>
                    <a:pt x="9178" y="2740"/>
                  </a:cubicBezTo>
                  <a:cubicBezTo>
                    <a:pt x="10258" y="2257"/>
                    <a:pt x="10893" y="2579"/>
                    <a:pt x="11274" y="3546"/>
                  </a:cubicBezTo>
                  <a:cubicBezTo>
                    <a:pt x="11655" y="4513"/>
                    <a:pt x="11783" y="6125"/>
                    <a:pt x="11846" y="8543"/>
                  </a:cubicBezTo>
                  <a:cubicBezTo>
                    <a:pt x="11910" y="10961"/>
                    <a:pt x="11910" y="14185"/>
                    <a:pt x="11910" y="16603"/>
                  </a:cubicBezTo>
                  <a:cubicBezTo>
                    <a:pt x="11910" y="19021"/>
                    <a:pt x="11910" y="20633"/>
                    <a:pt x="12227" y="21116"/>
                  </a:cubicBezTo>
                  <a:cubicBezTo>
                    <a:pt x="12545" y="21600"/>
                    <a:pt x="13180" y="20955"/>
                    <a:pt x="14768" y="17248"/>
                  </a:cubicBezTo>
                  <a:cubicBezTo>
                    <a:pt x="16357" y="13540"/>
                    <a:pt x="18898" y="6770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9658132" y="125789"/>
              <a:ext cx="218384" cy="48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363" fill="norm" stroke="1" extrusionOk="0">
                  <a:moveTo>
                    <a:pt x="5913" y="3000"/>
                  </a:moveTo>
                  <a:cubicBezTo>
                    <a:pt x="5913" y="2209"/>
                    <a:pt x="5913" y="1417"/>
                    <a:pt x="5540" y="1248"/>
                  </a:cubicBezTo>
                  <a:cubicBezTo>
                    <a:pt x="5168" y="1078"/>
                    <a:pt x="4423" y="1530"/>
                    <a:pt x="3306" y="3396"/>
                  </a:cubicBezTo>
                  <a:cubicBezTo>
                    <a:pt x="2189" y="5262"/>
                    <a:pt x="699" y="8542"/>
                    <a:pt x="203" y="11539"/>
                  </a:cubicBezTo>
                  <a:cubicBezTo>
                    <a:pt x="-294" y="14535"/>
                    <a:pt x="203" y="17250"/>
                    <a:pt x="823" y="18833"/>
                  </a:cubicBezTo>
                  <a:cubicBezTo>
                    <a:pt x="1444" y="20416"/>
                    <a:pt x="2189" y="20868"/>
                    <a:pt x="3430" y="21151"/>
                  </a:cubicBezTo>
                  <a:cubicBezTo>
                    <a:pt x="4672" y="21434"/>
                    <a:pt x="6409" y="21547"/>
                    <a:pt x="8768" y="20755"/>
                  </a:cubicBezTo>
                  <a:cubicBezTo>
                    <a:pt x="11127" y="19964"/>
                    <a:pt x="14106" y="18267"/>
                    <a:pt x="16216" y="15384"/>
                  </a:cubicBezTo>
                  <a:cubicBezTo>
                    <a:pt x="18327" y="12500"/>
                    <a:pt x="19568" y="8429"/>
                    <a:pt x="20189" y="5941"/>
                  </a:cubicBezTo>
                  <a:cubicBezTo>
                    <a:pt x="20809" y="3453"/>
                    <a:pt x="20809" y="2548"/>
                    <a:pt x="20934" y="1700"/>
                  </a:cubicBezTo>
                  <a:cubicBezTo>
                    <a:pt x="21058" y="852"/>
                    <a:pt x="21306" y="60"/>
                    <a:pt x="21182" y="4"/>
                  </a:cubicBezTo>
                  <a:cubicBezTo>
                    <a:pt x="21058" y="-53"/>
                    <a:pt x="20561" y="626"/>
                    <a:pt x="20313" y="1417"/>
                  </a:cubicBezTo>
                  <a:cubicBezTo>
                    <a:pt x="20065" y="2209"/>
                    <a:pt x="20065" y="3113"/>
                    <a:pt x="20065" y="4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9914903" y="343997"/>
              <a:ext cx="233438" cy="22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0631" fill="norm" stroke="1" extrusionOk="0">
                  <a:moveTo>
                    <a:pt x="2429" y="8016"/>
                  </a:moveTo>
                  <a:cubicBezTo>
                    <a:pt x="2194" y="9190"/>
                    <a:pt x="1959" y="10364"/>
                    <a:pt x="1489" y="12829"/>
                  </a:cubicBezTo>
                  <a:cubicBezTo>
                    <a:pt x="1020" y="15295"/>
                    <a:pt x="316" y="19051"/>
                    <a:pt x="81" y="20225"/>
                  </a:cubicBezTo>
                  <a:cubicBezTo>
                    <a:pt x="-154" y="21399"/>
                    <a:pt x="81" y="19990"/>
                    <a:pt x="1372" y="16469"/>
                  </a:cubicBezTo>
                  <a:cubicBezTo>
                    <a:pt x="2663" y="12947"/>
                    <a:pt x="5011" y="7312"/>
                    <a:pt x="6889" y="4025"/>
                  </a:cubicBezTo>
                  <a:cubicBezTo>
                    <a:pt x="8768" y="738"/>
                    <a:pt x="10176" y="-201"/>
                    <a:pt x="10881" y="34"/>
                  </a:cubicBezTo>
                  <a:cubicBezTo>
                    <a:pt x="11585" y="269"/>
                    <a:pt x="11585" y="1677"/>
                    <a:pt x="11585" y="4142"/>
                  </a:cubicBezTo>
                  <a:cubicBezTo>
                    <a:pt x="11585" y="6608"/>
                    <a:pt x="11585" y="10129"/>
                    <a:pt x="11585" y="12477"/>
                  </a:cubicBezTo>
                  <a:cubicBezTo>
                    <a:pt x="11585" y="14825"/>
                    <a:pt x="11585" y="15999"/>
                    <a:pt x="12055" y="15999"/>
                  </a:cubicBezTo>
                  <a:cubicBezTo>
                    <a:pt x="12524" y="15999"/>
                    <a:pt x="13463" y="14825"/>
                    <a:pt x="14285" y="13769"/>
                  </a:cubicBezTo>
                  <a:cubicBezTo>
                    <a:pt x="15107" y="12712"/>
                    <a:pt x="15811" y="11773"/>
                    <a:pt x="16750" y="10834"/>
                  </a:cubicBezTo>
                  <a:cubicBezTo>
                    <a:pt x="17690" y="9895"/>
                    <a:pt x="18863" y="8956"/>
                    <a:pt x="19685" y="9425"/>
                  </a:cubicBezTo>
                  <a:cubicBezTo>
                    <a:pt x="20507" y="9895"/>
                    <a:pt x="20976" y="11773"/>
                    <a:pt x="21446" y="13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10179007" y="231921"/>
              <a:ext cx="153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" y="14400"/>
                    <a:pt x="720" y="7200"/>
                    <a:pt x="3240" y="3600"/>
                  </a:cubicBezTo>
                  <a:cubicBezTo>
                    <a:pt x="5760" y="0"/>
                    <a:pt x="10440" y="0"/>
                    <a:pt x="13860" y="0"/>
                  </a:cubicBezTo>
                  <a:cubicBezTo>
                    <a:pt x="17280" y="0"/>
                    <a:pt x="194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10271009" y="144547"/>
              <a:ext cx="168671" cy="455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1953"/>
                  </a:moveTo>
                  <a:cubicBezTo>
                    <a:pt x="21600" y="1350"/>
                    <a:pt x="21600" y="747"/>
                    <a:pt x="20291" y="385"/>
                  </a:cubicBezTo>
                  <a:cubicBezTo>
                    <a:pt x="18982" y="23"/>
                    <a:pt x="16364" y="-98"/>
                    <a:pt x="14236" y="83"/>
                  </a:cubicBezTo>
                  <a:cubicBezTo>
                    <a:pt x="12109" y="264"/>
                    <a:pt x="10473" y="747"/>
                    <a:pt x="8836" y="2798"/>
                  </a:cubicBezTo>
                  <a:cubicBezTo>
                    <a:pt x="7200" y="4849"/>
                    <a:pt x="5564" y="8470"/>
                    <a:pt x="4745" y="11607"/>
                  </a:cubicBezTo>
                  <a:cubicBezTo>
                    <a:pt x="3927" y="14744"/>
                    <a:pt x="3927" y="17399"/>
                    <a:pt x="3273" y="18968"/>
                  </a:cubicBezTo>
                  <a:cubicBezTo>
                    <a:pt x="2618" y="20537"/>
                    <a:pt x="1309" y="21019"/>
                    <a:pt x="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10200749" y="392925"/>
              <a:ext cx="23893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fill="norm" stroke="1" extrusionOk="0">
                  <a:moveTo>
                    <a:pt x="112" y="21600"/>
                  </a:moveTo>
                  <a:cubicBezTo>
                    <a:pt x="-116" y="17100"/>
                    <a:pt x="-343" y="12600"/>
                    <a:pt x="3181" y="9000"/>
                  </a:cubicBezTo>
                  <a:cubicBezTo>
                    <a:pt x="6705" y="5400"/>
                    <a:pt x="13981" y="2700"/>
                    <a:pt x="212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10511219" y="172011"/>
              <a:ext cx="242802" cy="39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275" fill="norm" stroke="1" extrusionOk="0">
                  <a:moveTo>
                    <a:pt x="21156" y="5289"/>
                  </a:moveTo>
                  <a:cubicBezTo>
                    <a:pt x="20488" y="3913"/>
                    <a:pt x="19820" y="2538"/>
                    <a:pt x="18372" y="1506"/>
                  </a:cubicBezTo>
                  <a:cubicBezTo>
                    <a:pt x="16925" y="474"/>
                    <a:pt x="14698" y="-214"/>
                    <a:pt x="12583" y="61"/>
                  </a:cubicBezTo>
                  <a:cubicBezTo>
                    <a:pt x="10467" y="336"/>
                    <a:pt x="8463" y="1575"/>
                    <a:pt x="6236" y="3982"/>
                  </a:cubicBezTo>
                  <a:cubicBezTo>
                    <a:pt x="4010" y="6390"/>
                    <a:pt x="1560" y="9967"/>
                    <a:pt x="558" y="12787"/>
                  </a:cubicBezTo>
                  <a:cubicBezTo>
                    <a:pt x="-444" y="15608"/>
                    <a:pt x="1" y="17671"/>
                    <a:pt x="1115" y="19047"/>
                  </a:cubicBezTo>
                  <a:cubicBezTo>
                    <a:pt x="2228" y="20423"/>
                    <a:pt x="4010" y="21111"/>
                    <a:pt x="6014" y="21248"/>
                  </a:cubicBezTo>
                  <a:cubicBezTo>
                    <a:pt x="8018" y="21386"/>
                    <a:pt x="10245" y="20973"/>
                    <a:pt x="12471" y="20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10713612" y="395461"/>
              <a:ext cx="193745" cy="12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0837" fill="norm" stroke="1" extrusionOk="0">
                  <a:moveTo>
                    <a:pt x="17059" y="7204"/>
                  </a:moveTo>
                  <a:cubicBezTo>
                    <a:pt x="14535" y="4662"/>
                    <a:pt x="12010" y="2121"/>
                    <a:pt x="10046" y="851"/>
                  </a:cubicBezTo>
                  <a:cubicBezTo>
                    <a:pt x="8083" y="-420"/>
                    <a:pt x="6680" y="-420"/>
                    <a:pt x="4997" y="1909"/>
                  </a:cubicBezTo>
                  <a:cubicBezTo>
                    <a:pt x="3314" y="4239"/>
                    <a:pt x="1350" y="8898"/>
                    <a:pt x="509" y="12498"/>
                  </a:cubicBezTo>
                  <a:cubicBezTo>
                    <a:pt x="-333" y="16098"/>
                    <a:pt x="-52" y="18639"/>
                    <a:pt x="789" y="19909"/>
                  </a:cubicBezTo>
                  <a:cubicBezTo>
                    <a:pt x="1631" y="21180"/>
                    <a:pt x="3033" y="21180"/>
                    <a:pt x="5418" y="19698"/>
                  </a:cubicBezTo>
                  <a:cubicBezTo>
                    <a:pt x="7802" y="18215"/>
                    <a:pt x="11168" y="15251"/>
                    <a:pt x="13974" y="14615"/>
                  </a:cubicBezTo>
                  <a:cubicBezTo>
                    <a:pt x="16779" y="13980"/>
                    <a:pt x="19023" y="15674"/>
                    <a:pt x="21267" y="17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10984024" y="492594"/>
              <a:ext cx="3066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5600"/>
                    <a:pt x="18000" y="11200"/>
                    <a:pt x="14400" y="14800"/>
                  </a:cubicBezTo>
                  <a:cubicBezTo>
                    <a:pt x="10800" y="18400"/>
                    <a:pt x="54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11229364" y="178253"/>
              <a:ext cx="167074" cy="38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03" fill="norm" stroke="1" extrusionOk="0">
                  <a:moveTo>
                    <a:pt x="10800" y="0"/>
                  </a:moveTo>
                  <a:cubicBezTo>
                    <a:pt x="9491" y="3086"/>
                    <a:pt x="8182" y="6171"/>
                    <a:pt x="6873" y="9117"/>
                  </a:cubicBezTo>
                  <a:cubicBezTo>
                    <a:pt x="5564" y="12062"/>
                    <a:pt x="4255" y="14868"/>
                    <a:pt x="3436" y="16621"/>
                  </a:cubicBezTo>
                  <a:cubicBezTo>
                    <a:pt x="2618" y="18374"/>
                    <a:pt x="2291" y="19075"/>
                    <a:pt x="2782" y="19075"/>
                  </a:cubicBezTo>
                  <a:cubicBezTo>
                    <a:pt x="3273" y="19075"/>
                    <a:pt x="4582" y="18374"/>
                    <a:pt x="7036" y="17042"/>
                  </a:cubicBezTo>
                  <a:cubicBezTo>
                    <a:pt x="9491" y="15709"/>
                    <a:pt x="13091" y="13745"/>
                    <a:pt x="15709" y="12623"/>
                  </a:cubicBezTo>
                  <a:cubicBezTo>
                    <a:pt x="18327" y="11501"/>
                    <a:pt x="19964" y="11221"/>
                    <a:pt x="20782" y="11712"/>
                  </a:cubicBezTo>
                  <a:cubicBezTo>
                    <a:pt x="21600" y="12203"/>
                    <a:pt x="21600" y="13465"/>
                    <a:pt x="20782" y="15008"/>
                  </a:cubicBezTo>
                  <a:cubicBezTo>
                    <a:pt x="19964" y="16551"/>
                    <a:pt x="18327" y="18374"/>
                    <a:pt x="15545" y="19636"/>
                  </a:cubicBezTo>
                  <a:cubicBezTo>
                    <a:pt x="12764" y="20899"/>
                    <a:pt x="8836" y="21600"/>
                    <a:pt x="6055" y="20688"/>
                  </a:cubicBezTo>
                  <a:cubicBezTo>
                    <a:pt x="3273" y="19777"/>
                    <a:pt x="1636" y="17252"/>
                    <a:pt x="0" y="14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11405701" y="86251"/>
              <a:ext cx="194437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600" fill="norm" stroke="1" extrusionOk="0">
                  <a:moveTo>
                    <a:pt x="18277" y="0"/>
                  </a:moveTo>
                  <a:cubicBezTo>
                    <a:pt x="19938" y="3212"/>
                    <a:pt x="21600" y="6425"/>
                    <a:pt x="20908" y="9360"/>
                  </a:cubicBezTo>
                  <a:cubicBezTo>
                    <a:pt x="20215" y="12295"/>
                    <a:pt x="17169" y="14954"/>
                    <a:pt x="13292" y="16948"/>
                  </a:cubicBezTo>
                  <a:cubicBezTo>
                    <a:pt x="9415" y="18942"/>
                    <a:pt x="4708" y="20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3996531" y="1745219"/>
              <a:ext cx="340345" cy="28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096" fill="norm" stroke="1" extrusionOk="0">
                  <a:moveTo>
                    <a:pt x="14697" y="6490"/>
                  </a:moveTo>
                  <a:cubicBezTo>
                    <a:pt x="14536" y="5187"/>
                    <a:pt x="14374" y="3884"/>
                    <a:pt x="13891" y="2766"/>
                  </a:cubicBezTo>
                  <a:cubicBezTo>
                    <a:pt x="13407" y="1649"/>
                    <a:pt x="12601" y="718"/>
                    <a:pt x="11795" y="253"/>
                  </a:cubicBezTo>
                  <a:cubicBezTo>
                    <a:pt x="10989" y="-213"/>
                    <a:pt x="10183" y="-213"/>
                    <a:pt x="8491" y="1835"/>
                  </a:cubicBezTo>
                  <a:cubicBezTo>
                    <a:pt x="6798" y="3884"/>
                    <a:pt x="4219" y="7980"/>
                    <a:pt x="2607" y="11053"/>
                  </a:cubicBezTo>
                  <a:cubicBezTo>
                    <a:pt x="995" y="14125"/>
                    <a:pt x="351" y="16173"/>
                    <a:pt x="109" y="17663"/>
                  </a:cubicBezTo>
                  <a:cubicBezTo>
                    <a:pt x="-133" y="19153"/>
                    <a:pt x="28" y="20084"/>
                    <a:pt x="592" y="20642"/>
                  </a:cubicBezTo>
                  <a:cubicBezTo>
                    <a:pt x="1157" y="21201"/>
                    <a:pt x="2124" y="21387"/>
                    <a:pt x="3494" y="20363"/>
                  </a:cubicBezTo>
                  <a:cubicBezTo>
                    <a:pt x="4864" y="19339"/>
                    <a:pt x="6637" y="17104"/>
                    <a:pt x="8007" y="15056"/>
                  </a:cubicBezTo>
                  <a:cubicBezTo>
                    <a:pt x="9377" y="13008"/>
                    <a:pt x="10345" y="11146"/>
                    <a:pt x="11231" y="10028"/>
                  </a:cubicBezTo>
                  <a:cubicBezTo>
                    <a:pt x="12118" y="8911"/>
                    <a:pt x="12924" y="8539"/>
                    <a:pt x="13810" y="9097"/>
                  </a:cubicBezTo>
                  <a:cubicBezTo>
                    <a:pt x="14697" y="9656"/>
                    <a:pt x="15664" y="11146"/>
                    <a:pt x="16954" y="12263"/>
                  </a:cubicBezTo>
                  <a:cubicBezTo>
                    <a:pt x="18243" y="13380"/>
                    <a:pt x="19855" y="14125"/>
                    <a:pt x="21467" y="14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4119691" y="1568843"/>
              <a:ext cx="132850" cy="19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163" fill="norm" stroke="1" extrusionOk="0">
                  <a:moveTo>
                    <a:pt x="6514" y="6253"/>
                  </a:moveTo>
                  <a:cubicBezTo>
                    <a:pt x="4069" y="10354"/>
                    <a:pt x="1624" y="14456"/>
                    <a:pt x="605" y="17190"/>
                  </a:cubicBezTo>
                  <a:cubicBezTo>
                    <a:pt x="-414" y="19924"/>
                    <a:pt x="-6" y="21291"/>
                    <a:pt x="809" y="21154"/>
                  </a:cubicBezTo>
                  <a:cubicBezTo>
                    <a:pt x="1624" y="21018"/>
                    <a:pt x="2846" y="19377"/>
                    <a:pt x="4069" y="16233"/>
                  </a:cubicBezTo>
                  <a:cubicBezTo>
                    <a:pt x="5292" y="13088"/>
                    <a:pt x="6514" y="8440"/>
                    <a:pt x="7941" y="5296"/>
                  </a:cubicBezTo>
                  <a:cubicBezTo>
                    <a:pt x="9367" y="2152"/>
                    <a:pt x="10997" y="511"/>
                    <a:pt x="12628" y="101"/>
                  </a:cubicBezTo>
                  <a:cubicBezTo>
                    <a:pt x="14258" y="-309"/>
                    <a:pt x="15888" y="511"/>
                    <a:pt x="17314" y="2972"/>
                  </a:cubicBezTo>
                  <a:cubicBezTo>
                    <a:pt x="18741" y="5433"/>
                    <a:pt x="19963" y="9534"/>
                    <a:pt x="21186" y="13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4390543" y="1945352"/>
              <a:ext cx="191672" cy="24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21499"/>
                  </a:moveTo>
                  <a:cubicBezTo>
                    <a:pt x="576" y="16430"/>
                    <a:pt x="1152" y="11360"/>
                    <a:pt x="1728" y="8054"/>
                  </a:cubicBezTo>
                  <a:cubicBezTo>
                    <a:pt x="2304" y="4748"/>
                    <a:pt x="2880" y="3205"/>
                    <a:pt x="3600" y="1993"/>
                  </a:cubicBezTo>
                  <a:cubicBezTo>
                    <a:pt x="4320" y="781"/>
                    <a:pt x="5184" y="-101"/>
                    <a:pt x="5760" y="9"/>
                  </a:cubicBezTo>
                  <a:cubicBezTo>
                    <a:pt x="6336" y="119"/>
                    <a:pt x="6624" y="1221"/>
                    <a:pt x="6768" y="2323"/>
                  </a:cubicBezTo>
                  <a:cubicBezTo>
                    <a:pt x="6912" y="3426"/>
                    <a:pt x="6912" y="4528"/>
                    <a:pt x="7488" y="5409"/>
                  </a:cubicBezTo>
                  <a:cubicBezTo>
                    <a:pt x="8064" y="6291"/>
                    <a:pt x="9216" y="6952"/>
                    <a:pt x="10224" y="6842"/>
                  </a:cubicBezTo>
                  <a:cubicBezTo>
                    <a:pt x="11232" y="6732"/>
                    <a:pt x="12096" y="5850"/>
                    <a:pt x="13248" y="4638"/>
                  </a:cubicBezTo>
                  <a:cubicBezTo>
                    <a:pt x="14400" y="3426"/>
                    <a:pt x="15840" y="1883"/>
                    <a:pt x="16992" y="1772"/>
                  </a:cubicBezTo>
                  <a:cubicBezTo>
                    <a:pt x="18144" y="1662"/>
                    <a:pt x="19008" y="2985"/>
                    <a:pt x="19728" y="5299"/>
                  </a:cubicBezTo>
                  <a:cubicBezTo>
                    <a:pt x="20448" y="7613"/>
                    <a:pt x="21024" y="10919"/>
                    <a:pt x="21600" y="14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4637253" y="1933960"/>
              <a:ext cx="90632" cy="20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3" h="21399" fill="norm" stroke="1" extrusionOk="0">
                  <a:moveTo>
                    <a:pt x="10195" y="0"/>
                  </a:moveTo>
                  <a:cubicBezTo>
                    <a:pt x="7276" y="4101"/>
                    <a:pt x="4357" y="8203"/>
                    <a:pt x="2314" y="11347"/>
                  </a:cubicBezTo>
                  <a:cubicBezTo>
                    <a:pt x="271" y="14491"/>
                    <a:pt x="-897" y="16678"/>
                    <a:pt x="854" y="18319"/>
                  </a:cubicBezTo>
                  <a:cubicBezTo>
                    <a:pt x="2606" y="19959"/>
                    <a:pt x="7276" y="21053"/>
                    <a:pt x="11071" y="21327"/>
                  </a:cubicBezTo>
                  <a:cubicBezTo>
                    <a:pt x="14865" y="21600"/>
                    <a:pt x="17784" y="21053"/>
                    <a:pt x="20703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4787527" y="1941627"/>
              <a:ext cx="147363" cy="19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225" fill="norm" stroke="1" extrusionOk="0">
                  <a:moveTo>
                    <a:pt x="17815" y="0"/>
                  </a:moveTo>
                  <a:cubicBezTo>
                    <a:pt x="15618" y="0"/>
                    <a:pt x="13422" y="0"/>
                    <a:pt x="10493" y="1938"/>
                  </a:cubicBezTo>
                  <a:cubicBezTo>
                    <a:pt x="7564" y="3877"/>
                    <a:pt x="3903" y="7754"/>
                    <a:pt x="1890" y="10523"/>
                  </a:cubicBezTo>
                  <a:cubicBezTo>
                    <a:pt x="-124" y="13292"/>
                    <a:pt x="-490" y="14954"/>
                    <a:pt x="608" y="16754"/>
                  </a:cubicBezTo>
                  <a:cubicBezTo>
                    <a:pt x="1707" y="18554"/>
                    <a:pt x="4269" y="20492"/>
                    <a:pt x="7930" y="21046"/>
                  </a:cubicBezTo>
                  <a:cubicBezTo>
                    <a:pt x="11591" y="21600"/>
                    <a:pt x="16351" y="20769"/>
                    <a:pt x="2111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4850553" y="2033629"/>
              <a:ext cx="76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5172561" y="1778067"/>
              <a:ext cx="153338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0800"/>
                    <a:pt x="10800" y="0"/>
                    <a:pt x="14400" y="0"/>
                  </a:cubicBezTo>
                  <a:cubicBezTo>
                    <a:pt x="18000" y="0"/>
                    <a:pt x="19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5195561" y="1956960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5787562" y="1699241"/>
              <a:ext cx="223241" cy="34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0974" fill="norm" stroke="1" extrusionOk="0">
                  <a:moveTo>
                    <a:pt x="10886" y="2167"/>
                  </a:moveTo>
                  <a:cubicBezTo>
                    <a:pt x="11132" y="1228"/>
                    <a:pt x="11377" y="289"/>
                    <a:pt x="10886" y="54"/>
                  </a:cubicBezTo>
                  <a:cubicBezTo>
                    <a:pt x="10396" y="-181"/>
                    <a:pt x="9168" y="289"/>
                    <a:pt x="7205" y="2715"/>
                  </a:cubicBezTo>
                  <a:cubicBezTo>
                    <a:pt x="5241" y="5141"/>
                    <a:pt x="2541" y="9523"/>
                    <a:pt x="1191" y="12497"/>
                  </a:cubicBezTo>
                  <a:cubicBezTo>
                    <a:pt x="-159" y="15471"/>
                    <a:pt x="-159" y="17036"/>
                    <a:pt x="209" y="18132"/>
                  </a:cubicBezTo>
                  <a:cubicBezTo>
                    <a:pt x="577" y="19228"/>
                    <a:pt x="1314" y="19854"/>
                    <a:pt x="2909" y="20402"/>
                  </a:cubicBezTo>
                  <a:cubicBezTo>
                    <a:pt x="4505" y="20949"/>
                    <a:pt x="6959" y="21419"/>
                    <a:pt x="10027" y="20245"/>
                  </a:cubicBezTo>
                  <a:cubicBezTo>
                    <a:pt x="13096" y="19071"/>
                    <a:pt x="16777" y="16254"/>
                    <a:pt x="18864" y="12967"/>
                  </a:cubicBezTo>
                  <a:cubicBezTo>
                    <a:pt x="20950" y="9680"/>
                    <a:pt x="21441" y="5923"/>
                    <a:pt x="21441" y="3654"/>
                  </a:cubicBezTo>
                  <a:cubicBezTo>
                    <a:pt x="21441" y="1384"/>
                    <a:pt x="20950" y="602"/>
                    <a:pt x="19355" y="289"/>
                  </a:cubicBezTo>
                  <a:cubicBezTo>
                    <a:pt x="17759" y="-24"/>
                    <a:pt x="15059" y="132"/>
                    <a:pt x="13218" y="602"/>
                  </a:cubicBezTo>
                  <a:cubicBezTo>
                    <a:pt x="11377" y="1071"/>
                    <a:pt x="10396" y="1854"/>
                    <a:pt x="9414" y="2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6130915" y="1910959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6146249" y="1663704"/>
              <a:ext cx="289263" cy="37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59" fill="norm" stroke="1" extrusionOk="0">
                  <a:moveTo>
                    <a:pt x="10706" y="3564"/>
                  </a:moveTo>
                  <a:cubicBezTo>
                    <a:pt x="10330" y="2844"/>
                    <a:pt x="9955" y="2124"/>
                    <a:pt x="10143" y="1548"/>
                  </a:cubicBezTo>
                  <a:cubicBezTo>
                    <a:pt x="10330" y="972"/>
                    <a:pt x="11082" y="540"/>
                    <a:pt x="12397" y="252"/>
                  </a:cubicBezTo>
                  <a:cubicBezTo>
                    <a:pt x="13711" y="-36"/>
                    <a:pt x="15590" y="-180"/>
                    <a:pt x="17092" y="396"/>
                  </a:cubicBezTo>
                  <a:cubicBezTo>
                    <a:pt x="18595" y="972"/>
                    <a:pt x="19722" y="2268"/>
                    <a:pt x="19252" y="3924"/>
                  </a:cubicBezTo>
                  <a:cubicBezTo>
                    <a:pt x="18783" y="5580"/>
                    <a:pt x="16717" y="7596"/>
                    <a:pt x="15120" y="8820"/>
                  </a:cubicBezTo>
                  <a:cubicBezTo>
                    <a:pt x="13523" y="10044"/>
                    <a:pt x="12397" y="10476"/>
                    <a:pt x="12303" y="10692"/>
                  </a:cubicBezTo>
                  <a:cubicBezTo>
                    <a:pt x="12209" y="10908"/>
                    <a:pt x="13148" y="10908"/>
                    <a:pt x="14744" y="11412"/>
                  </a:cubicBezTo>
                  <a:cubicBezTo>
                    <a:pt x="16341" y="11916"/>
                    <a:pt x="18595" y="12924"/>
                    <a:pt x="19910" y="14004"/>
                  </a:cubicBezTo>
                  <a:cubicBezTo>
                    <a:pt x="21224" y="15084"/>
                    <a:pt x="21600" y="16236"/>
                    <a:pt x="20943" y="17388"/>
                  </a:cubicBezTo>
                  <a:cubicBezTo>
                    <a:pt x="20285" y="18540"/>
                    <a:pt x="18595" y="19692"/>
                    <a:pt x="15871" y="20412"/>
                  </a:cubicBezTo>
                  <a:cubicBezTo>
                    <a:pt x="13148" y="21132"/>
                    <a:pt x="9391" y="21420"/>
                    <a:pt x="6574" y="21348"/>
                  </a:cubicBezTo>
                  <a:cubicBezTo>
                    <a:pt x="3757" y="21276"/>
                    <a:pt x="1878" y="20844"/>
                    <a:pt x="0" y="20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7840621" y="1711621"/>
              <a:ext cx="270324" cy="46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59" fill="norm" stroke="1" extrusionOk="0">
                  <a:moveTo>
                    <a:pt x="7267" y="0"/>
                  </a:moveTo>
                  <a:cubicBezTo>
                    <a:pt x="7671" y="3970"/>
                    <a:pt x="8075" y="7939"/>
                    <a:pt x="8176" y="11384"/>
                  </a:cubicBezTo>
                  <a:cubicBezTo>
                    <a:pt x="8277" y="14828"/>
                    <a:pt x="8075" y="17747"/>
                    <a:pt x="7671" y="19440"/>
                  </a:cubicBezTo>
                  <a:cubicBezTo>
                    <a:pt x="7267" y="21133"/>
                    <a:pt x="6662" y="21600"/>
                    <a:pt x="6157" y="21425"/>
                  </a:cubicBezTo>
                  <a:cubicBezTo>
                    <a:pt x="5652" y="21250"/>
                    <a:pt x="5249" y="20432"/>
                    <a:pt x="5652" y="18915"/>
                  </a:cubicBezTo>
                  <a:cubicBezTo>
                    <a:pt x="6056" y="17397"/>
                    <a:pt x="7267" y="15178"/>
                    <a:pt x="8882" y="13661"/>
                  </a:cubicBezTo>
                  <a:cubicBezTo>
                    <a:pt x="10497" y="12143"/>
                    <a:pt x="12516" y="11325"/>
                    <a:pt x="14030" y="10917"/>
                  </a:cubicBezTo>
                  <a:cubicBezTo>
                    <a:pt x="15544" y="10508"/>
                    <a:pt x="16553" y="10508"/>
                    <a:pt x="17664" y="11034"/>
                  </a:cubicBezTo>
                  <a:cubicBezTo>
                    <a:pt x="18774" y="11559"/>
                    <a:pt x="19985" y="12610"/>
                    <a:pt x="20692" y="13427"/>
                  </a:cubicBezTo>
                  <a:cubicBezTo>
                    <a:pt x="21398" y="14244"/>
                    <a:pt x="21600" y="14828"/>
                    <a:pt x="20994" y="15587"/>
                  </a:cubicBezTo>
                  <a:cubicBezTo>
                    <a:pt x="20389" y="16346"/>
                    <a:pt x="18976" y="17280"/>
                    <a:pt x="16250" y="17981"/>
                  </a:cubicBezTo>
                  <a:cubicBezTo>
                    <a:pt x="13525" y="18681"/>
                    <a:pt x="9488" y="19148"/>
                    <a:pt x="6561" y="19206"/>
                  </a:cubicBezTo>
                  <a:cubicBezTo>
                    <a:pt x="3634" y="19265"/>
                    <a:pt x="1817" y="18915"/>
                    <a:pt x="908" y="18331"/>
                  </a:cubicBezTo>
                  <a:cubicBezTo>
                    <a:pt x="0" y="17747"/>
                    <a:pt x="0" y="16930"/>
                    <a:pt x="0" y="16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7978623" y="1397958"/>
              <a:ext cx="168672" cy="23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21309"/>
                  </a:moveTo>
                  <a:cubicBezTo>
                    <a:pt x="1309" y="17173"/>
                    <a:pt x="2618" y="13037"/>
                    <a:pt x="4255" y="9590"/>
                  </a:cubicBezTo>
                  <a:cubicBezTo>
                    <a:pt x="5891" y="6143"/>
                    <a:pt x="7855" y="3386"/>
                    <a:pt x="9655" y="1777"/>
                  </a:cubicBezTo>
                  <a:cubicBezTo>
                    <a:pt x="11455" y="169"/>
                    <a:pt x="13091" y="-291"/>
                    <a:pt x="14073" y="169"/>
                  </a:cubicBezTo>
                  <a:cubicBezTo>
                    <a:pt x="15055" y="628"/>
                    <a:pt x="15382" y="2007"/>
                    <a:pt x="15873" y="4535"/>
                  </a:cubicBezTo>
                  <a:cubicBezTo>
                    <a:pt x="16364" y="7062"/>
                    <a:pt x="17018" y="10739"/>
                    <a:pt x="18000" y="12922"/>
                  </a:cubicBezTo>
                  <a:cubicBezTo>
                    <a:pt x="18982" y="15105"/>
                    <a:pt x="20291" y="15794"/>
                    <a:pt x="21600" y="16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8208629" y="2008072"/>
              <a:ext cx="199339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5" y="18116"/>
                    <a:pt x="2769" y="14632"/>
                    <a:pt x="4015" y="11323"/>
                  </a:cubicBezTo>
                  <a:cubicBezTo>
                    <a:pt x="5262" y="8013"/>
                    <a:pt x="6369" y="4877"/>
                    <a:pt x="7200" y="2874"/>
                  </a:cubicBezTo>
                  <a:cubicBezTo>
                    <a:pt x="8031" y="871"/>
                    <a:pt x="8585" y="0"/>
                    <a:pt x="9138" y="0"/>
                  </a:cubicBezTo>
                  <a:cubicBezTo>
                    <a:pt x="9692" y="0"/>
                    <a:pt x="10246" y="871"/>
                    <a:pt x="10662" y="1742"/>
                  </a:cubicBezTo>
                  <a:cubicBezTo>
                    <a:pt x="11077" y="2613"/>
                    <a:pt x="11354" y="3484"/>
                    <a:pt x="12185" y="3658"/>
                  </a:cubicBezTo>
                  <a:cubicBezTo>
                    <a:pt x="13015" y="3832"/>
                    <a:pt x="14400" y="3310"/>
                    <a:pt x="15923" y="2526"/>
                  </a:cubicBezTo>
                  <a:cubicBezTo>
                    <a:pt x="17446" y="1742"/>
                    <a:pt x="19108" y="697"/>
                    <a:pt x="19938" y="697"/>
                  </a:cubicBezTo>
                  <a:cubicBezTo>
                    <a:pt x="20769" y="697"/>
                    <a:pt x="20769" y="1742"/>
                    <a:pt x="20908" y="3919"/>
                  </a:cubicBezTo>
                  <a:cubicBezTo>
                    <a:pt x="21046" y="6097"/>
                    <a:pt x="21323" y="9406"/>
                    <a:pt x="21600" y="12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8450845" y="1956960"/>
              <a:ext cx="156461" cy="27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290" fill="norm" stroke="1" extrusionOk="0">
                  <a:moveTo>
                    <a:pt x="17148" y="0"/>
                  </a:moveTo>
                  <a:cubicBezTo>
                    <a:pt x="12619" y="3892"/>
                    <a:pt x="8090" y="7784"/>
                    <a:pt x="5303" y="10605"/>
                  </a:cubicBezTo>
                  <a:cubicBezTo>
                    <a:pt x="2516" y="13427"/>
                    <a:pt x="1471" y="15178"/>
                    <a:pt x="774" y="16638"/>
                  </a:cubicBezTo>
                  <a:cubicBezTo>
                    <a:pt x="77" y="18097"/>
                    <a:pt x="-271" y="19265"/>
                    <a:pt x="252" y="20141"/>
                  </a:cubicBezTo>
                  <a:cubicBezTo>
                    <a:pt x="774" y="21016"/>
                    <a:pt x="2168" y="21600"/>
                    <a:pt x="5826" y="21114"/>
                  </a:cubicBezTo>
                  <a:cubicBezTo>
                    <a:pt x="9484" y="20627"/>
                    <a:pt x="15406" y="19070"/>
                    <a:pt x="21329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8640429" y="1967475"/>
              <a:ext cx="150881" cy="28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039" fill="norm" stroke="1" extrusionOk="0">
                  <a:moveTo>
                    <a:pt x="20906" y="357"/>
                  </a:moveTo>
                  <a:cubicBezTo>
                    <a:pt x="18427" y="-22"/>
                    <a:pt x="15949" y="-401"/>
                    <a:pt x="12585" y="925"/>
                  </a:cubicBezTo>
                  <a:cubicBezTo>
                    <a:pt x="9221" y="2252"/>
                    <a:pt x="4972" y="5283"/>
                    <a:pt x="2493" y="8504"/>
                  </a:cubicBezTo>
                  <a:cubicBezTo>
                    <a:pt x="14" y="11725"/>
                    <a:pt x="-694" y="15136"/>
                    <a:pt x="722" y="17315"/>
                  </a:cubicBezTo>
                  <a:cubicBezTo>
                    <a:pt x="2139" y="19494"/>
                    <a:pt x="5680" y="20441"/>
                    <a:pt x="8513" y="20820"/>
                  </a:cubicBezTo>
                  <a:cubicBezTo>
                    <a:pt x="11345" y="21199"/>
                    <a:pt x="13470" y="21010"/>
                    <a:pt x="15595" y="20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8699306" y="2094963"/>
              <a:ext cx="122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9090315" y="1834291"/>
              <a:ext cx="122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9074982" y="2002961"/>
              <a:ext cx="153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9516193" y="1647412"/>
              <a:ext cx="228148" cy="470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382" fill="norm" stroke="1" extrusionOk="0">
                  <a:moveTo>
                    <a:pt x="15110" y="6401"/>
                  </a:moveTo>
                  <a:cubicBezTo>
                    <a:pt x="16049" y="5124"/>
                    <a:pt x="16988" y="3847"/>
                    <a:pt x="16871" y="2685"/>
                  </a:cubicBezTo>
                  <a:cubicBezTo>
                    <a:pt x="16753" y="1524"/>
                    <a:pt x="15579" y="479"/>
                    <a:pt x="13818" y="130"/>
                  </a:cubicBezTo>
                  <a:cubicBezTo>
                    <a:pt x="12057" y="-218"/>
                    <a:pt x="9710" y="130"/>
                    <a:pt x="7244" y="1176"/>
                  </a:cubicBezTo>
                  <a:cubicBezTo>
                    <a:pt x="4779" y="2221"/>
                    <a:pt x="2197" y="3963"/>
                    <a:pt x="905" y="5298"/>
                  </a:cubicBezTo>
                  <a:cubicBezTo>
                    <a:pt x="-386" y="6634"/>
                    <a:pt x="-386" y="7563"/>
                    <a:pt x="1492" y="8085"/>
                  </a:cubicBezTo>
                  <a:cubicBezTo>
                    <a:pt x="3371" y="8608"/>
                    <a:pt x="7127" y="8724"/>
                    <a:pt x="10062" y="8259"/>
                  </a:cubicBezTo>
                  <a:cubicBezTo>
                    <a:pt x="12997" y="7795"/>
                    <a:pt x="15110" y="6750"/>
                    <a:pt x="16870" y="5821"/>
                  </a:cubicBezTo>
                  <a:cubicBezTo>
                    <a:pt x="18631" y="4892"/>
                    <a:pt x="20040" y="4079"/>
                    <a:pt x="20627" y="4079"/>
                  </a:cubicBezTo>
                  <a:cubicBezTo>
                    <a:pt x="21214" y="4079"/>
                    <a:pt x="20979" y="4892"/>
                    <a:pt x="20275" y="6866"/>
                  </a:cubicBezTo>
                  <a:cubicBezTo>
                    <a:pt x="19571" y="8840"/>
                    <a:pt x="18397" y="11976"/>
                    <a:pt x="17810" y="14588"/>
                  </a:cubicBezTo>
                  <a:cubicBezTo>
                    <a:pt x="17223" y="17201"/>
                    <a:pt x="17223" y="19292"/>
                    <a:pt x="17223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9856999" y="1949293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10033337" y="1665620"/>
              <a:ext cx="253006" cy="413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1600" y="0"/>
                  </a:moveTo>
                  <a:cubicBezTo>
                    <a:pt x="17455" y="928"/>
                    <a:pt x="13309" y="1855"/>
                    <a:pt x="9709" y="3975"/>
                  </a:cubicBezTo>
                  <a:cubicBezTo>
                    <a:pt x="6109" y="6096"/>
                    <a:pt x="3055" y="9409"/>
                    <a:pt x="1636" y="12125"/>
                  </a:cubicBezTo>
                  <a:cubicBezTo>
                    <a:pt x="218" y="14842"/>
                    <a:pt x="436" y="16962"/>
                    <a:pt x="1418" y="18486"/>
                  </a:cubicBezTo>
                  <a:cubicBezTo>
                    <a:pt x="2400" y="20010"/>
                    <a:pt x="4145" y="20937"/>
                    <a:pt x="5782" y="21269"/>
                  </a:cubicBezTo>
                  <a:cubicBezTo>
                    <a:pt x="7418" y="21600"/>
                    <a:pt x="8945" y="21335"/>
                    <a:pt x="10145" y="21004"/>
                  </a:cubicBezTo>
                  <a:cubicBezTo>
                    <a:pt x="11345" y="20672"/>
                    <a:pt x="12218" y="20275"/>
                    <a:pt x="12764" y="19414"/>
                  </a:cubicBezTo>
                  <a:cubicBezTo>
                    <a:pt x="13309" y="18552"/>
                    <a:pt x="13527" y="17227"/>
                    <a:pt x="11345" y="16366"/>
                  </a:cubicBezTo>
                  <a:cubicBezTo>
                    <a:pt x="9164" y="15504"/>
                    <a:pt x="4582" y="15107"/>
                    <a:pt x="0" y="14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0" y="353225"/>
              <a:ext cx="212116" cy="4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2082" y="4140"/>
                  </a:moveTo>
                  <a:cubicBezTo>
                    <a:pt x="1041" y="4510"/>
                    <a:pt x="0" y="4880"/>
                    <a:pt x="0" y="5250"/>
                  </a:cubicBezTo>
                  <a:cubicBezTo>
                    <a:pt x="0" y="5621"/>
                    <a:pt x="1041" y="5991"/>
                    <a:pt x="3383" y="5868"/>
                  </a:cubicBezTo>
                  <a:cubicBezTo>
                    <a:pt x="5725" y="5744"/>
                    <a:pt x="9369" y="5127"/>
                    <a:pt x="12361" y="4263"/>
                  </a:cubicBezTo>
                  <a:cubicBezTo>
                    <a:pt x="15354" y="3399"/>
                    <a:pt x="17696" y="2288"/>
                    <a:pt x="19128" y="1424"/>
                  </a:cubicBezTo>
                  <a:cubicBezTo>
                    <a:pt x="20559" y="560"/>
                    <a:pt x="21080" y="-57"/>
                    <a:pt x="20559" y="5"/>
                  </a:cubicBezTo>
                  <a:cubicBezTo>
                    <a:pt x="20039" y="66"/>
                    <a:pt x="18477" y="807"/>
                    <a:pt x="16525" y="2103"/>
                  </a:cubicBezTo>
                  <a:cubicBezTo>
                    <a:pt x="14573" y="3399"/>
                    <a:pt x="12231" y="5250"/>
                    <a:pt x="10670" y="6608"/>
                  </a:cubicBezTo>
                  <a:cubicBezTo>
                    <a:pt x="9108" y="7966"/>
                    <a:pt x="8328" y="8830"/>
                    <a:pt x="8328" y="9509"/>
                  </a:cubicBezTo>
                  <a:cubicBezTo>
                    <a:pt x="8328" y="10188"/>
                    <a:pt x="9108" y="10681"/>
                    <a:pt x="10149" y="10928"/>
                  </a:cubicBezTo>
                  <a:cubicBezTo>
                    <a:pt x="11190" y="11175"/>
                    <a:pt x="12492" y="11175"/>
                    <a:pt x="14053" y="11113"/>
                  </a:cubicBezTo>
                  <a:cubicBezTo>
                    <a:pt x="15614" y="11052"/>
                    <a:pt x="17436" y="10928"/>
                    <a:pt x="18347" y="11175"/>
                  </a:cubicBezTo>
                  <a:cubicBezTo>
                    <a:pt x="19258" y="11422"/>
                    <a:pt x="19258" y="12039"/>
                    <a:pt x="18347" y="12965"/>
                  </a:cubicBezTo>
                  <a:cubicBezTo>
                    <a:pt x="17436" y="13890"/>
                    <a:pt x="15614" y="15125"/>
                    <a:pt x="14183" y="16297"/>
                  </a:cubicBezTo>
                  <a:cubicBezTo>
                    <a:pt x="12752" y="17470"/>
                    <a:pt x="11711" y="18581"/>
                    <a:pt x="11451" y="19445"/>
                  </a:cubicBezTo>
                  <a:cubicBezTo>
                    <a:pt x="11190" y="20309"/>
                    <a:pt x="11711" y="20926"/>
                    <a:pt x="12882" y="21234"/>
                  </a:cubicBezTo>
                  <a:cubicBezTo>
                    <a:pt x="14053" y="21543"/>
                    <a:pt x="15875" y="21543"/>
                    <a:pt x="17436" y="21234"/>
                  </a:cubicBezTo>
                  <a:cubicBezTo>
                    <a:pt x="18998" y="20926"/>
                    <a:pt x="20299" y="20309"/>
                    <a:pt x="21600" y="19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189115" y="514230"/>
              <a:ext cx="268340" cy="195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0" y="10248"/>
                  </a:moveTo>
                  <a:cubicBezTo>
                    <a:pt x="2057" y="9968"/>
                    <a:pt x="4114" y="9687"/>
                    <a:pt x="5760" y="10108"/>
                  </a:cubicBezTo>
                  <a:cubicBezTo>
                    <a:pt x="7406" y="10529"/>
                    <a:pt x="8640" y="11651"/>
                    <a:pt x="9360" y="13194"/>
                  </a:cubicBezTo>
                  <a:cubicBezTo>
                    <a:pt x="10080" y="14737"/>
                    <a:pt x="10286" y="16700"/>
                    <a:pt x="10286" y="18383"/>
                  </a:cubicBezTo>
                  <a:cubicBezTo>
                    <a:pt x="10286" y="20066"/>
                    <a:pt x="10080" y="21469"/>
                    <a:pt x="9977" y="21469"/>
                  </a:cubicBezTo>
                  <a:cubicBezTo>
                    <a:pt x="9874" y="21469"/>
                    <a:pt x="9874" y="20066"/>
                    <a:pt x="10183" y="16700"/>
                  </a:cubicBezTo>
                  <a:cubicBezTo>
                    <a:pt x="10491" y="13334"/>
                    <a:pt x="11109" y="8004"/>
                    <a:pt x="11726" y="4638"/>
                  </a:cubicBezTo>
                  <a:cubicBezTo>
                    <a:pt x="12343" y="1272"/>
                    <a:pt x="12960" y="-131"/>
                    <a:pt x="13166" y="9"/>
                  </a:cubicBezTo>
                  <a:cubicBezTo>
                    <a:pt x="13371" y="150"/>
                    <a:pt x="13166" y="1833"/>
                    <a:pt x="12754" y="4217"/>
                  </a:cubicBezTo>
                  <a:cubicBezTo>
                    <a:pt x="12343" y="6601"/>
                    <a:pt x="11726" y="9687"/>
                    <a:pt x="11520" y="11931"/>
                  </a:cubicBezTo>
                  <a:cubicBezTo>
                    <a:pt x="11314" y="14175"/>
                    <a:pt x="11520" y="15578"/>
                    <a:pt x="12137" y="16420"/>
                  </a:cubicBezTo>
                  <a:cubicBezTo>
                    <a:pt x="12754" y="17261"/>
                    <a:pt x="13783" y="17542"/>
                    <a:pt x="15429" y="17121"/>
                  </a:cubicBezTo>
                  <a:cubicBezTo>
                    <a:pt x="17074" y="16700"/>
                    <a:pt x="19337" y="15578"/>
                    <a:pt x="21600" y="14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219782" y="791601"/>
              <a:ext cx="214673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380786" y="737933"/>
              <a:ext cx="84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82" y="16800"/>
                    <a:pt x="9164" y="12000"/>
                    <a:pt x="12764" y="8400"/>
                  </a:cubicBezTo>
                  <a:cubicBezTo>
                    <a:pt x="16364" y="4800"/>
                    <a:pt x="189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495789" y="469593"/>
              <a:ext cx="766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534123" y="599930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3" name="Drawing"/>
          <p:cNvGrpSpPr/>
          <p:nvPr/>
        </p:nvGrpSpPr>
        <p:grpSpPr>
          <a:xfrm>
            <a:off x="-149309" y="277223"/>
            <a:ext cx="12856821" cy="9268199"/>
            <a:chOff x="-31749" y="0"/>
            <a:chExt cx="12856819" cy="9268197"/>
          </a:xfrm>
        </p:grpSpPr>
        <p:sp>
          <p:nvSpPr>
            <p:cNvPr id="3183" name="Line"/>
            <p:cNvSpPr/>
            <p:nvPr/>
          </p:nvSpPr>
          <p:spPr>
            <a:xfrm>
              <a:off x="1160248" y="975"/>
              <a:ext cx="143353" cy="65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068" fill="norm" stroke="1" extrusionOk="0">
                  <a:moveTo>
                    <a:pt x="0" y="7626"/>
                  </a:moveTo>
                  <a:cubicBezTo>
                    <a:pt x="1137" y="10191"/>
                    <a:pt x="2274" y="12757"/>
                    <a:pt x="3600" y="15281"/>
                  </a:cubicBezTo>
                  <a:cubicBezTo>
                    <a:pt x="4926" y="17805"/>
                    <a:pt x="6442" y="20288"/>
                    <a:pt x="7011" y="20908"/>
                  </a:cubicBezTo>
                  <a:cubicBezTo>
                    <a:pt x="7579" y="21529"/>
                    <a:pt x="7200" y="20288"/>
                    <a:pt x="6632" y="18012"/>
                  </a:cubicBezTo>
                  <a:cubicBezTo>
                    <a:pt x="6063" y="15736"/>
                    <a:pt x="5305" y="12426"/>
                    <a:pt x="5495" y="9446"/>
                  </a:cubicBezTo>
                  <a:cubicBezTo>
                    <a:pt x="5684" y="6467"/>
                    <a:pt x="6821" y="3819"/>
                    <a:pt x="7958" y="2288"/>
                  </a:cubicBezTo>
                  <a:cubicBezTo>
                    <a:pt x="9095" y="757"/>
                    <a:pt x="10232" y="343"/>
                    <a:pt x="11747" y="136"/>
                  </a:cubicBezTo>
                  <a:cubicBezTo>
                    <a:pt x="13263" y="-71"/>
                    <a:pt x="15158" y="-71"/>
                    <a:pt x="16863" y="343"/>
                  </a:cubicBezTo>
                  <a:cubicBezTo>
                    <a:pt x="18568" y="757"/>
                    <a:pt x="20084" y="1584"/>
                    <a:pt x="20842" y="2908"/>
                  </a:cubicBezTo>
                  <a:cubicBezTo>
                    <a:pt x="21600" y="4232"/>
                    <a:pt x="21600" y="6053"/>
                    <a:pt x="18379" y="7336"/>
                  </a:cubicBezTo>
                  <a:cubicBezTo>
                    <a:pt x="15158" y="8619"/>
                    <a:pt x="8716" y="9363"/>
                    <a:pt x="2274" y="10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1334030" y="351457"/>
              <a:ext cx="217228" cy="26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66" fill="norm" stroke="1" extrusionOk="0">
                  <a:moveTo>
                    <a:pt x="251" y="7406"/>
                  </a:moveTo>
                  <a:cubicBezTo>
                    <a:pt x="0" y="6171"/>
                    <a:pt x="-251" y="4937"/>
                    <a:pt x="502" y="4217"/>
                  </a:cubicBezTo>
                  <a:cubicBezTo>
                    <a:pt x="1256" y="3497"/>
                    <a:pt x="3014" y="3291"/>
                    <a:pt x="4898" y="4114"/>
                  </a:cubicBezTo>
                  <a:cubicBezTo>
                    <a:pt x="6782" y="4937"/>
                    <a:pt x="8791" y="6789"/>
                    <a:pt x="9796" y="9669"/>
                  </a:cubicBezTo>
                  <a:cubicBezTo>
                    <a:pt x="10800" y="12549"/>
                    <a:pt x="10800" y="16457"/>
                    <a:pt x="10172" y="18720"/>
                  </a:cubicBezTo>
                  <a:cubicBezTo>
                    <a:pt x="9544" y="20983"/>
                    <a:pt x="8289" y="21600"/>
                    <a:pt x="7284" y="21291"/>
                  </a:cubicBezTo>
                  <a:cubicBezTo>
                    <a:pt x="6279" y="20983"/>
                    <a:pt x="5526" y="19749"/>
                    <a:pt x="5526" y="17074"/>
                  </a:cubicBezTo>
                  <a:cubicBezTo>
                    <a:pt x="5526" y="14400"/>
                    <a:pt x="6279" y="10286"/>
                    <a:pt x="7661" y="7303"/>
                  </a:cubicBezTo>
                  <a:cubicBezTo>
                    <a:pt x="9042" y="4320"/>
                    <a:pt x="11051" y="2469"/>
                    <a:pt x="13437" y="1440"/>
                  </a:cubicBezTo>
                  <a:cubicBezTo>
                    <a:pt x="15823" y="411"/>
                    <a:pt x="18586" y="206"/>
                    <a:pt x="21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1544691" y="378186"/>
              <a:ext cx="113133" cy="22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0888" fill="norm" stroke="1" extrusionOk="0">
                  <a:moveTo>
                    <a:pt x="12753" y="2502"/>
                  </a:moveTo>
                  <a:cubicBezTo>
                    <a:pt x="12753" y="1315"/>
                    <a:pt x="12753" y="128"/>
                    <a:pt x="11553" y="10"/>
                  </a:cubicBezTo>
                  <a:cubicBezTo>
                    <a:pt x="10353" y="-109"/>
                    <a:pt x="7953" y="840"/>
                    <a:pt x="5793" y="3570"/>
                  </a:cubicBezTo>
                  <a:cubicBezTo>
                    <a:pt x="3633" y="6300"/>
                    <a:pt x="1713" y="10810"/>
                    <a:pt x="753" y="13777"/>
                  </a:cubicBezTo>
                  <a:cubicBezTo>
                    <a:pt x="-207" y="16744"/>
                    <a:pt x="-207" y="18168"/>
                    <a:pt x="513" y="19355"/>
                  </a:cubicBezTo>
                  <a:cubicBezTo>
                    <a:pt x="1233" y="20542"/>
                    <a:pt x="2673" y="21491"/>
                    <a:pt x="6273" y="20423"/>
                  </a:cubicBezTo>
                  <a:cubicBezTo>
                    <a:pt x="9873" y="19355"/>
                    <a:pt x="15633" y="16269"/>
                    <a:pt x="18513" y="13895"/>
                  </a:cubicBezTo>
                  <a:cubicBezTo>
                    <a:pt x="21393" y="11522"/>
                    <a:pt x="21393" y="9860"/>
                    <a:pt x="21153" y="8436"/>
                  </a:cubicBezTo>
                  <a:cubicBezTo>
                    <a:pt x="20913" y="7012"/>
                    <a:pt x="20433" y="5825"/>
                    <a:pt x="18993" y="5350"/>
                  </a:cubicBezTo>
                  <a:cubicBezTo>
                    <a:pt x="17553" y="4876"/>
                    <a:pt x="15153" y="5113"/>
                    <a:pt x="12753" y="5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1735261" y="374983"/>
              <a:ext cx="125063" cy="59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89" fill="norm" stroke="1" extrusionOk="0">
                  <a:moveTo>
                    <a:pt x="5184" y="2738"/>
                  </a:moveTo>
                  <a:cubicBezTo>
                    <a:pt x="5616" y="6139"/>
                    <a:pt x="6048" y="9540"/>
                    <a:pt x="6480" y="12481"/>
                  </a:cubicBezTo>
                  <a:cubicBezTo>
                    <a:pt x="6912" y="15423"/>
                    <a:pt x="7344" y="17904"/>
                    <a:pt x="7560" y="19421"/>
                  </a:cubicBezTo>
                  <a:cubicBezTo>
                    <a:pt x="7776" y="20938"/>
                    <a:pt x="7776" y="21489"/>
                    <a:pt x="7560" y="21489"/>
                  </a:cubicBezTo>
                  <a:cubicBezTo>
                    <a:pt x="7344" y="21489"/>
                    <a:pt x="6912" y="20938"/>
                    <a:pt x="6264" y="19099"/>
                  </a:cubicBezTo>
                  <a:cubicBezTo>
                    <a:pt x="5616" y="17261"/>
                    <a:pt x="4752" y="14136"/>
                    <a:pt x="4752" y="11011"/>
                  </a:cubicBezTo>
                  <a:cubicBezTo>
                    <a:pt x="4752" y="7886"/>
                    <a:pt x="5616" y="4760"/>
                    <a:pt x="6480" y="2968"/>
                  </a:cubicBezTo>
                  <a:cubicBezTo>
                    <a:pt x="7344" y="1176"/>
                    <a:pt x="8208" y="716"/>
                    <a:pt x="9720" y="395"/>
                  </a:cubicBezTo>
                  <a:cubicBezTo>
                    <a:pt x="11232" y="73"/>
                    <a:pt x="13392" y="-111"/>
                    <a:pt x="15552" y="73"/>
                  </a:cubicBezTo>
                  <a:cubicBezTo>
                    <a:pt x="17712" y="257"/>
                    <a:pt x="19872" y="808"/>
                    <a:pt x="20736" y="1681"/>
                  </a:cubicBezTo>
                  <a:cubicBezTo>
                    <a:pt x="21600" y="2555"/>
                    <a:pt x="21168" y="3749"/>
                    <a:pt x="18576" y="4760"/>
                  </a:cubicBezTo>
                  <a:cubicBezTo>
                    <a:pt x="15984" y="5772"/>
                    <a:pt x="11232" y="6599"/>
                    <a:pt x="7776" y="6920"/>
                  </a:cubicBezTo>
                  <a:cubicBezTo>
                    <a:pt x="4320" y="7242"/>
                    <a:pt x="2160" y="7058"/>
                    <a:pt x="0" y="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1902639" y="333115"/>
              <a:ext cx="139296" cy="22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153" fill="norm" stroke="1" extrusionOk="0">
                  <a:moveTo>
                    <a:pt x="5981" y="8389"/>
                  </a:moveTo>
                  <a:cubicBezTo>
                    <a:pt x="5595" y="9617"/>
                    <a:pt x="5210" y="10844"/>
                    <a:pt x="5981" y="11335"/>
                  </a:cubicBezTo>
                  <a:cubicBezTo>
                    <a:pt x="6753" y="11826"/>
                    <a:pt x="8681" y="11580"/>
                    <a:pt x="10224" y="10844"/>
                  </a:cubicBezTo>
                  <a:cubicBezTo>
                    <a:pt x="11767" y="10108"/>
                    <a:pt x="12924" y="8880"/>
                    <a:pt x="13503" y="7162"/>
                  </a:cubicBezTo>
                  <a:cubicBezTo>
                    <a:pt x="14081" y="5444"/>
                    <a:pt x="14081" y="3235"/>
                    <a:pt x="13310" y="1762"/>
                  </a:cubicBezTo>
                  <a:cubicBezTo>
                    <a:pt x="12538" y="289"/>
                    <a:pt x="10995" y="-447"/>
                    <a:pt x="8681" y="289"/>
                  </a:cubicBezTo>
                  <a:cubicBezTo>
                    <a:pt x="6367" y="1026"/>
                    <a:pt x="3281" y="3235"/>
                    <a:pt x="1545" y="6548"/>
                  </a:cubicBezTo>
                  <a:cubicBezTo>
                    <a:pt x="-190" y="9862"/>
                    <a:pt x="-576" y="14280"/>
                    <a:pt x="967" y="17103"/>
                  </a:cubicBezTo>
                  <a:cubicBezTo>
                    <a:pt x="2510" y="19926"/>
                    <a:pt x="5981" y="21153"/>
                    <a:pt x="9260" y="21153"/>
                  </a:cubicBezTo>
                  <a:cubicBezTo>
                    <a:pt x="12538" y="21153"/>
                    <a:pt x="15624" y="19926"/>
                    <a:pt x="17553" y="18698"/>
                  </a:cubicBezTo>
                  <a:cubicBezTo>
                    <a:pt x="19481" y="17471"/>
                    <a:pt x="20253" y="16244"/>
                    <a:pt x="21024" y="15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2064935" y="228787"/>
              <a:ext cx="161005" cy="30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885"/>
                  </a:moveTo>
                  <a:cubicBezTo>
                    <a:pt x="1029" y="9153"/>
                    <a:pt x="2057" y="8420"/>
                    <a:pt x="3771" y="8695"/>
                  </a:cubicBezTo>
                  <a:cubicBezTo>
                    <a:pt x="5486" y="8969"/>
                    <a:pt x="7886" y="10251"/>
                    <a:pt x="9771" y="12264"/>
                  </a:cubicBezTo>
                  <a:cubicBezTo>
                    <a:pt x="11657" y="14278"/>
                    <a:pt x="13029" y="17024"/>
                    <a:pt x="13371" y="18854"/>
                  </a:cubicBezTo>
                  <a:cubicBezTo>
                    <a:pt x="13714" y="20685"/>
                    <a:pt x="13029" y="21600"/>
                    <a:pt x="12000" y="21600"/>
                  </a:cubicBezTo>
                  <a:cubicBezTo>
                    <a:pt x="10971" y="21600"/>
                    <a:pt x="9600" y="20685"/>
                    <a:pt x="9257" y="18122"/>
                  </a:cubicBezTo>
                  <a:cubicBezTo>
                    <a:pt x="8914" y="15559"/>
                    <a:pt x="9600" y="11349"/>
                    <a:pt x="11829" y="8054"/>
                  </a:cubicBezTo>
                  <a:cubicBezTo>
                    <a:pt x="14057" y="4759"/>
                    <a:pt x="17829" y="23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2211203" y="67784"/>
              <a:ext cx="221741" cy="47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27" fill="norm" stroke="1" extrusionOk="0">
                  <a:moveTo>
                    <a:pt x="13197" y="0"/>
                  </a:moveTo>
                  <a:cubicBezTo>
                    <a:pt x="11724" y="2298"/>
                    <a:pt x="10252" y="4596"/>
                    <a:pt x="9147" y="7526"/>
                  </a:cubicBezTo>
                  <a:cubicBezTo>
                    <a:pt x="8042" y="10455"/>
                    <a:pt x="7306" y="14017"/>
                    <a:pt x="6938" y="16085"/>
                  </a:cubicBezTo>
                  <a:cubicBezTo>
                    <a:pt x="6570" y="18153"/>
                    <a:pt x="6570" y="18728"/>
                    <a:pt x="6692" y="19360"/>
                  </a:cubicBezTo>
                  <a:cubicBezTo>
                    <a:pt x="6815" y="19991"/>
                    <a:pt x="7061" y="20681"/>
                    <a:pt x="7797" y="21083"/>
                  </a:cubicBezTo>
                  <a:cubicBezTo>
                    <a:pt x="8533" y="21485"/>
                    <a:pt x="9761" y="21600"/>
                    <a:pt x="10865" y="21485"/>
                  </a:cubicBezTo>
                  <a:cubicBezTo>
                    <a:pt x="11970" y="21370"/>
                    <a:pt x="12952" y="21026"/>
                    <a:pt x="13565" y="20221"/>
                  </a:cubicBezTo>
                  <a:cubicBezTo>
                    <a:pt x="14179" y="19417"/>
                    <a:pt x="14424" y="18153"/>
                    <a:pt x="14179" y="17291"/>
                  </a:cubicBezTo>
                  <a:cubicBezTo>
                    <a:pt x="13933" y="16430"/>
                    <a:pt x="13197" y="15970"/>
                    <a:pt x="11479" y="15568"/>
                  </a:cubicBezTo>
                  <a:cubicBezTo>
                    <a:pt x="9761" y="15166"/>
                    <a:pt x="7061" y="14821"/>
                    <a:pt x="4729" y="14649"/>
                  </a:cubicBezTo>
                  <a:cubicBezTo>
                    <a:pt x="2397" y="14477"/>
                    <a:pt x="433" y="14477"/>
                    <a:pt x="65" y="14419"/>
                  </a:cubicBezTo>
                  <a:cubicBezTo>
                    <a:pt x="-303" y="14362"/>
                    <a:pt x="924" y="14247"/>
                    <a:pt x="2765" y="14074"/>
                  </a:cubicBezTo>
                  <a:cubicBezTo>
                    <a:pt x="4606" y="13902"/>
                    <a:pt x="7061" y="13672"/>
                    <a:pt x="9515" y="13615"/>
                  </a:cubicBezTo>
                  <a:cubicBezTo>
                    <a:pt x="11970" y="13557"/>
                    <a:pt x="14424" y="13672"/>
                    <a:pt x="16020" y="14304"/>
                  </a:cubicBezTo>
                  <a:cubicBezTo>
                    <a:pt x="17615" y="14936"/>
                    <a:pt x="18352" y="16085"/>
                    <a:pt x="18720" y="16947"/>
                  </a:cubicBezTo>
                  <a:cubicBezTo>
                    <a:pt x="19088" y="17809"/>
                    <a:pt x="19088" y="18383"/>
                    <a:pt x="19088" y="18957"/>
                  </a:cubicBezTo>
                  <a:cubicBezTo>
                    <a:pt x="19088" y="19532"/>
                    <a:pt x="19088" y="20106"/>
                    <a:pt x="18965" y="19934"/>
                  </a:cubicBezTo>
                  <a:cubicBezTo>
                    <a:pt x="18842" y="19762"/>
                    <a:pt x="18597" y="18843"/>
                    <a:pt x="18965" y="16947"/>
                  </a:cubicBezTo>
                  <a:cubicBezTo>
                    <a:pt x="19333" y="15051"/>
                    <a:pt x="20315" y="12179"/>
                    <a:pt x="21297" y="9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2483236" y="280689"/>
              <a:ext cx="264774" cy="30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362" fill="norm" stroke="1" extrusionOk="0">
                  <a:moveTo>
                    <a:pt x="264" y="7204"/>
                  </a:moveTo>
                  <a:cubicBezTo>
                    <a:pt x="64" y="8112"/>
                    <a:pt x="-136" y="9019"/>
                    <a:pt x="564" y="9564"/>
                  </a:cubicBezTo>
                  <a:cubicBezTo>
                    <a:pt x="1264" y="10108"/>
                    <a:pt x="2864" y="10290"/>
                    <a:pt x="4464" y="9654"/>
                  </a:cubicBezTo>
                  <a:cubicBezTo>
                    <a:pt x="6064" y="9019"/>
                    <a:pt x="7664" y="7567"/>
                    <a:pt x="8564" y="6387"/>
                  </a:cubicBezTo>
                  <a:cubicBezTo>
                    <a:pt x="9464" y="5207"/>
                    <a:pt x="9664" y="4300"/>
                    <a:pt x="9664" y="3392"/>
                  </a:cubicBezTo>
                  <a:cubicBezTo>
                    <a:pt x="9664" y="2485"/>
                    <a:pt x="9464" y="1577"/>
                    <a:pt x="8764" y="1123"/>
                  </a:cubicBezTo>
                  <a:cubicBezTo>
                    <a:pt x="8064" y="670"/>
                    <a:pt x="6864" y="670"/>
                    <a:pt x="5264" y="2485"/>
                  </a:cubicBezTo>
                  <a:cubicBezTo>
                    <a:pt x="3664" y="4300"/>
                    <a:pt x="1664" y="7930"/>
                    <a:pt x="664" y="10471"/>
                  </a:cubicBezTo>
                  <a:cubicBezTo>
                    <a:pt x="-336" y="13012"/>
                    <a:pt x="-336" y="14465"/>
                    <a:pt x="1564" y="15100"/>
                  </a:cubicBezTo>
                  <a:cubicBezTo>
                    <a:pt x="3464" y="15735"/>
                    <a:pt x="7264" y="15554"/>
                    <a:pt x="10564" y="13648"/>
                  </a:cubicBezTo>
                  <a:cubicBezTo>
                    <a:pt x="13864" y="11742"/>
                    <a:pt x="16664" y="8112"/>
                    <a:pt x="18164" y="5480"/>
                  </a:cubicBezTo>
                  <a:cubicBezTo>
                    <a:pt x="19664" y="2848"/>
                    <a:pt x="19864" y="1214"/>
                    <a:pt x="19264" y="488"/>
                  </a:cubicBezTo>
                  <a:cubicBezTo>
                    <a:pt x="18664" y="-238"/>
                    <a:pt x="17264" y="-56"/>
                    <a:pt x="16264" y="397"/>
                  </a:cubicBezTo>
                  <a:cubicBezTo>
                    <a:pt x="15264" y="851"/>
                    <a:pt x="14664" y="1577"/>
                    <a:pt x="14364" y="2394"/>
                  </a:cubicBezTo>
                  <a:cubicBezTo>
                    <a:pt x="14064" y="3211"/>
                    <a:pt x="14064" y="4118"/>
                    <a:pt x="14864" y="5661"/>
                  </a:cubicBezTo>
                  <a:cubicBezTo>
                    <a:pt x="15664" y="7204"/>
                    <a:pt x="17264" y="9382"/>
                    <a:pt x="18664" y="11016"/>
                  </a:cubicBezTo>
                  <a:cubicBezTo>
                    <a:pt x="20064" y="12649"/>
                    <a:pt x="21264" y="13738"/>
                    <a:pt x="20464" y="15372"/>
                  </a:cubicBezTo>
                  <a:cubicBezTo>
                    <a:pt x="19664" y="17006"/>
                    <a:pt x="16864" y="19184"/>
                    <a:pt x="14064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3406207" y="0"/>
              <a:ext cx="437436" cy="893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71" fill="norm" stroke="1" extrusionOk="0">
                  <a:moveTo>
                    <a:pt x="9385" y="7562"/>
                  </a:moveTo>
                  <a:cubicBezTo>
                    <a:pt x="8136" y="7562"/>
                    <a:pt x="6888" y="7562"/>
                    <a:pt x="5327" y="8056"/>
                  </a:cubicBezTo>
                  <a:cubicBezTo>
                    <a:pt x="3766" y="8549"/>
                    <a:pt x="1894" y="9537"/>
                    <a:pt x="895" y="10216"/>
                  </a:cubicBezTo>
                  <a:cubicBezTo>
                    <a:pt x="-104" y="10894"/>
                    <a:pt x="-229" y="11265"/>
                    <a:pt x="333" y="11542"/>
                  </a:cubicBezTo>
                  <a:cubicBezTo>
                    <a:pt x="895" y="11820"/>
                    <a:pt x="2143" y="12005"/>
                    <a:pt x="3454" y="11481"/>
                  </a:cubicBezTo>
                  <a:cubicBezTo>
                    <a:pt x="4765" y="10956"/>
                    <a:pt x="6139" y="9722"/>
                    <a:pt x="6825" y="8056"/>
                  </a:cubicBezTo>
                  <a:cubicBezTo>
                    <a:pt x="7512" y="6389"/>
                    <a:pt x="7512" y="4291"/>
                    <a:pt x="7887" y="2964"/>
                  </a:cubicBezTo>
                  <a:cubicBezTo>
                    <a:pt x="8261" y="1637"/>
                    <a:pt x="9010" y="1082"/>
                    <a:pt x="9822" y="712"/>
                  </a:cubicBezTo>
                  <a:cubicBezTo>
                    <a:pt x="10633" y="341"/>
                    <a:pt x="11507" y="156"/>
                    <a:pt x="12257" y="64"/>
                  </a:cubicBezTo>
                  <a:cubicBezTo>
                    <a:pt x="13006" y="-29"/>
                    <a:pt x="13630" y="-29"/>
                    <a:pt x="14005" y="125"/>
                  </a:cubicBezTo>
                  <a:cubicBezTo>
                    <a:pt x="14379" y="280"/>
                    <a:pt x="14504" y="588"/>
                    <a:pt x="14005" y="1730"/>
                  </a:cubicBezTo>
                  <a:cubicBezTo>
                    <a:pt x="13505" y="2872"/>
                    <a:pt x="12381" y="4846"/>
                    <a:pt x="11195" y="6790"/>
                  </a:cubicBezTo>
                  <a:cubicBezTo>
                    <a:pt x="10009" y="8734"/>
                    <a:pt x="8761" y="10648"/>
                    <a:pt x="7887" y="12499"/>
                  </a:cubicBezTo>
                  <a:cubicBezTo>
                    <a:pt x="7013" y="14350"/>
                    <a:pt x="6513" y="16140"/>
                    <a:pt x="6263" y="17405"/>
                  </a:cubicBezTo>
                  <a:cubicBezTo>
                    <a:pt x="6014" y="18670"/>
                    <a:pt x="6014" y="19411"/>
                    <a:pt x="6263" y="19997"/>
                  </a:cubicBezTo>
                  <a:cubicBezTo>
                    <a:pt x="6513" y="20584"/>
                    <a:pt x="7013" y="21016"/>
                    <a:pt x="7574" y="21262"/>
                  </a:cubicBezTo>
                  <a:cubicBezTo>
                    <a:pt x="8136" y="21509"/>
                    <a:pt x="8761" y="21571"/>
                    <a:pt x="9385" y="21571"/>
                  </a:cubicBezTo>
                  <a:cubicBezTo>
                    <a:pt x="10009" y="21571"/>
                    <a:pt x="10633" y="21509"/>
                    <a:pt x="11258" y="21170"/>
                  </a:cubicBezTo>
                  <a:cubicBezTo>
                    <a:pt x="11882" y="20830"/>
                    <a:pt x="12506" y="20213"/>
                    <a:pt x="12756" y="19133"/>
                  </a:cubicBezTo>
                  <a:cubicBezTo>
                    <a:pt x="13006" y="18053"/>
                    <a:pt x="12881" y="16510"/>
                    <a:pt x="12694" y="15585"/>
                  </a:cubicBezTo>
                  <a:cubicBezTo>
                    <a:pt x="12506" y="14659"/>
                    <a:pt x="12257" y="14350"/>
                    <a:pt x="12506" y="14073"/>
                  </a:cubicBezTo>
                  <a:cubicBezTo>
                    <a:pt x="12756" y="13795"/>
                    <a:pt x="13505" y="13548"/>
                    <a:pt x="15066" y="13178"/>
                  </a:cubicBezTo>
                  <a:cubicBezTo>
                    <a:pt x="16626" y="12808"/>
                    <a:pt x="18999" y="12314"/>
                    <a:pt x="21371" y="11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4410988" y="79179"/>
              <a:ext cx="259456" cy="47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47" fill="norm" stroke="1" extrusionOk="0">
                  <a:moveTo>
                    <a:pt x="0" y="20168"/>
                  </a:moveTo>
                  <a:cubicBezTo>
                    <a:pt x="0" y="20858"/>
                    <a:pt x="0" y="21547"/>
                    <a:pt x="0" y="21547"/>
                  </a:cubicBezTo>
                  <a:cubicBezTo>
                    <a:pt x="0" y="21547"/>
                    <a:pt x="0" y="20858"/>
                    <a:pt x="0" y="18445"/>
                  </a:cubicBezTo>
                  <a:cubicBezTo>
                    <a:pt x="0" y="16032"/>
                    <a:pt x="0" y="11896"/>
                    <a:pt x="318" y="8679"/>
                  </a:cubicBezTo>
                  <a:cubicBezTo>
                    <a:pt x="635" y="5462"/>
                    <a:pt x="1271" y="3164"/>
                    <a:pt x="1906" y="1785"/>
                  </a:cubicBezTo>
                  <a:cubicBezTo>
                    <a:pt x="2541" y="407"/>
                    <a:pt x="3176" y="-53"/>
                    <a:pt x="3600" y="4"/>
                  </a:cubicBezTo>
                  <a:cubicBezTo>
                    <a:pt x="4024" y="62"/>
                    <a:pt x="4235" y="636"/>
                    <a:pt x="4765" y="2475"/>
                  </a:cubicBezTo>
                  <a:cubicBezTo>
                    <a:pt x="5294" y="4313"/>
                    <a:pt x="6141" y="7415"/>
                    <a:pt x="6988" y="9253"/>
                  </a:cubicBezTo>
                  <a:cubicBezTo>
                    <a:pt x="7835" y="11092"/>
                    <a:pt x="8682" y="11666"/>
                    <a:pt x="9635" y="11838"/>
                  </a:cubicBezTo>
                  <a:cubicBezTo>
                    <a:pt x="10588" y="12011"/>
                    <a:pt x="11647" y="11781"/>
                    <a:pt x="13129" y="10460"/>
                  </a:cubicBezTo>
                  <a:cubicBezTo>
                    <a:pt x="14612" y="9138"/>
                    <a:pt x="16518" y="6726"/>
                    <a:pt x="18000" y="5002"/>
                  </a:cubicBezTo>
                  <a:cubicBezTo>
                    <a:pt x="19482" y="3279"/>
                    <a:pt x="20541" y="2245"/>
                    <a:pt x="21071" y="2245"/>
                  </a:cubicBezTo>
                  <a:cubicBezTo>
                    <a:pt x="21600" y="2245"/>
                    <a:pt x="21600" y="3279"/>
                    <a:pt x="21282" y="5404"/>
                  </a:cubicBezTo>
                  <a:cubicBezTo>
                    <a:pt x="20965" y="7530"/>
                    <a:pt x="20329" y="10747"/>
                    <a:pt x="20012" y="13160"/>
                  </a:cubicBezTo>
                  <a:cubicBezTo>
                    <a:pt x="19694" y="15573"/>
                    <a:pt x="19694" y="17181"/>
                    <a:pt x="19694" y="18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4781384" y="152119"/>
              <a:ext cx="189284" cy="35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57" fill="norm" stroke="1" extrusionOk="0">
                  <a:moveTo>
                    <a:pt x="10963" y="0"/>
                  </a:moveTo>
                  <a:cubicBezTo>
                    <a:pt x="9523" y="153"/>
                    <a:pt x="8083" y="306"/>
                    <a:pt x="7219" y="919"/>
                  </a:cubicBezTo>
                  <a:cubicBezTo>
                    <a:pt x="6355" y="1532"/>
                    <a:pt x="6067" y="2604"/>
                    <a:pt x="4915" y="5515"/>
                  </a:cubicBezTo>
                  <a:cubicBezTo>
                    <a:pt x="3763" y="8426"/>
                    <a:pt x="1747" y="13174"/>
                    <a:pt x="739" y="16162"/>
                  </a:cubicBezTo>
                  <a:cubicBezTo>
                    <a:pt x="-269" y="19149"/>
                    <a:pt x="-269" y="20374"/>
                    <a:pt x="883" y="20987"/>
                  </a:cubicBezTo>
                  <a:cubicBezTo>
                    <a:pt x="2035" y="21600"/>
                    <a:pt x="4339" y="21600"/>
                    <a:pt x="7939" y="21064"/>
                  </a:cubicBezTo>
                  <a:cubicBezTo>
                    <a:pt x="11539" y="20528"/>
                    <a:pt x="16435" y="19455"/>
                    <a:pt x="21331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5040366" y="133401"/>
              <a:ext cx="221642" cy="35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46" fill="norm" stroke="1" extrusionOk="0">
                  <a:moveTo>
                    <a:pt x="21532" y="1138"/>
                  </a:moveTo>
                  <a:cubicBezTo>
                    <a:pt x="20539" y="672"/>
                    <a:pt x="19546" y="206"/>
                    <a:pt x="18429" y="50"/>
                  </a:cubicBezTo>
                  <a:cubicBezTo>
                    <a:pt x="17311" y="-105"/>
                    <a:pt x="16070" y="50"/>
                    <a:pt x="13960" y="1216"/>
                  </a:cubicBezTo>
                  <a:cubicBezTo>
                    <a:pt x="11849" y="2381"/>
                    <a:pt x="8870" y="4557"/>
                    <a:pt x="6387" y="7199"/>
                  </a:cubicBezTo>
                  <a:cubicBezTo>
                    <a:pt x="3904" y="9840"/>
                    <a:pt x="1918" y="12948"/>
                    <a:pt x="925" y="14968"/>
                  </a:cubicBezTo>
                  <a:cubicBezTo>
                    <a:pt x="-68" y="16989"/>
                    <a:pt x="-68" y="17921"/>
                    <a:pt x="56" y="18776"/>
                  </a:cubicBezTo>
                  <a:cubicBezTo>
                    <a:pt x="180" y="19630"/>
                    <a:pt x="429" y="20407"/>
                    <a:pt x="1173" y="20873"/>
                  </a:cubicBezTo>
                  <a:cubicBezTo>
                    <a:pt x="1918" y="21340"/>
                    <a:pt x="3160" y="21495"/>
                    <a:pt x="6387" y="21184"/>
                  </a:cubicBezTo>
                  <a:cubicBezTo>
                    <a:pt x="9615" y="20873"/>
                    <a:pt x="14829" y="20096"/>
                    <a:pt x="20042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5032002" y="366791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1129581" y="711738"/>
              <a:ext cx="3710751" cy="32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1434"/>
                  </a:moveTo>
                  <a:cubicBezTo>
                    <a:pt x="357" y="20243"/>
                    <a:pt x="714" y="19053"/>
                    <a:pt x="1153" y="17862"/>
                  </a:cubicBezTo>
                  <a:cubicBezTo>
                    <a:pt x="1592" y="16672"/>
                    <a:pt x="2112" y="15481"/>
                    <a:pt x="2685" y="14461"/>
                  </a:cubicBezTo>
                  <a:cubicBezTo>
                    <a:pt x="3258" y="13440"/>
                    <a:pt x="3883" y="12590"/>
                    <a:pt x="4485" y="11910"/>
                  </a:cubicBezTo>
                  <a:cubicBezTo>
                    <a:pt x="5088" y="11229"/>
                    <a:pt x="5668" y="10719"/>
                    <a:pt x="6270" y="10294"/>
                  </a:cubicBezTo>
                  <a:cubicBezTo>
                    <a:pt x="6873" y="9869"/>
                    <a:pt x="7498" y="9528"/>
                    <a:pt x="8048" y="9273"/>
                  </a:cubicBezTo>
                  <a:cubicBezTo>
                    <a:pt x="8598" y="9018"/>
                    <a:pt x="9074" y="8848"/>
                    <a:pt x="9573" y="8678"/>
                  </a:cubicBezTo>
                  <a:cubicBezTo>
                    <a:pt x="10071" y="8508"/>
                    <a:pt x="10592" y="8338"/>
                    <a:pt x="11098" y="8253"/>
                  </a:cubicBezTo>
                  <a:cubicBezTo>
                    <a:pt x="11603" y="8168"/>
                    <a:pt x="12094" y="8168"/>
                    <a:pt x="12585" y="7998"/>
                  </a:cubicBezTo>
                  <a:cubicBezTo>
                    <a:pt x="13076" y="7828"/>
                    <a:pt x="13567" y="7488"/>
                    <a:pt x="14065" y="7147"/>
                  </a:cubicBezTo>
                  <a:cubicBezTo>
                    <a:pt x="14564" y="6807"/>
                    <a:pt x="15069" y="6467"/>
                    <a:pt x="15568" y="5957"/>
                  </a:cubicBezTo>
                  <a:cubicBezTo>
                    <a:pt x="16066" y="5447"/>
                    <a:pt x="16557" y="4766"/>
                    <a:pt x="17100" y="4086"/>
                  </a:cubicBezTo>
                  <a:cubicBezTo>
                    <a:pt x="17643" y="3406"/>
                    <a:pt x="18238" y="2725"/>
                    <a:pt x="18826" y="1960"/>
                  </a:cubicBezTo>
                  <a:cubicBezTo>
                    <a:pt x="19413" y="1195"/>
                    <a:pt x="19993" y="344"/>
                    <a:pt x="20455" y="89"/>
                  </a:cubicBezTo>
                  <a:cubicBezTo>
                    <a:pt x="20916" y="-166"/>
                    <a:pt x="21258" y="174"/>
                    <a:pt x="21600" y="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1696927" y="688798"/>
              <a:ext cx="345007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" y="21029"/>
                    <a:pt x="960" y="20457"/>
                    <a:pt x="1504" y="19829"/>
                  </a:cubicBezTo>
                  <a:cubicBezTo>
                    <a:pt x="2048" y="19200"/>
                    <a:pt x="2656" y="18514"/>
                    <a:pt x="3256" y="17943"/>
                  </a:cubicBezTo>
                  <a:cubicBezTo>
                    <a:pt x="3856" y="17371"/>
                    <a:pt x="4448" y="16914"/>
                    <a:pt x="5072" y="16514"/>
                  </a:cubicBezTo>
                  <a:cubicBezTo>
                    <a:pt x="5696" y="16114"/>
                    <a:pt x="6352" y="15771"/>
                    <a:pt x="7032" y="15371"/>
                  </a:cubicBezTo>
                  <a:cubicBezTo>
                    <a:pt x="7712" y="14971"/>
                    <a:pt x="8416" y="14514"/>
                    <a:pt x="9040" y="14171"/>
                  </a:cubicBezTo>
                  <a:cubicBezTo>
                    <a:pt x="9664" y="13829"/>
                    <a:pt x="10208" y="13600"/>
                    <a:pt x="10776" y="13371"/>
                  </a:cubicBezTo>
                  <a:cubicBezTo>
                    <a:pt x="11344" y="13143"/>
                    <a:pt x="11936" y="12914"/>
                    <a:pt x="12512" y="12629"/>
                  </a:cubicBezTo>
                  <a:cubicBezTo>
                    <a:pt x="13088" y="12343"/>
                    <a:pt x="13648" y="12000"/>
                    <a:pt x="14200" y="11600"/>
                  </a:cubicBezTo>
                  <a:cubicBezTo>
                    <a:pt x="14752" y="11200"/>
                    <a:pt x="15296" y="10743"/>
                    <a:pt x="15872" y="10286"/>
                  </a:cubicBezTo>
                  <a:cubicBezTo>
                    <a:pt x="16448" y="9829"/>
                    <a:pt x="17056" y="9371"/>
                    <a:pt x="17688" y="8743"/>
                  </a:cubicBezTo>
                  <a:cubicBezTo>
                    <a:pt x="18320" y="8114"/>
                    <a:pt x="18976" y="7314"/>
                    <a:pt x="19528" y="6400"/>
                  </a:cubicBezTo>
                  <a:cubicBezTo>
                    <a:pt x="20080" y="5486"/>
                    <a:pt x="20528" y="4457"/>
                    <a:pt x="20856" y="3371"/>
                  </a:cubicBezTo>
                  <a:cubicBezTo>
                    <a:pt x="21184" y="2286"/>
                    <a:pt x="21392" y="1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5492012" y="297789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5476679" y="489460"/>
              <a:ext cx="766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861241" y="1716154"/>
              <a:ext cx="4600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68"/>
                    <a:pt x="0" y="11336"/>
                    <a:pt x="600" y="14860"/>
                  </a:cubicBezTo>
                  <a:cubicBezTo>
                    <a:pt x="1200" y="18383"/>
                    <a:pt x="2400" y="19762"/>
                    <a:pt x="6000" y="20528"/>
                  </a:cubicBezTo>
                  <a:cubicBezTo>
                    <a:pt x="9600" y="21294"/>
                    <a:pt x="15600" y="214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1004252" y="1938493"/>
              <a:ext cx="58840" cy="6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2" h="21027" fill="norm" stroke="1" extrusionOk="0">
                  <a:moveTo>
                    <a:pt x="13859" y="0"/>
                  </a:moveTo>
                  <a:cubicBezTo>
                    <a:pt x="9539" y="2314"/>
                    <a:pt x="5219" y="4629"/>
                    <a:pt x="2627" y="7714"/>
                  </a:cubicBezTo>
                  <a:cubicBezTo>
                    <a:pt x="35" y="10800"/>
                    <a:pt x="-829" y="14657"/>
                    <a:pt x="899" y="17357"/>
                  </a:cubicBezTo>
                  <a:cubicBezTo>
                    <a:pt x="2627" y="20057"/>
                    <a:pt x="6947" y="21600"/>
                    <a:pt x="10403" y="20829"/>
                  </a:cubicBezTo>
                  <a:cubicBezTo>
                    <a:pt x="13859" y="20057"/>
                    <a:pt x="16451" y="16971"/>
                    <a:pt x="18179" y="13500"/>
                  </a:cubicBezTo>
                  <a:cubicBezTo>
                    <a:pt x="19907" y="10029"/>
                    <a:pt x="20771" y="6171"/>
                    <a:pt x="18611" y="4629"/>
                  </a:cubicBezTo>
                  <a:cubicBezTo>
                    <a:pt x="16451" y="3086"/>
                    <a:pt x="11267" y="3857"/>
                    <a:pt x="9539" y="4629"/>
                  </a:cubicBezTo>
                  <a:cubicBezTo>
                    <a:pt x="7811" y="5400"/>
                    <a:pt x="9539" y="6171"/>
                    <a:pt x="11267" y="6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1698845" y="1712147"/>
              <a:ext cx="258755" cy="46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74" fill="norm" stroke="1" extrusionOk="0">
                  <a:moveTo>
                    <a:pt x="13182" y="6138"/>
                  </a:moveTo>
                  <a:cubicBezTo>
                    <a:pt x="13817" y="5671"/>
                    <a:pt x="14453" y="5204"/>
                    <a:pt x="14665" y="4678"/>
                  </a:cubicBezTo>
                  <a:cubicBezTo>
                    <a:pt x="14876" y="4153"/>
                    <a:pt x="14665" y="3569"/>
                    <a:pt x="13500" y="3219"/>
                  </a:cubicBezTo>
                  <a:cubicBezTo>
                    <a:pt x="12335" y="2869"/>
                    <a:pt x="10217" y="2752"/>
                    <a:pt x="8206" y="3102"/>
                  </a:cubicBezTo>
                  <a:cubicBezTo>
                    <a:pt x="6194" y="3452"/>
                    <a:pt x="4288" y="4270"/>
                    <a:pt x="2806" y="6021"/>
                  </a:cubicBezTo>
                  <a:cubicBezTo>
                    <a:pt x="1323" y="7772"/>
                    <a:pt x="265" y="10458"/>
                    <a:pt x="53" y="12968"/>
                  </a:cubicBezTo>
                  <a:cubicBezTo>
                    <a:pt x="-159" y="15478"/>
                    <a:pt x="476" y="17814"/>
                    <a:pt x="1217" y="19156"/>
                  </a:cubicBezTo>
                  <a:cubicBezTo>
                    <a:pt x="1959" y="20499"/>
                    <a:pt x="2806" y="20849"/>
                    <a:pt x="3865" y="21083"/>
                  </a:cubicBezTo>
                  <a:cubicBezTo>
                    <a:pt x="4923" y="21316"/>
                    <a:pt x="6194" y="21433"/>
                    <a:pt x="7994" y="20849"/>
                  </a:cubicBezTo>
                  <a:cubicBezTo>
                    <a:pt x="9794" y="20265"/>
                    <a:pt x="12123" y="18981"/>
                    <a:pt x="14347" y="16763"/>
                  </a:cubicBezTo>
                  <a:cubicBezTo>
                    <a:pt x="16570" y="14544"/>
                    <a:pt x="18688" y="11392"/>
                    <a:pt x="19217" y="8531"/>
                  </a:cubicBezTo>
                  <a:cubicBezTo>
                    <a:pt x="19747" y="5671"/>
                    <a:pt x="18688" y="3102"/>
                    <a:pt x="17629" y="1643"/>
                  </a:cubicBezTo>
                  <a:cubicBezTo>
                    <a:pt x="16570" y="183"/>
                    <a:pt x="15512" y="-167"/>
                    <a:pt x="13606" y="67"/>
                  </a:cubicBezTo>
                  <a:cubicBezTo>
                    <a:pt x="11700" y="300"/>
                    <a:pt x="8947" y="1117"/>
                    <a:pt x="6512" y="2402"/>
                  </a:cubicBezTo>
                  <a:cubicBezTo>
                    <a:pt x="4076" y="3686"/>
                    <a:pt x="1959" y="5437"/>
                    <a:pt x="900" y="6605"/>
                  </a:cubicBezTo>
                  <a:cubicBezTo>
                    <a:pt x="-159" y="7772"/>
                    <a:pt x="-159" y="8356"/>
                    <a:pt x="265" y="8940"/>
                  </a:cubicBezTo>
                  <a:cubicBezTo>
                    <a:pt x="688" y="9524"/>
                    <a:pt x="1535" y="10108"/>
                    <a:pt x="4817" y="10049"/>
                  </a:cubicBezTo>
                  <a:cubicBezTo>
                    <a:pt x="8100" y="9991"/>
                    <a:pt x="13817" y="9290"/>
                    <a:pt x="16994" y="8648"/>
                  </a:cubicBezTo>
                  <a:cubicBezTo>
                    <a:pt x="20170" y="8006"/>
                    <a:pt x="20806" y="7422"/>
                    <a:pt x="21441" y="6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1811929" y="1493272"/>
              <a:ext cx="130338" cy="16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9" fill="norm" stroke="1" extrusionOk="0">
                  <a:moveTo>
                    <a:pt x="3812" y="4832"/>
                  </a:moveTo>
                  <a:cubicBezTo>
                    <a:pt x="2541" y="6103"/>
                    <a:pt x="1271" y="7373"/>
                    <a:pt x="635" y="8961"/>
                  </a:cubicBezTo>
                  <a:cubicBezTo>
                    <a:pt x="0" y="10550"/>
                    <a:pt x="0" y="12456"/>
                    <a:pt x="0" y="14838"/>
                  </a:cubicBezTo>
                  <a:cubicBezTo>
                    <a:pt x="0" y="17220"/>
                    <a:pt x="0" y="20079"/>
                    <a:pt x="635" y="20556"/>
                  </a:cubicBezTo>
                  <a:cubicBezTo>
                    <a:pt x="1271" y="21032"/>
                    <a:pt x="2541" y="19126"/>
                    <a:pt x="3812" y="16585"/>
                  </a:cubicBezTo>
                  <a:cubicBezTo>
                    <a:pt x="5082" y="14044"/>
                    <a:pt x="6353" y="10867"/>
                    <a:pt x="7624" y="7850"/>
                  </a:cubicBezTo>
                  <a:cubicBezTo>
                    <a:pt x="8894" y="4832"/>
                    <a:pt x="10165" y="1973"/>
                    <a:pt x="11859" y="703"/>
                  </a:cubicBezTo>
                  <a:cubicBezTo>
                    <a:pt x="13553" y="-568"/>
                    <a:pt x="15671" y="-250"/>
                    <a:pt x="17365" y="2767"/>
                  </a:cubicBezTo>
                  <a:cubicBezTo>
                    <a:pt x="19059" y="5785"/>
                    <a:pt x="20329" y="11503"/>
                    <a:pt x="21600" y="17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1957599" y="2003933"/>
              <a:ext cx="191672" cy="30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21311"/>
                  </a:moveTo>
                  <a:cubicBezTo>
                    <a:pt x="288" y="16451"/>
                    <a:pt x="576" y="11591"/>
                    <a:pt x="720" y="8711"/>
                  </a:cubicBezTo>
                  <a:cubicBezTo>
                    <a:pt x="864" y="5831"/>
                    <a:pt x="864" y="4931"/>
                    <a:pt x="1296" y="3581"/>
                  </a:cubicBezTo>
                  <a:cubicBezTo>
                    <a:pt x="1728" y="2231"/>
                    <a:pt x="2592" y="431"/>
                    <a:pt x="3312" y="71"/>
                  </a:cubicBezTo>
                  <a:cubicBezTo>
                    <a:pt x="4032" y="-289"/>
                    <a:pt x="4608" y="791"/>
                    <a:pt x="5040" y="1781"/>
                  </a:cubicBezTo>
                  <a:cubicBezTo>
                    <a:pt x="5472" y="2771"/>
                    <a:pt x="5760" y="3671"/>
                    <a:pt x="6192" y="4571"/>
                  </a:cubicBezTo>
                  <a:cubicBezTo>
                    <a:pt x="6624" y="5471"/>
                    <a:pt x="7200" y="6371"/>
                    <a:pt x="8208" y="6641"/>
                  </a:cubicBezTo>
                  <a:cubicBezTo>
                    <a:pt x="9216" y="6911"/>
                    <a:pt x="10656" y="6551"/>
                    <a:pt x="11808" y="5921"/>
                  </a:cubicBezTo>
                  <a:cubicBezTo>
                    <a:pt x="12960" y="5291"/>
                    <a:pt x="13824" y="4391"/>
                    <a:pt x="14832" y="3581"/>
                  </a:cubicBezTo>
                  <a:cubicBezTo>
                    <a:pt x="15840" y="2771"/>
                    <a:pt x="16992" y="2051"/>
                    <a:pt x="17568" y="2141"/>
                  </a:cubicBezTo>
                  <a:cubicBezTo>
                    <a:pt x="18144" y="2231"/>
                    <a:pt x="18144" y="3131"/>
                    <a:pt x="18288" y="5111"/>
                  </a:cubicBezTo>
                  <a:cubicBezTo>
                    <a:pt x="18432" y="7091"/>
                    <a:pt x="18720" y="10151"/>
                    <a:pt x="19008" y="12131"/>
                  </a:cubicBezTo>
                  <a:cubicBezTo>
                    <a:pt x="19296" y="14111"/>
                    <a:pt x="19584" y="15011"/>
                    <a:pt x="20016" y="15011"/>
                  </a:cubicBezTo>
                  <a:cubicBezTo>
                    <a:pt x="20448" y="15011"/>
                    <a:pt x="21024" y="14111"/>
                    <a:pt x="21600" y="13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2180965" y="2022828"/>
              <a:ext cx="136977" cy="20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92" fill="norm" stroke="1" extrusionOk="0">
                  <a:moveTo>
                    <a:pt x="5839" y="0"/>
                  </a:moveTo>
                  <a:cubicBezTo>
                    <a:pt x="4639" y="4164"/>
                    <a:pt x="3439" y="8328"/>
                    <a:pt x="2439" y="11190"/>
                  </a:cubicBezTo>
                  <a:cubicBezTo>
                    <a:pt x="1439" y="14053"/>
                    <a:pt x="639" y="15614"/>
                    <a:pt x="239" y="17176"/>
                  </a:cubicBezTo>
                  <a:cubicBezTo>
                    <a:pt x="-161" y="18737"/>
                    <a:pt x="-161" y="20299"/>
                    <a:pt x="1039" y="20949"/>
                  </a:cubicBezTo>
                  <a:cubicBezTo>
                    <a:pt x="2239" y="21600"/>
                    <a:pt x="4639" y="21340"/>
                    <a:pt x="8239" y="20039"/>
                  </a:cubicBezTo>
                  <a:cubicBezTo>
                    <a:pt x="11839" y="18737"/>
                    <a:pt x="16639" y="16395"/>
                    <a:pt x="21439" y="14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2358831" y="1993302"/>
              <a:ext cx="158448" cy="170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16374" y="2757"/>
                  </a:moveTo>
                  <a:cubicBezTo>
                    <a:pt x="15329" y="1468"/>
                    <a:pt x="14284" y="178"/>
                    <a:pt x="13065" y="17"/>
                  </a:cubicBezTo>
                  <a:cubicBezTo>
                    <a:pt x="11845" y="-144"/>
                    <a:pt x="10452" y="823"/>
                    <a:pt x="8361" y="3241"/>
                  </a:cubicBezTo>
                  <a:cubicBezTo>
                    <a:pt x="6271" y="5659"/>
                    <a:pt x="3484" y="9528"/>
                    <a:pt x="1916" y="12268"/>
                  </a:cubicBezTo>
                  <a:cubicBezTo>
                    <a:pt x="348" y="15008"/>
                    <a:pt x="0" y="16620"/>
                    <a:pt x="0" y="18232"/>
                  </a:cubicBezTo>
                  <a:cubicBezTo>
                    <a:pt x="0" y="19844"/>
                    <a:pt x="348" y="21456"/>
                    <a:pt x="4006" y="21456"/>
                  </a:cubicBezTo>
                  <a:cubicBezTo>
                    <a:pt x="7665" y="21456"/>
                    <a:pt x="14632" y="19844"/>
                    <a:pt x="21600" y="18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2348608" y="2084163"/>
              <a:ext cx="207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3276296" y="1861824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3276296" y="1746822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3345297" y="1789590"/>
              <a:ext cx="125063" cy="20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02" fill="norm" stroke="1" extrusionOk="0">
                  <a:moveTo>
                    <a:pt x="19440" y="1152"/>
                  </a:moveTo>
                  <a:cubicBezTo>
                    <a:pt x="17280" y="882"/>
                    <a:pt x="15120" y="612"/>
                    <a:pt x="12960" y="342"/>
                  </a:cubicBezTo>
                  <a:cubicBezTo>
                    <a:pt x="10800" y="72"/>
                    <a:pt x="8640" y="-198"/>
                    <a:pt x="6912" y="207"/>
                  </a:cubicBezTo>
                  <a:cubicBezTo>
                    <a:pt x="5184" y="612"/>
                    <a:pt x="3888" y="1692"/>
                    <a:pt x="3888" y="2772"/>
                  </a:cubicBezTo>
                  <a:cubicBezTo>
                    <a:pt x="3888" y="3852"/>
                    <a:pt x="5184" y="4932"/>
                    <a:pt x="8208" y="6957"/>
                  </a:cubicBezTo>
                  <a:cubicBezTo>
                    <a:pt x="11232" y="8982"/>
                    <a:pt x="15984" y="11952"/>
                    <a:pt x="18576" y="14382"/>
                  </a:cubicBezTo>
                  <a:cubicBezTo>
                    <a:pt x="21168" y="16812"/>
                    <a:pt x="21600" y="18702"/>
                    <a:pt x="20736" y="19782"/>
                  </a:cubicBezTo>
                  <a:cubicBezTo>
                    <a:pt x="19872" y="20862"/>
                    <a:pt x="17712" y="21132"/>
                    <a:pt x="14040" y="21267"/>
                  </a:cubicBezTo>
                  <a:cubicBezTo>
                    <a:pt x="10368" y="21402"/>
                    <a:pt x="5184" y="21402"/>
                    <a:pt x="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247040" y="1794920"/>
              <a:ext cx="186950" cy="321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03" fill="norm" stroke="1" extrusionOk="0">
                  <a:moveTo>
                    <a:pt x="16974" y="2393"/>
                  </a:moveTo>
                  <a:cubicBezTo>
                    <a:pt x="16390" y="1549"/>
                    <a:pt x="15806" y="706"/>
                    <a:pt x="14638" y="284"/>
                  </a:cubicBezTo>
                  <a:cubicBezTo>
                    <a:pt x="13471" y="-138"/>
                    <a:pt x="11720" y="-138"/>
                    <a:pt x="9822" y="621"/>
                  </a:cubicBezTo>
                  <a:cubicBezTo>
                    <a:pt x="7925" y="1381"/>
                    <a:pt x="5882" y="2900"/>
                    <a:pt x="3984" y="5684"/>
                  </a:cubicBezTo>
                  <a:cubicBezTo>
                    <a:pt x="2087" y="8468"/>
                    <a:pt x="336" y="12518"/>
                    <a:pt x="44" y="15303"/>
                  </a:cubicBezTo>
                  <a:cubicBezTo>
                    <a:pt x="-248" y="18087"/>
                    <a:pt x="920" y="19606"/>
                    <a:pt x="2963" y="20450"/>
                  </a:cubicBezTo>
                  <a:cubicBezTo>
                    <a:pt x="5006" y="21293"/>
                    <a:pt x="7925" y="21462"/>
                    <a:pt x="11136" y="20787"/>
                  </a:cubicBezTo>
                  <a:cubicBezTo>
                    <a:pt x="14347" y="20112"/>
                    <a:pt x="17849" y="18593"/>
                    <a:pt x="21352" y="17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4406844" y="1871809"/>
              <a:ext cx="146399" cy="20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5" h="20657" fill="norm" stroke="1" extrusionOk="0">
                  <a:moveTo>
                    <a:pt x="14384" y="2922"/>
                  </a:moveTo>
                  <a:cubicBezTo>
                    <a:pt x="13322" y="1868"/>
                    <a:pt x="12260" y="815"/>
                    <a:pt x="10843" y="288"/>
                  </a:cubicBezTo>
                  <a:cubicBezTo>
                    <a:pt x="9427" y="-239"/>
                    <a:pt x="7656" y="-239"/>
                    <a:pt x="5532" y="2000"/>
                  </a:cubicBezTo>
                  <a:cubicBezTo>
                    <a:pt x="3407" y="4239"/>
                    <a:pt x="928" y="8717"/>
                    <a:pt x="220" y="12141"/>
                  </a:cubicBezTo>
                  <a:cubicBezTo>
                    <a:pt x="-488" y="15566"/>
                    <a:pt x="574" y="17937"/>
                    <a:pt x="2522" y="19385"/>
                  </a:cubicBezTo>
                  <a:cubicBezTo>
                    <a:pt x="4469" y="20834"/>
                    <a:pt x="7302" y="21361"/>
                    <a:pt x="10843" y="19254"/>
                  </a:cubicBezTo>
                  <a:cubicBezTo>
                    <a:pt x="14384" y="17146"/>
                    <a:pt x="18633" y="12405"/>
                    <a:pt x="19873" y="8849"/>
                  </a:cubicBezTo>
                  <a:cubicBezTo>
                    <a:pt x="21112" y="5293"/>
                    <a:pt x="19341" y="2922"/>
                    <a:pt x="17394" y="1737"/>
                  </a:cubicBezTo>
                  <a:cubicBezTo>
                    <a:pt x="15446" y="551"/>
                    <a:pt x="13322" y="551"/>
                    <a:pt x="11728" y="1078"/>
                  </a:cubicBezTo>
                  <a:cubicBezTo>
                    <a:pt x="10135" y="1605"/>
                    <a:pt x="9073" y="2659"/>
                    <a:pt x="9250" y="3581"/>
                  </a:cubicBezTo>
                  <a:cubicBezTo>
                    <a:pt x="9427" y="4502"/>
                    <a:pt x="10843" y="5293"/>
                    <a:pt x="12260" y="6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4622427" y="1797096"/>
              <a:ext cx="118236" cy="28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016" fill="norm" stroke="1" extrusionOk="0">
                  <a:moveTo>
                    <a:pt x="3339" y="8626"/>
                  </a:moveTo>
                  <a:cubicBezTo>
                    <a:pt x="2879" y="12164"/>
                    <a:pt x="2419" y="15702"/>
                    <a:pt x="1960" y="17936"/>
                  </a:cubicBezTo>
                  <a:cubicBezTo>
                    <a:pt x="1500" y="20171"/>
                    <a:pt x="1041" y="21102"/>
                    <a:pt x="581" y="21009"/>
                  </a:cubicBezTo>
                  <a:cubicBezTo>
                    <a:pt x="122" y="20916"/>
                    <a:pt x="-338" y="19799"/>
                    <a:pt x="351" y="17005"/>
                  </a:cubicBezTo>
                  <a:cubicBezTo>
                    <a:pt x="1041" y="14212"/>
                    <a:pt x="2879" y="9743"/>
                    <a:pt x="4488" y="6671"/>
                  </a:cubicBezTo>
                  <a:cubicBezTo>
                    <a:pt x="6096" y="3599"/>
                    <a:pt x="7475" y="1923"/>
                    <a:pt x="9313" y="899"/>
                  </a:cubicBezTo>
                  <a:cubicBezTo>
                    <a:pt x="11151" y="-126"/>
                    <a:pt x="13449" y="-498"/>
                    <a:pt x="15517" y="992"/>
                  </a:cubicBezTo>
                  <a:cubicBezTo>
                    <a:pt x="17585" y="2481"/>
                    <a:pt x="19424" y="5833"/>
                    <a:pt x="20343" y="8812"/>
                  </a:cubicBezTo>
                  <a:cubicBezTo>
                    <a:pt x="21262" y="11792"/>
                    <a:pt x="21262" y="14399"/>
                    <a:pt x="21262" y="17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4807960" y="1767551"/>
              <a:ext cx="127988" cy="27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2" h="21305" fill="norm" stroke="1" extrusionOk="0">
                  <a:moveTo>
                    <a:pt x="19467" y="3743"/>
                  </a:moveTo>
                  <a:cubicBezTo>
                    <a:pt x="19467" y="2554"/>
                    <a:pt x="19467" y="1365"/>
                    <a:pt x="18267" y="672"/>
                  </a:cubicBezTo>
                  <a:cubicBezTo>
                    <a:pt x="17067" y="-22"/>
                    <a:pt x="14667" y="-220"/>
                    <a:pt x="11667" y="275"/>
                  </a:cubicBezTo>
                  <a:cubicBezTo>
                    <a:pt x="8667" y="771"/>
                    <a:pt x="5067" y="1960"/>
                    <a:pt x="2667" y="3644"/>
                  </a:cubicBezTo>
                  <a:cubicBezTo>
                    <a:pt x="267" y="5329"/>
                    <a:pt x="-933" y="7508"/>
                    <a:pt x="867" y="9688"/>
                  </a:cubicBezTo>
                  <a:cubicBezTo>
                    <a:pt x="2667" y="11868"/>
                    <a:pt x="7467" y="14048"/>
                    <a:pt x="10867" y="15435"/>
                  </a:cubicBezTo>
                  <a:cubicBezTo>
                    <a:pt x="14267" y="16822"/>
                    <a:pt x="16267" y="17417"/>
                    <a:pt x="17867" y="18209"/>
                  </a:cubicBezTo>
                  <a:cubicBezTo>
                    <a:pt x="19467" y="19002"/>
                    <a:pt x="20667" y="19993"/>
                    <a:pt x="19667" y="20587"/>
                  </a:cubicBezTo>
                  <a:cubicBezTo>
                    <a:pt x="18667" y="21182"/>
                    <a:pt x="15467" y="21380"/>
                    <a:pt x="12867" y="21281"/>
                  </a:cubicBezTo>
                  <a:cubicBezTo>
                    <a:pt x="10267" y="21182"/>
                    <a:pt x="8267" y="20786"/>
                    <a:pt x="7267" y="20290"/>
                  </a:cubicBezTo>
                  <a:cubicBezTo>
                    <a:pt x="6267" y="19795"/>
                    <a:pt x="6267" y="19200"/>
                    <a:pt x="6267" y="18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4993668" y="1831157"/>
              <a:ext cx="1" cy="153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5016669" y="1723821"/>
              <a:ext cx="38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709"/>
                    <a:pt x="0" y="9818"/>
                    <a:pt x="3600" y="6218"/>
                  </a:cubicBezTo>
                  <a:cubicBezTo>
                    <a:pt x="7200" y="2618"/>
                    <a:pt x="144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5134546" y="1782600"/>
              <a:ext cx="135129" cy="24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58" fill="norm" stroke="1" extrusionOk="0">
                  <a:moveTo>
                    <a:pt x="21150" y="900"/>
                  </a:moveTo>
                  <a:cubicBezTo>
                    <a:pt x="15950" y="450"/>
                    <a:pt x="10750" y="0"/>
                    <a:pt x="6950" y="0"/>
                  </a:cubicBezTo>
                  <a:cubicBezTo>
                    <a:pt x="3150" y="0"/>
                    <a:pt x="750" y="450"/>
                    <a:pt x="150" y="1913"/>
                  </a:cubicBezTo>
                  <a:cubicBezTo>
                    <a:pt x="-450" y="3375"/>
                    <a:pt x="750" y="5850"/>
                    <a:pt x="3750" y="8550"/>
                  </a:cubicBezTo>
                  <a:cubicBezTo>
                    <a:pt x="6750" y="11250"/>
                    <a:pt x="11550" y="14175"/>
                    <a:pt x="14150" y="16313"/>
                  </a:cubicBezTo>
                  <a:cubicBezTo>
                    <a:pt x="16750" y="18450"/>
                    <a:pt x="17150" y="19800"/>
                    <a:pt x="15950" y="20588"/>
                  </a:cubicBezTo>
                  <a:cubicBezTo>
                    <a:pt x="14750" y="21375"/>
                    <a:pt x="11950" y="21600"/>
                    <a:pt x="9750" y="21375"/>
                  </a:cubicBezTo>
                  <a:cubicBezTo>
                    <a:pt x="7550" y="21150"/>
                    <a:pt x="5950" y="20475"/>
                    <a:pt x="4750" y="18675"/>
                  </a:cubicBezTo>
                  <a:cubicBezTo>
                    <a:pt x="3550" y="16875"/>
                    <a:pt x="2750" y="13950"/>
                    <a:pt x="1950" y="1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5298869" y="1601152"/>
              <a:ext cx="116476" cy="429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04" fill="norm" stroke="1" extrusionOk="0">
                  <a:moveTo>
                    <a:pt x="14357" y="0"/>
                  </a:moveTo>
                  <a:cubicBezTo>
                    <a:pt x="12479" y="2556"/>
                    <a:pt x="10601" y="5112"/>
                    <a:pt x="8488" y="7541"/>
                  </a:cubicBezTo>
                  <a:cubicBezTo>
                    <a:pt x="6375" y="9969"/>
                    <a:pt x="4027" y="12270"/>
                    <a:pt x="2384" y="14379"/>
                  </a:cubicBezTo>
                  <a:cubicBezTo>
                    <a:pt x="740" y="16488"/>
                    <a:pt x="-199" y="18405"/>
                    <a:pt x="36" y="19619"/>
                  </a:cubicBezTo>
                  <a:cubicBezTo>
                    <a:pt x="271" y="20833"/>
                    <a:pt x="1679" y="21344"/>
                    <a:pt x="3558" y="21472"/>
                  </a:cubicBezTo>
                  <a:cubicBezTo>
                    <a:pt x="5436" y="21600"/>
                    <a:pt x="7784" y="21344"/>
                    <a:pt x="10836" y="20705"/>
                  </a:cubicBezTo>
                  <a:cubicBezTo>
                    <a:pt x="13888" y="20066"/>
                    <a:pt x="17644" y="19044"/>
                    <a:pt x="21401" y="18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5308008" y="1782969"/>
              <a:ext cx="458795" cy="22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22" fill="norm" stroke="1" extrusionOk="0">
                  <a:moveTo>
                    <a:pt x="0" y="5304"/>
                  </a:moveTo>
                  <a:cubicBezTo>
                    <a:pt x="2760" y="5789"/>
                    <a:pt x="5520" y="6275"/>
                    <a:pt x="7200" y="6518"/>
                  </a:cubicBezTo>
                  <a:cubicBezTo>
                    <a:pt x="8880" y="6760"/>
                    <a:pt x="9480" y="6760"/>
                    <a:pt x="10020" y="6396"/>
                  </a:cubicBezTo>
                  <a:cubicBezTo>
                    <a:pt x="10560" y="6032"/>
                    <a:pt x="11040" y="5304"/>
                    <a:pt x="11220" y="4212"/>
                  </a:cubicBezTo>
                  <a:cubicBezTo>
                    <a:pt x="11400" y="3120"/>
                    <a:pt x="11280" y="1664"/>
                    <a:pt x="10860" y="935"/>
                  </a:cubicBezTo>
                  <a:cubicBezTo>
                    <a:pt x="10440" y="207"/>
                    <a:pt x="9720" y="207"/>
                    <a:pt x="9060" y="1300"/>
                  </a:cubicBezTo>
                  <a:cubicBezTo>
                    <a:pt x="8400" y="2392"/>
                    <a:pt x="7800" y="4576"/>
                    <a:pt x="7560" y="7610"/>
                  </a:cubicBezTo>
                  <a:cubicBezTo>
                    <a:pt x="7320" y="10643"/>
                    <a:pt x="7440" y="14526"/>
                    <a:pt x="7680" y="16953"/>
                  </a:cubicBezTo>
                  <a:cubicBezTo>
                    <a:pt x="7920" y="19380"/>
                    <a:pt x="8280" y="20351"/>
                    <a:pt x="9120" y="20473"/>
                  </a:cubicBezTo>
                  <a:cubicBezTo>
                    <a:pt x="9960" y="20594"/>
                    <a:pt x="11280" y="19866"/>
                    <a:pt x="12300" y="18046"/>
                  </a:cubicBezTo>
                  <a:cubicBezTo>
                    <a:pt x="13320" y="16225"/>
                    <a:pt x="14040" y="13313"/>
                    <a:pt x="14580" y="11129"/>
                  </a:cubicBezTo>
                  <a:cubicBezTo>
                    <a:pt x="15120" y="8944"/>
                    <a:pt x="15480" y="7488"/>
                    <a:pt x="15480" y="7488"/>
                  </a:cubicBezTo>
                  <a:cubicBezTo>
                    <a:pt x="15480" y="7488"/>
                    <a:pt x="15120" y="8944"/>
                    <a:pt x="14820" y="10279"/>
                  </a:cubicBezTo>
                  <a:cubicBezTo>
                    <a:pt x="14520" y="11614"/>
                    <a:pt x="14280" y="12828"/>
                    <a:pt x="14100" y="14041"/>
                  </a:cubicBezTo>
                  <a:cubicBezTo>
                    <a:pt x="13920" y="15255"/>
                    <a:pt x="13800" y="16468"/>
                    <a:pt x="14040" y="16347"/>
                  </a:cubicBezTo>
                  <a:cubicBezTo>
                    <a:pt x="14280" y="16225"/>
                    <a:pt x="14880" y="14769"/>
                    <a:pt x="15900" y="11857"/>
                  </a:cubicBezTo>
                  <a:cubicBezTo>
                    <a:pt x="16920" y="8944"/>
                    <a:pt x="18360" y="4576"/>
                    <a:pt x="19380" y="2270"/>
                  </a:cubicBezTo>
                  <a:cubicBezTo>
                    <a:pt x="20400" y="-35"/>
                    <a:pt x="21000" y="-278"/>
                    <a:pt x="21300" y="207"/>
                  </a:cubicBezTo>
                  <a:cubicBezTo>
                    <a:pt x="21600" y="693"/>
                    <a:pt x="21600" y="1906"/>
                    <a:pt x="21420" y="4940"/>
                  </a:cubicBezTo>
                  <a:cubicBezTo>
                    <a:pt x="21240" y="7974"/>
                    <a:pt x="20880" y="12828"/>
                    <a:pt x="20820" y="15861"/>
                  </a:cubicBezTo>
                  <a:cubicBezTo>
                    <a:pt x="20760" y="18895"/>
                    <a:pt x="21000" y="20109"/>
                    <a:pt x="21240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5868646" y="1509150"/>
              <a:ext cx="75711" cy="47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13" fill="norm" stroke="1" extrusionOk="0">
                  <a:moveTo>
                    <a:pt x="21330" y="0"/>
                  </a:moveTo>
                  <a:cubicBezTo>
                    <a:pt x="15570" y="3906"/>
                    <a:pt x="9810" y="7813"/>
                    <a:pt x="6210" y="10915"/>
                  </a:cubicBezTo>
                  <a:cubicBezTo>
                    <a:pt x="2610" y="14017"/>
                    <a:pt x="1170" y="16315"/>
                    <a:pt x="450" y="17981"/>
                  </a:cubicBezTo>
                  <a:cubicBezTo>
                    <a:pt x="-270" y="19647"/>
                    <a:pt x="-270" y="20681"/>
                    <a:pt x="1530" y="21140"/>
                  </a:cubicBezTo>
                  <a:cubicBezTo>
                    <a:pt x="3330" y="21600"/>
                    <a:pt x="6930" y="21485"/>
                    <a:pt x="10170" y="20738"/>
                  </a:cubicBezTo>
                  <a:cubicBezTo>
                    <a:pt x="13410" y="19991"/>
                    <a:pt x="16290" y="18613"/>
                    <a:pt x="19170" y="17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5867688" y="1762155"/>
              <a:ext cx="199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6772375" y="1838824"/>
              <a:ext cx="31434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5" y="10800"/>
                    <a:pt x="11590" y="0"/>
                    <a:pt x="15190" y="0"/>
                  </a:cubicBezTo>
                  <a:cubicBezTo>
                    <a:pt x="18790" y="0"/>
                    <a:pt x="2019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6810709" y="1854157"/>
              <a:ext cx="368009" cy="11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5850" y="16200"/>
                  </a:moveTo>
                  <a:cubicBezTo>
                    <a:pt x="4500" y="16691"/>
                    <a:pt x="3150" y="17182"/>
                    <a:pt x="2025" y="17918"/>
                  </a:cubicBezTo>
                  <a:cubicBezTo>
                    <a:pt x="900" y="18655"/>
                    <a:pt x="0" y="19636"/>
                    <a:pt x="0" y="20373"/>
                  </a:cubicBezTo>
                  <a:cubicBezTo>
                    <a:pt x="0" y="21109"/>
                    <a:pt x="900" y="21600"/>
                    <a:pt x="3825" y="20618"/>
                  </a:cubicBezTo>
                  <a:cubicBezTo>
                    <a:pt x="6750" y="19636"/>
                    <a:pt x="11700" y="17182"/>
                    <a:pt x="15000" y="13500"/>
                  </a:cubicBezTo>
                  <a:cubicBezTo>
                    <a:pt x="18300" y="9818"/>
                    <a:pt x="19950" y="49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7089952" y="1747849"/>
              <a:ext cx="153588" cy="28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522" fill="norm" stroke="1" extrusionOk="0">
                  <a:moveTo>
                    <a:pt x="9852" y="2841"/>
                  </a:moveTo>
                  <a:cubicBezTo>
                    <a:pt x="7795" y="2257"/>
                    <a:pt x="5737" y="1673"/>
                    <a:pt x="3680" y="1187"/>
                  </a:cubicBezTo>
                  <a:cubicBezTo>
                    <a:pt x="1623" y="700"/>
                    <a:pt x="-434" y="311"/>
                    <a:pt x="80" y="117"/>
                  </a:cubicBezTo>
                  <a:cubicBezTo>
                    <a:pt x="595" y="-78"/>
                    <a:pt x="3680" y="-78"/>
                    <a:pt x="7280" y="506"/>
                  </a:cubicBezTo>
                  <a:cubicBezTo>
                    <a:pt x="10880" y="1090"/>
                    <a:pt x="14995" y="2257"/>
                    <a:pt x="17566" y="4787"/>
                  </a:cubicBezTo>
                  <a:cubicBezTo>
                    <a:pt x="20137" y="7317"/>
                    <a:pt x="21166" y="11208"/>
                    <a:pt x="20309" y="14225"/>
                  </a:cubicBezTo>
                  <a:cubicBezTo>
                    <a:pt x="19452" y="17241"/>
                    <a:pt x="16709" y="19381"/>
                    <a:pt x="13966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8143839" y="1611681"/>
              <a:ext cx="361242" cy="43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43" fill="norm" stroke="1" extrusionOk="0">
                  <a:moveTo>
                    <a:pt x="11382" y="4355"/>
                  </a:moveTo>
                  <a:cubicBezTo>
                    <a:pt x="11533" y="3731"/>
                    <a:pt x="11684" y="3106"/>
                    <a:pt x="11533" y="2544"/>
                  </a:cubicBezTo>
                  <a:cubicBezTo>
                    <a:pt x="11382" y="1983"/>
                    <a:pt x="10929" y="1483"/>
                    <a:pt x="10324" y="1296"/>
                  </a:cubicBezTo>
                  <a:cubicBezTo>
                    <a:pt x="9720" y="1109"/>
                    <a:pt x="8965" y="1233"/>
                    <a:pt x="7228" y="2732"/>
                  </a:cubicBezTo>
                  <a:cubicBezTo>
                    <a:pt x="5491" y="4230"/>
                    <a:pt x="2772" y="7102"/>
                    <a:pt x="1337" y="9911"/>
                  </a:cubicBezTo>
                  <a:cubicBezTo>
                    <a:pt x="-98" y="12720"/>
                    <a:pt x="-249" y="15467"/>
                    <a:pt x="280" y="17340"/>
                  </a:cubicBezTo>
                  <a:cubicBezTo>
                    <a:pt x="808" y="19213"/>
                    <a:pt x="2017" y="20211"/>
                    <a:pt x="3452" y="20773"/>
                  </a:cubicBezTo>
                  <a:cubicBezTo>
                    <a:pt x="4887" y="21335"/>
                    <a:pt x="6548" y="21460"/>
                    <a:pt x="8512" y="20773"/>
                  </a:cubicBezTo>
                  <a:cubicBezTo>
                    <a:pt x="10475" y="20087"/>
                    <a:pt x="12741" y="18588"/>
                    <a:pt x="14629" y="16466"/>
                  </a:cubicBezTo>
                  <a:cubicBezTo>
                    <a:pt x="16517" y="14343"/>
                    <a:pt x="18028" y="11596"/>
                    <a:pt x="18330" y="9037"/>
                  </a:cubicBezTo>
                  <a:cubicBezTo>
                    <a:pt x="18632" y="6477"/>
                    <a:pt x="17726" y="4105"/>
                    <a:pt x="16366" y="2544"/>
                  </a:cubicBezTo>
                  <a:cubicBezTo>
                    <a:pt x="15007" y="984"/>
                    <a:pt x="13194" y="235"/>
                    <a:pt x="11382" y="47"/>
                  </a:cubicBezTo>
                  <a:cubicBezTo>
                    <a:pt x="9569" y="-140"/>
                    <a:pt x="7757" y="235"/>
                    <a:pt x="6397" y="1046"/>
                  </a:cubicBezTo>
                  <a:cubicBezTo>
                    <a:pt x="5038" y="1858"/>
                    <a:pt x="4131" y="3106"/>
                    <a:pt x="3678" y="4043"/>
                  </a:cubicBezTo>
                  <a:cubicBezTo>
                    <a:pt x="3225" y="4979"/>
                    <a:pt x="3225" y="5603"/>
                    <a:pt x="3603" y="6103"/>
                  </a:cubicBezTo>
                  <a:cubicBezTo>
                    <a:pt x="3980" y="6602"/>
                    <a:pt x="4736" y="6977"/>
                    <a:pt x="7077" y="7226"/>
                  </a:cubicBezTo>
                  <a:cubicBezTo>
                    <a:pt x="9418" y="7476"/>
                    <a:pt x="13345" y="7601"/>
                    <a:pt x="15989" y="7351"/>
                  </a:cubicBezTo>
                  <a:cubicBezTo>
                    <a:pt x="18632" y="7102"/>
                    <a:pt x="19992" y="6477"/>
                    <a:pt x="21351" y="5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8323631" y="1384418"/>
              <a:ext cx="158449" cy="163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4877" y="7246"/>
                  </a:moveTo>
                  <a:cubicBezTo>
                    <a:pt x="3484" y="10237"/>
                    <a:pt x="2090" y="13228"/>
                    <a:pt x="1219" y="15720"/>
                  </a:cubicBezTo>
                  <a:cubicBezTo>
                    <a:pt x="348" y="18212"/>
                    <a:pt x="0" y="20206"/>
                    <a:pt x="0" y="20372"/>
                  </a:cubicBezTo>
                  <a:cubicBezTo>
                    <a:pt x="0" y="20538"/>
                    <a:pt x="348" y="18877"/>
                    <a:pt x="1568" y="15554"/>
                  </a:cubicBezTo>
                  <a:cubicBezTo>
                    <a:pt x="2787" y="12231"/>
                    <a:pt x="4877" y="7246"/>
                    <a:pt x="6794" y="4089"/>
                  </a:cubicBezTo>
                  <a:cubicBezTo>
                    <a:pt x="8710" y="932"/>
                    <a:pt x="10452" y="-397"/>
                    <a:pt x="12019" y="101"/>
                  </a:cubicBezTo>
                  <a:cubicBezTo>
                    <a:pt x="13587" y="600"/>
                    <a:pt x="14981" y="2926"/>
                    <a:pt x="16548" y="6748"/>
                  </a:cubicBezTo>
                  <a:cubicBezTo>
                    <a:pt x="18116" y="10569"/>
                    <a:pt x="19858" y="15886"/>
                    <a:pt x="21600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8512747" y="1871554"/>
              <a:ext cx="183128" cy="28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47" fill="norm" stroke="1" extrusionOk="0">
                  <a:moveTo>
                    <a:pt x="0" y="21447"/>
                  </a:moveTo>
                  <a:cubicBezTo>
                    <a:pt x="300" y="16521"/>
                    <a:pt x="600" y="11594"/>
                    <a:pt x="900" y="8658"/>
                  </a:cubicBezTo>
                  <a:cubicBezTo>
                    <a:pt x="1200" y="5721"/>
                    <a:pt x="1500" y="4773"/>
                    <a:pt x="1950" y="3826"/>
                  </a:cubicBezTo>
                  <a:cubicBezTo>
                    <a:pt x="2400" y="2879"/>
                    <a:pt x="3000" y="1931"/>
                    <a:pt x="3750" y="1836"/>
                  </a:cubicBezTo>
                  <a:cubicBezTo>
                    <a:pt x="4500" y="1742"/>
                    <a:pt x="5400" y="2500"/>
                    <a:pt x="6000" y="3352"/>
                  </a:cubicBezTo>
                  <a:cubicBezTo>
                    <a:pt x="6600" y="4205"/>
                    <a:pt x="6900" y="5152"/>
                    <a:pt x="7800" y="5815"/>
                  </a:cubicBezTo>
                  <a:cubicBezTo>
                    <a:pt x="8700" y="6479"/>
                    <a:pt x="10200" y="6858"/>
                    <a:pt x="11550" y="6573"/>
                  </a:cubicBezTo>
                  <a:cubicBezTo>
                    <a:pt x="12900" y="6289"/>
                    <a:pt x="14100" y="5342"/>
                    <a:pt x="15150" y="4300"/>
                  </a:cubicBezTo>
                  <a:cubicBezTo>
                    <a:pt x="16200" y="3258"/>
                    <a:pt x="17100" y="2121"/>
                    <a:pt x="18150" y="1268"/>
                  </a:cubicBezTo>
                  <a:cubicBezTo>
                    <a:pt x="19200" y="415"/>
                    <a:pt x="20400" y="-153"/>
                    <a:pt x="21000" y="36"/>
                  </a:cubicBezTo>
                  <a:cubicBezTo>
                    <a:pt x="21600" y="226"/>
                    <a:pt x="21600" y="1173"/>
                    <a:pt x="21300" y="3826"/>
                  </a:cubicBezTo>
                  <a:cubicBezTo>
                    <a:pt x="21000" y="6479"/>
                    <a:pt x="20400" y="10836"/>
                    <a:pt x="19800" y="15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8737473" y="1877158"/>
              <a:ext cx="150950" cy="20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291" fill="norm" stroke="1" extrusionOk="0">
                  <a:moveTo>
                    <a:pt x="8304" y="0"/>
                  </a:moveTo>
                  <a:cubicBezTo>
                    <a:pt x="5424" y="5465"/>
                    <a:pt x="2544" y="10930"/>
                    <a:pt x="1104" y="14573"/>
                  </a:cubicBezTo>
                  <a:cubicBezTo>
                    <a:pt x="-336" y="18217"/>
                    <a:pt x="-336" y="20039"/>
                    <a:pt x="924" y="20819"/>
                  </a:cubicBezTo>
                  <a:cubicBezTo>
                    <a:pt x="2184" y="21600"/>
                    <a:pt x="4704" y="21340"/>
                    <a:pt x="8304" y="20559"/>
                  </a:cubicBezTo>
                  <a:cubicBezTo>
                    <a:pt x="11904" y="19778"/>
                    <a:pt x="16584" y="18477"/>
                    <a:pt x="21264" y="17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8908867" y="1856212"/>
              <a:ext cx="155894" cy="25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21600" y="2371"/>
                  </a:moveTo>
                  <a:cubicBezTo>
                    <a:pt x="20538" y="1524"/>
                    <a:pt x="19475" y="677"/>
                    <a:pt x="18059" y="254"/>
                  </a:cubicBezTo>
                  <a:cubicBezTo>
                    <a:pt x="16643" y="-170"/>
                    <a:pt x="14872" y="-170"/>
                    <a:pt x="12039" y="1101"/>
                  </a:cubicBezTo>
                  <a:cubicBezTo>
                    <a:pt x="9207" y="2371"/>
                    <a:pt x="5311" y="4912"/>
                    <a:pt x="3010" y="7877"/>
                  </a:cubicBezTo>
                  <a:cubicBezTo>
                    <a:pt x="708" y="10842"/>
                    <a:pt x="0" y="14230"/>
                    <a:pt x="0" y="16559"/>
                  </a:cubicBezTo>
                  <a:cubicBezTo>
                    <a:pt x="0" y="18889"/>
                    <a:pt x="708" y="20159"/>
                    <a:pt x="2302" y="20795"/>
                  </a:cubicBezTo>
                  <a:cubicBezTo>
                    <a:pt x="3895" y="21430"/>
                    <a:pt x="6374" y="21430"/>
                    <a:pt x="9207" y="21112"/>
                  </a:cubicBezTo>
                  <a:cubicBezTo>
                    <a:pt x="12039" y="20795"/>
                    <a:pt x="15226" y="20159"/>
                    <a:pt x="18413" y="19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8911423" y="1999827"/>
              <a:ext cx="145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9502909" y="1694292"/>
              <a:ext cx="290201" cy="7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279" fill="norm" stroke="1" extrusionOk="0">
                  <a:moveTo>
                    <a:pt x="1620" y="21279"/>
                  </a:moveTo>
                  <a:cubicBezTo>
                    <a:pt x="862" y="19119"/>
                    <a:pt x="104" y="16959"/>
                    <a:pt x="10" y="14079"/>
                  </a:cubicBezTo>
                  <a:cubicBezTo>
                    <a:pt x="-85" y="11199"/>
                    <a:pt x="483" y="7599"/>
                    <a:pt x="1526" y="4719"/>
                  </a:cubicBezTo>
                  <a:cubicBezTo>
                    <a:pt x="2568" y="1839"/>
                    <a:pt x="4083" y="-321"/>
                    <a:pt x="5220" y="39"/>
                  </a:cubicBezTo>
                  <a:cubicBezTo>
                    <a:pt x="6357" y="399"/>
                    <a:pt x="7115" y="3279"/>
                    <a:pt x="8252" y="6519"/>
                  </a:cubicBezTo>
                  <a:cubicBezTo>
                    <a:pt x="9389" y="9759"/>
                    <a:pt x="10904" y="13359"/>
                    <a:pt x="13178" y="12639"/>
                  </a:cubicBezTo>
                  <a:cubicBezTo>
                    <a:pt x="15452" y="11919"/>
                    <a:pt x="18483" y="6879"/>
                    <a:pt x="21515" y="1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9534182" y="1877158"/>
              <a:ext cx="27426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2863" y="21600"/>
                  </a:moveTo>
                  <a:cubicBezTo>
                    <a:pt x="1863" y="21046"/>
                    <a:pt x="863" y="20492"/>
                    <a:pt x="363" y="18831"/>
                  </a:cubicBezTo>
                  <a:cubicBezTo>
                    <a:pt x="-137" y="17169"/>
                    <a:pt x="-137" y="14400"/>
                    <a:pt x="463" y="11631"/>
                  </a:cubicBezTo>
                  <a:cubicBezTo>
                    <a:pt x="1063" y="8862"/>
                    <a:pt x="2263" y="6092"/>
                    <a:pt x="3863" y="6369"/>
                  </a:cubicBezTo>
                  <a:cubicBezTo>
                    <a:pt x="5463" y="6646"/>
                    <a:pt x="7463" y="9969"/>
                    <a:pt x="8963" y="12462"/>
                  </a:cubicBezTo>
                  <a:cubicBezTo>
                    <a:pt x="10463" y="14954"/>
                    <a:pt x="11463" y="16615"/>
                    <a:pt x="13463" y="14400"/>
                  </a:cubicBezTo>
                  <a:cubicBezTo>
                    <a:pt x="15463" y="12185"/>
                    <a:pt x="18463" y="6092"/>
                    <a:pt x="214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9458324" y="2159635"/>
              <a:ext cx="120115" cy="9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8" fill="norm" stroke="1" extrusionOk="0">
                  <a:moveTo>
                    <a:pt x="919" y="1921"/>
                  </a:moveTo>
                  <a:cubicBezTo>
                    <a:pt x="919" y="5244"/>
                    <a:pt x="919" y="8567"/>
                    <a:pt x="689" y="12167"/>
                  </a:cubicBezTo>
                  <a:cubicBezTo>
                    <a:pt x="460" y="15767"/>
                    <a:pt x="0" y="19644"/>
                    <a:pt x="0" y="20198"/>
                  </a:cubicBezTo>
                  <a:cubicBezTo>
                    <a:pt x="0" y="20752"/>
                    <a:pt x="460" y="17983"/>
                    <a:pt x="2298" y="14106"/>
                  </a:cubicBezTo>
                  <a:cubicBezTo>
                    <a:pt x="4136" y="10229"/>
                    <a:pt x="7353" y="5244"/>
                    <a:pt x="10111" y="2475"/>
                  </a:cubicBezTo>
                  <a:cubicBezTo>
                    <a:pt x="12868" y="-294"/>
                    <a:pt x="15166" y="-848"/>
                    <a:pt x="17004" y="1367"/>
                  </a:cubicBezTo>
                  <a:cubicBezTo>
                    <a:pt x="18843" y="3583"/>
                    <a:pt x="20221" y="8567"/>
                    <a:pt x="21600" y="13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9624439" y="2206832"/>
              <a:ext cx="230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9816110" y="2145497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9754775" y="2168498"/>
              <a:ext cx="8944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54" y="2118"/>
                    <a:pt x="11109" y="4235"/>
                    <a:pt x="15120" y="5929"/>
                  </a:cubicBezTo>
                  <a:cubicBezTo>
                    <a:pt x="19131" y="7624"/>
                    <a:pt x="21600" y="8894"/>
                    <a:pt x="21600" y="10588"/>
                  </a:cubicBezTo>
                  <a:cubicBezTo>
                    <a:pt x="21600" y="12282"/>
                    <a:pt x="19131" y="14400"/>
                    <a:pt x="16971" y="16306"/>
                  </a:cubicBezTo>
                  <a:cubicBezTo>
                    <a:pt x="14811" y="18212"/>
                    <a:pt x="12960" y="19906"/>
                    <a:pt x="111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9948287" y="2139671"/>
              <a:ext cx="220499" cy="124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706" fill="norm" stroke="1" extrusionOk="0">
                  <a:moveTo>
                    <a:pt x="11738" y="7319"/>
                  </a:moveTo>
                  <a:cubicBezTo>
                    <a:pt x="10000" y="10707"/>
                    <a:pt x="8262" y="14095"/>
                    <a:pt x="6276" y="16001"/>
                  </a:cubicBezTo>
                  <a:cubicBezTo>
                    <a:pt x="4290" y="17907"/>
                    <a:pt x="2055" y="18330"/>
                    <a:pt x="938" y="17483"/>
                  </a:cubicBezTo>
                  <a:cubicBezTo>
                    <a:pt x="-179" y="16636"/>
                    <a:pt x="-179" y="14519"/>
                    <a:pt x="318" y="12824"/>
                  </a:cubicBezTo>
                  <a:cubicBezTo>
                    <a:pt x="814" y="11130"/>
                    <a:pt x="1807" y="9860"/>
                    <a:pt x="2924" y="9013"/>
                  </a:cubicBezTo>
                  <a:cubicBezTo>
                    <a:pt x="4042" y="8166"/>
                    <a:pt x="5283" y="7742"/>
                    <a:pt x="6276" y="8589"/>
                  </a:cubicBezTo>
                  <a:cubicBezTo>
                    <a:pt x="7269" y="9436"/>
                    <a:pt x="8014" y="11554"/>
                    <a:pt x="9752" y="14095"/>
                  </a:cubicBezTo>
                  <a:cubicBezTo>
                    <a:pt x="11490" y="16636"/>
                    <a:pt x="14221" y="19601"/>
                    <a:pt x="16083" y="20448"/>
                  </a:cubicBezTo>
                  <a:cubicBezTo>
                    <a:pt x="17945" y="21295"/>
                    <a:pt x="18938" y="20024"/>
                    <a:pt x="19807" y="17060"/>
                  </a:cubicBezTo>
                  <a:cubicBezTo>
                    <a:pt x="20676" y="14095"/>
                    <a:pt x="21421" y="9436"/>
                    <a:pt x="21421" y="6260"/>
                  </a:cubicBezTo>
                  <a:cubicBezTo>
                    <a:pt x="21421" y="3083"/>
                    <a:pt x="20676" y="1389"/>
                    <a:pt x="19062" y="542"/>
                  </a:cubicBezTo>
                  <a:cubicBezTo>
                    <a:pt x="17449" y="-305"/>
                    <a:pt x="14966" y="-305"/>
                    <a:pt x="13104" y="1601"/>
                  </a:cubicBezTo>
                  <a:cubicBezTo>
                    <a:pt x="11242" y="3507"/>
                    <a:pt x="10000" y="7319"/>
                    <a:pt x="9628" y="10283"/>
                  </a:cubicBezTo>
                  <a:cubicBezTo>
                    <a:pt x="9255" y="13248"/>
                    <a:pt x="9752" y="15366"/>
                    <a:pt x="10249" y="17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10131327" y="1546917"/>
              <a:ext cx="405467" cy="37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86" fill="norm" stroke="1" extrusionOk="0">
                  <a:moveTo>
                    <a:pt x="9327" y="3535"/>
                  </a:moveTo>
                  <a:cubicBezTo>
                    <a:pt x="9327" y="2805"/>
                    <a:pt x="9327" y="2075"/>
                    <a:pt x="9123" y="1418"/>
                  </a:cubicBezTo>
                  <a:cubicBezTo>
                    <a:pt x="8919" y="762"/>
                    <a:pt x="8511" y="178"/>
                    <a:pt x="7968" y="32"/>
                  </a:cubicBezTo>
                  <a:cubicBezTo>
                    <a:pt x="7425" y="-114"/>
                    <a:pt x="6745" y="178"/>
                    <a:pt x="5523" y="2075"/>
                  </a:cubicBezTo>
                  <a:cubicBezTo>
                    <a:pt x="4300" y="3972"/>
                    <a:pt x="2534" y="7475"/>
                    <a:pt x="1515" y="10321"/>
                  </a:cubicBezTo>
                  <a:cubicBezTo>
                    <a:pt x="496" y="13167"/>
                    <a:pt x="225" y="15356"/>
                    <a:pt x="89" y="16816"/>
                  </a:cubicBezTo>
                  <a:cubicBezTo>
                    <a:pt x="-47" y="18275"/>
                    <a:pt x="-47" y="19005"/>
                    <a:pt x="225" y="19662"/>
                  </a:cubicBezTo>
                  <a:cubicBezTo>
                    <a:pt x="496" y="20318"/>
                    <a:pt x="1040" y="20902"/>
                    <a:pt x="1991" y="21194"/>
                  </a:cubicBezTo>
                  <a:cubicBezTo>
                    <a:pt x="2942" y="21486"/>
                    <a:pt x="4300" y="21486"/>
                    <a:pt x="5930" y="20902"/>
                  </a:cubicBezTo>
                  <a:cubicBezTo>
                    <a:pt x="7561" y="20318"/>
                    <a:pt x="9462" y="19151"/>
                    <a:pt x="10889" y="17764"/>
                  </a:cubicBezTo>
                  <a:cubicBezTo>
                    <a:pt x="12315" y="16378"/>
                    <a:pt x="13266" y="14772"/>
                    <a:pt x="13674" y="12437"/>
                  </a:cubicBezTo>
                  <a:cubicBezTo>
                    <a:pt x="14081" y="10102"/>
                    <a:pt x="13945" y="7037"/>
                    <a:pt x="13674" y="5213"/>
                  </a:cubicBezTo>
                  <a:cubicBezTo>
                    <a:pt x="13402" y="3389"/>
                    <a:pt x="12994" y="2805"/>
                    <a:pt x="12179" y="2221"/>
                  </a:cubicBezTo>
                  <a:cubicBezTo>
                    <a:pt x="11364" y="1637"/>
                    <a:pt x="10142" y="1054"/>
                    <a:pt x="8647" y="1200"/>
                  </a:cubicBezTo>
                  <a:cubicBezTo>
                    <a:pt x="7153" y="1345"/>
                    <a:pt x="5387" y="2221"/>
                    <a:pt x="4436" y="3024"/>
                  </a:cubicBezTo>
                  <a:cubicBezTo>
                    <a:pt x="3485" y="3827"/>
                    <a:pt x="3349" y="4556"/>
                    <a:pt x="3417" y="5286"/>
                  </a:cubicBezTo>
                  <a:cubicBezTo>
                    <a:pt x="3485" y="6016"/>
                    <a:pt x="3757" y="6745"/>
                    <a:pt x="4911" y="7402"/>
                  </a:cubicBezTo>
                  <a:cubicBezTo>
                    <a:pt x="6066" y="8059"/>
                    <a:pt x="8104" y="8643"/>
                    <a:pt x="11025" y="8570"/>
                  </a:cubicBezTo>
                  <a:cubicBezTo>
                    <a:pt x="13945" y="8497"/>
                    <a:pt x="17749" y="7767"/>
                    <a:pt x="21553" y="7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633232" y="3208720"/>
              <a:ext cx="289345" cy="37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351" fill="norm" stroke="1" extrusionOk="0">
                  <a:moveTo>
                    <a:pt x="416" y="7098"/>
                  </a:moveTo>
                  <a:cubicBezTo>
                    <a:pt x="41" y="6084"/>
                    <a:pt x="-335" y="5069"/>
                    <a:pt x="510" y="3909"/>
                  </a:cubicBezTo>
                  <a:cubicBezTo>
                    <a:pt x="1355" y="2749"/>
                    <a:pt x="3422" y="1445"/>
                    <a:pt x="4924" y="720"/>
                  </a:cubicBezTo>
                  <a:cubicBezTo>
                    <a:pt x="6427" y="-5"/>
                    <a:pt x="7366" y="-150"/>
                    <a:pt x="8493" y="140"/>
                  </a:cubicBezTo>
                  <a:cubicBezTo>
                    <a:pt x="9620" y="430"/>
                    <a:pt x="10935" y="1155"/>
                    <a:pt x="11404" y="3112"/>
                  </a:cubicBezTo>
                  <a:cubicBezTo>
                    <a:pt x="11874" y="5069"/>
                    <a:pt x="11498" y="8258"/>
                    <a:pt x="10559" y="11085"/>
                  </a:cubicBezTo>
                  <a:cubicBezTo>
                    <a:pt x="9620" y="13912"/>
                    <a:pt x="8117" y="16376"/>
                    <a:pt x="7272" y="18043"/>
                  </a:cubicBezTo>
                  <a:cubicBezTo>
                    <a:pt x="6427" y="19710"/>
                    <a:pt x="6239" y="20580"/>
                    <a:pt x="6802" y="21015"/>
                  </a:cubicBezTo>
                  <a:cubicBezTo>
                    <a:pt x="7366" y="21450"/>
                    <a:pt x="8681" y="21450"/>
                    <a:pt x="11216" y="21088"/>
                  </a:cubicBezTo>
                  <a:cubicBezTo>
                    <a:pt x="13752" y="20725"/>
                    <a:pt x="17508" y="20000"/>
                    <a:pt x="21265" y="19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1022245" y="3456527"/>
              <a:ext cx="59343" cy="6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0958" fill="norm" stroke="1" extrusionOk="0">
                  <a:moveTo>
                    <a:pt x="10800" y="5184"/>
                  </a:moveTo>
                  <a:cubicBezTo>
                    <a:pt x="7200" y="7776"/>
                    <a:pt x="3600" y="10368"/>
                    <a:pt x="3150" y="13392"/>
                  </a:cubicBezTo>
                  <a:cubicBezTo>
                    <a:pt x="2700" y="16416"/>
                    <a:pt x="5400" y="19872"/>
                    <a:pt x="9000" y="20736"/>
                  </a:cubicBezTo>
                  <a:cubicBezTo>
                    <a:pt x="12600" y="21600"/>
                    <a:pt x="17100" y="19872"/>
                    <a:pt x="19350" y="16848"/>
                  </a:cubicBezTo>
                  <a:cubicBezTo>
                    <a:pt x="21600" y="13824"/>
                    <a:pt x="21600" y="9504"/>
                    <a:pt x="18000" y="6480"/>
                  </a:cubicBezTo>
                  <a:cubicBezTo>
                    <a:pt x="14400" y="3456"/>
                    <a:pt x="7200" y="1728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1545532" y="3167510"/>
              <a:ext cx="304732" cy="42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361" fill="norm" stroke="1" extrusionOk="0">
                  <a:moveTo>
                    <a:pt x="13788" y="2210"/>
                  </a:moveTo>
                  <a:cubicBezTo>
                    <a:pt x="12896" y="1434"/>
                    <a:pt x="12003" y="658"/>
                    <a:pt x="11111" y="270"/>
                  </a:cubicBezTo>
                  <a:cubicBezTo>
                    <a:pt x="10218" y="-118"/>
                    <a:pt x="9326" y="-118"/>
                    <a:pt x="8255" y="464"/>
                  </a:cubicBezTo>
                  <a:cubicBezTo>
                    <a:pt x="7184" y="1046"/>
                    <a:pt x="5934" y="2210"/>
                    <a:pt x="4417" y="4862"/>
                  </a:cubicBezTo>
                  <a:cubicBezTo>
                    <a:pt x="2899" y="7513"/>
                    <a:pt x="1114" y="11652"/>
                    <a:pt x="400" y="14433"/>
                  </a:cubicBezTo>
                  <a:cubicBezTo>
                    <a:pt x="-314" y="17214"/>
                    <a:pt x="43" y="18636"/>
                    <a:pt x="579" y="19607"/>
                  </a:cubicBezTo>
                  <a:cubicBezTo>
                    <a:pt x="1114" y="20577"/>
                    <a:pt x="1828" y="21094"/>
                    <a:pt x="3256" y="21288"/>
                  </a:cubicBezTo>
                  <a:cubicBezTo>
                    <a:pt x="4684" y="21482"/>
                    <a:pt x="6826" y="21353"/>
                    <a:pt x="9415" y="20059"/>
                  </a:cubicBezTo>
                  <a:cubicBezTo>
                    <a:pt x="12003" y="18766"/>
                    <a:pt x="15038" y="16308"/>
                    <a:pt x="16645" y="13592"/>
                  </a:cubicBezTo>
                  <a:cubicBezTo>
                    <a:pt x="18251" y="10876"/>
                    <a:pt x="18430" y="7901"/>
                    <a:pt x="18162" y="5638"/>
                  </a:cubicBezTo>
                  <a:cubicBezTo>
                    <a:pt x="17894" y="3374"/>
                    <a:pt x="17180" y="1822"/>
                    <a:pt x="15841" y="981"/>
                  </a:cubicBezTo>
                  <a:cubicBezTo>
                    <a:pt x="14503" y="141"/>
                    <a:pt x="12539" y="11"/>
                    <a:pt x="10754" y="399"/>
                  </a:cubicBezTo>
                  <a:cubicBezTo>
                    <a:pt x="8969" y="787"/>
                    <a:pt x="7362" y="1693"/>
                    <a:pt x="6380" y="2469"/>
                  </a:cubicBezTo>
                  <a:cubicBezTo>
                    <a:pt x="5398" y="3245"/>
                    <a:pt x="5041" y="3892"/>
                    <a:pt x="5131" y="4474"/>
                  </a:cubicBezTo>
                  <a:cubicBezTo>
                    <a:pt x="5220" y="5056"/>
                    <a:pt x="5755" y="5573"/>
                    <a:pt x="8076" y="5832"/>
                  </a:cubicBezTo>
                  <a:cubicBezTo>
                    <a:pt x="10397" y="6090"/>
                    <a:pt x="14503" y="6090"/>
                    <a:pt x="17002" y="5961"/>
                  </a:cubicBezTo>
                  <a:cubicBezTo>
                    <a:pt x="19501" y="5832"/>
                    <a:pt x="20393" y="5573"/>
                    <a:pt x="21286" y="5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1685094" y="2933106"/>
              <a:ext cx="134503" cy="155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186" fill="norm" stroke="1" extrusionOk="0">
                  <a:moveTo>
                    <a:pt x="3109" y="5509"/>
                  </a:moveTo>
                  <a:cubicBezTo>
                    <a:pt x="2294" y="7599"/>
                    <a:pt x="1479" y="9689"/>
                    <a:pt x="868" y="11954"/>
                  </a:cubicBezTo>
                  <a:cubicBezTo>
                    <a:pt x="257" y="14218"/>
                    <a:pt x="-151" y="16657"/>
                    <a:pt x="53" y="17005"/>
                  </a:cubicBezTo>
                  <a:cubicBezTo>
                    <a:pt x="257" y="17354"/>
                    <a:pt x="1072" y="15612"/>
                    <a:pt x="2702" y="12825"/>
                  </a:cubicBezTo>
                  <a:cubicBezTo>
                    <a:pt x="4332" y="10038"/>
                    <a:pt x="6777" y="6205"/>
                    <a:pt x="8611" y="3592"/>
                  </a:cubicBezTo>
                  <a:cubicBezTo>
                    <a:pt x="10445" y="980"/>
                    <a:pt x="11668" y="-414"/>
                    <a:pt x="12279" y="109"/>
                  </a:cubicBezTo>
                  <a:cubicBezTo>
                    <a:pt x="12891" y="631"/>
                    <a:pt x="12891" y="3070"/>
                    <a:pt x="14317" y="6902"/>
                  </a:cubicBezTo>
                  <a:cubicBezTo>
                    <a:pt x="15743" y="10734"/>
                    <a:pt x="18596" y="15960"/>
                    <a:pt x="21449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1842916" y="3430867"/>
              <a:ext cx="183686" cy="29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21" fill="norm" stroke="1" extrusionOk="0">
                  <a:moveTo>
                    <a:pt x="863" y="21421"/>
                  </a:moveTo>
                  <a:cubicBezTo>
                    <a:pt x="563" y="16021"/>
                    <a:pt x="263" y="10621"/>
                    <a:pt x="113" y="7455"/>
                  </a:cubicBezTo>
                  <a:cubicBezTo>
                    <a:pt x="-37" y="4290"/>
                    <a:pt x="-37" y="3359"/>
                    <a:pt x="113" y="2428"/>
                  </a:cubicBezTo>
                  <a:cubicBezTo>
                    <a:pt x="263" y="1497"/>
                    <a:pt x="563" y="566"/>
                    <a:pt x="1463" y="193"/>
                  </a:cubicBezTo>
                  <a:cubicBezTo>
                    <a:pt x="2363" y="-179"/>
                    <a:pt x="3863" y="7"/>
                    <a:pt x="4763" y="566"/>
                  </a:cubicBezTo>
                  <a:cubicBezTo>
                    <a:pt x="5663" y="1124"/>
                    <a:pt x="5963" y="2055"/>
                    <a:pt x="6563" y="3266"/>
                  </a:cubicBezTo>
                  <a:cubicBezTo>
                    <a:pt x="7163" y="4476"/>
                    <a:pt x="8063" y="5966"/>
                    <a:pt x="9263" y="6245"/>
                  </a:cubicBezTo>
                  <a:cubicBezTo>
                    <a:pt x="10463" y="6524"/>
                    <a:pt x="11963" y="5593"/>
                    <a:pt x="13013" y="4662"/>
                  </a:cubicBezTo>
                  <a:cubicBezTo>
                    <a:pt x="14063" y="3731"/>
                    <a:pt x="14663" y="2800"/>
                    <a:pt x="15563" y="1962"/>
                  </a:cubicBezTo>
                  <a:cubicBezTo>
                    <a:pt x="16463" y="1124"/>
                    <a:pt x="17663" y="380"/>
                    <a:pt x="18263" y="752"/>
                  </a:cubicBezTo>
                  <a:cubicBezTo>
                    <a:pt x="18863" y="1124"/>
                    <a:pt x="18863" y="2614"/>
                    <a:pt x="18863" y="4383"/>
                  </a:cubicBezTo>
                  <a:cubicBezTo>
                    <a:pt x="18863" y="6152"/>
                    <a:pt x="18863" y="8200"/>
                    <a:pt x="18863" y="9690"/>
                  </a:cubicBezTo>
                  <a:cubicBezTo>
                    <a:pt x="18863" y="11180"/>
                    <a:pt x="18863" y="12111"/>
                    <a:pt x="19313" y="12204"/>
                  </a:cubicBezTo>
                  <a:cubicBezTo>
                    <a:pt x="19763" y="12297"/>
                    <a:pt x="20663" y="11552"/>
                    <a:pt x="21563" y="1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2073819" y="3395192"/>
              <a:ext cx="144454" cy="22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03" fill="norm" stroke="1" extrusionOk="0">
                  <a:moveTo>
                    <a:pt x="3231" y="0"/>
                  </a:moveTo>
                  <a:cubicBezTo>
                    <a:pt x="2094" y="5040"/>
                    <a:pt x="957" y="10080"/>
                    <a:pt x="388" y="13680"/>
                  </a:cubicBezTo>
                  <a:cubicBezTo>
                    <a:pt x="-180" y="17280"/>
                    <a:pt x="-180" y="19440"/>
                    <a:pt x="767" y="20520"/>
                  </a:cubicBezTo>
                  <a:cubicBezTo>
                    <a:pt x="1715" y="21600"/>
                    <a:pt x="3609" y="21600"/>
                    <a:pt x="7209" y="21000"/>
                  </a:cubicBezTo>
                  <a:cubicBezTo>
                    <a:pt x="10809" y="20400"/>
                    <a:pt x="16115" y="19200"/>
                    <a:pt x="21420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2235639" y="3399627"/>
              <a:ext cx="120637" cy="23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037" fill="norm" stroke="1" extrusionOk="0">
                  <a:moveTo>
                    <a:pt x="20808" y="294"/>
                  </a:moveTo>
                  <a:cubicBezTo>
                    <a:pt x="18604" y="61"/>
                    <a:pt x="16400" y="-171"/>
                    <a:pt x="14637" y="177"/>
                  </a:cubicBezTo>
                  <a:cubicBezTo>
                    <a:pt x="12873" y="526"/>
                    <a:pt x="11551" y="1455"/>
                    <a:pt x="8906" y="4010"/>
                  </a:cubicBezTo>
                  <a:cubicBezTo>
                    <a:pt x="6261" y="6564"/>
                    <a:pt x="2294" y="10745"/>
                    <a:pt x="751" y="13997"/>
                  </a:cubicBezTo>
                  <a:cubicBezTo>
                    <a:pt x="-792" y="17248"/>
                    <a:pt x="90" y="19571"/>
                    <a:pt x="2955" y="20500"/>
                  </a:cubicBezTo>
                  <a:cubicBezTo>
                    <a:pt x="5820" y="21429"/>
                    <a:pt x="10669" y="20964"/>
                    <a:pt x="15518" y="20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2241272" y="3533195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3345297" y="3287856"/>
              <a:ext cx="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3391298" y="3264856"/>
              <a:ext cx="92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3483300" y="3253247"/>
              <a:ext cx="130338" cy="26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21600" y="1537"/>
                  </a:moveTo>
                  <a:cubicBezTo>
                    <a:pt x="20329" y="722"/>
                    <a:pt x="19059" y="-93"/>
                    <a:pt x="15247" y="9"/>
                  </a:cubicBezTo>
                  <a:cubicBezTo>
                    <a:pt x="11435" y="111"/>
                    <a:pt x="5082" y="1130"/>
                    <a:pt x="2541" y="2760"/>
                  </a:cubicBezTo>
                  <a:cubicBezTo>
                    <a:pt x="0" y="4390"/>
                    <a:pt x="1271" y="6632"/>
                    <a:pt x="4871" y="9077"/>
                  </a:cubicBezTo>
                  <a:cubicBezTo>
                    <a:pt x="8471" y="11522"/>
                    <a:pt x="14400" y="14171"/>
                    <a:pt x="17365" y="16005"/>
                  </a:cubicBezTo>
                  <a:cubicBezTo>
                    <a:pt x="20329" y="17839"/>
                    <a:pt x="20329" y="18858"/>
                    <a:pt x="19059" y="19673"/>
                  </a:cubicBezTo>
                  <a:cubicBezTo>
                    <a:pt x="17788" y="20488"/>
                    <a:pt x="15247" y="21099"/>
                    <a:pt x="11859" y="21303"/>
                  </a:cubicBezTo>
                  <a:cubicBezTo>
                    <a:pt x="8471" y="21507"/>
                    <a:pt x="4235" y="21303"/>
                    <a:pt x="0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4337862" y="3130582"/>
              <a:ext cx="203463" cy="46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90" fill="norm" stroke="1" extrusionOk="0">
                  <a:moveTo>
                    <a:pt x="7726" y="6236"/>
                  </a:moveTo>
                  <a:cubicBezTo>
                    <a:pt x="8536" y="5761"/>
                    <a:pt x="9346" y="5287"/>
                    <a:pt x="9616" y="5465"/>
                  </a:cubicBezTo>
                  <a:cubicBezTo>
                    <a:pt x="9886" y="5643"/>
                    <a:pt x="9616" y="6473"/>
                    <a:pt x="8536" y="8432"/>
                  </a:cubicBezTo>
                  <a:cubicBezTo>
                    <a:pt x="7456" y="10390"/>
                    <a:pt x="5566" y="13476"/>
                    <a:pt x="4216" y="15612"/>
                  </a:cubicBezTo>
                  <a:cubicBezTo>
                    <a:pt x="2866" y="17748"/>
                    <a:pt x="2056" y="18935"/>
                    <a:pt x="1381" y="19884"/>
                  </a:cubicBezTo>
                  <a:cubicBezTo>
                    <a:pt x="706" y="20834"/>
                    <a:pt x="166" y="21546"/>
                    <a:pt x="31" y="21487"/>
                  </a:cubicBezTo>
                  <a:cubicBezTo>
                    <a:pt x="-104" y="21427"/>
                    <a:pt x="166" y="20597"/>
                    <a:pt x="1651" y="18342"/>
                  </a:cubicBezTo>
                  <a:cubicBezTo>
                    <a:pt x="3136" y="16087"/>
                    <a:pt x="5836" y="12408"/>
                    <a:pt x="8401" y="9262"/>
                  </a:cubicBezTo>
                  <a:cubicBezTo>
                    <a:pt x="10966" y="6117"/>
                    <a:pt x="13396" y="3506"/>
                    <a:pt x="15016" y="1964"/>
                  </a:cubicBezTo>
                  <a:cubicBezTo>
                    <a:pt x="16636" y="421"/>
                    <a:pt x="17446" y="-54"/>
                    <a:pt x="17986" y="5"/>
                  </a:cubicBezTo>
                  <a:cubicBezTo>
                    <a:pt x="18526" y="65"/>
                    <a:pt x="18796" y="658"/>
                    <a:pt x="18931" y="2972"/>
                  </a:cubicBezTo>
                  <a:cubicBezTo>
                    <a:pt x="19066" y="5287"/>
                    <a:pt x="19066" y="9322"/>
                    <a:pt x="19471" y="12348"/>
                  </a:cubicBezTo>
                  <a:cubicBezTo>
                    <a:pt x="19876" y="15375"/>
                    <a:pt x="20686" y="17392"/>
                    <a:pt x="21496" y="19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4387987" y="3395192"/>
              <a:ext cx="184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4733954" y="3096186"/>
              <a:ext cx="244381" cy="40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63" fill="norm" stroke="1" extrusionOk="0">
                  <a:moveTo>
                    <a:pt x="3291" y="8910"/>
                  </a:moveTo>
                  <a:cubicBezTo>
                    <a:pt x="2166" y="11070"/>
                    <a:pt x="1041" y="13230"/>
                    <a:pt x="479" y="13702"/>
                  </a:cubicBezTo>
                  <a:cubicBezTo>
                    <a:pt x="-84" y="14175"/>
                    <a:pt x="-84" y="12960"/>
                    <a:pt x="141" y="11272"/>
                  </a:cubicBezTo>
                  <a:cubicBezTo>
                    <a:pt x="366" y="9585"/>
                    <a:pt x="816" y="7425"/>
                    <a:pt x="1154" y="5940"/>
                  </a:cubicBezTo>
                  <a:cubicBezTo>
                    <a:pt x="1491" y="4455"/>
                    <a:pt x="1716" y="3645"/>
                    <a:pt x="2279" y="3712"/>
                  </a:cubicBezTo>
                  <a:cubicBezTo>
                    <a:pt x="2841" y="3780"/>
                    <a:pt x="3741" y="4725"/>
                    <a:pt x="4979" y="7155"/>
                  </a:cubicBezTo>
                  <a:cubicBezTo>
                    <a:pt x="6216" y="9585"/>
                    <a:pt x="7791" y="13500"/>
                    <a:pt x="9366" y="16065"/>
                  </a:cubicBezTo>
                  <a:cubicBezTo>
                    <a:pt x="10941" y="18630"/>
                    <a:pt x="12516" y="19845"/>
                    <a:pt x="13866" y="20588"/>
                  </a:cubicBezTo>
                  <a:cubicBezTo>
                    <a:pt x="15216" y="21330"/>
                    <a:pt x="16341" y="21600"/>
                    <a:pt x="17241" y="21397"/>
                  </a:cubicBezTo>
                  <a:cubicBezTo>
                    <a:pt x="18141" y="21195"/>
                    <a:pt x="18816" y="20520"/>
                    <a:pt x="19379" y="18023"/>
                  </a:cubicBezTo>
                  <a:cubicBezTo>
                    <a:pt x="19941" y="15525"/>
                    <a:pt x="20391" y="11205"/>
                    <a:pt x="20729" y="7897"/>
                  </a:cubicBezTo>
                  <a:cubicBezTo>
                    <a:pt x="21066" y="4590"/>
                    <a:pt x="21291" y="2295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4737048" y="3203521"/>
              <a:ext cx="1894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400"/>
                    <a:pt x="-1582" y="10800"/>
                    <a:pt x="1118" y="14400"/>
                  </a:cubicBezTo>
                  <a:cubicBezTo>
                    <a:pt x="3818" y="18000"/>
                    <a:pt x="11918" y="198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5806353" y="3341464"/>
              <a:ext cx="337342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2618" y="11670"/>
                    <a:pt x="5236" y="3363"/>
                    <a:pt x="8836" y="870"/>
                  </a:cubicBezTo>
                  <a:cubicBezTo>
                    <a:pt x="12436" y="-1622"/>
                    <a:pt x="17018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5868334" y="3395192"/>
              <a:ext cx="298362" cy="6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230" fill="norm" stroke="1" extrusionOk="0">
                  <a:moveTo>
                    <a:pt x="3249" y="16800"/>
                  </a:moveTo>
                  <a:cubicBezTo>
                    <a:pt x="1785" y="18400"/>
                    <a:pt x="320" y="20000"/>
                    <a:pt x="46" y="20800"/>
                  </a:cubicBezTo>
                  <a:cubicBezTo>
                    <a:pt x="-229" y="21600"/>
                    <a:pt x="686" y="21600"/>
                    <a:pt x="4439" y="18000"/>
                  </a:cubicBezTo>
                  <a:cubicBezTo>
                    <a:pt x="8191" y="14400"/>
                    <a:pt x="14781" y="7200"/>
                    <a:pt x="213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6113026" y="3264856"/>
              <a:ext cx="13540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5" h="21600" fill="norm" stroke="1" extrusionOk="0">
                  <a:moveTo>
                    <a:pt x="0" y="0"/>
                  </a:moveTo>
                  <a:cubicBezTo>
                    <a:pt x="6171" y="1600"/>
                    <a:pt x="12343" y="3200"/>
                    <a:pt x="16200" y="4900"/>
                  </a:cubicBezTo>
                  <a:cubicBezTo>
                    <a:pt x="20057" y="6600"/>
                    <a:pt x="21600" y="8400"/>
                    <a:pt x="19479" y="11200"/>
                  </a:cubicBezTo>
                  <a:cubicBezTo>
                    <a:pt x="17357" y="14000"/>
                    <a:pt x="11571" y="17800"/>
                    <a:pt x="57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6922240" y="3209025"/>
              <a:ext cx="340813" cy="41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10" fill="norm" stroke="1" extrusionOk="0">
                  <a:moveTo>
                    <a:pt x="15577" y="3623"/>
                  </a:moveTo>
                  <a:cubicBezTo>
                    <a:pt x="15577" y="2973"/>
                    <a:pt x="15577" y="2322"/>
                    <a:pt x="15257" y="1672"/>
                  </a:cubicBezTo>
                  <a:cubicBezTo>
                    <a:pt x="14937" y="1021"/>
                    <a:pt x="14297" y="370"/>
                    <a:pt x="13577" y="110"/>
                  </a:cubicBezTo>
                  <a:cubicBezTo>
                    <a:pt x="12857" y="-150"/>
                    <a:pt x="12057" y="-20"/>
                    <a:pt x="10297" y="1281"/>
                  </a:cubicBezTo>
                  <a:cubicBezTo>
                    <a:pt x="8537" y="2583"/>
                    <a:pt x="5817" y="5055"/>
                    <a:pt x="3817" y="7917"/>
                  </a:cubicBezTo>
                  <a:cubicBezTo>
                    <a:pt x="1817" y="10780"/>
                    <a:pt x="537" y="14033"/>
                    <a:pt x="137" y="16310"/>
                  </a:cubicBezTo>
                  <a:cubicBezTo>
                    <a:pt x="-263" y="18587"/>
                    <a:pt x="217" y="19889"/>
                    <a:pt x="1497" y="20604"/>
                  </a:cubicBezTo>
                  <a:cubicBezTo>
                    <a:pt x="2777" y="21320"/>
                    <a:pt x="4857" y="21450"/>
                    <a:pt x="7177" y="20734"/>
                  </a:cubicBezTo>
                  <a:cubicBezTo>
                    <a:pt x="9497" y="20019"/>
                    <a:pt x="12057" y="18457"/>
                    <a:pt x="13897" y="15790"/>
                  </a:cubicBezTo>
                  <a:cubicBezTo>
                    <a:pt x="15737" y="13122"/>
                    <a:pt x="16857" y="9349"/>
                    <a:pt x="17177" y="6616"/>
                  </a:cubicBezTo>
                  <a:cubicBezTo>
                    <a:pt x="17497" y="3884"/>
                    <a:pt x="17017" y="2192"/>
                    <a:pt x="15817" y="1216"/>
                  </a:cubicBezTo>
                  <a:cubicBezTo>
                    <a:pt x="14617" y="240"/>
                    <a:pt x="12697" y="-20"/>
                    <a:pt x="10777" y="566"/>
                  </a:cubicBezTo>
                  <a:cubicBezTo>
                    <a:pt x="8857" y="1151"/>
                    <a:pt x="6937" y="2583"/>
                    <a:pt x="5977" y="3623"/>
                  </a:cubicBezTo>
                  <a:cubicBezTo>
                    <a:pt x="5017" y="4664"/>
                    <a:pt x="5017" y="5315"/>
                    <a:pt x="5337" y="5966"/>
                  </a:cubicBezTo>
                  <a:cubicBezTo>
                    <a:pt x="5657" y="6616"/>
                    <a:pt x="6297" y="7267"/>
                    <a:pt x="9017" y="7332"/>
                  </a:cubicBezTo>
                  <a:cubicBezTo>
                    <a:pt x="11737" y="7397"/>
                    <a:pt x="16537" y="6877"/>
                    <a:pt x="21337" y="6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7076493" y="3002610"/>
              <a:ext cx="155893" cy="127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9" fill="norm" stroke="1" extrusionOk="0">
                  <a:moveTo>
                    <a:pt x="3541" y="6487"/>
                  </a:moveTo>
                  <a:cubicBezTo>
                    <a:pt x="2833" y="8563"/>
                    <a:pt x="2125" y="10640"/>
                    <a:pt x="1416" y="13548"/>
                  </a:cubicBezTo>
                  <a:cubicBezTo>
                    <a:pt x="708" y="16456"/>
                    <a:pt x="0" y="20194"/>
                    <a:pt x="0" y="20610"/>
                  </a:cubicBezTo>
                  <a:cubicBezTo>
                    <a:pt x="0" y="21025"/>
                    <a:pt x="708" y="18117"/>
                    <a:pt x="2302" y="14171"/>
                  </a:cubicBezTo>
                  <a:cubicBezTo>
                    <a:pt x="3895" y="10225"/>
                    <a:pt x="6374" y="5240"/>
                    <a:pt x="8498" y="2540"/>
                  </a:cubicBezTo>
                  <a:cubicBezTo>
                    <a:pt x="10623" y="-160"/>
                    <a:pt x="12393" y="-575"/>
                    <a:pt x="13633" y="671"/>
                  </a:cubicBezTo>
                  <a:cubicBezTo>
                    <a:pt x="14872" y="1917"/>
                    <a:pt x="15580" y="4825"/>
                    <a:pt x="16820" y="8356"/>
                  </a:cubicBezTo>
                  <a:cubicBezTo>
                    <a:pt x="18059" y="11887"/>
                    <a:pt x="19830" y="16040"/>
                    <a:pt x="21600" y="20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7194051" y="3507639"/>
              <a:ext cx="206395" cy="29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0" y="21600"/>
                  </a:moveTo>
                  <a:cubicBezTo>
                    <a:pt x="267" y="17468"/>
                    <a:pt x="533" y="13336"/>
                    <a:pt x="1200" y="10049"/>
                  </a:cubicBezTo>
                  <a:cubicBezTo>
                    <a:pt x="1867" y="6762"/>
                    <a:pt x="2933" y="4320"/>
                    <a:pt x="3867" y="2630"/>
                  </a:cubicBezTo>
                  <a:cubicBezTo>
                    <a:pt x="4800" y="939"/>
                    <a:pt x="5600" y="0"/>
                    <a:pt x="6267" y="0"/>
                  </a:cubicBezTo>
                  <a:cubicBezTo>
                    <a:pt x="6933" y="0"/>
                    <a:pt x="7467" y="939"/>
                    <a:pt x="7867" y="1878"/>
                  </a:cubicBezTo>
                  <a:cubicBezTo>
                    <a:pt x="8267" y="2817"/>
                    <a:pt x="8533" y="3757"/>
                    <a:pt x="9200" y="4508"/>
                  </a:cubicBezTo>
                  <a:cubicBezTo>
                    <a:pt x="9867" y="5259"/>
                    <a:pt x="10933" y="5823"/>
                    <a:pt x="12000" y="5823"/>
                  </a:cubicBezTo>
                  <a:cubicBezTo>
                    <a:pt x="13067" y="5823"/>
                    <a:pt x="14133" y="5259"/>
                    <a:pt x="15067" y="4602"/>
                  </a:cubicBezTo>
                  <a:cubicBezTo>
                    <a:pt x="16000" y="3944"/>
                    <a:pt x="16800" y="3193"/>
                    <a:pt x="17867" y="2442"/>
                  </a:cubicBezTo>
                  <a:cubicBezTo>
                    <a:pt x="18933" y="1690"/>
                    <a:pt x="20267" y="939"/>
                    <a:pt x="20933" y="1127"/>
                  </a:cubicBezTo>
                  <a:cubicBezTo>
                    <a:pt x="21600" y="1315"/>
                    <a:pt x="21600" y="2442"/>
                    <a:pt x="21467" y="4602"/>
                  </a:cubicBezTo>
                  <a:cubicBezTo>
                    <a:pt x="21333" y="6762"/>
                    <a:pt x="21067" y="9955"/>
                    <a:pt x="20800" y="13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7455979" y="3464194"/>
              <a:ext cx="152082" cy="22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48" fill="norm" stroke="1" extrusionOk="0">
                  <a:moveTo>
                    <a:pt x="10623" y="0"/>
                  </a:moveTo>
                  <a:cubicBezTo>
                    <a:pt x="7743" y="4611"/>
                    <a:pt x="4863" y="9222"/>
                    <a:pt x="3063" y="12135"/>
                  </a:cubicBezTo>
                  <a:cubicBezTo>
                    <a:pt x="1263" y="15047"/>
                    <a:pt x="543" y="16261"/>
                    <a:pt x="183" y="17474"/>
                  </a:cubicBezTo>
                  <a:cubicBezTo>
                    <a:pt x="-177" y="18688"/>
                    <a:pt x="-177" y="19901"/>
                    <a:pt x="1803" y="20629"/>
                  </a:cubicBezTo>
                  <a:cubicBezTo>
                    <a:pt x="3783" y="21357"/>
                    <a:pt x="7743" y="21600"/>
                    <a:pt x="11343" y="21357"/>
                  </a:cubicBezTo>
                  <a:cubicBezTo>
                    <a:pt x="14943" y="21115"/>
                    <a:pt x="18183" y="20387"/>
                    <a:pt x="21423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7617825" y="3485563"/>
              <a:ext cx="181907" cy="23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245" fill="norm" stroke="1" extrusionOk="0">
                  <a:moveTo>
                    <a:pt x="21354" y="3555"/>
                  </a:moveTo>
                  <a:cubicBezTo>
                    <a:pt x="21354" y="2418"/>
                    <a:pt x="21354" y="1282"/>
                    <a:pt x="20604" y="599"/>
                  </a:cubicBezTo>
                  <a:cubicBezTo>
                    <a:pt x="19854" y="-83"/>
                    <a:pt x="18354" y="-310"/>
                    <a:pt x="16104" y="599"/>
                  </a:cubicBezTo>
                  <a:cubicBezTo>
                    <a:pt x="13854" y="1509"/>
                    <a:pt x="10854" y="3555"/>
                    <a:pt x="8004" y="6511"/>
                  </a:cubicBezTo>
                  <a:cubicBezTo>
                    <a:pt x="5154" y="9467"/>
                    <a:pt x="2454" y="13332"/>
                    <a:pt x="1104" y="15833"/>
                  </a:cubicBezTo>
                  <a:cubicBezTo>
                    <a:pt x="-246" y="18334"/>
                    <a:pt x="-246" y="19471"/>
                    <a:pt x="504" y="20153"/>
                  </a:cubicBezTo>
                  <a:cubicBezTo>
                    <a:pt x="1254" y="20835"/>
                    <a:pt x="2754" y="21063"/>
                    <a:pt x="5154" y="21176"/>
                  </a:cubicBezTo>
                  <a:cubicBezTo>
                    <a:pt x="7554" y="21290"/>
                    <a:pt x="10854" y="21290"/>
                    <a:pt x="13254" y="20949"/>
                  </a:cubicBezTo>
                  <a:cubicBezTo>
                    <a:pt x="15654" y="20608"/>
                    <a:pt x="17154" y="19926"/>
                    <a:pt x="18654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7669395" y="3602197"/>
              <a:ext cx="168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6457"/>
                    <a:pt x="10473" y="11314"/>
                    <a:pt x="14073" y="7714"/>
                  </a:cubicBezTo>
                  <a:cubicBezTo>
                    <a:pt x="17673" y="4114"/>
                    <a:pt x="1963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8261796" y="3248877"/>
              <a:ext cx="409112" cy="96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844" fill="norm" stroke="1" extrusionOk="0">
                  <a:moveTo>
                    <a:pt x="3093" y="3463"/>
                  </a:moveTo>
                  <a:cubicBezTo>
                    <a:pt x="2693" y="5678"/>
                    <a:pt x="2293" y="7894"/>
                    <a:pt x="1760" y="9278"/>
                  </a:cubicBezTo>
                  <a:cubicBezTo>
                    <a:pt x="1226" y="10663"/>
                    <a:pt x="560" y="11217"/>
                    <a:pt x="493" y="12324"/>
                  </a:cubicBezTo>
                  <a:cubicBezTo>
                    <a:pt x="426" y="13432"/>
                    <a:pt x="960" y="15094"/>
                    <a:pt x="960" y="16755"/>
                  </a:cubicBezTo>
                  <a:cubicBezTo>
                    <a:pt x="960" y="18417"/>
                    <a:pt x="426" y="20078"/>
                    <a:pt x="160" y="19524"/>
                  </a:cubicBezTo>
                  <a:cubicBezTo>
                    <a:pt x="-107" y="18971"/>
                    <a:pt x="-107" y="16201"/>
                    <a:pt x="693" y="12878"/>
                  </a:cubicBezTo>
                  <a:cubicBezTo>
                    <a:pt x="1493" y="9555"/>
                    <a:pt x="3093" y="5678"/>
                    <a:pt x="4560" y="3186"/>
                  </a:cubicBezTo>
                  <a:cubicBezTo>
                    <a:pt x="6026" y="694"/>
                    <a:pt x="7360" y="-414"/>
                    <a:pt x="8226" y="140"/>
                  </a:cubicBezTo>
                  <a:cubicBezTo>
                    <a:pt x="9093" y="694"/>
                    <a:pt x="9493" y="2909"/>
                    <a:pt x="9760" y="5401"/>
                  </a:cubicBezTo>
                  <a:cubicBezTo>
                    <a:pt x="10026" y="7894"/>
                    <a:pt x="10160" y="10663"/>
                    <a:pt x="10426" y="13155"/>
                  </a:cubicBezTo>
                  <a:cubicBezTo>
                    <a:pt x="10693" y="15648"/>
                    <a:pt x="11093" y="17863"/>
                    <a:pt x="11693" y="19248"/>
                  </a:cubicBezTo>
                  <a:cubicBezTo>
                    <a:pt x="12293" y="20632"/>
                    <a:pt x="13093" y="21186"/>
                    <a:pt x="14160" y="20632"/>
                  </a:cubicBezTo>
                  <a:cubicBezTo>
                    <a:pt x="15226" y="20078"/>
                    <a:pt x="16560" y="18417"/>
                    <a:pt x="17693" y="16201"/>
                  </a:cubicBezTo>
                  <a:cubicBezTo>
                    <a:pt x="18826" y="13986"/>
                    <a:pt x="19760" y="11217"/>
                    <a:pt x="20426" y="8724"/>
                  </a:cubicBezTo>
                  <a:cubicBezTo>
                    <a:pt x="21093" y="6232"/>
                    <a:pt x="21493" y="4017"/>
                    <a:pt x="21293" y="3740"/>
                  </a:cubicBezTo>
                  <a:cubicBezTo>
                    <a:pt x="21093" y="3463"/>
                    <a:pt x="20293" y="5124"/>
                    <a:pt x="19493" y="6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8282742" y="3441193"/>
              <a:ext cx="36034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9" y="21600"/>
                  </a:moveTo>
                  <a:cubicBezTo>
                    <a:pt x="460" y="18982"/>
                    <a:pt x="0" y="16364"/>
                    <a:pt x="0" y="13745"/>
                  </a:cubicBezTo>
                  <a:cubicBezTo>
                    <a:pt x="0" y="11127"/>
                    <a:pt x="460" y="8509"/>
                    <a:pt x="1149" y="5891"/>
                  </a:cubicBezTo>
                  <a:cubicBezTo>
                    <a:pt x="1838" y="3273"/>
                    <a:pt x="2757" y="655"/>
                    <a:pt x="4060" y="1309"/>
                  </a:cubicBezTo>
                  <a:cubicBezTo>
                    <a:pt x="5362" y="1964"/>
                    <a:pt x="7047" y="5891"/>
                    <a:pt x="8119" y="9164"/>
                  </a:cubicBezTo>
                  <a:cubicBezTo>
                    <a:pt x="9191" y="12436"/>
                    <a:pt x="9651" y="15055"/>
                    <a:pt x="10723" y="16691"/>
                  </a:cubicBezTo>
                  <a:cubicBezTo>
                    <a:pt x="11796" y="18327"/>
                    <a:pt x="13481" y="18982"/>
                    <a:pt x="15396" y="16036"/>
                  </a:cubicBezTo>
                  <a:cubicBezTo>
                    <a:pt x="17311" y="13091"/>
                    <a:pt x="19455" y="65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8332273" y="3747867"/>
              <a:ext cx="126808" cy="11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90" fill="norm" stroke="1" extrusionOk="0">
                  <a:moveTo>
                    <a:pt x="3291" y="0"/>
                  </a:moveTo>
                  <a:cubicBezTo>
                    <a:pt x="2859" y="4696"/>
                    <a:pt x="2427" y="9391"/>
                    <a:pt x="1779" y="13383"/>
                  </a:cubicBezTo>
                  <a:cubicBezTo>
                    <a:pt x="1131" y="17374"/>
                    <a:pt x="267" y="20661"/>
                    <a:pt x="51" y="21130"/>
                  </a:cubicBezTo>
                  <a:cubicBezTo>
                    <a:pt x="-165" y="21600"/>
                    <a:pt x="267" y="19252"/>
                    <a:pt x="1995" y="15496"/>
                  </a:cubicBezTo>
                  <a:cubicBezTo>
                    <a:pt x="3723" y="11739"/>
                    <a:pt x="6747" y="6574"/>
                    <a:pt x="9555" y="3757"/>
                  </a:cubicBezTo>
                  <a:cubicBezTo>
                    <a:pt x="12363" y="939"/>
                    <a:pt x="14955" y="470"/>
                    <a:pt x="16467" y="1643"/>
                  </a:cubicBezTo>
                  <a:cubicBezTo>
                    <a:pt x="17979" y="2817"/>
                    <a:pt x="18411" y="5635"/>
                    <a:pt x="19059" y="8217"/>
                  </a:cubicBezTo>
                  <a:cubicBezTo>
                    <a:pt x="19707" y="10800"/>
                    <a:pt x="20571" y="13148"/>
                    <a:pt x="21435" y="15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8512747" y="3770867"/>
              <a:ext cx="222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8696751" y="3754854"/>
              <a:ext cx="57611" cy="12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76" fill="norm" stroke="1" extrusionOk="0">
                  <a:moveTo>
                    <a:pt x="0" y="1439"/>
                  </a:moveTo>
                  <a:cubicBezTo>
                    <a:pt x="4696" y="558"/>
                    <a:pt x="9391" y="-324"/>
                    <a:pt x="13617" y="117"/>
                  </a:cubicBezTo>
                  <a:cubicBezTo>
                    <a:pt x="17843" y="558"/>
                    <a:pt x="21600" y="2321"/>
                    <a:pt x="21130" y="6068"/>
                  </a:cubicBezTo>
                  <a:cubicBezTo>
                    <a:pt x="20661" y="9815"/>
                    <a:pt x="15965" y="15545"/>
                    <a:pt x="11269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8799945" y="3717199"/>
              <a:ext cx="181943" cy="14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207" fill="norm" stroke="1" extrusionOk="0">
                  <a:moveTo>
                    <a:pt x="10386" y="0"/>
                  </a:moveTo>
                  <a:cubicBezTo>
                    <a:pt x="10386" y="3857"/>
                    <a:pt x="10386" y="7714"/>
                    <a:pt x="9636" y="11186"/>
                  </a:cubicBezTo>
                  <a:cubicBezTo>
                    <a:pt x="8886" y="14657"/>
                    <a:pt x="7386" y="17743"/>
                    <a:pt x="5736" y="19479"/>
                  </a:cubicBezTo>
                  <a:cubicBezTo>
                    <a:pt x="4086" y="21214"/>
                    <a:pt x="2286" y="21600"/>
                    <a:pt x="1236" y="20829"/>
                  </a:cubicBezTo>
                  <a:cubicBezTo>
                    <a:pt x="186" y="20057"/>
                    <a:pt x="-114" y="18129"/>
                    <a:pt x="36" y="16200"/>
                  </a:cubicBezTo>
                  <a:cubicBezTo>
                    <a:pt x="186" y="14271"/>
                    <a:pt x="786" y="12343"/>
                    <a:pt x="1836" y="11379"/>
                  </a:cubicBezTo>
                  <a:cubicBezTo>
                    <a:pt x="2886" y="10414"/>
                    <a:pt x="4386" y="10414"/>
                    <a:pt x="6636" y="10993"/>
                  </a:cubicBezTo>
                  <a:cubicBezTo>
                    <a:pt x="8886" y="11571"/>
                    <a:pt x="11886" y="12729"/>
                    <a:pt x="14136" y="13307"/>
                  </a:cubicBezTo>
                  <a:cubicBezTo>
                    <a:pt x="16386" y="13886"/>
                    <a:pt x="17886" y="13886"/>
                    <a:pt x="19086" y="13114"/>
                  </a:cubicBezTo>
                  <a:cubicBezTo>
                    <a:pt x="20286" y="12343"/>
                    <a:pt x="21186" y="10800"/>
                    <a:pt x="21336" y="9064"/>
                  </a:cubicBezTo>
                  <a:cubicBezTo>
                    <a:pt x="21486" y="7329"/>
                    <a:pt x="20886" y="5400"/>
                    <a:pt x="18636" y="5400"/>
                  </a:cubicBezTo>
                  <a:cubicBezTo>
                    <a:pt x="16386" y="5400"/>
                    <a:pt x="12486" y="7329"/>
                    <a:pt x="8586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9218096" y="3101734"/>
              <a:ext cx="391011" cy="44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4916"/>
                  </a:moveTo>
                  <a:cubicBezTo>
                    <a:pt x="141" y="8372"/>
                    <a:pt x="282" y="11828"/>
                    <a:pt x="353" y="14173"/>
                  </a:cubicBezTo>
                  <a:cubicBezTo>
                    <a:pt x="424" y="16518"/>
                    <a:pt x="424" y="17752"/>
                    <a:pt x="353" y="18925"/>
                  </a:cubicBezTo>
                  <a:cubicBezTo>
                    <a:pt x="282" y="20097"/>
                    <a:pt x="141" y="21208"/>
                    <a:pt x="71" y="21332"/>
                  </a:cubicBezTo>
                  <a:cubicBezTo>
                    <a:pt x="0" y="21455"/>
                    <a:pt x="0" y="20591"/>
                    <a:pt x="212" y="18122"/>
                  </a:cubicBezTo>
                  <a:cubicBezTo>
                    <a:pt x="424" y="15654"/>
                    <a:pt x="847" y="11581"/>
                    <a:pt x="1482" y="8557"/>
                  </a:cubicBezTo>
                  <a:cubicBezTo>
                    <a:pt x="2118" y="5533"/>
                    <a:pt x="2965" y="3558"/>
                    <a:pt x="3600" y="2262"/>
                  </a:cubicBezTo>
                  <a:cubicBezTo>
                    <a:pt x="4235" y="966"/>
                    <a:pt x="4659" y="349"/>
                    <a:pt x="5224" y="102"/>
                  </a:cubicBezTo>
                  <a:cubicBezTo>
                    <a:pt x="5788" y="-145"/>
                    <a:pt x="6494" y="-22"/>
                    <a:pt x="7341" y="1336"/>
                  </a:cubicBezTo>
                  <a:cubicBezTo>
                    <a:pt x="8188" y="2694"/>
                    <a:pt x="9176" y="5286"/>
                    <a:pt x="10094" y="8125"/>
                  </a:cubicBezTo>
                  <a:cubicBezTo>
                    <a:pt x="11012" y="10964"/>
                    <a:pt x="11859" y="14049"/>
                    <a:pt x="12424" y="15901"/>
                  </a:cubicBezTo>
                  <a:cubicBezTo>
                    <a:pt x="12988" y="17752"/>
                    <a:pt x="13271" y="18369"/>
                    <a:pt x="13694" y="18863"/>
                  </a:cubicBezTo>
                  <a:cubicBezTo>
                    <a:pt x="14118" y="19357"/>
                    <a:pt x="14682" y="19727"/>
                    <a:pt x="15176" y="19665"/>
                  </a:cubicBezTo>
                  <a:cubicBezTo>
                    <a:pt x="15671" y="19604"/>
                    <a:pt x="16094" y="19110"/>
                    <a:pt x="16941" y="16950"/>
                  </a:cubicBezTo>
                  <a:cubicBezTo>
                    <a:pt x="17788" y="14790"/>
                    <a:pt x="19059" y="10964"/>
                    <a:pt x="19765" y="8557"/>
                  </a:cubicBezTo>
                  <a:cubicBezTo>
                    <a:pt x="20471" y="6150"/>
                    <a:pt x="20612" y="5162"/>
                    <a:pt x="20753" y="4237"/>
                  </a:cubicBezTo>
                  <a:cubicBezTo>
                    <a:pt x="20894" y="3311"/>
                    <a:pt x="21035" y="2447"/>
                    <a:pt x="21176" y="2385"/>
                  </a:cubicBezTo>
                  <a:cubicBezTo>
                    <a:pt x="21318" y="2324"/>
                    <a:pt x="21459" y="3064"/>
                    <a:pt x="21600" y="3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9634298" y="3318569"/>
              <a:ext cx="129984" cy="13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366" fill="norm" stroke="1" extrusionOk="0">
                  <a:moveTo>
                    <a:pt x="16767" y="4462"/>
                  </a:moveTo>
                  <a:cubicBezTo>
                    <a:pt x="15137" y="2600"/>
                    <a:pt x="13507" y="738"/>
                    <a:pt x="11673" y="180"/>
                  </a:cubicBezTo>
                  <a:cubicBezTo>
                    <a:pt x="9839" y="-379"/>
                    <a:pt x="7801" y="366"/>
                    <a:pt x="5763" y="2414"/>
                  </a:cubicBezTo>
                  <a:cubicBezTo>
                    <a:pt x="3725" y="4462"/>
                    <a:pt x="1688" y="7814"/>
                    <a:pt x="669" y="10793"/>
                  </a:cubicBezTo>
                  <a:cubicBezTo>
                    <a:pt x="-350" y="13773"/>
                    <a:pt x="-350" y="16380"/>
                    <a:pt x="1688" y="18242"/>
                  </a:cubicBezTo>
                  <a:cubicBezTo>
                    <a:pt x="3725" y="20104"/>
                    <a:pt x="7801" y="21221"/>
                    <a:pt x="11469" y="19545"/>
                  </a:cubicBezTo>
                  <a:cubicBezTo>
                    <a:pt x="15137" y="17869"/>
                    <a:pt x="18397" y="13400"/>
                    <a:pt x="19824" y="10049"/>
                  </a:cubicBezTo>
                  <a:cubicBezTo>
                    <a:pt x="21250" y="6697"/>
                    <a:pt x="20842" y="4462"/>
                    <a:pt x="19620" y="3159"/>
                  </a:cubicBezTo>
                  <a:cubicBezTo>
                    <a:pt x="18397" y="1855"/>
                    <a:pt x="16359" y="1483"/>
                    <a:pt x="14322" y="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9785443" y="3295523"/>
              <a:ext cx="153337" cy="20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0" y="4000"/>
                  </a:moveTo>
                  <a:cubicBezTo>
                    <a:pt x="5040" y="4533"/>
                    <a:pt x="10080" y="5067"/>
                    <a:pt x="13140" y="7067"/>
                  </a:cubicBezTo>
                  <a:cubicBezTo>
                    <a:pt x="16200" y="9067"/>
                    <a:pt x="17280" y="12533"/>
                    <a:pt x="17820" y="14933"/>
                  </a:cubicBezTo>
                  <a:cubicBezTo>
                    <a:pt x="18360" y="17333"/>
                    <a:pt x="18360" y="18667"/>
                    <a:pt x="16740" y="19733"/>
                  </a:cubicBezTo>
                  <a:cubicBezTo>
                    <a:pt x="15120" y="20800"/>
                    <a:pt x="11880" y="21600"/>
                    <a:pt x="9720" y="21067"/>
                  </a:cubicBezTo>
                  <a:cubicBezTo>
                    <a:pt x="7560" y="20533"/>
                    <a:pt x="6480" y="18667"/>
                    <a:pt x="8640" y="14933"/>
                  </a:cubicBezTo>
                  <a:cubicBezTo>
                    <a:pt x="10800" y="11200"/>
                    <a:pt x="16200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10160939" y="3176584"/>
              <a:ext cx="176517" cy="36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463" fill="norm" stroke="1" extrusionOk="0">
                  <a:moveTo>
                    <a:pt x="15537" y="1593"/>
                  </a:moveTo>
                  <a:cubicBezTo>
                    <a:pt x="15537" y="837"/>
                    <a:pt x="15537" y="82"/>
                    <a:pt x="14624" y="7"/>
                  </a:cubicBezTo>
                  <a:cubicBezTo>
                    <a:pt x="13712" y="-69"/>
                    <a:pt x="11886" y="535"/>
                    <a:pt x="9148" y="2876"/>
                  </a:cubicBezTo>
                  <a:cubicBezTo>
                    <a:pt x="6410" y="5218"/>
                    <a:pt x="2759" y="9296"/>
                    <a:pt x="1086" y="12468"/>
                  </a:cubicBezTo>
                  <a:cubicBezTo>
                    <a:pt x="-587" y="15640"/>
                    <a:pt x="-283" y="17906"/>
                    <a:pt x="1695" y="19341"/>
                  </a:cubicBezTo>
                  <a:cubicBezTo>
                    <a:pt x="3672" y="20776"/>
                    <a:pt x="7323" y="21380"/>
                    <a:pt x="10821" y="21455"/>
                  </a:cubicBezTo>
                  <a:cubicBezTo>
                    <a:pt x="14320" y="21531"/>
                    <a:pt x="17667" y="21078"/>
                    <a:pt x="21013" y="20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10362296" y="3247420"/>
              <a:ext cx="304835" cy="28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55" fill="norm" stroke="1" extrusionOk="0">
                  <a:moveTo>
                    <a:pt x="15530" y="1282"/>
                  </a:moveTo>
                  <a:cubicBezTo>
                    <a:pt x="13370" y="530"/>
                    <a:pt x="11210" y="-221"/>
                    <a:pt x="9410" y="61"/>
                  </a:cubicBezTo>
                  <a:cubicBezTo>
                    <a:pt x="7610" y="342"/>
                    <a:pt x="6170" y="1657"/>
                    <a:pt x="4640" y="4005"/>
                  </a:cubicBezTo>
                  <a:cubicBezTo>
                    <a:pt x="3110" y="6353"/>
                    <a:pt x="1490" y="9734"/>
                    <a:pt x="680" y="12551"/>
                  </a:cubicBezTo>
                  <a:cubicBezTo>
                    <a:pt x="-130" y="15369"/>
                    <a:pt x="-130" y="17622"/>
                    <a:pt x="230" y="19031"/>
                  </a:cubicBezTo>
                  <a:cubicBezTo>
                    <a:pt x="590" y="20440"/>
                    <a:pt x="1310" y="21003"/>
                    <a:pt x="2750" y="21191"/>
                  </a:cubicBezTo>
                  <a:cubicBezTo>
                    <a:pt x="4190" y="21379"/>
                    <a:pt x="6350" y="21191"/>
                    <a:pt x="8510" y="20158"/>
                  </a:cubicBezTo>
                  <a:cubicBezTo>
                    <a:pt x="10670" y="19125"/>
                    <a:pt x="12830" y="17247"/>
                    <a:pt x="14180" y="15275"/>
                  </a:cubicBezTo>
                  <a:cubicBezTo>
                    <a:pt x="15530" y="13302"/>
                    <a:pt x="16070" y="11236"/>
                    <a:pt x="15710" y="8889"/>
                  </a:cubicBezTo>
                  <a:cubicBezTo>
                    <a:pt x="15350" y="6541"/>
                    <a:pt x="14090" y="3911"/>
                    <a:pt x="12470" y="2315"/>
                  </a:cubicBezTo>
                  <a:cubicBezTo>
                    <a:pt x="10850" y="718"/>
                    <a:pt x="8870" y="155"/>
                    <a:pt x="7250" y="61"/>
                  </a:cubicBezTo>
                  <a:cubicBezTo>
                    <a:pt x="5630" y="-33"/>
                    <a:pt x="4370" y="342"/>
                    <a:pt x="3650" y="1094"/>
                  </a:cubicBezTo>
                  <a:cubicBezTo>
                    <a:pt x="2930" y="1845"/>
                    <a:pt x="2750" y="2972"/>
                    <a:pt x="3110" y="3911"/>
                  </a:cubicBezTo>
                  <a:cubicBezTo>
                    <a:pt x="3470" y="4850"/>
                    <a:pt x="4370" y="5602"/>
                    <a:pt x="7520" y="6259"/>
                  </a:cubicBezTo>
                  <a:cubicBezTo>
                    <a:pt x="10670" y="6916"/>
                    <a:pt x="16070" y="7480"/>
                    <a:pt x="21470" y="8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10659463" y="3471861"/>
              <a:ext cx="53669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11150140" y="3301593"/>
              <a:ext cx="149285" cy="27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7" fill="norm" stroke="1" extrusionOk="0">
                  <a:moveTo>
                    <a:pt x="20868" y="5425"/>
                  </a:moveTo>
                  <a:cubicBezTo>
                    <a:pt x="21234" y="4443"/>
                    <a:pt x="21600" y="3461"/>
                    <a:pt x="21234" y="2577"/>
                  </a:cubicBezTo>
                  <a:cubicBezTo>
                    <a:pt x="20868" y="1694"/>
                    <a:pt x="19770" y="908"/>
                    <a:pt x="17207" y="417"/>
                  </a:cubicBezTo>
                  <a:cubicBezTo>
                    <a:pt x="14644" y="-74"/>
                    <a:pt x="10617" y="-270"/>
                    <a:pt x="7871" y="614"/>
                  </a:cubicBezTo>
                  <a:cubicBezTo>
                    <a:pt x="5125" y="1497"/>
                    <a:pt x="3661" y="3461"/>
                    <a:pt x="5491" y="5915"/>
                  </a:cubicBezTo>
                  <a:cubicBezTo>
                    <a:pt x="7322" y="8370"/>
                    <a:pt x="12447" y="11315"/>
                    <a:pt x="15559" y="13181"/>
                  </a:cubicBezTo>
                  <a:cubicBezTo>
                    <a:pt x="18671" y="15046"/>
                    <a:pt x="19769" y="15832"/>
                    <a:pt x="20502" y="16715"/>
                  </a:cubicBezTo>
                  <a:cubicBezTo>
                    <a:pt x="21234" y="17599"/>
                    <a:pt x="21600" y="18581"/>
                    <a:pt x="19403" y="19366"/>
                  </a:cubicBezTo>
                  <a:cubicBezTo>
                    <a:pt x="17207" y="20152"/>
                    <a:pt x="12447" y="20741"/>
                    <a:pt x="9152" y="21035"/>
                  </a:cubicBezTo>
                  <a:cubicBezTo>
                    <a:pt x="5858" y="21330"/>
                    <a:pt x="4027" y="21330"/>
                    <a:pt x="2746" y="20545"/>
                  </a:cubicBezTo>
                  <a:cubicBezTo>
                    <a:pt x="1464" y="19759"/>
                    <a:pt x="732" y="18188"/>
                    <a:pt x="0" y="16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11365556" y="3314097"/>
              <a:ext cx="213928" cy="21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166" fill="norm" stroke="1" extrusionOk="0">
                  <a:moveTo>
                    <a:pt x="4500" y="11738"/>
                  </a:moveTo>
                  <a:cubicBezTo>
                    <a:pt x="8058" y="10733"/>
                    <a:pt x="11616" y="9729"/>
                    <a:pt x="13776" y="8598"/>
                  </a:cubicBezTo>
                  <a:cubicBezTo>
                    <a:pt x="15936" y="7468"/>
                    <a:pt x="16698" y="6212"/>
                    <a:pt x="17079" y="4705"/>
                  </a:cubicBezTo>
                  <a:cubicBezTo>
                    <a:pt x="17460" y="3198"/>
                    <a:pt x="17460" y="1440"/>
                    <a:pt x="16698" y="561"/>
                  </a:cubicBezTo>
                  <a:cubicBezTo>
                    <a:pt x="15936" y="-318"/>
                    <a:pt x="14411" y="-318"/>
                    <a:pt x="11616" y="1691"/>
                  </a:cubicBezTo>
                  <a:cubicBezTo>
                    <a:pt x="8820" y="3701"/>
                    <a:pt x="4754" y="7719"/>
                    <a:pt x="2467" y="10984"/>
                  </a:cubicBezTo>
                  <a:cubicBezTo>
                    <a:pt x="180" y="14249"/>
                    <a:pt x="-328" y="16761"/>
                    <a:pt x="180" y="18519"/>
                  </a:cubicBezTo>
                  <a:cubicBezTo>
                    <a:pt x="688" y="20277"/>
                    <a:pt x="2213" y="21282"/>
                    <a:pt x="5898" y="21156"/>
                  </a:cubicBezTo>
                  <a:cubicBezTo>
                    <a:pt x="9583" y="21031"/>
                    <a:pt x="15427" y="19775"/>
                    <a:pt x="21272" y="18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11556483" y="3124297"/>
              <a:ext cx="176338" cy="12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1694"/>
                  </a:moveTo>
                  <a:cubicBezTo>
                    <a:pt x="1565" y="847"/>
                    <a:pt x="3130" y="0"/>
                    <a:pt x="4696" y="0"/>
                  </a:cubicBezTo>
                  <a:cubicBezTo>
                    <a:pt x="6261" y="0"/>
                    <a:pt x="7826" y="847"/>
                    <a:pt x="8139" y="3600"/>
                  </a:cubicBezTo>
                  <a:cubicBezTo>
                    <a:pt x="8452" y="6353"/>
                    <a:pt x="7513" y="11012"/>
                    <a:pt x="6261" y="14188"/>
                  </a:cubicBezTo>
                  <a:cubicBezTo>
                    <a:pt x="5009" y="17365"/>
                    <a:pt x="3443" y="19059"/>
                    <a:pt x="3443" y="20118"/>
                  </a:cubicBezTo>
                  <a:cubicBezTo>
                    <a:pt x="3443" y="21176"/>
                    <a:pt x="5009" y="21600"/>
                    <a:pt x="8296" y="21388"/>
                  </a:cubicBezTo>
                  <a:cubicBezTo>
                    <a:pt x="11583" y="21176"/>
                    <a:pt x="16591" y="20329"/>
                    <a:pt x="21600" y="19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11709819" y="3088519"/>
              <a:ext cx="186576" cy="51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347" fill="norm" stroke="1" extrusionOk="0">
                  <a:moveTo>
                    <a:pt x="11084" y="0"/>
                  </a:moveTo>
                  <a:cubicBezTo>
                    <a:pt x="14211" y="2318"/>
                    <a:pt x="17337" y="4636"/>
                    <a:pt x="19184" y="7060"/>
                  </a:cubicBezTo>
                  <a:cubicBezTo>
                    <a:pt x="21032" y="9483"/>
                    <a:pt x="21600" y="12012"/>
                    <a:pt x="18900" y="14488"/>
                  </a:cubicBezTo>
                  <a:cubicBezTo>
                    <a:pt x="16200" y="16964"/>
                    <a:pt x="10232" y="19387"/>
                    <a:pt x="6537" y="20494"/>
                  </a:cubicBezTo>
                  <a:cubicBezTo>
                    <a:pt x="2842" y="21600"/>
                    <a:pt x="1421" y="21389"/>
                    <a:pt x="0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4226984" y="4601442"/>
              <a:ext cx="291341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15429"/>
                    <a:pt x="9853" y="9257"/>
                    <a:pt x="12789" y="5400"/>
                  </a:cubicBezTo>
                  <a:cubicBezTo>
                    <a:pt x="15726" y="1543"/>
                    <a:pt x="16674" y="0"/>
                    <a:pt x="17811" y="0"/>
                  </a:cubicBezTo>
                  <a:cubicBezTo>
                    <a:pt x="18947" y="0"/>
                    <a:pt x="20274" y="1543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4234651" y="4629553"/>
              <a:ext cx="30667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400"/>
                    <a:pt x="8640" y="13200"/>
                    <a:pt x="12240" y="9600"/>
                  </a:cubicBezTo>
                  <a:cubicBezTo>
                    <a:pt x="15840" y="6000"/>
                    <a:pt x="1872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4488243" y="4499217"/>
              <a:ext cx="13411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600" fill="norm" stroke="1" extrusionOk="0">
                  <a:moveTo>
                    <a:pt x="3444" y="0"/>
                  </a:moveTo>
                  <a:cubicBezTo>
                    <a:pt x="1481" y="0"/>
                    <a:pt x="-483" y="0"/>
                    <a:pt x="106" y="218"/>
                  </a:cubicBezTo>
                  <a:cubicBezTo>
                    <a:pt x="695" y="436"/>
                    <a:pt x="3837" y="873"/>
                    <a:pt x="7764" y="1964"/>
                  </a:cubicBezTo>
                  <a:cubicBezTo>
                    <a:pt x="11692" y="3055"/>
                    <a:pt x="16404" y="4800"/>
                    <a:pt x="18761" y="7418"/>
                  </a:cubicBezTo>
                  <a:cubicBezTo>
                    <a:pt x="21117" y="10036"/>
                    <a:pt x="21117" y="13527"/>
                    <a:pt x="19350" y="16036"/>
                  </a:cubicBezTo>
                  <a:cubicBezTo>
                    <a:pt x="17582" y="18545"/>
                    <a:pt x="14048" y="20073"/>
                    <a:pt x="105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5103879" y="4444094"/>
              <a:ext cx="142795" cy="35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267" fill="norm" stroke="1" extrusionOk="0">
                  <a:moveTo>
                    <a:pt x="20037" y="1000"/>
                  </a:moveTo>
                  <a:cubicBezTo>
                    <a:pt x="18521" y="543"/>
                    <a:pt x="17006" y="87"/>
                    <a:pt x="15300" y="11"/>
                  </a:cubicBezTo>
                  <a:cubicBezTo>
                    <a:pt x="13595" y="-65"/>
                    <a:pt x="11700" y="239"/>
                    <a:pt x="9048" y="1912"/>
                  </a:cubicBezTo>
                  <a:cubicBezTo>
                    <a:pt x="6395" y="3586"/>
                    <a:pt x="2985" y="6628"/>
                    <a:pt x="1279" y="9518"/>
                  </a:cubicBezTo>
                  <a:cubicBezTo>
                    <a:pt x="-426" y="12408"/>
                    <a:pt x="-426" y="15146"/>
                    <a:pt x="1279" y="17200"/>
                  </a:cubicBezTo>
                  <a:cubicBezTo>
                    <a:pt x="2985" y="19253"/>
                    <a:pt x="6395" y="20622"/>
                    <a:pt x="9995" y="21079"/>
                  </a:cubicBezTo>
                  <a:cubicBezTo>
                    <a:pt x="13595" y="21535"/>
                    <a:pt x="17385" y="21079"/>
                    <a:pt x="21174" y="20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5338676" y="4514551"/>
              <a:ext cx="38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937"/>
                    <a:pt x="0" y="9874"/>
                    <a:pt x="720" y="12857"/>
                  </a:cubicBezTo>
                  <a:cubicBezTo>
                    <a:pt x="1440" y="15840"/>
                    <a:pt x="2880" y="16869"/>
                    <a:pt x="5760" y="18000"/>
                  </a:cubicBezTo>
                  <a:cubicBezTo>
                    <a:pt x="8640" y="19131"/>
                    <a:pt x="12960" y="20366"/>
                    <a:pt x="15840" y="20983"/>
                  </a:cubicBezTo>
                  <a:cubicBezTo>
                    <a:pt x="18720" y="21600"/>
                    <a:pt x="2016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5392344" y="4629553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6800"/>
                    <a:pt x="7488" y="12000"/>
                    <a:pt x="11088" y="8400"/>
                  </a:cubicBezTo>
                  <a:cubicBezTo>
                    <a:pt x="14688" y="4800"/>
                    <a:pt x="1814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5592640" y="4537551"/>
              <a:ext cx="175380" cy="20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11" fill="norm" stroke="1" extrusionOk="0">
                  <a:moveTo>
                    <a:pt x="16787" y="0"/>
                  </a:moveTo>
                  <a:cubicBezTo>
                    <a:pt x="16474" y="5725"/>
                    <a:pt x="16161" y="11451"/>
                    <a:pt x="15379" y="15094"/>
                  </a:cubicBezTo>
                  <a:cubicBezTo>
                    <a:pt x="14596" y="18737"/>
                    <a:pt x="13344" y="20299"/>
                    <a:pt x="10996" y="20949"/>
                  </a:cubicBezTo>
                  <a:cubicBezTo>
                    <a:pt x="8648" y="21600"/>
                    <a:pt x="5205" y="21340"/>
                    <a:pt x="3170" y="20429"/>
                  </a:cubicBezTo>
                  <a:cubicBezTo>
                    <a:pt x="1135" y="19518"/>
                    <a:pt x="509" y="17957"/>
                    <a:pt x="196" y="16525"/>
                  </a:cubicBezTo>
                  <a:cubicBezTo>
                    <a:pt x="-117" y="15094"/>
                    <a:pt x="-117" y="13793"/>
                    <a:pt x="666" y="13012"/>
                  </a:cubicBezTo>
                  <a:cubicBezTo>
                    <a:pt x="1448" y="12231"/>
                    <a:pt x="3013" y="11971"/>
                    <a:pt x="5518" y="12882"/>
                  </a:cubicBezTo>
                  <a:cubicBezTo>
                    <a:pt x="8022" y="13793"/>
                    <a:pt x="11466" y="15875"/>
                    <a:pt x="14283" y="17306"/>
                  </a:cubicBezTo>
                  <a:cubicBezTo>
                    <a:pt x="17100" y="18737"/>
                    <a:pt x="19292" y="19518"/>
                    <a:pt x="21483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5814020" y="4476216"/>
              <a:ext cx="13681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9257" y="0"/>
                  </a:moveTo>
                  <a:cubicBezTo>
                    <a:pt x="13886" y="3830"/>
                    <a:pt x="18514" y="7660"/>
                    <a:pt x="20057" y="10877"/>
                  </a:cubicBezTo>
                  <a:cubicBezTo>
                    <a:pt x="21600" y="14094"/>
                    <a:pt x="20057" y="16698"/>
                    <a:pt x="16200" y="18383"/>
                  </a:cubicBezTo>
                  <a:cubicBezTo>
                    <a:pt x="12343" y="20068"/>
                    <a:pt x="6171" y="208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6452009" y="4507680"/>
              <a:ext cx="151696" cy="282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158" fill="norm" stroke="1" extrusionOk="0">
                  <a:moveTo>
                    <a:pt x="20679" y="3954"/>
                  </a:moveTo>
                  <a:cubicBezTo>
                    <a:pt x="19634" y="2616"/>
                    <a:pt x="18589" y="1278"/>
                    <a:pt x="17021" y="514"/>
                  </a:cubicBezTo>
                  <a:cubicBezTo>
                    <a:pt x="15453" y="-251"/>
                    <a:pt x="13363" y="-442"/>
                    <a:pt x="10053" y="1947"/>
                  </a:cubicBezTo>
                  <a:cubicBezTo>
                    <a:pt x="6744" y="4337"/>
                    <a:pt x="2214" y="9307"/>
                    <a:pt x="647" y="12939"/>
                  </a:cubicBezTo>
                  <a:cubicBezTo>
                    <a:pt x="-921" y="16570"/>
                    <a:pt x="473" y="18864"/>
                    <a:pt x="3608" y="20011"/>
                  </a:cubicBezTo>
                  <a:cubicBezTo>
                    <a:pt x="6744" y="21158"/>
                    <a:pt x="11621" y="21158"/>
                    <a:pt x="16498" y="21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6734040" y="4522217"/>
              <a:ext cx="46002" cy="27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21600" y="0"/>
                  </a:moveTo>
                  <a:cubicBezTo>
                    <a:pt x="16800" y="6143"/>
                    <a:pt x="12000" y="12286"/>
                    <a:pt x="9600" y="15952"/>
                  </a:cubicBezTo>
                  <a:cubicBezTo>
                    <a:pt x="7200" y="19618"/>
                    <a:pt x="7200" y="20807"/>
                    <a:pt x="6000" y="21204"/>
                  </a:cubicBezTo>
                  <a:cubicBezTo>
                    <a:pt x="4800" y="21600"/>
                    <a:pt x="2400" y="21204"/>
                    <a:pt x="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6626705" y="4511427"/>
              <a:ext cx="260673" cy="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73" fill="norm" stroke="1" extrusionOk="0">
                  <a:moveTo>
                    <a:pt x="0" y="20073"/>
                  </a:moveTo>
                  <a:cubicBezTo>
                    <a:pt x="635" y="12218"/>
                    <a:pt x="1271" y="4364"/>
                    <a:pt x="4341" y="1418"/>
                  </a:cubicBezTo>
                  <a:cubicBezTo>
                    <a:pt x="7412" y="-1527"/>
                    <a:pt x="12918" y="437"/>
                    <a:pt x="16200" y="4364"/>
                  </a:cubicBezTo>
                  <a:cubicBezTo>
                    <a:pt x="19482" y="8291"/>
                    <a:pt x="20541" y="14182"/>
                    <a:pt x="21600" y="2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6642039" y="4836558"/>
              <a:ext cx="28367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4281" y="19636"/>
                    <a:pt x="8562" y="21600"/>
                    <a:pt x="12162" y="18655"/>
                  </a:cubicBezTo>
                  <a:cubicBezTo>
                    <a:pt x="15762" y="15709"/>
                    <a:pt x="18681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8017145" y="4554157"/>
              <a:ext cx="288598" cy="39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001" fill="norm" stroke="1" extrusionOk="0">
                  <a:moveTo>
                    <a:pt x="14449" y="6494"/>
                  </a:moveTo>
                  <a:cubicBezTo>
                    <a:pt x="14637" y="4443"/>
                    <a:pt x="14825" y="2392"/>
                    <a:pt x="14449" y="1230"/>
                  </a:cubicBezTo>
                  <a:cubicBezTo>
                    <a:pt x="14074" y="68"/>
                    <a:pt x="13134" y="-205"/>
                    <a:pt x="11538" y="137"/>
                  </a:cubicBezTo>
                  <a:cubicBezTo>
                    <a:pt x="9941" y="479"/>
                    <a:pt x="7688" y="1436"/>
                    <a:pt x="5528" y="3418"/>
                  </a:cubicBezTo>
                  <a:cubicBezTo>
                    <a:pt x="3368" y="5400"/>
                    <a:pt x="1301" y="8408"/>
                    <a:pt x="456" y="11347"/>
                  </a:cubicBezTo>
                  <a:cubicBezTo>
                    <a:pt x="-389" y="14286"/>
                    <a:pt x="-13" y="17157"/>
                    <a:pt x="1208" y="18934"/>
                  </a:cubicBezTo>
                  <a:cubicBezTo>
                    <a:pt x="2428" y="20711"/>
                    <a:pt x="4494" y="21395"/>
                    <a:pt x="7030" y="20780"/>
                  </a:cubicBezTo>
                  <a:cubicBezTo>
                    <a:pt x="9566" y="20165"/>
                    <a:pt x="12571" y="18251"/>
                    <a:pt x="14731" y="16200"/>
                  </a:cubicBezTo>
                  <a:cubicBezTo>
                    <a:pt x="16891" y="14149"/>
                    <a:pt x="18206" y="11962"/>
                    <a:pt x="18112" y="9570"/>
                  </a:cubicBezTo>
                  <a:cubicBezTo>
                    <a:pt x="18018" y="7177"/>
                    <a:pt x="16515" y="4580"/>
                    <a:pt x="14731" y="3144"/>
                  </a:cubicBezTo>
                  <a:cubicBezTo>
                    <a:pt x="12947" y="1709"/>
                    <a:pt x="10881" y="1436"/>
                    <a:pt x="9378" y="1436"/>
                  </a:cubicBezTo>
                  <a:cubicBezTo>
                    <a:pt x="7875" y="1436"/>
                    <a:pt x="6936" y="1709"/>
                    <a:pt x="6185" y="2119"/>
                  </a:cubicBezTo>
                  <a:cubicBezTo>
                    <a:pt x="5434" y="2529"/>
                    <a:pt x="4870" y="3076"/>
                    <a:pt x="4494" y="3896"/>
                  </a:cubicBezTo>
                  <a:cubicBezTo>
                    <a:pt x="4119" y="4717"/>
                    <a:pt x="3931" y="5810"/>
                    <a:pt x="4307" y="6494"/>
                  </a:cubicBezTo>
                  <a:cubicBezTo>
                    <a:pt x="4682" y="7177"/>
                    <a:pt x="5621" y="7451"/>
                    <a:pt x="8533" y="7109"/>
                  </a:cubicBezTo>
                  <a:cubicBezTo>
                    <a:pt x="11444" y="6767"/>
                    <a:pt x="16328" y="5810"/>
                    <a:pt x="21211" y="4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8141225" y="4331106"/>
              <a:ext cx="164518" cy="15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827" fill="norm" stroke="1" extrusionOk="0">
                  <a:moveTo>
                    <a:pt x="5441" y="4104"/>
                  </a:moveTo>
                  <a:cubicBezTo>
                    <a:pt x="3780" y="7240"/>
                    <a:pt x="2118" y="10375"/>
                    <a:pt x="1121" y="12814"/>
                  </a:cubicBezTo>
                  <a:cubicBezTo>
                    <a:pt x="124" y="15253"/>
                    <a:pt x="-208" y="16995"/>
                    <a:pt x="124" y="16995"/>
                  </a:cubicBezTo>
                  <a:cubicBezTo>
                    <a:pt x="457" y="16995"/>
                    <a:pt x="1454" y="15253"/>
                    <a:pt x="2783" y="12466"/>
                  </a:cubicBezTo>
                  <a:cubicBezTo>
                    <a:pt x="4112" y="9679"/>
                    <a:pt x="5773" y="5846"/>
                    <a:pt x="7601" y="3233"/>
                  </a:cubicBezTo>
                  <a:cubicBezTo>
                    <a:pt x="9429" y="621"/>
                    <a:pt x="11423" y="-773"/>
                    <a:pt x="13084" y="446"/>
                  </a:cubicBezTo>
                  <a:cubicBezTo>
                    <a:pt x="14746" y="1666"/>
                    <a:pt x="16075" y="5498"/>
                    <a:pt x="17404" y="9330"/>
                  </a:cubicBezTo>
                  <a:cubicBezTo>
                    <a:pt x="18734" y="13163"/>
                    <a:pt x="20063" y="16995"/>
                    <a:pt x="21392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8275076" y="4748282"/>
              <a:ext cx="263797" cy="35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529" fill="norm" stroke="1" extrusionOk="0">
                  <a:moveTo>
                    <a:pt x="0" y="21529"/>
                  </a:moveTo>
                  <a:cubicBezTo>
                    <a:pt x="1246" y="16129"/>
                    <a:pt x="2492" y="10729"/>
                    <a:pt x="3427" y="7412"/>
                  </a:cubicBezTo>
                  <a:cubicBezTo>
                    <a:pt x="4362" y="4095"/>
                    <a:pt x="4985" y="2860"/>
                    <a:pt x="5712" y="1858"/>
                  </a:cubicBezTo>
                  <a:cubicBezTo>
                    <a:pt x="6438" y="855"/>
                    <a:pt x="7269" y="83"/>
                    <a:pt x="7996" y="6"/>
                  </a:cubicBezTo>
                  <a:cubicBezTo>
                    <a:pt x="8723" y="-71"/>
                    <a:pt x="9346" y="546"/>
                    <a:pt x="9969" y="1626"/>
                  </a:cubicBezTo>
                  <a:cubicBezTo>
                    <a:pt x="10592" y="2706"/>
                    <a:pt x="11215" y="4249"/>
                    <a:pt x="12046" y="5329"/>
                  </a:cubicBezTo>
                  <a:cubicBezTo>
                    <a:pt x="12877" y="6409"/>
                    <a:pt x="13915" y="7026"/>
                    <a:pt x="14850" y="6949"/>
                  </a:cubicBezTo>
                  <a:cubicBezTo>
                    <a:pt x="15785" y="6872"/>
                    <a:pt x="16615" y="6100"/>
                    <a:pt x="17342" y="5406"/>
                  </a:cubicBezTo>
                  <a:cubicBezTo>
                    <a:pt x="18069" y="4712"/>
                    <a:pt x="18692" y="4095"/>
                    <a:pt x="19419" y="3400"/>
                  </a:cubicBezTo>
                  <a:cubicBezTo>
                    <a:pt x="20146" y="2706"/>
                    <a:pt x="20977" y="1935"/>
                    <a:pt x="21288" y="1935"/>
                  </a:cubicBezTo>
                  <a:cubicBezTo>
                    <a:pt x="21600" y="1935"/>
                    <a:pt x="21392" y="2706"/>
                    <a:pt x="20977" y="4943"/>
                  </a:cubicBezTo>
                  <a:cubicBezTo>
                    <a:pt x="20562" y="7180"/>
                    <a:pt x="19938" y="10883"/>
                    <a:pt x="19315" y="13660"/>
                  </a:cubicBezTo>
                  <a:cubicBezTo>
                    <a:pt x="18692" y="16438"/>
                    <a:pt x="18069" y="18289"/>
                    <a:pt x="17965" y="18829"/>
                  </a:cubicBezTo>
                  <a:cubicBezTo>
                    <a:pt x="17862" y="19369"/>
                    <a:pt x="18277" y="18598"/>
                    <a:pt x="18692" y="17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8617132" y="4759889"/>
              <a:ext cx="133288" cy="2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53" fill="norm" stroke="1" extrusionOk="0">
                  <a:moveTo>
                    <a:pt x="12696" y="0"/>
                  </a:moveTo>
                  <a:cubicBezTo>
                    <a:pt x="9029" y="5200"/>
                    <a:pt x="5361" y="10400"/>
                    <a:pt x="3323" y="13500"/>
                  </a:cubicBezTo>
                  <a:cubicBezTo>
                    <a:pt x="1285" y="16600"/>
                    <a:pt x="878" y="17600"/>
                    <a:pt x="470" y="18600"/>
                  </a:cubicBezTo>
                  <a:cubicBezTo>
                    <a:pt x="63" y="19600"/>
                    <a:pt x="-345" y="20600"/>
                    <a:pt x="470" y="21100"/>
                  </a:cubicBezTo>
                  <a:cubicBezTo>
                    <a:pt x="1285" y="21600"/>
                    <a:pt x="3323" y="21600"/>
                    <a:pt x="6991" y="20900"/>
                  </a:cubicBezTo>
                  <a:cubicBezTo>
                    <a:pt x="10659" y="20200"/>
                    <a:pt x="15957" y="18800"/>
                    <a:pt x="21255" y="17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8828964" y="4759889"/>
              <a:ext cx="182129" cy="27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99" fill="norm" stroke="1" extrusionOk="0">
                  <a:moveTo>
                    <a:pt x="21380" y="0"/>
                  </a:moveTo>
                  <a:cubicBezTo>
                    <a:pt x="19580" y="0"/>
                    <a:pt x="17780" y="0"/>
                    <a:pt x="15230" y="1189"/>
                  </a:cubicBezTo>
                  <a:cubicBezTo>
                    <a:pt x="12680" y="2378"/>
                    <a:pt x="9380" y="4756"/>
                    <a:pt x="6680" y="7431"/>
                  </a:cubicBezTo>
                  <a:cubicBezTo>
                    <a:pt x="3980" y="10106"/>
                    <a:pt x="1880" y="13079"/>
                    <a:pt x="830" y="15358"/>
                  </a:cubicBezTo>
                  <a:cubicBezTo>
                    <a:pt x="-220" y="17637"/>
                    <a:pt x="-220" y="19222"/>
                    <a:pt x="530" y="20213"/>
                  </a:cubicBezTo>
                  <a:cubicBezTo>
                    <a:pt x="1280" y="21204"/>
                    <a:pt x="2780" y="21600"/>
                    <a:pt x="5780" y="21303"/>
                  </a:cubicBezTo>
                  <a:cubicBezTo>
                    <a:pt x="8780" y="21006"/>
                    <a:pt x="13280" y="20015"/>
                    <a:pt x="17780" y="19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8888423" y="4874892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9495306" y="4667888"/>
              <a:ext cx="228803" cy="32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897" fill="norm" stroke="1" extrusionOk="0">
                  <a:moveTo>
                    <a:pt x="2767" y="4984"/>
                  </a:moveTo>
                  <a:cubicBezTo>
                    <a:pt x="1327" y="6646"/>
                    <a:pt x="-113" y="8308"/>
                    <a:pt x="7" y="11631"/>
                  </a:cubicBezTo>
                  <a:cubicBezTo>
                    <a:pt x="127" y="14954"/>
                    <a:pt x="1807" y="19939"/>
                    <a:pt x="5047" y="20769"/>
                  </a:cubicBezTo>
                  <a:cubicBezTo>
                    <a:pt x="8287" y="21600"/>
                    <a:pt x="13087" y="18277"/>
                    <a:pt x="16087" y="14123"/>
                  </a:cubicBezTo>
                  <a:cubicBezTo>
                    <a:pt x="19087" y="9969"/>
                    <a:pt x="20287" y="4985"/>
                    <a:pt x="214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9632106" y="4560552"/>
              <a:ext cx="2300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6000"/>
                    <a:pt x="16800" y="12000"/>
                    <a:pt x="13200" y="15600"/>
                  </a:cubicBezTo>
                  <a:cubicBezTo>
                    <a:pt x="9600" y="19200"/>
                    <a:pt x="48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9509437" y="4905560"/>
              <a:ext cx="268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9952747" y="4591858"/>
              <a:ext cx="331041" cy="28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51" fill="norm" stroke="1" extrusionOk="0">
                  <a:moveTo>
                    <a:pt x="1585" y="2286"/>
                  </a:moveTo>
                  <a:cubicBezTo>
                    <a:pt x="754" y="1897"/>
                    <a:pt x="-77" y="1508"/>
                    <a:pt x="6" y="1313"/>
                  </a:cubicBezTo>
                  <a:cubicBezTo>
                    <a:pt x="89" y="1119"/>
                    <a:pt x="1086" y="1119"/>
                    <a:pt x="3578" y="924"/>
                  </a:cubicBezTo>
                  <a:cubicBezTo>
                    <a:pt x="6071" y="729"/>
                    <a:pt x="10058" y="340"/>
                    <a:pt x="12468" y="146"/>
                  </a:cubicBezTo>
                  <a:cubicBezTo>
                    <a:pt x="14877" y="-49"/>
                    <a:pt x="15708" y="-49"/>
                    <a:pt x="16705" y="146"/>
                  </a:cubicBezTo>
                  <a:cubicBezTo>
                    <a:pt x="17701" y="340"/>
                    <a:pt x="18865" y="729"/>
                    <a:pt x="19529" y="1410"/>
                  </a:cubicBezTo>
                  <a:cubicBezTo>
                    <a:pt x="20194" y="2092"/>
                    <a:pt x="20360" y="3065"/>
                    <a:pt x="20028" y="3843"/>
                  </a:cubicBezTo>
                  <a:cubicBezTo>
                    <a:pt x="19695" y="4621"/>
                    <a:pt x="18865" y="5205"/>
                    <a:pt x="16788" y="6373"/>
                  </a:cubicBezTo>
                  <a:cubicBezTo>
                    <a:pt x="14711" y="7540"/>
                    <a:pt x="11388" y="9292"/>
                    <a:pt x="8729" y="10848"/>
                  </a:cubicBezTo>
                  <a:cubicBezTo>
                    <a:pt x="6071" y="12405"/>
                    <a:pt x="4077" y="13767"/>
                    <a:pt x="2831" y="15129"/>
                  </a:cubicBezTo>
                  <a:cubicBezTo>
                    <a:pt x="1585" y="16492"/>
                    <a:pt x="1086" y="17854"/>
                    <a:pt x="1335" y="18729"/>
                  </a:cubicBezTo>
                  <a:cubicBezTo>
                    <a:pt x="1585" y="19605"/>
                    <a:pt x="2581" y="19994"/>
                    <a:pt x="5074" y="20383"/>
                  </a:cubicBezTo>
                  <a:cubicBezTo>
                    <a:pt x="7566" y="20773"/>
                    <a:pt x="11554" y="21162"/>
                    <a:pt x="14545" y="21356"/>
                  </a:cubicBezTo>
                  <a:cubicBezTo>
                    <a:pt x="17535" y="21551"/>
                    <a:pt x="19529" y="21551"/>
                    <a:pt x="21523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10260129" y="4775223"/>
              <a:ext cx="161662" cy="147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79" fill="norm" stroke="1" extrusionOk="0">
                  <a:moveTo>
                    <a:pt x="19324" y="0"/>
                  </a:moveTo>
                  <a:cubicBezTo>
                    <a:pt x="16287" y="5492"/>
                    <a:pt x="13249" y="10983"/>
                    <a:pt x="11055" y="14461"/>
                  </a:cubicBezTo>
                  <a:cubicBezTo>
                    <a:pt x="8862" y="17939"/>
                    <a:pt x="7512" y="19403"/>
                    <a:pt x="5993" y="20319"/>
                  </a:cubicBezTo>
                  <a:cubicBezTo>
                    <a:pt x="4474" y="21234"/>
                    <a:pt x="2787" y="21600"/>
                    <a:pt x="1605" y="20502"/>
                  </a:cubicBezTo>
                  <a:cubicBezTo>
                    <a:pt x="424" y="19403"/>
                    <a:pt x="-251" y="16841"/>
                    <a:pt x="86" y="15010"/>
                  </a:cubicBezTo>
                  <a:cubicBezTo>
                    <a:pt x="424" y="13180"/>
                    <a:pt x="1774" y="12081"/>
                    <a:pt x="3461" y="11715"/>
                  </a:cubicBezTo>
                  <a:cubicBezTo>
                    <a:pt x="5149" y="11349"/>
                    <a:pt x="7174" y="11715"/>
                    <a:pt x="10211" y="12997"/>
                  </a:cubicBezTo>
                  <a:cubicBezTo>
                    <a:pt x="13249" y="14278"/>
                    <a:pt x="17299" y="16475"/>
                    <a:pt x="21349" y="18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10406457" y="4782890"/>
              <a:ext cx="11500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3927"/>
                    <a:pt x="13920" y="7855"/>
                    <a:pt x="10320" y="11455"/>
                  </a:cubicBezTo>
                  <a:cubicBezTo>
                    <a:pt x="6720" y="15055"/>
                    <a:pt x="336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0498458" y="4899113"/>
              <a:ext cx="191673" cy="16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fill="norm" stroke="1" extrusionOk="0">
                  <a:moveTo>
                    <a:pt x="0" y="6717"/>
                  </a:moveTo>
                  <a:cubicBezTo>
                    <a:pt x="864" y="5080"/>
                    <a:pt x="1728" y="3444"/>
                    <a:pt x="2880" y="2299"/>
                  </a:cubicBezTo>
                  <a:cubicBezTo>
                    <a:pt x="4032" y="1153"/>
                    <a:pt x="5472" y="499"/>
                    <a:pt x="6912" y="171"/>
                  </a:cubicBezTo>
                  <a:cubicBezTo>
                    <a:pt x="8352" y="-156"/>
                    <a:pt x="9792" y="-156"/>
                    <a:pt x="10800" y="1480"/>
                  </a:cubicBezTo>
                  <a:cubicBezTo>
                    <a:pt x="11808" y="3117"/>
                    <a:pt x="12384" y="6389"/>
                    <a:pt x="11808" y="9335"/>
                  </a:cubicBezTo>
                  <a:cubicBezTo>
                    <a:pt x="11232" y="12280"/>
                    <a:pt x="9504" y="14899"/>
                    <a:pt x="7920" y="16862"/>
                  </a:cubicBezTo>
                  <a:cubicBezTo>
                    <a:pt x="6336" y="18826"/>
                    <a:pt x="4896" y="20135"/>
                    <a:pt x="4896" y="20789"/>
                  </a:cubicBezTo>
                  <a:cubicBezTo>
                    <a:pt x="4896" y="21444"/>
                    <a:pt x="6336" y="21444"/>
                    <a:pt x="9360" y="20462"/>
                  </a:cubicBezTo>
                  <a:cubicBezTo>
                    <a:pt x="12384" y="19480"/>
                    <a:pt x="16992" y="17517"/>
                    <a:pt x="21600" y="15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10881801" y="4798224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11047733" y="4600022"/>
              <a:ext cx="135149" cy="29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0" h="21423" fill="norm" stroke="1" extrusionOk="0">
                  <a:moveTo>
                    <a:pt x="9501" y="6010"/>
                  </a:moveTo>
                  <a:cubicBezTo>
                    <a:pt x="10637" y="5272"/>
                    <a:pt x="11774" y="4533"/>
                    <a:pt x="12532" y="3703"/>
                  </a:cubicBezTo>
                  <a:cubicBezTo>
                    <a:pt x="13290" y="2872"/>
                    <a:pt x="13669" y="1949"/>
                    <a:pt x="12911" y="1303"/>
                  </a:cubicBezTo>
                  <a:cubicBezTo>
                    <a:pt x="12153" y="656"/>
                    <a:pt x="10258" y="287"/>
                    <a:pt x="8364" y="103"/>
                  </a:cubicBezTo>
                  <a:cubicBezTo>
                    <a:pt x="6469" y="-82"/>
                    <a:pt x="4574" y="-82"/>
                    <a:pt x="2680" y="656"/>
                  </a:cubicBezTo>
                  <a:cubicBezTo>
                    <a:pt x="785" y="1395"/>
                    <a:pt x="-1110" y="2872"/>
                    <a:pt x="785" y="5272"/>
                  </a:cubicBezTo>
                  <a:cubicBezTo>
                    <a:pt x="2679" y="7672"/>
                    <a:pt x="8364" y="10995"/>
                    <a:pt x="12153" y="13118"/>
                  </a:cubicBezTo>
                  <a:cubicBezTo>
                    <a:pt x="15943" y="15241"/>
                    <a:pt x="17837" y="16164"/>
                    <a:pt x="18974" y="17087"/>
                  </a:cubicBezTo>
                  <a:cubicBezTo>
                    <a:pt x="20111" y="18010"/>
                    <a:pt x="20490" y="18933"/>
                    <a:pt x="19353" y="19672"/>
                  </a:cubicBezTo>
                  <a:cubicBezTo>
                    <a:pt x="18216" y="20410"/>
                    <a:pt x="15564" y="20964"/>
                    <a:pt x="13101" y="21241"/>
                  </a:cubicBezTo>
                  <a:cubicBezTo>
                    <a:pt x="10637" y="21518"/>
                    <a:pt x="8364" y="21518"/>
                    <a:pt x="6848" y="20964"/>
                  </a:cubicBezTo>
                  <a:cubicBezTo>
                    <a:pt x="5332" y="20410"/>
                    <a:pt x="4574" y="19303"/>
                    <a:pt x="3816" y="1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11203808" y="4639723"/>
              <a:ext cx="237673" cy="22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6" fill="norm" stroke="1" extrusionOk="0">
                  <a:moveTo>
                    <a:pt x="0" y="9025"/>
                  </a:moveTo>
                  <a:cubicBezTo>
                    <a:pt x="4181" y="9025"/>
                    <a:pt x="8361" y="9025"/>
                    <a:pt x="11497" y="8076"/>
                  </a:cubicBezTo>
                  <a:cubicBezTo>
                    <a:pt x="14632" y="7126"/>
                    <a:pt x="16723" y="5227"/>
                    <a:pt x="17536" y="3684"/>
                  </a:cubicBezTo>
                  <a:cubicBezTo>
                    <a:pt x="18348" y="2142"/>
                    <a:pt x="17884" y="955"/>
                    <a:pt x="16839" y="361"/>
                  </a:cubicBezTo>
                  <a:cubicBezTo>
                    <a:pt x="15794" y="-232"/>
                    <a:pt x="14168" y="-232"/>
                    <a:pt x="11613" y="1430"/>
                  </a:cubicBezTo>
                  <a:cubicBezTo>
                    <a:pt x="9058" y="3091"/>
                    <a:pt x="5574" y="6414"/>
                    <a:pt x="3832" y="9500"/>
                  </a:cubicBezTo>
                  <a:cubicBezTo>
                    <a:pt x="2090" y="12586"/>
                    <a:pt x="2090" y="15434"/>
                    <a:pt x="4065" y="17452"/>
                  </a:cubicBezTo>
                  <a:cubicBezTo>
                    <a:pt x="6039" y="19469"/>
                    <a:pt x="9987" y="20656"/>
                    <a:pt x="13239" y="21012"/>
                  </a:cubicBezTo>
                  <a:cubicBezTo>
                    <a:pt x="16490" y="21368"/>
                    <a:pt x="19045" y="20893"/>
                    <a:pt x="21600" y="2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11570532" y="4497567"/>
              <a:ext cx="177622" cy="356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242" fill="norm" stroke="1" extrusionOk="0">
                  <a:moveTo>
                    <a:pt x="21144" y="2380"/>
                  </a:moveTo>
                  <a:cubicBezTo>
                    <a:pt x="20840" y="1467"/>
                    <a:pt x="20536" y="555"/>
                    <a:pt x="19623" y="174"/>
                  </a:cubicBezTo>
                  <a:cubicBezTo>
                    <a:pt x="18710" y="-206"/>
                    <a:pt x="17189" y="-54"/>
                    <a:pt x="14147" y="1543"/>
                  </a:cubicBezTo>
                  <a:cubicBezTo>
                    <a:pt x="11105" y="3140"/>
                    <a:pt x="6541" y="6183"/>
                    <a:pt x="3651" y="9225"/>
                  </a:cubicBezTo>
                  <a:cubicBezTo>
                    <a:pt x="761" y="12267"/>
                    <a:pt x="-456" y="15309"/>
                    <a:pt x="152" y="17363"/>
                  </a:cubicBezTo>
                  <a:cubicBezTo>
                    <a:pt x="761" y="19417"/>
                    <a:pt x="3195" y="20481"/>
                    <a:pt x="6085" y="20938"/>
                  </a:cubicBezTo>
                  <a:cubicBezTo>
                    <a:pt x="8975" y="21394"/>
                    <a:pt x="12321" y="21242"/>
                    <a:pt x="15668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11739758" y="4618400"/>
              <a:ext cx="215402" cy="2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014" fill="norm" stroke="1" extrusionOk="0">
                  <a:moveTo>
                    <a:pt x="19662" y="5673"/>
                  </a:moveTo>
                  <a:cubicBezTo>
                    <a:pt x="19913" y="4673"/>
                    <a:pt x="20164" y="3673"/>
                    <a:pt x="19788" y="2873"/>
                  </a:cubicBezTo>
                  <a:cubicBezTo>
                    <a:pt x="19411" y="2073"/>
                    <a:pt x="18406" y="1473"/>
                    <a:pt x="16020" y="1973"/>
                  </a:cubicBezTo>
                  <a:cubicBezTo>
                    <a:pt x="13634" y="2473"/>
                    <a:pt x="9867" y="4073"/>
                    <a:pt x="6853" y="6873"/>
                  </a:cubicBezTo>
                  <a:cubicBezTo>
                    <a:pt x="3839" y="9673"/>
                    <a:pt x="1578" y="13673"/>
                    <a:pt x="574" y="16273"/>
                  </a:cubicBezTo>
                  <a:cubicBezTo>
                    <a:pt x="-431" y="18873"/>
                    <a:pt x="-180" y="20073"/>
                    <a:pt x="1829" y="20673"/>
                  </a:cubicBezTo>
                  <a:cubicBezTo>
                    <a:pt x="3839" y="21273"/>
                    <a:pt x="7606" y="21273"/>
                    <a:pt x="10620" y="19073"/>
                  </a:cubicBezTo>
                  <a:cubicBezTo>
                    <a:pt x="13634" y="16873"/>
                    <a:pt x="15895" y="12473"/>
                    <a:pt x="16774" y="9073"/>
                  </a:cubicBezTo>
                  <a:cubicBezTo>
                    <a:pt x="17653" y="5673"/>
                    <a:pt x="17150" y="3273"/>
                    <a:pt x="15643" y="1773"/>
                  </a:cubicBezTo>
                  <a:cubicBezTo>
                    <a:pt x="14136" y="273"/>
                    <a:pt x="11625" y="-327"/>
                    <a:pt x="9364" y="173"/>
                  </a:cubicBezTo>
                  <a:cubicBezTo>
                    <a:pt x="7104" y="673"/>
                    <a:pt x="5095" y="2273"/>
                    <a:pt x="4090" y="3873"/>
                  </a:cubicBezTo>
                  <a:cubicBezTo>
                    <a:pt x="3085" y="5473"/>
                    <a:pt x="3085" y="7073"/>
                    <a:pt x="5220" y="8173"/>
                  </a:cubicBezTo>
                  <a:cubicBezTo>
                    <a:pt x="7355" y="9273"/>
                    <a:pt x="11625" y="9873"/>
                    <a:pt x="14639" y="9573"/>
                  </a:cubicBezTo>
                  <a:cubicBezTo>
                    <a:pt x="17653" y="9273"/>
                    <a:pt x="19411" y="8073"/>
                    <a:pt x="21169" y="6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11832489" y="4450661"/>
              <a:ext cx="120115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51" y="322"/>
                  </a:moveTo>
                  <a:cubicBezTo>
                    <a:pt x="7353" y="3546"/>
                    <a:pt x="5055" y="6770"/>
                    <a:pt x="3217" y="9833"/>
                  </a:cubicBezTo>
                  <a:cubicBezTo>
                    <a:pt x="1379" y="12896"/>
                    <a:pt x="0" y="15797"/>
                    <a:pt x="0" y="16603"/>
                  </a:cubicBezTo>
                  <a:cubicBezTo>
                    <a:pt x="0" y="17409"/>
                    <a:pt x="1379" y="16119"/>
                    <a:pt x="3906" y="13540"/>
                  </a:cubicBezTo>
                  <a:cubicBezTo>
                    <a:pt x="6434" y="10961"/>
                    <a:pt x="10111" y="7093"/>
                    <a:pt x="13098" y="4352"/>
                  </a:cubicBezTo>
                  <a:cubicBezTo>
                    <a:pt x="16085" y="1612"/>
                    <a:pt x="18383" y="0"/>
                    <a:pt x="19762" y="0"/>
                  </a:cubicBezTo>
                  <a:cubicBezTo>
                    <a:pt x="21140" y="0"/>
                    <a:pt x="21600" y="1612"/>
                    <a:pt x="21600" y="5481"/>
                  </a:cubicBezTo>
                  <a:cubicBezTo>
                    <a:pt x="21600" y="9349"/>
                    <a:pt x="21140" y="15475"/>
                    <a:pt x="206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11955159" y="4786615"/>
              <a:ext cx="460011" cy="24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1496"/>
                  </a:moveTo>
                  <a:cubicBezTo>
                    <a:pt x="720" y="16039"/>
                    <a:pt x="1440" y="10582"/>
                    <a:pt x="1920" y="7285"/>
                  </a:cubicBezTo>
                  <a:cubicBezTo>
                    <a:pt x="2400" y="3989"/>
                    <a:pt x="2640" y="2852"/>
                    <a:pt x="2940" y="1829"/>
                  </a:cubicBezTo>
                  <a:cubicBezTo>
                    <a:pt x="3240" y="805"/>
                    <a:pt x="3600" y="-104"/>
                    <a:pt x="3780" y="10"/>
                  </a:cubicBezTo>
                  <a:cubicBezTo>
                    <a:pt x="3960" y="123"/>
                    <a:pt x="3960" y="1260"/>
                    <a:pt x="3960" y="2397"/>
                  </a:cubicBezTo>
                  <a:cubicBezTo>
                    <a:pt x="3960" y="3534"/>
                    <a:pt x="3960" y="4671"/>
                    <a:pt x="4260" y="5467"/>
                  </a:cubicBezTo>
                  <a:cubicBezTo>
                    <a:pt x="4560" y="6262"/>
                    <a:pt x="5160" y="6717"/>
                    <a:pt x="5760" y="6376"/>
                  </a:cubicBezTo>
                  <a:cubicBezTo>
                    <a:pt x="6360" y="6035"/>
                    <a:pt x="6960" y="4898"/>
                    <a:pt x="7560" y="4102"/>
                  </a:cubicBezTo>
                  <a:cubicBezTo>
                    <a:pt x="8160" y="3307"/>
                    <a:pt x="8760" y="2852"/>
                    <a:pt x="9060" y="3193"/>
                  </a:cubicBezTo>
                  <a:cubicBezTo>
                    <a:pt x="9360" y="3534"/>
                    <a:pt x="9360" y="4671"/>
                    <a:pt x="9300" y="6035"/>
                  </a:cubicBezTo>
                  <a:cubicBezTo>
                    <a:pt x="9240" y="7399"/>
                    <a:pt x="9120" y="8991"/>
                    <a:pt x="9060" y="10355"/>
                  </a:cubicBezTo>
                  <a:cubicBezTo>
                    <a:pt x="9000" y="11719"/>
                    <a:pt x="9000" y="12856"/>
                    <a:pt x="9300" y="13197"/>
                  </a:cubicBezTo>
                  <a:cubicBezTo>
                    <a:pt x="9600" y="13538"/>
                    <a:pt x="10200" y="13083"/>
                    <a:pt x="11160" y="11264"/>
                  </a:cubicBezTo>
                  <a:cubicBezTo>
                    <a:pt x="12120" y="9445"/>
                    <a:pt x="13440" y="6262"/>
                    <a:pt x="14340" y="4330"/>
                  </a:cubicBezTo>
                  <a:cubicBezTo>
                    <a:pt x="15240" y="2397"/>
                    <a:pt x="15720" y="1715"/>
                    <a:pt x="15780" y="1942"/>
                  </a:cubicBezTo>
                  <a:cubicBezTo>
                    <a:pt x="15840" y="2170"/>
                    <a:pt x="15480" y="3307"/>
                    <a:pt x="14820" y="5353"/>
                  </a:cubicBezTo>
                  <a:cubicBezTo>
                    <a:pt x="14160" y="7399"/>
                    <a:pt x="13200" y="10355"/>
                    <a:pt x="12660" y="12515"/>
                  </a:cubicBezTo>
                  <a:cubicBezTo>
                    <a:pt x="12120" y="14675"/>
                    <a:pt x="12000" y="16039"/>
                    <a:pt x="12240" y="16835"/>
                  </a:cubicBezTo>
                  <a:cubicBezTo>
                    <a:pt x="12480" y="17631"/>
                    <a:pt x="13080" y="17858"/>
                    <a:pt x="14460" y="17744"/>
                  </a:cubicBezTo>
                  <a:cubicBezTo>
                    <a:pt x="15840" y="17631"/>
                    <a:pt x="18000" y="17176"/>
                    <a:pt x="19320" y="16608"/>
                  </a:cubicBezTo>
                  <a:cubicBezTo>
                    <a:pt x="20640" y="16039"/>
                    <a:pt x="21120" y="15357"/>
                    <a:pt x="21600" y="14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12427519" y="4828891"/>
              <a:ext cx="286657" cy="16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72" fill="norm" stroke="1" extrusionOk="0">
                  <a:moveTo>
                    <a:pt x="11021" y="0"/>
                  </a:moveTo>
                  <a:cubicBezTo>
                    <a:pt x="8748" y="997"/>
                    <a:pt x="6474" y="1994"/>
                    <a:pt x="4485" y="3988"/>
                  </a:cubicBezTo>
                  <a:cubicBezTo>
                    <a:pt x="2495" y="5982"/>
                    <a:pt x="790" y="8972"/>
                    <a:pt x="221" y="11963"/>
                  </a:cubicBezTo>
                  <a:cubicBezTo>
                    <a:pt x="-347" y="14954"/>
                    <a:pt x="221" y="17945"/>
                    <a:pt x="1453" y="19606"/>
                  </a:cubicBezTo>
                  <a:cubicBezTo>
                    <a:pt x="2685" y="21268"/>
                    <a:pt x="4579" y="21600"/>
                    <a:pt x="6000" y="21434"/>
                  </a:cubicBezTo>
                  <a:cubicBezTo>
                    <a:pt x="7421" y="21268"/>
                    <a:pt x="8369" y="20603"/>
                    <a:pt x="8842" y="19274"/>
                  </a:cubicBezTo>
                  <a:cubicBezTo>
                    <a:pt x="9316" y="17945"/>
                    <a:pt x="9316" y="15951"/>
                    <a:pt x="10074" y="14954"/>
                  </a:cubicBezTo>
                  <a:cubicBezTo>
                    <a:pt x="10832" y="13957"/>
                    <a:pt x="12348" y="13957"/>
                    <a:pt x="14337" y="12794"/>
                  </a:cubicBezTo>
                  <a:cubicBezTo>
                    <a:pt x="16327" y="11631"/>
                    <a:pt x="18790" y="9305"/>
                    <a:pt x="21253" y="6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12606840" y="4591219"/>
              <a:ext cx="218230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18621" y="0"/>
                  </a:moveTo>
                  <a:cubicBezTo>
                    <a:pt x="20110" y="3471"/>
                    <a:pt x="21600" y="6943"/>
                    <a:pt x="21103" y="10221"/>
                  </a:cubicBezTo>
                  <a:cubicBezTo>
                    <a:pt x="20607" y="13500"/>
                    <a:pt x="18124" y="16586"/>
                    <a:pt x="14276" y="18450"/>
                  </a:cubicBezTo>
                  <a:cubicBezTo>
                    <a:pt x="10428" y="20314"/>
                    <a:pt x="5214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12496812" y="4810022"/>
              <a:ext cx="194363" cy="21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265" fill="norm" stroke="1" extrusionOk="0">
                  <a:moveTo>
                    <a:pt x="12077" y="1833"/>
                  </a:moveTo>
                  <a:cubicBezTo>
                    <a:pt x="13199" y="1088"/>
                    <a:pt x="14321" y="344"/>
                    <a:pt x="14181" y="95"/>
                  </a:cubicBezTo>
                  <a:cubicBezTo>
                    <a:pt x="14040" y="-153"/>
                    <a:pt x="12638" y="95"/>
                    <a:pt x="10534" y="716"/>
                  </a:cubicBezTo>
                  <a:cubicBezTo>
                    <a:pt x="8430" y="1337"/>
                    <a:pt x="5625" y="2330"/>
                    <a:pt x="3661" y="4813"/>
                  </a:cubicBezTo>
                  <a:cubicBezTo>
                    <a:pt x="1698" y="7295"/>
                    <a:pt x="576" y="11268"/>
                    <a:pt x="155" y="13875"/>
                  </a:cubicBezTo>
                  <a:cubicBezTo>
                    <a:pt x="-266" y="16481"/>
                    <a:pt x="15" y="17723"/>
                    <a:pt x="2960" y="18840"/>
                  </a:cubicBezTo>
                  <a:cubicBezTo>
                    <a:pt x="5905" y="19957"/>
                    <a:pt x="11516" y="20950"/>
                    <a:pt x="15022" y="21199"/>
                  </a:cubicBezTo>
                  <a:cubicBezTo>
                    <a:pt x="18529" y="21447"/>
                    <a:pt x="19931" y="20950"/>
                    <a:pt x="21334" y="20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12507171" y="4943214"/>
              <a:ext cx="19933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831" y="11375"/>
                    <a:pt x="1662" y="2735"/>
                    <a:pt x="5262" y="575"/>
                  </a:cubicBezTo>
                  <a:cubicBezTo>
                    <a:pt x="8862" y="-1585"/>
                    <a:pt x="15231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835290" y="6279141"/>
              <a:ext cx="198770" cy="32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518" fill="norm" stroke="1" extrusionOk="0">
                  <a:moveTo>
                    <a:pt x="308" y="4547"/>
                  </a:moveTo>
                  <a:cubicBezTo>
                    <a:pt x="42" y="3518"/>
                    <a:pt x="-225" y="2489"/>
                    <a:pt x="308" y="1718"/>
                  </a:cubicBezTo>
                  <a:cubicBezTo>
                    <a:pt x="842" y="947"/>
                    <a:pt x="2175" y="432"/>
                    <a:pt x="4975" y="175"/>
                  </a:cubicBezTo>
                  <a:cubicBezTo>
                    <a:pt x="7775" y="-82"/>
                    <a:pt x="12042" y="-82"/>
                    <a:pt x="14575" y="347"/>
                  </a:cubicBezTo>
                  <a:cubicBezTo>
                    <a:pt x="17108" y="775"/>
                    <a:pt x="17908" y="1632"/>
                    <a:pt x="17108" y="3175"/>
                  </a:cubicBezTo>
                  <a:cubicBezTo>
                    <a:pt x="16308" y="4718"/>
                    <a:pt x="13908" y="6947"/>
                    <a:pt x="11775" y="8232"/>
                  </a:cubicBezTo>
                  <a:cubicBezTo>
                    <a:pt x="9642" y="9518"/>
                    <a:pt x="7775" y="9861"/>
                    <a:pt x="7908" y="9947"/>
                  </a:cubicBezTo>
                  <a:cubicBezTo>
                    <a:pt x="8042" y="10032"/>
                    <a:pt x="10175" y="9861"/>
                    <a:pt x="12575" y="10204"/>
                  </a:cubicBezTo>
                  <a:cubicBezTo>
                    <a:pt x="14975" y="10547"/>
                    <a:pt x="17642" y="11404"/>
                    <a:pt x="19242" y="12689"/>
                  </a:cubicBezTo>
                  <a:cubicBezTo>
                    <a:pt x="20842" y="13975"/>
                    <a:pt x="21375" y="15689"/>
                    <a:pt x="19775" y="17232"/>
                  </a:cubicBezTo>
                  <a:cubicBezTo>
                    <a:pt x="18175" y="18775"/>
                    <a:pt x="14442" y="20147"/>
                    <a:pt x="10708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1137247" y="6505210"/>
              <a:ext cx="92003" cy="3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6" fill="norm" stroke="1" extrusionOk="0">
                  <a:moveTo>
                    <a:pt x="21600" y="1642"/>
                  </a:moveTo>
                  <a:cubicBezTo>
                    <a:pt x="18600" y="1642"/>
                    <a:pt x="15600" y="1642"/>
                    <a:pt x="13200" y="4727"/>
                  </a:cubicBezTo>
                  <a:cubicBezTo>
                    <a:pt x="10800" y="7813"/>
                    <a:pt x="9000" y="13985"/>
                    <a:pt x="9300" y="13985"/>
                  </a:cubicBezTo>
                  <a:cubicBezTo>
                    <a:pt x="9600" y="13985"/>
                    <a:pt x="12000" y="7813"/>
                    <a:pt x="11100" y="3956"/>
                  </a:cubicBezTo>
                  <a:cubicBezTo>
                    <a:pt x="10200" y="99"/>
                    <a:pt x="6000" y="-1444"/>
                    <a:pt x="3600" y="1642"/>
                  </a:cubicBezTo>
                  <a:cubicBezTo>
                    <a:pt x="1200" y="4727"/>
                    <a:pt x="600" y="12442"/>
                    <a:pt x="0" y="20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1698368" y="6213824"/>
              <a:ext cx="328234" cy="43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155" fill="norm" stroke="1" extrusionOk="0">
                  <a:moveTo>
                    <a:pt x="16355" y="3096"/>
                  </a:moveTo>
                  <a:cubicBezTo>
                    <a:pt x="15026" y="2232"/>
                    <a:pt x="13697" y="1368"/>
                    <a:pt x="12368" y="874"/>
                  </a:cubicBezTo>
                  <a:cubicBezTo>
                    <a:pt x="11038" y="380"/>
                    <a:pt x="9709" y="257"/>
                    <a:pt x="8214" y="936"/>
                  </a:cubicBezTo>
                  <a:cubicBezTo>
                    <a:pt x="6718" y="1614"/>
                    <a:pt x="5057" y="3096"/>
                    <a:pt x="3478" y="5626"/>
                  </a:cubicBezTo>
                  <a:cubicBezTo>
                    <a:pt x="1900" y="8156"/>
                    <a:pt x="405" y="11736"/>
                    <a:pt x="72" y="14451"/>
                  </a:cubicBezTo>
                  <a:cubicBezTo>
                    <a:pt x="-260" y="17166"/>
                    <a:pt x="571" y="19018"/>
                    <a:pt x="2149" y="20067"/>
                  </a:cubicBezTo>
                  <a:cubicBezTo>
                    <a:pt x="3728" y="21116"/>
                    <a:pt x="6054" y="21363"/>
                    <a:pt x="8214" y="20993"/>
                  </a:cubicBezTo>
                  <a:cubicBezTo>
                    <a:pt x="10374" y="20622"/>
                    <a:pt x="12368" y="19635"/>
                    <a:pt x="14112" y="17413"/>
                  </a:cubicBezTo>
                  <a:cubicBezTo>
                    <a:pt x="15857" y="15192"/>
                    <a:pt x="17352" y="11736"/>
                    <a:pt x="17685" y="8712"/>
                  </a:cubicBezTo>
                  <a:cubicBezTo>
                    <a:pt x="18017" y="5688"/>
                    <a:pt x="17186" y="3096"/>
                    <a:pt x="15857" y="1614"/>
                  </a:cubicBezTo>
                  <a:cubicBezTo>
                    <a:pt x="14528" y="133"/>
                    <a:pt x="12700" y="-237"/>
                    <a:pt x="11038" y="133"/>
                  </a:cubicBezTo>
                  <a:cubicBezTo>
                    <a:pt x="9377" y="504"/>
                    <a:pt x="7882" y="1614"/>
                    <a:pt x="6968" y="2602"/>
                  </a:cubicBezTo>
                  <a:cubicBezTo>
                    <a:pt x="6054" y="3589"/>
                    <a:pt x="5722" y="4453"/>
                    <a:pt x="5555" y="5194"/>
                  </a:cubicBezTo>
                  <a:cubicBezTo>
                    <a:pt x="5389" y="5934"/>
                    <a:pt x="5389" y="6552"/>
                    <a:pt x="6469" y="7107"/>
                  </a:cubicBezTo>
                  <a:cubicBezTo>
                    <a:pt x="7549" y="7662"/>
                    <a:pt x="9709" y="8156"/>
                    <a:pt x="12368" y="7971"/>
                  </a:cubicBezTo>
                  <a:cubicBezTo>
                    <a:pt x="15026" y="7786"/>
                    <a:pt x="18183" y="6922"/>
                    <a:pt x="21340" y="6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1850263" y="5968695"/>
              <a:ext cx="130338" cy="18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6510"/>
                  </a:moveTo>
                  <a:cubicBezTo>
                    <a:pt x="3388" y="7693"/>
                    <a:pt x="1694" y="8877"/>
                    <a:pt x="847" y="10208"/>
                  </a:cubicBezTo>
                  <a:cubicBezTo>
                    <a:pt x="0" y="11540"/>
                    <a:pt x="0" y="13019"/>
                    <a:pt x="0" y="14499"/>
                  </a:cubicBezTo>
                  <a:cubicBezTo>
                    <a:pt x="0" y="15978"/>
                    <a:pt x="0" y="17458"/>
                    <a:pt x="212" y="17162"/>
                  </a:cubicBezTo>
                  <a:cubicBezTo>
                    <a:pt x="424" y="16866"/>
                    <a:pt x="847" y="14795"/>
                    <a:pt x="2118" y="12132"/>
                  </a:cubicBezTo>
                  <a:cubicBezTo>
                    <a:pt x="3388" y="9469"/>
                    <a:pt x="5506" y="6214"/>
                    <a:pt x="7200" y="3847"/>
                  </a:cubicBezTo>
                  <a:cubicBezTo>
                    <a:pt x="8894" y="1479"/>
                    <a:pt x="10165" y="0"/>
                    <a:pt x="11224" y="0"/>
                  </a:cubicBezTo>
                  <a:cubicBezTo>
                    <a:pt x="12282" y="0"/>
                    <a:pt x="13129" y="1479"/>
                    <a:pt x="14824" y="5326"/>
                  </a:cubicBezTo>
                  <a:cubicBezTo>
                    <a:pt x="16518" y="9173"/>
                    <a:pt x="19059" y="153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2041934" y="6580655"/>
              <a:ext cx="199339" cy="31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21519"/>
                  </a:moveTo>
                  <a:cubicBezTo>
                    <a:pt x="554" y="16562"/>
                    <a:pt x="1108" y="11604"/>
                    <a:pt x="1800" y="8329"/>
                  </a:cubicBezTo>
                  <a:cubicBezTo>
                    <a:pt x="2492" y="5053"/>
                    <a:pt x="3323" y="3460"/>
                    <a:pt x="4015" y="2221"/>
                  </a:cubicBezTo>
                  <a:cubicBezTo>
                    <a:pt x="4708" y="981"/>
                    <a:pt x="5262" y="96"/>
                    <a:pt x="6092" y="8"/>
                  </a:cubicBezTo>
                  <a:cubicBezTo>
                    <a:pt x="6923" y="-81"/>
                    <a:pt x="8031" y="627"/>
                    <a:pt x="8723" y="1424"/>
                  </a:cubicBezTo>
                  <a:cubicBezTo>
                    <a:pt x="9415" y="2221"/>
                    <a:pt x="9692" y="3106"/>
                    <a:pt x="9969" y="4080"/>
                  </a:cubicBezTo>
                  <a:cubicBezTo>
                    <a:pt x="10246" y="5053"/>
                    <a:pt x="10523" y="6116"/>
                    <a:pt x="11354" y="6647"/>
                  </a:cubicBezTo>
                  <a:cubicBezTo>
                    <a:pt x="12185" y="7178"/>
                    <a:pt x="13569" y="7178"/>
                    <a:pt x="15092" y="6204"/>
                  </a:cubicBezTo>
                  <a:cubicBezTo>
                    <a:pt x="16615" y="5230"/>
                    <a:pt x="18277" y="3283"/>
                    <a:pt x="19246" y="2752"/>
                  </a:cubicBezTo>
                  <a:cubicBezTo>
                    <a:pt x="20215" y="2221"/>
                    <a:pt x="20492" y="3106"/>
                    <a:pt x="20769" y="5319"/>
                  </a:cubicBezTo>
                  <a:cubicBezTo>
                    <a:pt x="21046" y="7532"/>
                    <a:pt x="21323" y="11073"/>
                    <a:pt x="21600" y="14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2304353" y="6584597"/>
              <a:ext cx="205260" cy="23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62" fill="norm" stroke="1" extrusionOk="0">
                  <a:moveTo>
                    <a:pt x="4618" y="0"/>
                  </a:moveTo>
                  <a:cubicBezTo>
                    <a:pt x="4351" y="2274"/>
                    <a:pt x="4085" y="4547"/>
                    <a:pt x="3285" y="7389"/>
                  </a:cubicBezTo>
                  <a:cubicBezTo>
                    <a:pt x="2485" y="10232"/>
                    <a:pt x="1151" y="13642"/>
                    <a:pt x="485" y="16029"/>
                  </a:cubicBezTo>
                  <a:cubicBezTo>
                    <a:pt x="-182" y="18417"/>
                    <a:pt x="-182" y="19781"/>
                    <a:pt x="618" y="20577"/>
                  </a:cubicBezTo>
                  <a:cubicBezTo>
                    <a:pt x="1418" y="21373"/>
                    <a:pt x="3018" y="21600"/>
                    <a:pt x="6618" y="20577"/>
                  </a:cubicBezTo>
                  <a:cubicBezTo>
                    <a:pt x="10218" y="19554"/>
                    <a:pt x="15818" y="17280"/>
                    <a:pt x="21418" y="15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2556754" y="6498165"/>
              <a:ext cx="167530" cy="311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085" fill="norm" stroke="1" extrusionOk="0">
                  <a:moveTo>
                    <a:pt x="17527" y="5326"/>
                  </a:moveTo>
                  <a:cubicBezTo>
                    <a:pt x="18181" y="4289"/>
                    <a:pt x="18836" y="3252"/>
                    <a:pt x="18999" y="2302"/>
                  </a:cubicBezTo>
                  <a:cubicBezTo>
                    <a:pt x="19163" y="1351"/>
                    <a:pt x="18836" y="487"/>
                    <a:pt x="17854" y="142"/>
                  </a:cubicBezTo>
                  <a:cubicBezTo>
                    <a:pt x="16872" y="-204"/>
                    <a:pt x="15236" y="-31"/>
                    <a:pt x="12454" y="1956"/>
                  </a:cubicBezTo>
                  <a:cubicBezTo>
                    <a:pt x="9672" y="3943"/>
                    <a:pt x="5745" y="7745"/>
                    <a:pt x="3290" y="10596"/>
                  </a:cubicBezTo>
                  <a:cubicBezTo>
                    <a:pt x="836" y="13447"/>
                    <a:pt x="-146" y="15348"/>
                    <a:pt x="18" y="17076"/>
                  </a:cubicBezTo>
                  <a:cubicBezTo>
                    <a:pt x="181" y="18804"/>
                    <a:pt x="1490" y="20359"/>
                    <a:pt x="4436" y="20878"/>
                  </a:cubicBezTo>
                  <a:cubicBezTo>
                    <a:pt x="7381" y="21396"/>
                    <a:pt x="11963" y="20878"/>
                    <a:pt x="15072" y="20014"/>
                  </a:cubicBezTo>
                  <a:cubicBezTo>
                    <a:pt x="18181" y="19150"/>
                    <a:pt x="19818" y="17940"/>
                    <a:pt x="21454" y="16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2568391" y="6653599"/>
              <a:ext cx="25556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21600"/>
                  </a:moveTo>
                  <a:cubicBezTo>
                    <a:pt x="1080" y="21600"/>
                    <a:pt x="0" y="21600"/>
                    <a:pt x="0" y="21273"/>
                  </a:cubicBezTo>
                  <a:cubicBezTo>
                    <a:pt x="0" y="20946"/>
                    <a:pt x="1080" y="20291"/>
                    <a:pt x="4860" y="16691"/>
                  </a:cubicBezTo>
                  <a:cubicBezTo>
                    <a:pt x="8640" y="13091"/>
                    <a:pt x="15120" y="65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3674971" y="6308591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3683007" y="6221305"/>
              <a:ext cx="37966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120" fill="norm" stroke="1" extrusionOk="0">
                  <a:moveTo>
                    <a:pt x="3855" y="21120"/>
                  </a:moveTo>
                  <a:cubicBezTo>
                    <a:pt x="3855" y="16573"/>
                    <a:pt x="3855" y="12025"/>
                    <a:pt x="2505" y="8330"/>
                  </a:cubicBezTo>
                  <a:cubicBezTo>
                    <a:pt x="1155" y="4636"/>
                    <a:pt x="-1545" y="1794"/>
                    <a:pt x="1155" y="657"/>
                  </a:cubicBezTo>
                  <a:cubicBezTo>
                    <a:pt x="3855" y="-480"/>
                    <a:pt x="11955" y="88"/>
                    <a:pt x="20055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3743973" y="6245784"/>
              <a:ext cx="128588" cy="23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94" fill="norm" stroke="1" extrusionOk="0">
                  <a:moveTo>
                    <a:pt x="19059" y="1561"/>
                  </a:moveTo>
                  <a:cubicBezTo>
                    <a:pt x="17365" y="848"/>
                    <a:pt x="15671" y="136"/>
                    <a:pt x="13129" y="18"/>
                  </a:cubicBezTo>
                  <a:cubicBezTo>
                    <a:pt x="10588" y="-101"/>
                    <a:pt x="7200" y="374"/>
                    <a:pt x="5506" y="1204"/>
                  </a:cubicBezTo>
                  <a:cubicBezTo>
                    <a:pt x="3812" y="2035"/>
                    <a:pt x="3812" y="3222"/>
                    <a:pt x="6141" y="5358"/>
                  </a:cubicBezTo>
                  <a:cubicBezTo>
                    <a:pt x="8471" y="7495"/>
                    <a:pt x="13129" y="10580"/>
                    <a:pt x="16094" y="12598"/>
                  </a:cubicBezTo>
                  <a:cubicBezTo>
                    <a:pt x="19059" y="14615"/>
                    <a:pt x="20329" y="15565"/>
                    <a:pt x="20965" y="16633"/>
                  </a:cubicBezTo>
                  <a:cubicBezTo>
                    <a:pt x="21600" y="17701"/>
                    <a:pt x="21600" y="18888"/>
                    <a:pt x="18847" y="19837"/>
                  </a:cubicBezTo>
                  <a:cubicBezTo>
                    <a:pt x="16094" y="20787"/>
                    <a:pt x="10588" y="21499"/>
                    <a:pt x="6988" y="21380"/>
                  </a:cubicBezTo>
                  <a:cubicBezTo>
                    <a:pt x="3388" y="21262"/>
                    <a:pt x="1694" y="20312"/>
                    <a:pt x="0" y="19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4535095" y="6242659"/>
              <a:ext cx="320571" cy="25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721" fill="norm" stroke="1" extrusionOk="0">
                  <a:moveTo>
                    <a:pt x="1961" y="10759"/>
                  </a:moveTo>
                  <a:cubicBezTo>
                    <a:pt x="3504" y="9332"/>
                    <a:pt x="5047" y="7906"/>
                    <a:pt x="6161" y="6785"/>
                  </a:cubicBezTo>
                  <a:cubicBezTo>
                    <a:pt x="7275" y="5664"/>
                    <a:pt x="7961" y="4849"/>
                    <a:pt x="8390" y="3729"/>
                  </a:cubicBezTo>
                  <a:cubicBezTo>
                    <a:pt x="8818" y="2608"/>
                    <a:pt x="8990" y="1181"/>
                    <a:pt x="8647" y="468"/>
                  </a:cubicBezTo>
                  <a:cubicBezTo>
                    <a:pt x="8304" y="-245"/>
                    <a:pt x="7447" y="-245"/>
                    <a:pt x="6075" y="1181"/>
                  </a:cubicBezTo>
                  <a:cubicBezTo>
                    <a:pt x="4704" y="2608"/>
                    <a:pt x="2818" y="5461"/>
                    <a:pt x="1704" y="8110"/>
                  </a:cubicBezTo>
                  <a:cubicBezTo>
                    <a:pt x="590" y="10759"/>
                    <a:pt x="247" y="13204"/>
                    <a:pt x="75" y="15038"/>
                  </a:cubicBezTo>
                  <a:cubicBezTo>
                    <a:pt x="-96" y="16872"/>
                    <a:pt x="-96" y="18095"/>
                    <a:pt x="1447" y="19215"/>
                  </a:cubicBezTo>
                  <a:cubicBezTo>
                    <a:pt x="2990" y="20336"/>
                    <a:pt x="6075" y="21355"/>
                    <a:pt x="9675" y="20234"/>
                  </a:cubicBezTo>
                  <a:cubicBezTo>
                    <a:pt x="13275" y="19113"/>
                    <a:pt x="17390" y="15853"/>
                    <a:pt x="21504" y="12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4753337" y="6291894"/>
              <a:ext cx="439670" cy="42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40" fill="norm" stroke="1" extrusionOk="0">
                  <a:moveTo>
                    <a:pt x="6872" y="3499"/>
                  </a:moveTo>
                  <a:cubicBezTo>
                    <a:pt x="6997" y="2609"/>
                    <a:pt x="7122" y="1720"/>
                    <a:pt x="6872" y="1148"/>
                  </a:cubicBezTo>
                  <a:cubicBezTo>
                    <a:pt x="6622" y="576"/>
                    <a:pt x="5998" y="322"/>
                    <a:pt x="5062" y="386"/>
                  </a:cubicBezTo>
                  <a:cubicBezTo>
                    <a:pt x="4125" y="449"/>
                    <a:pt x="2877" y="830"/>
                    <a:pt x="1940" y="1593"/>
                  </a:cubicBezTo>
                  <a:cubicBezTo>
                    <a:pt x="1004" y="2355"/>
                    <a:pt x="379" y="3499"/>
                    <a:pt x="130" y="4388"/>
                  </a:cubicBezTo>
                  <a:cubicBezTo>
                    <a:pt x="-120" y="5277"/>
                    <a:pt x="5" y="5913"/>
                    <a:pt x="379" y="6167"/>
                  </a:cubicBezTo>
                  <a:cubicBezTo>
                    <a:pt x="754" y="6421"/>
                    <a:pt x="1378" y="6294"/>
                    <a:pt x="2190" y="5913"/>
                  </a:cubicBezTo>
                  <a:cubicBezTo>
                    <a:pt x="3001" y="5532"/>
                    <a:pt x="4000" y="4896"/>
                    <a:pt x="4812" y="4388"/>
                  </a:cubicBezTo>
                  <a:cubicBezTo>
                    <a:pt x="5623" y="3880"/>
                    <a:pt x="6248" y="3499"/>
                    <a:pt x="6560" y="3689"/>
                  </a:cubicBezTo>
                  <a:cubicBezTo>
                    <a:pt x="6872" y="3880"/>
                    <a:pt x="6872" y="4642"/>
                    <a:pt x="6560" y="6802"/>
                  </a:cubicBezTo>
                  <a:cubicBezTo>
                    <a:pt x="6248" y="8962"/>
                    <a:pt x="5623" y="12520"/>
                    <a:pt x="5186" y="14743"/>
                  </a:cubicBezTo>
                  <a:cubicBezTo>
                    <a:pt x="4749" y="16967"/>
                    <a:pt x="4500" y="17856"/>
                    <a:pt x="4375" y="18873"/>
                  </a:cubicBezTo>
                  <a:cubicBezTo>
                    <a:pt x="4250" y="19889"/>
                    <a:pt x="4250" y="21033"/>
                    <a:pt x="4312" y="21287"/>
                  </a:cubicBezTo>
                  <a:cubicBezTo>
                    <a:pt x="4375" y="21541"/>
                    <a:pt x="4500" y="20906"/>
                    <a:pt x="5186" y="18809"/>
                  </a:cubicBezTo>
                  <a:cubicBezTo>
                    <a:pt x="5873" y="16713"/>
                    <a:pt x="7122" y="13155"/>
                    <a:pt x="8120" y="9979"/>
                  </a:cubicBezTo>
                  <a:cubicBezTo>
                    <a:pt x="9119" y="6802"/>
                    <a:pt x="9868" y="4007"/>
                    <a:pt x="10368" y="2292"/>
                  </a:cubicBezTo>
                  <a:cubicBezTo>
                    <a:pt x="10867" y="576"/>
                    <a:pt x="11117" y="-59"/>
                    <a:pt x="11179" y="5"/>
                  </a:cubicBezTo>
                  <a:cubicBezTo>
                    <a:pt x="11242" y="68"/>
                    <a:pt x="11117" y="830"/>
                    <a:pt x="10867" y="2292"/>
                  </a:cubicBezTo>
                  <a:cubicBezTo>
                    <a:pt x="10618" y="3753"/>
                    <a:pt x="10243" y="5913"/>
                    <a:pt x="10118" y="7374"/>
                  </a:cubicBezTo>
                  <a:cubicBezTo>
                    <a:pt x="9993" y="8835"/>
                    <a:pt x="10118" y="9597"/>
                    <a:pt x="10493" y="9852"/>
                  </a:cubicBezTo>
                  <a:cubicBezTo>
                    <a:pt x="10867" y="10106"/>
                    <a:pt x="11492" y="9852"/>
                    <a:pt x="12178" y="9089"/>
                  </a:cubicBezTo>
                  <a:cubicBezTo>
                    <a:pt x="12865" y="8327"/>
                    <a:pt x="13614" y="7056"/>
                    <a:pt x="14114" y="6040"/>
                  </a:cubicBezTo>
                  <a:cubicBezTo>
                    <a:pt x="14613" y="5023"/>
                    <a:pt x="14863" y="4261"/>
                    <a:pt x="15112" y="4197"/>
                  </a:cubicBezTo>
                  <a:cubicBezTo>
                    <a:pt x="15362" y="4134"/>
                    <a:pt x="15612" y="4769"/>
                    <a:pt x="15924" y="5913"/>
                  </a:cubicBezTo>
                  <a:cubicBezTo>
                    <a:pt x="16236" y="7056"/>
                    <a:pt x="16611" y="8708"/>
                    <a:pt x="17110" y="9597"/>
                  </a:cubicBezTo>
                  <a:cubicBezTo>
                    <a:pt x="17609" y="10487"/>
                    <a:pt x="18234" y="10614"/>
                    <a:pt x="18796" y="10423"/>
                  </a:cubicBezTo>
                  <a:cubicBezTo>
                    <a:pt x="19357" y="10233"/>
                    <a:pt x="19857" y="9725"/>
                    <a:pt x="20294" y="9026"/>
                  </a:cubicBezTo>
                  <a:cubicBezTo>
                    <a:pt x="20731" y="8327"/>
                    <a:pt x="21105" y="7437"/>
                    <a:pt x="21480" y="6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5239007" y="6339258"/>
              <a:ext cx="1" cy="69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5239007" y="6219403"/>
              <a:ext cx="30668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5315675" y="6262590"/>
              <a:ext cx="176338" cy="18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0"/>
                  </a:moveTo>
                  <a:cubicBezTo>
                    <a:pt x="939" y="6048"/>
                    <a:pt x="1878" y="12096"/>
                    <a:pt x="2817" y="15840"/>
                  </a:cubicBezTo>
                  <a:cubicBezTo>
                    <a:pt x="3757" y="19584"/>
                    <a:pt x="4696" y="21024"/>
                    <a:pt x="5948" y="21312"/>
                  </a:cubicBezTo>
                  <a:cubicBezTo>
                    <a:pt x="7200" y="21600"/>
                    <a:pt x="8765" y="20736"/>
                    <a:pt x="10330" y="18576"/>
                  </a:cubicBezTo>
                  <a:cubicBezTo>
                    <a:pt x="11896" y="16416"/>
                    <a:pt x="13461" y="12960"/>
                    <a:pt x="15339" y="10224"/>
                  </a:cubicBezTo>
                  <a:cubicBezTo>
                    <a:pt x="17217" y="7488"/>
                    <a:pt x="19409" y="5472"/>
                    <a:pt x="21600" y="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5470229" y="6294855"/>
              <a:ext cx="175121" cy="13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0966" fill="norm" stroke="1" extrusionOk="0">
                  <a:moveTo>
                    <a:pt x="11121" y="5545"/>
                  </a:moveTo>
                  <a:cubicBezTo>
                    <a:pt x="11121" y="3616"/>
                    <a:pt x="11121" y="1688"/>
                    <a:pt x="10338" y="723"/>
                  </a:cubicBezTo>
                  <a:cubicBezTo>
                    <a:pt x="9555" y="-241"/>
                    <a:pt x="7990" y="-241"/>
                    <a:pt x="6581" y="723"/>
                  </a:cubicBezTo>
                  <a:cubicBezTo>
                    <a:pt x="5173" y="1688"/>
                    <a:pt x="3921" y="3616"/>
                    <a:pt x="2825" y="6316"/>
                  </a:cubicBezTo>
                  <a:cubicBezTo>
                    <a:pt x="1729" y="9016"/>
                    <a:pt x="790" y="12488"/>
                    <a:pt x="321" y="15188"/>
                  </a:cubicBezTo>
                  <a:cubicBezTo>
                    <a:pt x="-149" y="17888"/>
                    <a:pt x="-149" y="19816"/>
                    <a:pt x="634" y="20588"/>
                  </a:cubicBezTo>
                  <a:cubicBezTo>
                    <a:pt x="1416" y="21359"/>
                    <a:pt x="2981" y="20973"/>
                    <a:pt x="5016" y="19238"/>
                  </a:cubicBezTo>
                  <a:cubicBezTo>
                    <a:pt x="7051" y="17502"/>
                    <a:pt x="9555" y="14416"/>
                    <a:pt x="11277" y="11716"/>
                  </a:cubicBezTo>
                  <a:cubicBezTo>
                    <a:pt x="12999" y="9016"/>
                    <a:pt x="13938" y="6702"/>
                    <a:pt x="14408" y="6509"/>
                  </a:cubicBezTo>
                  <a:cubicBezTo>
                    <a:pt x="14877" y="6316"/>
                    <a:pt x="14877" y="8245"/>
                    <a:pt x="15190" y="10173"/>
                  </a:cubicBezTo>
                  <a:cubicBezTo>
                    <a:pt x="15503" y="12102"/>
                    <a:pt x="16129" y="14030"/>
                    <a:pt x="17225" y="15380"/>
                  </a:cubicBezTo>
                  <a:cubicBezTo>
                    <a:pt x="18321" y="16730"/>
                    <a:pt x="19886" y="17502"/>
                    <a:pt x="21451" y="18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5683683" y="6300924"/>
              <a:ext cx="186957" cy="14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06" fill="norm" stroke="1" extrusionOk="0">
                  <a:moveTo>
                    <a:pt x="0" y="0"/>
                  </a:moveTo>
                  <a:cubicBezTo>
                    <a:pt x="1459" y="360"/>
                    <a:pt x="2919" y="720"/>
                    <a:pt x="4378" y="2700"/>
                  </a:cubicBezTo>
                  <a:cubicBezTo>
                    <a:pt x="5838" y="4680"/>
                    <a:pt x="7297" y="8280"/>
                    <a:pt x="8027" y="11340"/>
                  </a:cubicBezTo>
                  <a:cubicBezTo>
                    <a:pt x="8757" y="14400"/>
                    <a:pt x="8757" y="16920"/>
                    <a:pt x="8173" y="18720"/>
                  </a:cubicBezTo>
                  <a:cubicBezTo>
                    <a:pt x="7589" y="20520"/>
                    <a:pt x="6422" y="21600"/>
                    <a:pt x="5546" y="20880"/>
                  </a:cubicBezTo>
                  <a:cubicBezTo>
                    <a:pt x="4670" y="20160"/>
                    <a:pt x="4086" y="17640"/>
                    <a:pt x="4086" y="14580"/>
                  </a:cubicBezTo>
                  <a:cubicBezTo>
                    <a:pt x="4086" y="11520"/>
                    <a:pt x="4670" y="7920"/>
                    <a:pt x="6276" y="5580"/>
                  </a:cubicBezTo>
                  <a:cubicBezTo>
                    <a:pt x="7881" y="3240"/>
                    <a:pt x="10508" y="2160"/>
                    <a:pt x="12551" y="1620"/>
                  </a:cubicBezTo>
                  <a:cubicBezTo>
                    <a:pt x="14595" y="1080"/>
                    <a:pt x="16054" y="1080"/>
                    <a:pt x="17514" y="1440"/>
                  </a:cubicBezTo>
                  <a:cubicBezTo>
                    <a:pt x="18973" y="1800"/>
                    <a:pt x="20432" y="2520"/>
                    <a:pt x="21016" y="5400"/>
                  </a:cubicBezTo>
                  <a:cubicBezTo>
                    <a:pt x="21600" y="8280"/>
                    <a:pt x="21308" y="13320"/>
                    <a:pt x="21016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5913689" y="6247196"/>
              <a:ext cx="92003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2400" y="11670"/>
                    <a:pt x="4800" y="3363"/>
                    <a:pt x="8400" y="870"/>
                  </a:cubicBezTo>
                  <a:cubicBezTo>
                    <a:pt x="12000" y="-1622"/>
                    <a:pt x="168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5917894" y="6279064"/>
              <a:ext cx="179800" cy="1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51" fill="norm" stroke="1" extrusionOk="0">
                  <a:moveTo>
                    <a:pt x="20491" y="3299"/>
                  </a:moveTo>
                  <a:cubicBezTo>
                    <a:pt x="19579" y="1757"/>
                    <a:pt x="18666" y="214"/>
                    <a:pt x="16536" y="21"/>
                  </a:cubicBezTo>
                  <a:cubicBezTo>
                    <a:pt x="14407" y="-172"/>
                    <a:pt x="11060" y="985"/>
                    <a:pt x="8170" y="3299"/>
                  </a:cubicBezTo>
                  <a:cubicBezTo>
                    <a:pt x="5280" y="5614"/>
                    <a:pt x="2846" y="9085"/>
                    <a:pt x="1477" y="11785"/>
                  </a:cubicBezTo>
                  <a:cubicBezTo>
                    <a:pt x="108" y="14485"/>
                    <a:pt x="-196" y="16414"/>
                    <a:pt x="108" y="18149"/>
                  </a:cubicBezTo>
                  <a:cubicBezTo>
                    <a:pt x="412" y="19885"/>
                    <a:pt x="1325" y="21428"/>
                    <a:pt x="3150" y="21235"/>
                  </a:cubicBezTo>
                  <a:cubicBezTo>
                    <a:pt x="4976" y="21042"/>
                    <a:pt x="7714" y="19114"/>
                    <a:pt x="9691" y="17378"/>
                  </a:cubicBezTo>
                  <a:cubicBezTo>
                    <a:pt x="11669" y="15642"/>
                    <a:pt x="12886" y="14099"/>
                    <a:pt x="14103" y="12557"/>
                  </a:cubicBezTo>
                  <a:cubicBezTo>
                    <a:pt x="15319" y="11014"/>
                    <a:pt x="16536" y="9471"/>
                    <a:pt x="17145" y="10242"/>
                  </a:cubicBezTo>
                  <a:cubicBezTo>
                    <a:pt x="17753" y="11014"/>
                    <a:pt x="17753" y="14099"/>
                    <a:pt x="18362" y="16221"/>
                  </a:cubicBezTo>
                  <a:cubicBezTo>
                    <a:pt x="18970" y="18342"/>
                    <a:pt x="20187" y="19499"/>
                    <a:pt x="21404" y="20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6157548" y="6302999"/>
              <a:ext cx="101175" cy="143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292" fill="norm" stroke="1" extrusionOk="0">
                  <a:moveTo>
                    <a:pt x="1885" y="3103"/>
                  </a:moveTo>
                  <a:cubicBezTo>
                    <a:pt x="1885" y="4997"/>
                    <a:pt x="1885" y="6892"/>
                    <a:pt x="1359" y="9355"/>
                  </a:cubicBezTo>
                  <a:cubicBezTo>
                    <a:pt x="832" y="11818"/>
                    <a:pt x="-222" y="14850"/>
                    <a:pt x="41" y="15608"/>
                  </a:cubicBezTo>
                  <a:cubicBezTo>
                    <a:pt x="305" y="16366"/>
                    <a:pt x="1885" y="14850"/>
                    <a:pt x="4256" y="12197"/>
                  </a:cubicBezTo>
                  <a:cubicBezTo>
                    <a:pt x="6627" y="9545"/>
                    <a:pt x="9788" y="5755"/>
                    <a:pt x="12422" y="3292"/>
                  </a:cubicBezTo>
                  <a:cubicBezTo>
                    <a:pt x="15056" y="829"/>
                    <a:pt x="17163" y="-308"/>
                    <a:pt x="18744" y="71"/>
                  </a:cubicBezTo>
                  <a:cubicBezTo>
                    <a:pt x="20324" y="450"/>
                    <a:pt x="21378" y="2345"/>
                    <a:pt x="20588" y="6134"/>
                  </a:cubicBezTo>
                  <a:cubicBezTo>
                    <a:pt x="19798" y="9924"/>
                    <a:pt x="17163" y="15608"/>
                    <a:pt x="14529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6329122" y="6055586"/>
              <a:ext cx="144247" cy="40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90" fill="norm" stroke="1" extrusionOk="0">
                  <a:moveTo>
                    <a:pt x="21389" y="0"/>
                  </a:moveTo>
                  <a:cubicBezTo>
                    <a:pt x="15705" y="4159"/>
                    <a:pt x="10021" y="8318"/>
                    <a:pt x="6421" y="11337"/>
                  </a:cubicBezTo>
                  <a:cubicBezTo>
                    <a:pt x="2821" y="14355"/>
                    <a:pt x="1305" y="16234"/>
                    <a:pt x="547" y="17776"/>
                  </a:cubicBezTo>
                  <a:cubicBezTo>
                    <a:pt x="-211" y="19319"/>
                    <a:pt x="-211" y="20527"/>
                    <a:pt x="736" y="21063"/>
                  </a:cubicBezTo>
                  <a:cubicBezTo>
                    <a:pt x="1684" y="21600"/>
                    <a:pt x="3578" y="21466"/>
                    <a:pt x="6042" y="20728"/>
                  </a:cubicBezTo>
                  <a:cubicBezTo>
                    <a:pt x="8505" y="19990"/>
                    <a:pt x="11536" y="18648"/>
                    <a:pt x="14568" y="17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6312364" y="6254923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4219317" y="3640531"/>
              <a:ext cx="54434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9" y="18327"/>
                    <a:pt x="7099" y="15055"/>
                    <a:pt x="10699" y="11455"/>
                  </a:cubicBezTo>
                  <a:cubicBezTo>
                    <a:pt x="14299" y="7855"/>
                    <a:pt x="17949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4226984" y="3717199"/>
              <a:ext cx="46001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80" y="19938"/>
                    <a:pt x="4560" y="18277"/>
                    <a:pt x="7800" y="14954"/>
                  </a:cubicBezTo>
                  <a:cubicBezTo>
                    <a:pt x="11040" y="11631"/>
                    <a:pt x="15240" y="6646"/>
                    <a:pt x="17700" y="3877"/>
                  </a:cubicBezTo>
                  <a:cubicBezTo>
                    <a:pt x="20160" y="1108"/>
                    <a:pt x="20880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3774640" y="3899840"/>
              <a:ext cx="156833" cy="34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526" fill="norm" stroke="1" extrusionOk="0">
                  <a:moveTo>
                    <a:pt x="0" y="21526"/>
                  </a:moveTo>
                  <a:cubicBezTo>
                    <a:pt x="0" y="18508"/>
                    <a:pt x="0" y="15491"/>
                    <a:pt x="1045" y="12155"/>
                  </a:cubicBezTo>
                  <a:cubicBezTo>
                    <a:pt x="2090" y="8820"/>
                    <a:pt x="4181" y="5167"/>
                    <a:pt x="6271" y="2944"/>
                  </a:cubicBezTo>
                  <a:cubicBezTo>
                    <a:pt x="8361" y="720"/>
                    <a:pt x="10452" y="-74"/>
                    <a:pt x="11845" y="5"/>
                  </a:cubicBezTo>
                  <a:cubicBezTo>
                    <a:pt x="13239" y="85"/>
                    <a:pt x="13935" y="1038"/>
                    <a:pt x="15329" y="3897"/>
                  </a:cubicBezTo>
                  <a:cubicBezTo>
                    <a:pt x="16723" y="6755"/>
                    <a:pt x="18813" y="11520"/>
                    <a:pt x="20032" y="14300"/>
                  </a:cubicBezTo>
                  <a:cubicBezTo>
                    <a:pt x="21252" y="17079"/>
                    <a:pt x="21600" y="17873"/>
                    <a:pt x="21252" y="18270"/>
                  </a:cubicBezTo>
                  <a:cubicBezTo>
                    <a:pt x="20903" y="18667"/>
                    <a:pt x="19858" y="18667"/>
                    <a:pt x="18813" y="18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3797641" y="4085208"/>
              <a:ext cx="13033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3968188" y="4018762"/>
              <a:ext cx="74793" cy="1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21071" y="1005"/>
                  </a:moveTo>
                  <a:cubicBezTo>
                    <a:pt x="17471" y="502"/>
                    <a:pt x="13871" y="0"/>
                    <a:pt x="10271" y="0"/>
                  </a:cubicBezTo>
                  <a:cubicBezTo>
                    <a:pt x="6671" y="0"/>
                    <a:pt x="3071" y="502"/>
                    <a:pt x="1271" y="2009"/>
                  </a:cubicBezTo>
                  <a:cubicBezTo>
                    <a:pt x="-529" y="3516"/>
                    <a:pt x="-529" y="6028"/>
                    <a:pt x="1991" y="7786"/>
                  </a:cubicBezTo>
                  <a:cubicBezTo>
                    <a:pt x="4511" y="9544"/>
                    <a:pt x="9551" y="10549"/>
                    <a:pt x="13151" y="12056"/>
                  </a:cubicBezTo>
                  <a:cubicBezTo>
                    <a:pt x="16751" y="13563"/>
                    <a:pt x="18911" y="15572"/>
                    <a:pt x="18911" y="17581"/>
                  </a:cubicBezTo>
                  <a:cubicBezTo>
                    <a:pt x="18911" y="19591"/>
                    <a:pt x="16751" y="21600"/>
                    <a:pt x="14591" y="21600"/>
                  </a:cubicBezTo>
                  <a:cubicBezTo>
                    <a:pt x="12431" y="21600"/>
                    <a:pt x="10271" y="19591"/>
                    <a:pt x="8111" y="17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4065980" y="4023873"/>
              <a:ext cx="105913" cy="246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62" fill="norm" stroke="1" extrusionOk="0">
                  <a:moveTo>
                    <a:pt x="0" y="0"/>
                  </a:moveTo>
                  <a:cubicBezTo>
                    <a:pt x="514" y="1102"/>
                    <a:pt x="1029" y="2204"/>
                    <a:pt x="2314" y="3086"/>
                  </a:cubicBezTo>
                  <a:cubicBezTo>
                    <a:pt x="3600" y="3967"/>
                    <a:pt x="5657" y="4629"/>
                    <a:pt x="7714" y="4629"/>
                  </a:cubicBezTo>
                  <a:cubicBezTo>
                    <a:pt x="9771" y="4629"/>
                    <a:pt x="11829" y="3967"/>
                    <a:pt x="13114" y="3086"/>
                  </a:cubicBezTo>
                  <a:cubicBezTo>
                    <a:pt x="14400" y="2204"/>
                    <a:pt x="14914" y="1102"/>
                    <a:pt x="15171" y="1212"/>
                  </a:cubicBezTo>
                  <a:cubicBezTo>
                    <a:pt x="15429" y="1322"/>
                    <a:pt x="15429" y="2645"/>
                    <a:pt x="16457" y="5180"/>
                  </a:cubicBezTo>
                  <a:cubicBezTo>
                    <a:pt x="17486" y="7714"/>
                    <a:pt x="19543" y="11461"/>
                    <a:pt x="20571" y="14327"/>
                  </a:cubicBezTo>
                  <a:cubicBezTo>
                    <a:pt x="21600" y="17192"/>
                    <a:pt x="21600" y="19176"/>
                    <a:pt x="20314" y="20278"/>
                  </a:cubicBezTo>
                  <a:cubicBezTo>
                    <a:pt x="19029" y="21380"/>
                    <a:pt x="16457" y="21600"/>
                    <a:pt x="14400" y="20718"/>
                  </a:cubicBezTo>
                  <a:cubicBezTo>
                    <a:pt x="12343" y="19837"/>
                    <a:pt x="10800" y="17853"/>
                    <a:pt x="9257" y="15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4203983" y="4002933"/>
              <a:ext cx="130337" cy="10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4214"/>
                  </a:moveTo>
                  <a:cubicBezTo>
                    <a:pt x="0" y="6785"/>
                    <a:pt x="0" y="9356"/>
                    <a:pt x="212" y="11928"/>
                  </a:cubicBezTo>
                  <a:cubicBezTo>
                    <a:pt x="424" y="14499"/>
                    <a:pt x="847" y="17071"/>
                    <a:pt x="1059" y="17071"/>
                  </a:cubicBezTo>
                  <a:cubicBezTo>
                    <a:pt x="1271" y="17071"/>
                    <a:pt x="1271" y="14499"/>
                    <a:pt x="1694" y="11671"/>
                  </a:cubicBezTo>
                  <a:cubicBezTo>
                    <a:pt x="2118" y="8842"/>
                    <a:pt x="2965" y="5756"/>
                    <a:pt x="4447" y="4214"/>
                  </a:cubicBezTo>
                  <a:cubicBezTo>
                    <a:pt x="5929" y="2671"/>
                    <a:pt x="8047" y="2671"/>
                    <a:pt x="9529" y="3956"/>
                  </a:cubicBezTo>
                  <a:cubicBezTo>
                    <a:pt x="11012" y="5242"/>
                    <a:pt x="11859" y="7814"/>
                    <a:pt x="12494" y="7814"/>
                  </a:cubicBezTo>
                  <a:cubicBezTo>
                    <a:pt x="13129" y="7814"/>
                    <a:pt x="13553" y="5242"/>
                    <a:pt x="15035" y="3185"/>
                  </a:cubicBezTo>
                  <a:cubicBezTo>
                    <a:pt x="16518" y="1128"/>
                    <a:pt x="19059" y="-415"/>
                    <a:pt x="20329" y="99"/>
                  </a:cubicBezTo>
                  <a:cubicBezTo>
                    <a:pt x="21600" y="614"/>
                    <a:pt x="21600" y="3185"/>
                    <a:pt x="21600" y="7042"/>
                  </a:cubicBezTo>
                  <a:cubicBezTo>
                    <a:pt x="21600" y="10899"/>
                    <a:pt x="21600" y="16042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4433989" y="401620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4641432" y="3824535"/>
              <a:ext cx="160566" cy="25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99" fill="norm" stroke="1" extrusionOk="0">
                  <a:moveTo>
                    <a:pt x="4055" y="8424"/>
                  </a:moveTo>
                  <a:cubicBezTo>
                    <a:pt x="3027" y="9288"/>
                    <a:pt x="1998" y="10152"/>
                    <a:pt x="1484" y="11880"/>
                  </a:cubicBezTo>
                  <a:cubicBezTo>
                    <a:pt x="970" y="13608"/>
                    <a:pt x="970" y="16200"/>
                    <a:pt x="970" y="18144"/>
                  </a:cubicBezTo>
                  <a:cubicBezTo>
                    <a:pt x="970" y="20088"/>
                    <a:pt x="970" y="21384"/>
                    <a:pt x="798" y="21492"/>
                  </a:cubicBezTo>
                  <a:cubicBezTo>
                    <a:pt x="627" y="21600"/>
                    <a:pt x="284" y="20520"/>
                    <a:pt x="112" y="17604"/>
                  </a:cubicBezTo>
                  <a:cubicBezTo>
                    <a:pt x="-59" y="14688"/>
                    <a:pt x="-59" y="9936"/>
                    <a:pt x="284" y="6912"/>
                  </a:cubicBezTo>
                  <a:cubicBezTo>
                    <a:pt x="627" y="3888"/>
                    <a:pt x="1312" y="2592"/>
                    <a:pt x="2341" y="1620"/>
                  </a:cubicBezTo>
                  <a:cubicBezTo>
                    <a:pt x="3370" y="648"/>
                    <a:pt x="4741" y="0"/>
                    <a:pt x="5941" y="324"/>
                  </a:cubicBezTo>
                  <a:cubicBezTo>
                    <a:pt x="7141" y="648"/>
                    <a:pt x="8170" y="1944"/>
                    <a:pt x="9370" y="4320"/>
                  </a:cubicBezTo>
                  <a:cubicBezTo>
                    <a:pt x="10570" y="6696"/>
                    <a:pt x="11941" y="10152"/>
                    <a:pt x="12970" y="12420"/>
                  </a:cubicBezTo>
                  <a:cubicBezTo>
                    <a:pt x="13998" y="14688"/>
                    <a:pt x="14684" y="15768"/>
                    <a:pt x="15712" y="16632"/>
                  </a:cubicBezTo>
                  <a:cubicBezTo>
                    <a:pt x="16741" y="17496"/>
                    <a:pt x="18112" y="18144"/>
                    <a:pt x="19141" y="17928"/>
                  </a:cubicBezTo>
                  <a:cubicBezTo>
                    <a:pt x="20170" y="17712"/>
                    <a:pt x="20855" y="16632"/>
                    <a:pt x="21198" y="13500"/>
                  </a:cubicBezTo>
                  <a:cubicBezTo>
                    <a:pt x="21541" y="10368"/>
                    <a:pt x="21541" y="5184"/>
                    <a:pt x="215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4842887" y="3878203"/>
              <a:ext cx="65309" cy="14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029" fill="norm" stroke="1" extrusionOk="0">
                  <a:moveTo>
                    <a:pt x="19108" y="6590"/>
                  </a:moveTo>
                  <a:cubicBezTo>
                    <a:pt x="15785" y="5492"/>
                    <a:pt x="12462" y="4393"/>
                    <a:pt x="9554" y="4759"/>
                  </a:cubicBezTo>
                  <a:cubicBezTo>
                    <a:pt x="6646" y="5125"/>
                    <a:pt x="4154" y="6956"/>
                    <a:pt x="2492" y="8786"/>
                  </a:cubicBezTo>
                  <a:cubicBezTo>
                    <a:pt x="831" y="10617"/>
                    <a:pt x="0" y="12447"/>
                    <a:pt x="0" y="14461"/>
                  </a:cubicBezTo>
                  <a:cubicBezTo>
                    <a:pt x="0" y="16475"/>
                    <a:pt x="831" y="18671"/>
                    <a:pt x="3323" y="19953"/>
                  </a:cubicBezTo>
                  <a:cubicBezTo>
                    <a:pt x="5815" y="21234"/>
                    <a:pt x="9969" y="21600"/>
                    <a:pt x="13708" y="19769"/>
                  </a:cubicBezTo>
                  <a:cubicBezTo>
                    <a:pt x="17446" y="17939"/>
                    <a:pt x="20769" y="13912"/>
                    <a:pt x="21185" y="10251"/>
                  </a:cubicBezTo>
                  <a:cubicBezTo>
                    <a:pt x="21600" y="6590"/>
                    <a:pt x="19108" y="3295"/>
                    <a:pt x="166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4924666" y="3832202"/>
              <a:ext cx="153338" cy="14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6703"/>
                  </a:moveTo>
                  <a:cubicBezTo>
                    <a:pt x="1800" y="6331"/>
                    <a:pt x="3600" y="5959"/>
                    <a:pt x="6120" y="7635"/>
                  </a:cubicBezTo>
                  <a:cubicBezTo>
                    <a:pt x="8640" y="9310"/>
                    <a:pt x="11880" y="13034"/>
                    <a:pt x="13500" y="16014"/>
                  </a:cubicBezTo>
                  <a:cubicBezTo>
                    <a:pt x="15120" y="18993"/>
                    <a:pt x="15120" y="21228"/>
                    <a:pt x="14580" y="21414"/>
                  </a:cubicBezTo>
                  <a:cubicBezTo>
                    <a:pt x="14040" y="21600"/>
                    <a:pt x="12960" y="19738"/>
                    <a:pt x="12240" y="16572"/>
                  </a:cubicBezTo>
                  <a:cubicBezTo>
                    <a:pt x="11520" y="13407"/>
                    <a:pt x="11160" y="8938"/>
                    <a:pt x="11700" y="5959"/>
                  </a:cubicBezTo>
                  <a:cubicBezTo>
                    <a:pt x="12240" y="2979"/>
                    <a:pt x="13680" y="1490"/>
                    <a:pt x="15480" y="745"/>
                  </a:cubicBezTo>
                  <a:cubicBezTo>
                    <a:pt x="17280" y="0"/>
                    <a:pt x="194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5093337" y="3731168"/>
              <a:ext cx="322008" cy="29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9680"/>
                  </a:moveTo>
                  <a:cubicBezTo>
                    <a:pt x="343" y="11558"/>
                    <a:pt x="686" y="13436"/>
                    <a:pt x="857" y="14845"/>
                  </a:cubicBezTo>
                  <a:cubicBezTo>
                    <a:pt x="1029" y="16254"/>
                    <a:pt x="1029" y="17193"/>
                    <a:pt x="1029" y="17193"/>
                  </a:cubicBezTo>
                  <a:cubicBezTo>
                    <a:pt x="1029" y="17193"/>
                    <a:pt x="1029" y="16254"/>
                    <a:pt x="1029" y="15315"/>
                  </a:cubicBezTo>
                  <a:cubicBezTo>
                    <a:pt x="1029" y="14376"/>
                    <a:pt x="1029" y="13436"/>
                    <a:pt x="1029" y="12497"/>
                  </a:cubicBezTo>
                  <a:cubicBezTo>
                    <a:pt x="1029" y="11558"/>
                    <a:pt x="1029" y="10619"/>
                    <a:pt x="1371" y="10525"/>
                  </a:cubicBezTo>
                  <a:cubicBezTo>
                    <a:pt x="1714" y="10431"/>
                    <a:pt x="2400" y="11183"/>
                    <a:pt x="2829" y="12028"/>
                  </a:cubicBezTo>
                  <a:cubicBezTo>
                    <a:pt x="3257" y="12873"/>
                    <a:pt x="3429" y="13812"/>
                    <a:pt x="3857" y="14000"/>
                  </a:cubicBezTo>
                  <a:cubicBezTo>
                    <a:pt x="4286" y="14188"/>
                    <a:pt x="4971" y="13624"/>
                    <a:pt x="5571" y="12779"/>
                  </a:cubicBezTo>
                  <a:cubicBezTo>
                    <a:pt x="6171" y="11934"/>
                    <a:pt x="6686" y="10807"/>
                    <a:pt x="6943" y="10713"/>
                  </a:cubicBezTo>
                  <a:cubicBezTo>
                    <a:pt x="7200" y="10619"/>
                    <a:pt x="7200" y="11558"/>
                    <a:pt x="7371" y="12591"/>
                  </a:cubicBezTo>
                  <a:cubicBezTo>
                    <a:pt x="7543" y="13624"/>
                    <a:pt x="7886" y="14751"/>
                    <a:pt x="8914" y="15409"/>
                  </a:cubicBezTo>
                  <a:cubicBezTo>
                    <a:pt x="9943" y="16066"/>
                    <a:pt x="11657" y="16254"/>
                    <a:pt x="12686" y="15878"/>
                  </a:cubicBezTo>
                  <a:cubicBezTo>
                    <a:pt x="13714" y="15503"/>
                    <a:pt x="14057" y="14563"/>
                    <a:pt x="14486" y="13624"/>
                  </a:cubicBezTo>
                  <a:cubicBezTo>
                    <a:pt x="14914" y="12685"/>
                    <a:pt x="15429" y="11746"/>
                    <a:pt x="15686" y="10807"/>
                  </a:cubicBezTo>
                  <a:cubicBezTo>
                    <a:pt x="15943" y="9868"/>
                    <a:pt x="15943" y="8929"/>
                    <a:pt x="15514" y="8459"/>
                  </a:cubicBezTo>
                  <a:cubicBezTo>
                    <a:pt x="15086" y="7990"/>
                    <a:pt x="14229" y="7990"/>
                    <a:pt x="13714" y="8459"/>
                  </a:cubicBezTo>
                  <a:cubicBezTo>
                    <a:pt x="13200" y="8929"/>
                    <a:pt x="13029" y="9868"/>
                    <a:pt x="12943" y="10901"/>
                  </a:cubicBezTo>
                  <a:cubicBezTo>
                    <a:pt x="12857" y="11934"/>
                    <a:pt x="12857" y="13061"/>
                    <a:pt x="13286" y="13812"/>
                  </a:cubicBezTo>
                  <a:cubicBezTo>
                    <a:pt x="13714" y="14563"/>
                    <a:pt x="14571" y="14939"/>
                    <a:pt x="15429" y="15127"/>
                  </a:cubicBezTo>
                  <a:cubicBezTo>
                    <a:pt x="16286" y="15315"/>
                    <a:pt x="17143" y="15315"/>
                    <a:pt x="18000" y="14188"/>
                  </a:cubicBezTo>
                  <a:cubicBezTo>
                    <a:pt x="18857" y="13061"/>
                    <a:pt x="19714" y="10807"/>
                    <a:pt x="20229" y="8553"/>
                  </a:cubicBezTo>
                  <a:cubicBezTo>
                    <a:pt x="20743" y="6299"/>
                    <a:pt x="20914" y="4045"/>
                    <a:pt x="21000" y="2449"/>
                  </a:cubicBezTo>
                  <a:cubicBezTo>
                    <a:pt x="21086" y="852"/>
                    <a:pt x="21086" y="-87"/>
                    <a:pt x="21000" y="7"/>
                  </a:cubicBezTo>
                  <a:cubicBezTo>
                    <a:pt x="20914" y="101"/>
                    <a:pt x="20743" y="1228"/>
                    <a:pt x="20743" y="4515"/>
                  </a:cubicBezTo>
                  <a:cubicBezTo>
                    <a:pt x="20743" y="7802"/>
                    <a:pt x="20914" y="13249"/>
                    <a:pt x="21086" y="16442"/>
                  </a:cubicBezTo>
                  <a:cubicBezTo>
                    <a:pt x="21257" y="19635"/>
                    <a:pt x="21429" y="20574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5492012" y="3770867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5533175" y="3724866"/>
              <a:ext cx="188069" cy="392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28" fill="norm" stroke="1" extrusionOk="0">
                  <a:moveTo>
                    <a:pt x="2273" y="0"/>
                  </a:moveTo>
                  <a:cubicBezTo>
                    <a:pt x="2561" y="2508"/>
                    <a:pt x="2849" y="5017"/>
                    <a:pt x="2849" y="6689"/>
                  </a:cubicBezTo>
                  <a:cubicBezTo>
                    <a:pt x="2849" y="8361"/>
                    <a:pt x="2561" y="9197"/>
                    <a:pt x="2417" y="10034"/>
                  </a:cubicBezTo>
                  <a:cubicBezTo>
                    <a:pt x="2273" y="10870"/>
                    <a:pt x="2273" y="11706"/>
                    <a:pt x="2849" y="11566"/>
                  </a:cubicBezTo>
                  <a:cubicBezTo>
                    <a:pt x="3425" y="11427"/>
                    <a:pt x="4577" y="10312"/>
                    <a:pt x="5153" y="9406"/>
                  </a:cubicBezTo>
                  <a:cubicBezTo>
                    <a:pt x="5729" y="8501"/>
                    <a:pt x="5729" y="7804"/>
                    <a:pt x="5729" y="7107"/>
                  </a:cubicBezTo>
                  <a:cubicBezTo>
                    <a:pt x="5729" y="6410"/>
                    <a:pt x="5729" y="5714"/>
                    <a:pt x="5009" y="5295"/>
                  </a:cubicBezTo>
                  <a:cubicBezTo>
                    <a:pt x="4289" y="4877"/>
                    <a:pt x="2849" y="4738"/>
                    <a:pt x="1697" y="5086"/>
                  </a:cubicBezTo>
                  <a:cubicBezTo>
                    <a:pt x="545" y="5435"/>
                    <a:pt x="-319" y="6271"/>
                    <a:pt x="113" y="6619"/>
                  </a:cubicBezTo>
                  <a:cubicBezTo>
                    <a:pt x="545" y="6968"/>
                    <a:pt x="2273" y="6828"/>
                    <a:pt x="3857" y="6689"/>
                  </a:cubicBezTo>
                  <a:cubicBezTo>
                    <a:pt x="5441" y="6550"/>
                    <a:pt x="6881" y="6410"/>
                    <a:pt x="8465" y="6271"/>
                  </a:cubicBezTo>
                  <a:cubicBezTo>
                    <a:pt x="10049" y="6132"/>
                    <a:pt x="11777" y="5992"/>
                    <a:pt x="12785" y="6271"/>
                  </a:cubicBezTo>
                  <a:cubicBezTo>
                    <a:pt x="13793" y="6550"/>
                    <a:pt x="14081" y="7246"/>
                    <a:pt x="14801" y="7804"/>
                  </a:cubicBezTo>
                  <a:cubicBezTo>
                    <a:pt x="15521" y="8361"/>
                    <a:pt x="16673" y="8779"/>
                    <a:pt x="17537" y="9685"/>
                  </a:cubicBezTo>
                  <a:cubicBezTo>
                    <a:pt x="18401" y="10591"/>
                    <a:pt x="18977" y="11985"/>
                    <a:pt x="19553" y="13378"/>
                  </a:cubicBezTo>
                  <a:cubicBezTo>
                    <a:pt x="20129" y="14772"/>
                    <a:pt x="20705" y="16165"/>
                    <a:pt x="20993" y="17210"/>
                  </a:cubicBezTo>
                  <a:cubicBezTo>
                    <a:pt x="21281" y="18255"/>
                    <a:pt x="21281" y="18952"/>
                    <a:pt x="20849" y="19579"/>
                  </a:cubicBezTo>
                  <a:cubicBezTo>
                    <a:pt x="20417" y="20206"/>
                    <a:pt x="19553" y="20764"/>
                    <a:pt x="18401" y="21112"/>
                  </a:cubicBezTo>
                  <a:cubicBezTo>
                    <a:pt x="17249" y="21461"/>
                    <a:pt x="15809" y="21600"/>
                    <a:pt x="14081" y="21112"/>
                  </a:cubicBezTo>
                  <a:cubicBezTo>
                    <a:pt x="12353" y="20625"/>
                    <a:pt x="10337" y="19510"/>
                    <a:pt x="8321" y="18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5729684" y="3993206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6529105" y="2455717"/>
              <a:ext cx="5760341" cy="175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588" fill="norm" stroke="1" extrusionOk="0">
                  <a:moveTo>
                    <a:pt x="4988" y="1090"/>
                  </a:moveTo>
                  <a:cubicBezTo>
                    <a:pt x="4949" y="744"/>
                    <a:pt x="4911" y="397"/>
                    <a:pt x="4868" y="208"/>
                  </a:cubicBezTo>
                  <a:cubicBezTo>
                    <a:pt x="4825" y="19"/>
                    <a:pt x="4777" y="-12"/>
                    <a:pt x="4619" y="4"/>
                  </a:cubicBezTo>
                  <a:cubicBezTo>
                    <a:pt x="4461" y="19"/>
                    <a:pt x="4193" y="82"/>
                    <a:pt x="3906" y="271"/>
                  </a:cubicBezTo>
                  <a:cubicBezTo>
                    <a:pt x="3619" y="460"/>
                    <a:pt x="3313" y="775"/>
                    <a:pt x="3031" y="1169"/>
                  </a:cubicBezTo>
                  <a:cubicBezTo>
                    <a:pt x="2748" y="1562"/>
                    <a:pt x="2490" y="2035"/>
                    <a:pt x="2251" y="2586"/>
                  </a:cubicBezTo>
                  <a:cubicBezTo>
                    <a:pt x="2011" y="3137"/>
                    <a:pt x="1791" y="3766"/>
                    <a:pt x="1595" y="4396"/>
                  </a:cubicBezTo>
                  <a:cubicBezTo>
                    <a:pt x="1399" y="5026"/>
                    <a:pt x="1227" y="5656"/>
                    <a:pt x="1059" y="6411"/>
                  </a:cubicBezTo>
                  <a:cubicBezTo>
                    <a:pt x="892" y="7167"/>
                    <a:pt x="729" y="8049"/>
                    <a:pt x="600" y="8852"/>
                  </a:cubicBezTo>
                  <a:cubicBezTo>
                    <a:pt x="471" y="9654"/>
                    <a:pt x="375" y="10379"/>
                    <a:pt x="289" y="11103"/>
                  </a:cubicBezTo>
                  <a:cubicBezTo>
                    <a:pt x="203" y="11827"/>
                    <a:pt x="126" y="12551"/>
                    <a:pt x="73" y="13354"/>
                  </a:cubicBezTo>
                  <a:cubicBezTo>
                    <a:pt x="21" y="14157"/>
                    <a:pt x="-8" y="15039"/>
                    <a:pt x="2" y="15873"/>
                  </a:cubicBezTo>
                  <a:cubicBezTo>
                    <a:pt x="11" y="16708"/>
                    <a:pt x="59" y="17495"/>
                    <a:pt x="174" y="18140"/>
                  </a:cubicBezTo>
                  <a:cubicBezTo>
                    <a:pt x="289" y="18786"/>
                    <a:pt x="471" y="19289"/>
                    <a:pt x="700" y="19683"/>
                  </a:cubicBezTo>
                  <a:cubicBezTo>
                    <a:pt x="930" y="20077"/>
                    <a:pt x="1207" y="20360"/>
                    <a:pt x="1509" y="20549"/>
                  </a:cubicBezTo>
                  <a:cubicBezTo>
                    <a:pt x="1810" y="20738"/>
                    <a:pt x="2136" y="20832"/>
                    <a:pt x="2447" y="20927"/>
                  </a:cubicBezTo>
                  <a:cubicBezTo>
                    <a:pt x="2758" y="21021"/>
                    <a:pt x="3054" y="21116"/>
                    <a:pt x="3346" y="21210"/>
                  </a:cubicBezTo>
                  <a:cubicBezTo>
                    <a:pt x="3638" y="21305"/>
                    <a:pt x="3925" y="21399"/>
                    <a:pt x="4241" y="21446"/>
                  </a:cubicBezTo>
                  <a:cubicBezTo>
                    <a:pt x="4557" y="21494"/>
                    <a:pt x="4902" y="21494"/>
                    <a:pt x="5236" y="21509"/>
                  </a:cubicBezTo>
                  <a:cubicBezTo>
                    <a:pt x="5571" y="21525"/>
                    <a:pt x="5897" y="21557"/>
                    <a:pt x="6275" y="21572"/>
                  </a:cubicBezTo>
                  <a:cubicBezTo>
                    <a:pt x="6653" y="21588"/>
                    <a:pt x="7084" y="21588"/>
                    <a:pt x="7519" y="21588"/>
                  </a:cubicBezTo>
                  <a:cubicBezTo>
                    <a:pt x="7954" y="21588"/>
                    <a:pt x="8395" y="21588"/>
                    <a:pt x="8806" y="21588"/>
                  </a:cubicBezTo>
                  <a:cubicBezTo>
                    <a:pt x="9218" y="21588"/>
                    <a:pt x="9601" y="21588"/>
                    <a:pt x="9945" y="21572"/>
                  </a:cubicBezTo>
                  <a:cubicBezTo>
                    <a:pt x="10290" y="21557"/>
                    <a:pt x="10596" y="21525"/>
                    <a:pt x="10931" y="21509"/>
                  </a:cubicBezTo>
                  <a:cubicBezTo>
                    <a:pt x="11266" y="21494"/>
                    <a:pt x="11629" y="21494"/>
                    <a:pt x="11969" y="21509"/>
                  </a:cubicBezTo>
                  <a:cubicBezTo>
                    <a:pt x="12309" y="21525"/>
                    <a:pt x="12625" y="21557"/>
                    <a:pt x="12974" y="21572"/>
                  </a:cubicBezTo>
                  <a:cubicBezTo>
                    <a:pt x="13323" y="21588"/>
                    <a:pt x="13706" y="21588"/>
                    <a:pt x="14079" y="21572"/>
                  </a:cubicBezTo>
                  <a:cubicBezTo>
                    <a:pt x="14453" y="21557"/>
                    <a:pt x="14816" y="21525"/>
                    <a:pt x="15166" y="21446"/>
                  </a:cubicBezTo>
                  <a:cubicBezTo>
                    <a:pt x="15515" y="21368"/>
                    <a:pt x="15850" y="21242"/>
                    <a:pt x="16204" y="21116"/>
                  </a:cubicBezTo>
                  <a:cubicBezTo>
                    <a:pt x="16558" y="20990"/>
                    <a:pt x="16931" y="20864"/>
                    <a:pt x="17238" y="20754"/>
                  </a:cubicBezTo>
                  <a:cubicBezTo>
                    <a:pt x="17544" y="20643"/>
                    <a:pt x="17783" y="20549"/>
                    <a:pt x="18061" y="20423"/>
                  </a:cubicBezTo>
                  <a:cubicBezTo>
                    <a:pt x="18338" y="20297"/>
                    <a:pt x="18654" y="20140"/>
                    <a:pt x="18955" y="19856"/>
                  </a:cubicBezTo>
                  <a:cubicBezTo>
                    <a:pt x="19257" y="19573"/>
                    <a:pt x="19544" y="19164"/>
                    <a:pt x="19812" y="18707"/>
                  </a:cubicBezTo>
                  <a:cubicBezTo>
                    <a:pt x="20080" y="18250"/>
                    <a:pt x="20329" y="17747"/>
                    <a:pt x="20563" y="17227"/>
                  </a:cubicBezTo>
                  <a:cubicBezTo>
                    <a:pt x="20798" y="16708"/>
                    <a:pt x="21018" y="16172"/>
                    <a:pt x="21180" y="15543"/>
                  </a:cubicBezTo>
                  <a:cubicBezTo>
                    <a:pt x="21343" y="14913"/>
                    <a:pt x="21448" y="14189"/>
                    <a:pt x="21511" y="13433"/>
                  </a:cubicBezTo>
                  <a:cubicBezTo>
                    <a:pt x="21573" y="12677"/>
                    <a:pt x="21592" y="11890"/>
                    <a:pt x="21544" y="11071"/>
                  </a:cubicBezTo>
                  <a:cubicBezTo>
                    <a:pt x="21496" y="10253"/>
                    <a:pt x="21381" y="9403"/>
                    <a:pt x="21219" y="8600"/>
                  </a:cubicBezTo>
                  <a:cubicBezTo>
                    <a:pt x="21056" y="7797"/>
                    <a:pt x="20846" y="7041"/>
                    <a:pt x="20592" y="6364"/>
                  </a:cubicBezTo>
                  <a:cubicBezTo>
                    <a:pt x="20338" y="5687"/>
                    <a:pt x="20042" y="5089"/>
                    <a:pt x="19711" y="4648"/>
                  </a:cubicBezTo>
                  <a:cubicBezTo>
                    <a:pt x="19381" y="4207"/>
                    <a:pt x="19018" y="3924"/>
                    <a:pt x="18644" y="3735"/>
                  </a:cubicBezTo>
                  <a:cubicBezTo>
                    <a:pt x="18271" y="3546"/>
                    <a:pt x="17888" y="3452"/>
                    <a:pt x="17501" y="3373"/>
                  </a:cubicBezTo>
                  <a:cubicBezTo>
                    <a:pt x="17113" y="3294"/>
                    <a:pt x="16721" y="3231"/>
                    <a:pt x="16376" y="3168"/>
                  </a:cubicBezTo>
                  <a:cubicBezTo>
                    <a:pt x="16032" y="3105"/>
                    <a:pt x="15735" y="3042"/>
                    <a:pt x="15414" y="2995"/>
                  </a:cubicBezTo>
                  <a:cubicBezTo>
                    <a:pt x="15094" y="2948"/>
                    <a:pt x="14749" y="2916"/>
                    <a:pt x="14386" y="2901"/>
                  </a:cubicBezTo>
                  <a:cubicBezTo>
                    <a:pt x="14022" y="2885"/>
                    <a:pt x="13639" y="2885"/>
                    <a:pt x="13280" y="2869"/>
                  </a:cubicBezTo>
                  <a:cubicBezTo>
                    <a:pt x="12921" y="2853"/>
                    <a:pt x="12586" y="2822"/>
                    <a:pt x="12237" y="2759"/>
                  </a:cubicBezTo>
                  <a:cubicBezTo>
                    <a:pt x="11888" y="2696"/>
                    <a:pt x="11524" y="2601"/>
                    <a:pt x="11180" y="2523"/>
                  </a:cubicBezTo>
                  <a:cubicBezTo>
                    <a:pt x="10835" y="2444"/>
                    <a:pt x="10510" y="2381"/>
                    <a:pt x="10165" y="2287"/>
                  </a:cubicBezTo>
                  <a:cubicBezTo>
                    <a:pt x="9821" y="2192"/>
                    <a:pt x="9457" y="2066"/>
                    <a:pt x="9093" y="1956"/>
                  </a:cubicBezTo>
                  <a:cubicBezTo>
                    <a:pt x="8730" y="1846"/>
                    <a:pt x="8366" y="1751"/>
                    <a:pt x="8041" y="1688"/>
                  </a:cubicBezTo>
                  <a:cubicBezTo>
                    <a:pt x="7715" y="1625"/>
                    <a:pt x="7428" y="1594"/>
                    <a:pt x="7160" y="1531"/>
                  </a:cubicBezTo>
                  <a:cubicBezTo>
                    <a:pt x="6892" y="1468"/>
                    <a:pt x="6643" y="1373"/>
                    <a:pt x="6380" y="1279"/>
                  </a:cubicBezTo>
                  <a:cubicBezTo>
                    <a:pt x="6117" y="1185"/>
                    <a:pt x="5839" y="1090"/>
                    <a:pt x="5567" y="1059"/>
                  </a:cubicBezTo>
                  <a:cubicBezTo>
                    <a:pt x="5294" y="1027"/>
                    <a:pt x="5026" y="1059"/>
                    <a:pt x="4701" y="1200"/>
                  </a:cubicBezTo>
                  <a:cubicBezTo>
                    <a:pt x="4375" y="1342"/>
                    <a:pt x="3992" y="1594"/>
                    <a:pt x="3610" y="1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1829651" y="7358981"/>
              <a:ext cx="457623" cy="53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85" fill="norm" stroke="1" extrusionOk="0">
                  <a:moveTo>
                    <a:pt x="3848" y="1542"/>
                  </a:moveTo>
                  <a:cubicBezTo>
                    <a:pt x="3848" y="2056"/>
                    <a:pt x="3848" y="2570"/>
                    <a:pt x="3608" y="3033"/>
                  </a:cubicBezTo>
                  <a:cubicBezTo>
                    <a:pt x="3368" y="3496"/>
                    <a:pt x="2888" y="3907"/>
                    <a:pt x="2228" y="4165"/>
                  </a:cubicBezTo>
                  <a:cubicBezTo>
                    <a:pt x="1568" y="4422"/>
                    <a:pt x="728" y="4525"/>
                    <a:pt x="308" y="4267"/>
                  </a:cubicBezTo>
                  <a:cubicBezTo>
                    <a:pt x="-112" y="4010"/>
                    <a:pt x="-112" y="3393"/>
                    <a:pt x="368" y="2673"/>
                  </a:cubicBezTo>
                  <a:cubicBezTo>
                    <a:pt x="848" y="1953"/>
                    <a:pt x="1808" y="1130"/>
                    <a:pt x="2588" y="616"/>
                  </a:cubicBezTo>
                  <a:cubicBezTo>
                    <a:pt x="3368" y="102"/>
                    <a:pt x="3968" y="-104"/>
                    <a:pt x="4388" y="50"/>
                  </a:cubicBezTo>
                  <a:cubicBezTo>
                    <a:pt x="4808" y="205"/>
                    <a:pt x="5048" y="719"/>
                    <a:pt x="5108" y="2107"/>
                  </a:cubicBezTo>
                  <a:cubicBezTo>
                    <a:pt x="5168" y="3496"/>
                    <a:pt x="5048" y="5759"/>
                    <a:pt x="4628" y="7816"/>
                  </a:cubicBezTo>
                  <a:cubicBezTo>
                    <a:pt x="4208" y="9873"/>
                    <a:pt x="3488" y="11725"/>
                    <a:pt x="2708" y="12907"/>
                  </a:cubicBezTo>
                  <a:cubicBezTo>
                    <a:pt x="1928" y="14090"/>
                    <a:pt x="1088" y="14605"/>
                    <a:pt x="728" y="14605"/>
                  </a:cubicBezTo>
                  <a:cubicBezTo>
                    <a:pt x="368" y="14605"/>
                    <a:pt x="488" y="14090"/>
                    <a:pt x="1568" y="12907"/>
                  </a:cubicBezTo>
                  <a:cubicBezTo>
                    <a:pt x="2648" y="11725"/>
                    <a:pt x="4688" y="9873"/>
                    <a:pt x="6788" y="7919"/>
                  </a:cubicBezTo>
                  <a:cubicBezTo>
                    <a:pt x="8888" y="5965"/>
                    <a:pt x="11048" y="3907"/>
                    <a:pt x="12308" y="2622"/>
                  </a:cubicBezTo>
                  <a:cubicBezTo>
                    <a:pt x="13568" y="1336"/>
                    <a:pt x="13928" y="822"/>
                    <a:pt x="13928" y="873"/>
                  </a:cubicBezTo>
                  <a:cubicBezTo>
                    <a:pt x="13928" y="925"/>
                    <a:pt x="13568" y="1542"/>
                    <a:pt x="12668" y="3393"/>
                  </a:cubicBezTo>
                  <a:cubicBezTo>
                    <a:pt x="11768" y="5245"/>
                    <a:pt x="10328" y="8330"/>
                    <a:pt x="9308" y="11313"/>
                  </a:cubicBezTo>
                  <a:cubicBezTo>
                    <a:pt x="8288" y="14296"/>
                    <a:pt x="7688" y="17176"/>
                    <a:pt x="7388" y="18873"/>
                  </a:cubicBezTo>
                  <a:cubicBezTo>
                    <a:pt x="7088" y="20570"/>
                    <a:pt x="7088" y="21085"/>
                    <a:pt x="7388" y="21290"/>
                  </a:cubicBezTo>
                  <a:cubicBezTo>
                    <a:pt x="7688" y="21496"/>
                    <a:pt x="8288" y="21393"/>
                    <a:pt x="9188" y="20725"/>
                  </a:cubicBezTo>
                  <a:cubicBezTo>
                    <a:pt x="10088" y="20056"/>
                    <a:pt x="11288" y="18822"/>
                    <a:pt x="12068" y="17947"/>
                  </a:cubicBezTo>
                  <a:cubicBezTo>
                    <a:pt x="12848" y="17073"/>
                    <a:pt x="13208" y="16559"/>
                    <a:pt x="13448" y="16045"/>
                  </a:cubicBezTo>
                  <a:cubicBezTo>
                    <a:pt x="13688" y="15530"/>
                    <a:pt x="13808" y="15016"/>
                    <a:pt x="13568" y="14656"/>
                  </a:cubicBezTo>
                  <a:cubicBezTo>
                    <a:pt x="13328" y="14296"/>
                    <a:pt x="12728" y="14090"/>
                    <a:pt x="12668" y="13833"/>
                  </a:cubicBezTo>
                  <a:cubicBezTo>
                    <a:pt x="12608" y="13576"/>
                    <a:pt x="13088" y="13267"/>
                    <a:pt x="14648" y="12650"/>
                  </a:cubicBezTo>
                  <a:cubicBezTo>
                    <a:pt x="16208" y="12033"/>
                    <a:pt x="18848" y="11107"/>
                    <a:pt x="21488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2822113" y="7365070"/>
              <a:ext cx="208845" cy="295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62" fill="norm" stroke="1" extrusionOk="0">
                  <a:moveTo>
                    <a:pt x="15802" y="4504"/>
                  </a:moveTo>
                  <a:cubicBezTo>
                    <a:pt x="15802" y="3040"/>
                    <a:pt x="15802" y="1576"/>
                    <a:pt x="15151" y="752"/>
                  </a:cubicBezTo>
                  <a:cubicBezTo>
                    <a:pt x="14501" y="-72"/>
                    <a:pt x="13200" y="-255"/>
                    <a:pt x="11508" y="386"/>
                  </a:cubicBezTo>
                  <a:cubicBezTo>
                    <a:pt x="9816" y="1026"/>
                    <a:pt x="7734" y="2491"/>
                    <a:pt x="5653" y="5420"/>
                  </a:cubicBezTo>
                  <a:cubicBezTo>
                    <a:pt x="3571" y="8348"/>
                    <a:pt x="1489" y="12742"/>
                    <a:pt x="578" y="15579"/>
                  </a:cubicBezTo>
                  <a:cubicBezTo>
                    <a:pt x="-333" y="18416"/>
                    <a:pt x="-73" y="19698"/>
                    <a:pt x="708" y="20430"/>
                  </a:cubicBezTo>
                  <a:cubicBezTo>
                    <a:pt x="1489" y="21162"/>
                    <a:pt x="2790" y="21345"/>
                    <a:pt x="4872" y="20979"/>
                  </a:cubicBezTo>
                  <a:cubicBezTo>
                    <a:pt x="6954" y="20613"/>
                    <a:pt x="9816" y="19698"/>
                    <a:pt x="12289" y="17318"/>
                  </a:cubicBezTo>
                  <a:cubicBezTo>
                    <a:pt x="14761" y="14938"/>
                    <a:pt x="16843" y="11094"/>
                    <a:pt x="17103" y="8348"/>
                  </a:cubicBezTo>
                  <a:cubicBezTo>
                    <a:pt x="17363" y="5603"/>
                    <a:pt x="15802" y="3955"/>
                    <a:pt x="13590" y="3315"/>
                  </a:cubicBezTo>
                  <a:cubicBezTo>
                    <a:pt x="11378" y="2674"/>
                    <a:pt x="8515" y="3040"/>
                    <a:pt x="6303" y="4230"/>
                  </a:cubicBezTo>
                  <a:cubicBezTo>
                    <a:pt x="4091" y="5420"/>
                    <a:pt x="2530" y="7433"/>
                    <a:pt x="2269" y="8714"/>
                  </a:cubicBezTo>
                  <a:cubicBezTo>
                    <a:pt x="2009" y="9996"/>
                    <a:pt x="3050" y="10545"/>
                    <a:pt x="6433" y="10453"/>
                  </a:cubicBezTo>
                  <a:cubicBezTo>
                    <a:pt x="9816" y="10362"/>
                    <a:pt x="15542" y="9630"/>
                    <a:pt x="21267" y="8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2921065" y="7153147"/>
              <a:ext cx="140560" cy="13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2" fill="norm" stroke="1" extrusionOk="0">
                  <a:moveTo>
                    <a:pt x="5105" y="4528"/>
                  </a:moveTo>
                  <a:cubicBezTo>
                    <a:pt x="3927" y="6099"/>
                    <a:pt x="2749" y="7670"/>
                    <a:pt x="2160" y="9437"/>
                  </a:cubicBezTo>
                  <a:cubicBezTo>
                    <a:pt x="1571" y="11204"/>
                    <a:pt x="1571" y="13168"/>
                    <a:pt x="1178" y="15524"/>
                  </a:cubicBezTo>
                  <a:cubicBezTo>
                    <a:pt x="785" y="17880"/>
                    <a:pt x="0" y="20630"/>
                    <a:pt x="0" y="21022"/>
                  </a:cubicBezTo>
                  <a:cubicBezTo>
                    <a:pt x="0" y="21415"/>
                    <a:pt x="785" y="19451"/>
                    <a:pt x="2160" y="16310"/>
                  </a:cubicBezTo>
                  <a:cubicBezTo>
                    <a:pt x="3535" y="13168"/>
                    <a:pt x="5498" y="8848"/>
                    <a:pt x="7658" y="5510"/>
                  </a:cubicBezTo>
                  <a:cubicBezTo>
                    <a:pt x="9818" y="2171"/>
                    <a:pt x="12175" y="-185"/>
                    <a:pt x="13745" y="11"/>
                  </a:cubicBezTo>
                  <a:cubicBezTo>
                    <a:pt x="15316" y="208"/>
                    <a:pt x="16102" y="2957"/>
                    <a:pt x="17280" y="6491"/>
                  </a:cubicBezTo>
                  <a:cubicBezTo>
                    <a:pt x="18458" y="10026"/>
                    <a:pt x="20029" y="14346"/>
                    <a:pt x="21600" y="18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3046290" y="7514345"/>
              <a:ext cx="138005" cy="16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0" fill="norm" stroke="1" extrusionOk="0">
                  <a:moveTo>
                    <a:pt x="0" y="11620"/>
                  </a:moveTo>
                  <a:cubicBezTo>
                    <a:pt x="0" y="16487"/>
                    <a:pt x="0" y="21355"/>
                    <a:pt x="200" y="19986"/>
                  </a:cubicBezTo>
                  <a:cubicBezTo>
                    <a:pt x="400" y="18617"/>
                    <a:pt x="800" y="11011"/>
                    <a:pt x="1400" y="6448"/>
                  </a:cubicBezTo>
                  <a:cubicBezTo>
                    <a:pt x="2000" y="1885"/>
                    <a:pt x="2800" y="363"/>
                    <a:pt x="4000" y="59"/>
                  </a:cubicBezTo>
                  <a:cubicBezTo>
                    <a:pt x="5200" y="-245"/>
                    <a:pt x="6800" y="668"/>
                    <a:pt x="8400" y="1885"/>
                  </a:cubicBezTo>
                  <a:cubicBezTo>
                    <a:pt x="10000" y="3102"/>
                    <a:pt x="11600" y="4623"/>
                    <a:pt x="13600" y="4927"/>
                  </a:cubicBezTo>
                  <a:cubicBezTo>
                    <a:pt x="15600" y="5231"/>
                    <a:pt x="18000" y="4318"/>
                    <a:pt x="19400" y="4623"/>
                  </a:cubicBezTo>
                  <a:cubicBezTo>
                    <a:pt x="20800" y="4927"/>
                    <a:pt x="21200" y="6448"/>
                    <a:pt x="21400" y="9186"/>
                  </a:cubicBezTo>
                  <a:cubicBezTo>
                    <a:pt x="21600" y="11924"/>
                    <a:pt x="21600" y="15879"/>
                    <a:pt x="21600" y="19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3255851" y="7504618"/>
              <a:ext cx="158449" cy="18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9058" y="0"/>
                  </a:moveTo>
                  <a:cubicBezTo>
                    <a:pt x="6271" y="4142"/>
                    <a:pt x="3484" y="8285"/>
                    <a:pt x="1916" y="11392"/>
                  </a:cubicBezTo>
                  <a:cubicBezTo>
                    <a:pt x="348" y="14499"/>
                    <a:pt x="0" y="16570"/>
                    <a:pt x="0" y="18345"/>
                  </a:cubicBezTo>
                  <a:cubicBezTo>
                    <a:pt x="0" y="20121"/>
                    <a:pt x="348" y="21600"/>
                    <a:pt x="4006" y="21452"/>
                  </a:cubicBezTo>
                  <a:cubicBezTo>
                    <a:pt x="7665" y="21304"/>
                    <a:pt x="14632" y="19529"/>
                    <a:pt x="21600" y="17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3448474" y="7524386"/>
              <a:ext cx="103829" cy="12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82" fill="norm" stroke="1" extrusionOk="0">
                  <a:moveTo>
                    <a:pt x="13502" y="546"/>
                  </a:moveTo>
                  <a:cubicBezTo>
                    <a:pt x="10867" y="114"/>
                    <a:pt x="8233" y="-318"/>
                    <a:pt x="6126" y="330"/>
                  </a:cubicBezTo>
                  <a:cubicBezTo>
                    <a:pt x="4019" y="978"/>
                    <a:pt x="2438" y="2706"/>
                    <a:pt x="1384" y="5082"/>
                  </a:cubicBezTo>
                  <a:cubicBezTo>
                    <a:pt x="331" y="7458"/>
                    <a:pt x="-196" y="10482"/>
                    <a:pt x="67" y="13074"/>
                  </a:cubicBezTo>
                  <a:cubicBezTo>
                    <a:pt x="331" y="15666"/>
                    <a:pt x="1384" y="17826"/>
                    <a:pt x="5072" y="19122"/>
                  </a:cubicBezTo>
                  <a:cubicBezTo>
                    <a:pt x="8760" y="20418"/>
                    <a:pt x="15082" y="20850"/>
                    <a:pt x="21404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3460300" y="7535286"/>
              <a:ext cx="20700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4188650" y="7442965"/>
              <a:ext cx="30668" cy="161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5105"/>
                  </a:moveTo>
                  <a:cubicBezTo>
                    <a:pt x="3600" y="2743"/>
                    <a:pt x="7200" y="380"/>
                    <a:pt x="10800" y="43"/>
                  </a:cubicBezTo>
                  <a:cubicBezTo>
                    <a:pt x="14400" y="-295"/>
                    <a:pt x="18000" y="1392"/>
                    <a:pt x="19800" y="5274"/>
                  </a:cubicBezTo>
                  <a:cubicBezTo>
                    <a:pt x="21600" y="9155"/>
                    <a:pt x="21600" y="15230"/>
                    <a:pt x="2160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4211650" y="7343615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4281501" y="7337165"/>
              <a:ext cx="125267" cy="2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21371" fill="norm" stroke="1" extrusionOk="0">
                  <a:moveTo>
                    <a:pt x="15759" y="2166"/>
                  </a:moveTo>
                  <a:cubicBezTo>
                    <a:pt x="14129" y="1404"/>
                    <a:pt x="12499" y="641"/>
                    <a:pt x="10461" y="260"/>
                  </a:cubicBezTo>
                  <a:cubicBezTo>
                    <a:pt x="8423" y="-121"/>
                    <a:pt x="5978" y="-121"/>
                    <a:pt x="3533" y="514"/>
                  </a:cubicBezTo>
                  <a:cubicBezTo>
                    <a:pt x="1087" y="1150"/>
                    <a:pt x="-1358" y="2420"/>
                    <a:pt x="884" y="4707"/>
                  </a:cubicBezTo>
                  <a:cubicBezTo>
                    <a:pt x="3125" y="6994"/>
                    <a:pt x="10053" y="10298"/>
                    <a:pt x="14129" y="12458"/>
                  </a:cubicBezTo>
                  <a:cubicBezTo>
                    <a:pt x="18204" y="14618"/>
                    <a:pt x="19427" y="15634"/>
                    <a:pt x="19834" y="16778"/>
                  </a:cubicBezTo>
                  <a:cubicBezTo>
                    <a:pt x="20242" y="17921"/>
                    <a:pt x="19834" y="19192"/>
                    <a:pt x="17797" y="20081"/>
                  </a:cubicBezTo>
                  <a:cubicBezTo>
                    <a:pt x="15759" y="20971"/>
                    <a:pt x="12091" y="21479"/>
                    <a:pt x="9442" y="21352"/>
                  </a:cubicBezTo>
                  <a:cubicBezTo>
                    <a:pt x="6793" y="21225"/>
                    <a:pt x="5163" y="20463"/>
                    <a:pt x="3533" y="19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5034710" y="7223837"/>
              <a:ext cx="587639" cy="32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76" fill="norm" stroke="1" extrusionOk="0">
                  <a:moveTo>
                    <a:pt x="3828" y="816"/>
                  </a:moveTo>
                  <a:cubicBezTo>
                    <a:pt x="3641" y="6174"/>
                    <a:pt x="3454" y="11532"/>
                    <a:pt x="3361" y="14630"/>
                  </a:cubicBezTo>
                  <a:cubicBezTo>
                    <a:pt x="3267" y="17727"/>
                    <a:pt x="3267" y="18565"/>
                    <a:pt x="3361" y="19402"/>
                  </a:cubicBezTo>
                  <a:cubicBezTo>
                    <a:pt x="3454" y="20239"/>
                    <a:pt x="3641" y="21076"/>
                    <a:pt x="3922" y="21244"/>
                  </a:cubicBezTo>
                  <a:cubicBezTo>
                    <a:pt x="4202" y="21411"/>
                    <a:pt x="4576" y="20909"/>
                    <a:pt x="4763" y="20239"/>
                  </a:cubicBezTo>
                  <a:cubicBezTo>
                    <a:pt x="4950" y="19569"/>
                    <a:pt x="4950" y="18732"/>
                    <a:pt x="4717" y="17978"/>
                  </a:cubicBezTo>
                  <a:cubicBezTo>
                    <a:pt x="4483" y="17225"/>
                    <a:pt x="4015" y="16555"/>
                    <a:pt x="3548" y="16053"/>
                  </a:cubicBezTo>
                  <a:cubicBezTo>
                    <a:pt x="3080" y="15551"/>
                    <a:pt x="2613" y="15216"/>
                    <a:pt x="2005" y="14964"/>
                  </a:cubicBezTo>
                  <a:cubicBezTo>
                    <a:pt x="1397" y="14713"/>
                    <a:pt x="649" y="14546"/>
                    <a:pt x="275" y="14044"/>
                  </a:cubicBezTo>
                  <a:cubicBezTo>
                    <a:pt x="-99" y="13541"/>
                    <a:pt x="-99" y="12704"/>
                    <a:pt x="322" y="11699"/>
                  </a:cubicBezTo>
                  <a:cubicBezTo>
                    <a:pt x="743" y="10695"/>
                    <a:pt x="1584" y="9523"/>
                    <a:pt x="2940" y="7681"/>
                  </a:cubicBezTo>
                  <a:cubicBezTo>
                    <a:pt x="4296" y="5839"/>
                    <a:pt x="6166" y="3327"/>
                    <a:pt x="7335" y="1820"/>
                  </a:cubicBezTo>
                  <a:cubicBezTo>
                    <a:pt x="8504" y="313"/>
                    <a:pt x="8971" y="-189"/>
                    <a:pt x="9205" y="62"/>
                  </a:cubicBezTo>
                  <a:cubicBezTo>
                    <a:pt x="9439" y="313"/>
                    <a:pt x="9439" y="1318"/>
                    <a:pt x="9298" y="3746"/>
                  </a:cubicBezTo>
                  <a:cubicBezTo>
                    <a:pt x="9158" y="6174"/>
                    <a:pt x="8878" y="10025"/>
                    <a:pt x="8737" y="12453"/>
                  </a:cubicBezTo>
                  <a:cubicBezTo>
                    <a:pt x="8597" y="14881"/>
                    <a:pt x="8597" y="15885"/>
                    <a:pt x="8550" y="16806"/>
                  </a:cubicBezTo>
                  <a:cubicBezTo>
                    <a:pt x="8504" y="17727"/>
                    <a:pt x="8410" y="18565"/>
                    <a:pt x="8363" y="18481"/>
                  </a:cubicBezTo>
                  <a:cubicBezTo>
                    <a:pt x="8317" y="18397"/>
                    <a:pt x="8317" y="17392"/>
                    <a:pt x="8317" y="16471"/>
                  </a:cubicBezTo>
                  <a:cubicBezTo>
                    <a:pt x="8317" y="15551"/>
                    <a:pt x="8317" y="14713"/>
                    <a:pt x="8410" y="13876"/>
                  </a:cubicBezTo>
                  <a:cubicBezTo>
                    <a:pt x="8504" y="13039"/>
                    <a:pt x="8691" y="12202"/>
                    <a:pt x="8924" y="12118"/>
                  </a:cubicBezTo>
                  <a:cubicBezTo>
                    <a:pt x="9158" y="12034"/>
                    <a:pt x="9439" y="12704"/>
                    <a:pt x="9719" y="13458"/>
                  </a:cubicBezTo>
                  <a:cubicBezTo>
                    <a:pt x="10000" y="14211"/>
                    <a:pt x="10280" y="15048"/>
                    <a:pt x="10561" y="15802"/>
                  </a:cubicBezTo>
                  <a:cubicBezTo>
                    <a:pt x="10841" y="16555"/>
                    <a:pt x="11122" y="17225"/>
                    <a:pt x="11543" y="17560"/>
                  </a:cubicBezTo>
                  <a:cubicBezTo>
                    <a:pt x="11963" y="17895"/>
                    <a:pt x="12524" y="17895"/>
                    <a:pt x="13179" y="17392"/>
                  </a:cubicBezTo>
                  <a:cubicBezTo>
                    <a:pt x="13833" y="16890"/>
                    <a:pt x="14582" y="15885"/>
                    <a:pt x="15096" y="14964"/>
                  </a:cubicBezTo>
                  <a:cubicBezTo>
                    <a:pt x="15610" y="14044"/>
                    <a:pt x="15891" y="13206"/>
                    <a:pt x="16078" y="12202"/>
                  </a:cubicBezTo>
                  <a:cubicBezTo>
                    <a:pt x="16265" y="11197"/>
                    <a:pt x="16358" y="10025"/>
                    <a:pt x="16171" y="9690"/>
                  </a:cubicBezTo>
                  <a:cubicBezTo>
                    <a:pt x="15984" y="9355"/>
                    <a:pt x="15517" y="9858"/>
                    <a:pt x="15143" y="10527"/>
                  </a:cubicBezTo>
                  <a:cubicBezTo>
                    <a:pt x="14769" y="11197"/>
                    <a:pt x="14488" y="12034"/>
                    <a:pt x="14348" y="12871"/>
                  </a:cubicBezTo>
                  <a:cubicBezTo>
                    <a:pt x="14207" y="13709"/>
                    <a:pt x="14207" y="14546"/>
                    <a:pt x="14348" y="15299"/>
                  </a:cubicBezTo>
                  <a:cubicBezTo>
                    <a:pt x="14488" y="16053"/>
                    <a:pt x="14769" y="16723"/>
                    <a:pt x="15984" y="16974"/>
                  </a:cubicBezTo>
                  <a:cubicBezTo>
                    <a:pt x="17200" y="17225"/>
                    <a:pt x="19350" y="17058"/>
                    <a:pt x="21501" y="16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6136027" y="7225628"/>
              <a:ext cx="291341" cy="29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1137" y="6308"/>
                  </a:moveTo>
                  <a:cubicBezTo>
                    <a:pt x="758" y="10554"/>
                    <a:pt x="379" y="14800"/>
                    <a:pt x="189" y="17477"/>
                  </a:cubicBezTo>
                  <a:cubicBezTo>
                    <a:pt x="0" y="20154"/>
                    <a:pt x="0" y="21262"/>
                    <a:pt x="0" y="21262"/>
                  </a:cubicBezTo>
                  <a:cubicBezTo>
                    <a:pt x="0" y="21262"/>
                    <a:pt x="0" y="20154"/>
                    <a:pt x="189" y="17477"/>
                  </a:cubicBezTo>
                  <a:cubicBezTo>
                    <a:pt x="379" y="14800"/>
                    <a:pt x="758" y="10554"/>
                    <a:pt x="1232" y="7508"/>
                  </a:cubicBezTo>
                  <a:cubicBezTo>
                    <a:pt x="1705" y="4462"/>
                    <a:pt x="2274" y="2616"/>
                    <a:pt x="2937" y="1416"/>
                  </a:cubicBezTo>
                  <a:cubicBezTo>
                    <a:pt x="3600" y="216"/>
                    <a:pt x="4358" y="-338"/>
                    <a:pt x="4926" y="216"/>
                  </a:cubicBezTo>
                  <a:cubicBezTo>
                    <a:pt x="5495" y="770"/>
                    <a:pt x="5874" y="2431"/>
                    <a:pt x="6253" y="3724"/>
                  </a:cubicBezTo>
                  <a:cubicBezTo>
                    <a:pt x="6632" y="5016"/>
                    <a:pt x="7011" y="5939"/>
                    <a:pt x="7674" y="6585"/>
                  </a:cubicBezTo>
                  <a:cubicBezTo>
                    <a:pt x="8337" y="7231"/>
                    <a:pt x="9284" y="7600"/>
                    <a:pt x="10516" y="6862"/>
                  </a:cubicBezTo>
                  <a:cubicBezTo>
                    <a:pt x="11747" y="6124"/>
                    <a:pt x="13263" y="4277"/>
                    <a:pt x="14400" y="2893"/>
                  </a:cubicBezTo>
                  <a:cubicBezTo>
                    <a:pt x="15537" y="1508"/>
                    <a:pt x="16295" y="585"/>
                    <a:pt x="16674" y="862"/>
                  </a:cubicBezTo>
                  <a:cubicBezTo>
                    <a:pt x="17053" y="1139"/>
                    <a:pt x="17053" y="2616"/>
                    <a:pt x="17053" y="5385"/>
                  </a:cubicBezTo>
                  <a:cubicBezTo>
                    <a:pt x="17053" y="8154"/>
                    <a:pt x="17053" y="12216"/>
                    <a:pt x="17147" y="14800"/>
                  </a:cubicBezTo>
                  <a:cubicBezTo>
                    <a:pt x="17242" y="17385"/>
                    <a:pt x="17432" y="18493"/>
                    <a:pt x="17905" y="18677"/>
                  </a:cubicBezTo>
                  <a:cubicBezTo>
                    <a:pt x="18379" y="18862"/>
                    <a:pt x="19137" y="18124"/>
                    <a:pt x="19800" y="17385"/>
                  </a:cubicBezTo>
                  <a:cubicBezTo>
                    <a:pt x="20463" y="16647"/>
                    <a:pt x="21032" y="15908"/>
                    <a:pt x="21600" y="15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6475923" y="7274613"/>
              <a:ext cx="189117" cy="24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4962" y="0"/>
                  </a:moveTo>
                  <a:cubicBezTo>
                    <a:pt x="3503" y="4547"/>
                    <a:pt x="2043" y="9095"/>
                    <a:pt x="1168" y="12278"/>
                  </a:cubicBezTo>
                  <a:cubicBezTo>
                    <a:pt x="292" y="15461"/>
                    <a:pt x="0" y="17280"/>
                    <a:pt x="0" y="18758"/>
                  </a:cubicBezTo>
                  <a:cubicBezTo>
                    <a:pt x="0" y="20236"/>
                    <a:pt x="292" y="21373"/>
                    <a:pt x="3941" y="21486"/>
                  </a:cubicBezTo>
                  <a:cubicBezTo>
                    <a:pt x="7589" y="21600"/>
                    <a:pt x="14595" y="20691"/>
                    <a:pt x="21600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6712514" y="7192996"/>
              <a:ext cx="213198" cy="31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94" fill="norm" stroke="1" extrusionOk="0">
                  <a:moveTo>
                    <a:pt x="21452" y="2904"/>
                  </a:moveTo>
                  <a:cubicBezTo>
                    <a:pt x="20938" y="1875"/>
                    <a:pt x="20423" y="847"/>
                    <a:pt x="19395" y="332"/>
                  </a:cubicBezTo>
                  <a:cubicBezTo>
                    <a:pt x="18366" y="-182"/>
                    <a:pt x="16823" y="-182"/>
                    <a:pt x="14509" y="932"/>
                  </a:cubicBezTo>
                  <a:cubicBezTo>
                    <a:pt x="12195" y="2047"/>
                    <a:pt x="9109" y="4275"/>
                    <a:pt x="6538" y="7104"/>
                  </a:cubicBezTo>
                  <a:cubicBezTo>
                    <a:pt x="3966" y="9932"/>
                    <a:pt x="1909" y="13361"/>
                    <a:pt x="881" y="15504"/>
                  </a:cubicBezTo>
                  <a:cubicBezTo>
                    <a:pt x="-148" y="17647"/>
                    <a:pt x="-148" y="18504"/>
                    <a:pt x="238" y="19275"/>
                  </a:cubicBezTo>
                  <a:cubicBezTo>
                    <a:pt x="623" y="20047"/>
                    <a:pt x="1395" y="20732"/>
                    <a:pt x="3581" y="21075"/>
                  </a:cubicBezTo>
                  <a:cubicBezTo>
                    <a:pt x="5766" y="21418"/>
                    <a:pt x="9366" y="21418"/>
                    <a:pt x="12066" y="20647"/>
                  </a:cubicBezTo>
                  <a:cubicBezTo>
                    <a:pt x="14766" y="19875"/>
                    <a:pt x="16566" y="18332"/>
                    <a:pt x="18366" y="16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6772375" y="7343615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7536629" y="7071761"/>
              <a:ext cx="447107" cy="69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86" fill="norm" stroke="1" extrusionOk="0">
                  <a:moveTo>
                    <a:pt x="5639" y="8447"/>
                  </a:moveTo>
                  <a:cubicBezTo>
                    <a:pt x="5026" y="8288"/>
                    <a:pt x="4412" y="8129"/>
                    <a:pt x="3491" y="8447"/>
                  </a:cubicBezTo>
                  <a:cubicBezTo>
                    <a:pt x="2571" y="8765"/>
                    <a:pt x="1344" y="9559"/>
                    <a:pt x="669" y="10194"/>
                  </a:cubicBezTo>
                  <a:cubicBezTo>
                    <a:pt x="-6" y="10829"/>
                    <a:pt x="-129" y="11306"/>
                    <a:pt x="116" y="11504"/>
                  </a:cubicBezTo>
                  <a:cubicBezTo>
                    <a:pt x="362" y="11703"/>
                    <a:pt x="976" y="11624"/>
                    <a:pt x="2141" y="10988"/>
                  </a:cubicBezTo>
                  <a:cubicBezTo>
                    <a:pt x="3307" y="10353"/>
                    <a:pt x="5026" y="9162"/>
                    <a:pt x="6191" y="7653"/>
                  </a:cubicBezTo>
                  <a:cubicBezTo>
                    <a:pt x="7357" y="6144"/>
                    <a:pt x="7971" y="4318"/>
                    <a:pt x="8278" y="3206"/>
                  </a:cubicBezTo>
                  <a:cubicBezTo>
                    <a:pt x="8585" y="2094"/>
                    <a:pt x="8585" y="1697"/>
                    <a:pt x="8830" y="1379"/>
                  </a:cubicBezTo>
                  <a:cubicBezTo>
                    <a:pt x="9076" y="1062"/>
                    <a:pt x="9566" y="824"/>
                    <a:pt x="10548" y="585"/>
                  </a:cubicBezTo>
                  <a:cubicBezTo>
                    <a:pt x="11530" y="347"/>
                    <a:pt x="13003" y="109"/>
                    <a:pt x="14046" y="29"/>
                  </a:cubicBezTo>
                  <a:cubicBezTo>
                    <a:pt x="15089" y="-50"/>
                    <a:pt x="15703" y="29"/>
                    <a:pt x="16071" y="268"/>
                  </a:cubicBezTo>
                  <a:cubicBezTo>
                    <a:pt x="16439" y="506"/>
                    <a:pt x="16562" y="903"/>
                    <a:pt x="16071" y="1935"/>
                  </a:cubicBezTo>
                  <a:cubicBezTo>
                    <a:pt x="15580" y="2968"/>
                    <a:pt x="14476" y="4635"/>
                    <a:pt x="12819" y="6978"/>
                  </a:cubicBezTo>
                  <a:cubicBezTo>
                    <a:pt x="11162" y="9321"/>
                    <a:pt x="8953" y="12338"/>
                    <a:pt x="7541" y="14601"/>
                  </a:cubicBezTo>
                  <a:cubicBezTo>
                    <a:pt x="6130" y="16865"/>
                    <a:pt x="5516" y="18374"/>
                    <a:pt x="5210" y="19326"/>
                  </a:cubicBezTo>
                  <a:cubicBezTo>
                    <a:pt x="4903" y="20279"/>
                    <a:pt x="4903" y="20676"/>
                    <a:pt x="5210" y="20994"/>
                  </a:cubicBezTo>
                  <a:cubicBezTo>
                    <a:pt x="5516" y="21312"/>
                    <a:pt x="6130" y="21550"/>
                    <a:pt x="6928" y="21471"/>
                  </a:cubicBezTo>
                  <a:cubicBezTo>
                    <a:pt x="7726" y="21391"/>
                    <a:pt x="8707" y="20994"/>
                    <a:pt x="9935" y="19803"/>
                  </a:cubicBezTo>
                  <a:cubicBezTo>
                    <a:pt x="11162" y="18612"/>
                    <a:pt x="12635" y="16626"/>
                    <a:pt x="13371" y="15435"/>
                  </a:cubicBezTo>
                  <a:cubicBezTo>
                    <a:pt x="14107" y="14244"/>
                    <a:pt x="14107" y="13847"/>
                    <a:pt x="13985" y="13450"/>
                  </a:cubicBezTo>
                  <a:cubicBezTo>
                    <a:pt x="13862" y="13053"/>
                    <a:pt x="13616" y="12656"/>
                    <a:pt x="13923" y="12378"/>
                  </a:cubicBezTo>
                  <a:cubicBezTo>
                    <a:pt x="14230" y="12100"/>
                    <a:pt x="15089" y="11941"/>
                    <a:pt x="16439" y="11703"/>
                  </a:cubicBezTo>
                  <a:cubicBezTo>
                    <a:pt x="17789" y="11465"/>
                    <a:pt x="19630" y="11147"/>
                    <a:pt x="21471" y="1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8516344" y="7138004"/>
              <a:ext cx="364412" cy="30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091" fill="norm" stroke="1" extrusionOk="0">
                  <a:moveTo>
                    <a:pt x="5639" y="5794"/>
                  </a:moveTo>
                  <a:cubicBezTo>
                    <a:pt x="5189" y="5080"/>
                    <a:pt x="4739" y="4366"/>
                    <a:pt x="4214" y="4277"/>
                  </a:cubicBezTo>
                  <a:cubicBezTo>
                    <a:pt x="3689" y="4187"/>
                    <a:pt x="3089" y="4723"/>
                    <a:pt x="2264" y="6776"/>
                  </a:cubicBezTo>
                  <a:cubicBezTo>
                    <a:pt x="1439" y="8829"/>
                    <a:pt x="389" y="12399"/>
                    <a:pt x="89" y="15166"/>
                  </a:cubicBezTo>
                  <a:cubicBezTo>
                    <a:pt x="-211" y="17933"/>
                    <a:pt x="239" y="19896"/>
                    <a:pt x="1589" y="20700"/>
                  </a:cubicBezTo>
                  <a:cubicBezTo>
                    <a:pt x="2939" y="21503"/>
                    <a:pt x="5189" y="21146"/>
                    <a:pt x="6989" y="18915"/>
                  </a:cubicBezTo>
                  <a:cubicBezTo>
                    <a:pt x="8789" y="16683"/>
                    <a:pt x="10139" y="12577"/>
                    <a:pt x="10139" y="9096"/>
                  </a:cubicBezTo>
                  <a:cubicBezTo>
                    <a:pt x="10139" y="5615"/>
                    <a:pt x="8789" y="2759"/>
                    <a:pt x="7739" y="1331"/>
                  </a:cubicBezTo>
                  <a:cubicBezTo>
                    <a:pt x="6689" y="-97"/>
                    <a:pt x="5939" y="-97"/>
                    <a:pt x="5189" y="82"/>
                  </a:cubicBezTo>
                  <a:cubicBezTo>
                    <a:pt x="4439" y="260"/>
                    <a:pt x="3689" y="617"/>
                    <a:pt x="3539" y="1599"/>
                  </a:cubicBezTo>
                  <a:cubicBezTo>
                    <a:pt x="3389" y="2581"/>
                    <a:pt x="3839" y="4187"/>
                    <a:pt x="6164" y="5437"/>
                  </a:cubicBezTo>
                  <a:cubicBezTo>
                    <a:pt x="8489" y="6687"/>
                    <a:pt x="12689" y="7579"/>
                    <a:pt x="15539" y="8115"/>
                  </a:cubicBezTo>
                  <a:cubicBezTo>
                    <a:pt x="18389" y="8650"/>
                    <a:pt x="19889" y="8829"/>
                    <a:pt x="21389" y="9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8827088" y="7404949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9514177" y="7067609"/>
              <a:ext cx="734280" cy="36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29" fill="norm" stroke="1" extrusionOk="0">
                  <a:moveTo>
                    <a:pt x="3897" y="0"/>
                  </a:moveTo>
                  <a:cubicBezTo>
                    <a:pt x="3449" y="3150"/>
                    <a:pt x="3000" y="6300"/>
                    <a:pt x="2701" y="9525"/>
                  </a:cubicBezTo>
                  <a:cubicBezTo>
                    <a:pt x="2402" y="12750"/>
                    <a:pt x="2253" y="16050"/>
                    <a:pt x="2328" y="18225"/>
                  </a:cubicBezTo>
                  <a:cubicBezTo>
                    <a:pt x="2402" y="20400"/>
                    <a:pt x="2701" y="21450"/>
                    <a:pt x="2851" y="21525"/>
                  </a:cubicBezTo>
                  <a:cubicBezTo>
                    <a:pt x="3000" y="21600"/>
                    <a:pt x="3000" y="20700"/>
                    <a:pt x="2664" y="19500"/>
                  </a:cubicBezTo>
                  <a:cubicBezTo>
                    <a:pt x="2328" y="18300"/>
                    <a:pt x="1655" y="16800"/>
                    <a:pt x="1094" y="15825"/>
                  </a:cubicBezTo>
                  <a:cubicBezTo>
                    <a:pt x="534" y="14850"/>
                    <a:pt x="85" y="14400"/>
                    <a:pt x="11" y="13950"/>
                  </a:cubicBezTo>
                  <a:cubicBezTo>
                    <a:pt x="-64" y="13500"/>
                    <a:pt x="235" y="13050"/>
                    <a:pt x="1319" y="11625"/>
                  </a:cubicBezTo>
                  <a:cubicBezTo>
                    <a:pt x="2402" y="10200"/>
                    <a:pt x="4271" y="7800"/>
                    <a:pt x="5355" y="6300"/>
                  </a:cubicBezTo>
                  <a:cubicBezTo>
                    <a:pt x="6438" y="4800"/>
                    <a:pt x="6737" y="4200"/>
                    <a:pt x="7111" y="3600"/>
                  </a:cubicBezTo>
                  <a:cubicBezTo>
                    <a:pt x="7485" y="3000"/>
                    <a:pt x="7933" y="2400"/>
                    <a:pt x="8120" y="2550"/>
                  </a:cubicBezTo>
                  <a:cubicBezTo>
                    <a:pt x="8307" y="2700"/>
                    <a:pt x="8232" y="3600"/>
                    <a:pt x="7971" y="5775"/>
                  </a:cubicBezTo>
                  <a:cubicBezTo>
                    <a:pt x="7709" y="7950"/>
                    <a:pt x="7261" y="11400"/>
                    <a:pt x="6999" y="13500"/>
                  </a:cubicBezTo>
                  <a:cubicBezTo>
                    <a:pt x="6737" y="15600"/>
                    <a:pt x="6663" y="16350"/>
                    <a:pt x="6476" y="17025"/>
                  </a:cubicBezTo>
                  <a:cubicBezTo>
                    <a:pt x="6289" y="17700"/>
                    <a:pt x="5990" y="18300"/>
                    <a:pt x="5915" y="18225"/>
                  </a:cubicBezTo>
                  <a:cubicBezTo>
                    <a:pt x="5840" y="18150"/>
                    <a:pt x="5990" y="17400"/>
                    <a:pt x="6177" y="16725"/>
                  </a:cubicBezTo>
                  <a:cubicBezTo>
                    <a:pt x="6364" y="16050"/>
                    <a:pt x="6588" y="15450"/>
                    <a:pt x="6887" y="14925"/>
                  </a:cubicBezTo>
                  <a:cubicBezTo>
                    <a:pt x="7186" y="14400"/>
                    <a:pt x="7560" y="13950"/>
                    <a:pt x="7821" y="14100"/>
                  </a:cubicBezTo>
                  <a:cubicBezTo>
                    <a:pt x="8083" y="14250"/>
                    <a:pt x="8232" y="15000"/>
                    <a:pt x="8419" y="15750"/>
                  </a:cubicBezTo>
                  <a:cubicBezTo>
                    <a:pt x="8606" y="16500"/>
                    <a:pt x="8830" y="17250"/>
                    <a:pt x="9054" y="17925"/>
                  </a:cubicBezTo>
                  <a:cubicBezTo>
                    <a:pt x="9279" y="18600"/>
                    <a:pt x="9503" y="19200"/>
                    <a:pt x="9802" y="19500"/>
                  </a:cubicBezTo>
                  <a:cubicBezTo>
                    <a:pt x="10101" y="19800"/>
                    <a:pt x="10474" y="19800"/>
                    <a:pt x="11035" y="19350"/>
                  </a:cubicBezTo>
                  <a:cubicBezTo>
                    <a:pt x="11596" y="18900"/>
                    <a:pt x="12343" y="18000"/>
                    <a:pt x="12829" y="17250"/>
                  </a:cubicBezTo>
                  <a:cubicBezTo>
                    <a:pt x="13315" y="16500"/>
                    <a:pt x="13539" y="15900"/>
                    <a:pt x="13726" y="15000"/>
                  </a:cubicBezTo>
                  <a:cubicBezTo>
                    <a:pt x="13912" y="14100"/>
                    <a:pt x="14062" y="12900"/>
                    <a:pt x="13912" y="12225"/>
                  </a:cubicBezTo>
                  <a:cubicBezTo>
                    <a:pt x="13763" y="11550"/>
                    <a:pt x="13315" y="11400"/>
                    <a:pt x="12978" y="11625"/>
                  </a:cubicBezTo>
                  <a:cubicBezTo>
                    <a:pt x="12642" y="11850"/>
                    <a:pt x="12418" y="12450"/>
                    <a:pt x="12306" y="13125"/>
                  </a:cubicBezTo>
                  <a:cubicBezTo>
                    <a:pt x="12193" y="13800"/>
                    <a:pt x="12193" y="14550"/>
                    <a:pt x="12380" y="15000"/>
                  </a:cubicBezTo>
                  <a:cubicBezTo>
                    <a:pt x="12567" y="15450"/>
                    <a:pt x="12941" y="15600"/>
                    <a:pt x="13501" y="15375"/>
                  </a:cubicBezTo>
                  <a:cubicBezTo>
                    <a:pt x="14062" y="15150"/>
                    <a:pt x="14809" y="14550"/>
                    <a:pt x="15370" y="14175"/>
                  </a:cubicBezTo>
                  <a:cubicBezTo>
                    <a:pt x="15930" y="13800"/>
                    <a:pt x="16304" y="13650"/>
                    <a:pt x="16491" y="13950"/>
                  </a:cubicBezTo>
                  <a:cubicBezTo>
                    <a:pt x="16678" y="14250"/>
                    <a:pt x="16678" y="15000"/>
                    <a:pt x="16566" y="15975"/>
                  </a:cubicBezTo>
                  <a:cubicBezTo>
                    <a:pt x="16454" y="16950"/>
                    <a:pt x="16229" y="18150"/>
                    <a:pt x="16117" y="18375"/>
                  </a:cubicBezTo>
                  <a:cubicBezTo>
                    <a:pt x="16005" y="18600"/>
                    <a:pt x="16005" y="17850"/>
                    <a:pt x="16379" y="16575"/>
                  </a:cubicBezTo>
                  <a:cubicBezTo>
                    <a:pt x="16753" y="15300"/>
                    <a:pt x="17500" y="13500"/>
                    <a:pt x="18173" y="12450"/>
                  </a:cubicBezTo>
                  <a:cubicBezTo>
                    <a:pt x="18845" y="11400"/>
                    <a:pt x="19443" y="11100"/>
                    <a:pt x="19966" y="11100"/>
                  </a:cubicBezTo>
                  <a:cubicBezTo>
                    <a:pt x="20490" y="11100"/>
                    <a:pt x="20938" y="11400"/>
                    <a:pt x="21200" y="12375"/>
                  </a:cubicBezTo>
                  <a:cubicBezTo>
                    <a:pt x="21461" y="13350"/>
                    <a:pt x="21536" y="15000"/>
                    <a:pt x="21424" y="16425"/>
                  </a:cubicBezTo>
                  <a:cubicBezTo>
                    <a:pt x="21312" y="17850"/>
                    <a:pt x="21013" y="19050"/>
                    <a:pt x="20714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6640795" y="8199564"/>
              <a:ext cx="191366" cy="55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140" fill="norm" stroke="1" extrusionOk="0">
                  <a:moveTo>
                    <a:pt x="17809" y="2167"/>
                  </a:moveTo>
                  <a:cubicBezTo>
                    <a:pt x="17528" y="1676"/>
                    <a:pt x="17248" y="1185"/>
                    <a:pt x="15985" y="694"/>
                  </a:cubicBezTo>
                  <a:cubicBezTo>
                    <a:pt x="14723" y="203"/>
                    <a:pt x="12479" y="-288"/>
                    <a:pt x="9674" y="203"/>
                  </a:cubicBezTo>
                  <a:cubicBezTo>
                    <a:pt x="6868" y="694"/>
                    <a:pt x="3502" y="2167"/>
                    <a:pt x="1679" y="3197"/>
                  </a:cubicBezTo>
                  <a:cubicBezTo>
                    <a:pt x="-144" y="4228"/>
                    <a:pt x="-425" y="4817"/>
                    <a:pt x="557" y="5357"/>
                  </a:cubicBezTo>
                  <a:cubicBezTo>
                    <a:pt x="1539" y="5897"/>
                    <a:pt x="3783" y="6388"/>
                    <a:pt x="6027" y="6339"/>
                  </a:cubicBezTo>
                  <a:cubicBezTo>
                    <a:pt x="8271" y="6290"/>
                    <a:pt x="10515" y="5701"/>
                    <a:pt x="12058" y="5210"/>
                  </a:cubicBezTo>
                  <a:cubicBezTo>
                    <a:pt x="13601" y="4719"/>
                    <a:pt x="14443" y="4327"/>
                    <a:pt x="15144" y="3836"/>
                  </a:cubicBezTo>
                  <a:cubicBezTo>
                    <a:pt x="15845" y="3345"/>
                    <a:pt x="16406" y="2756"/>
                    <a:pt x="16827" y="2854"/>
                  </a:cubicBezTo>
                  <a:cubicBezTo>
                    <a:pt x="17248" y="2952"/>
                    <a:pt x="17528" y="3737"/>
                    <a:pt x="18230" y="5652"/>
                  </a:cubicBezTo>
                  <a:cubicBezTo>
                    <a:pt x="18931" y="7567"/>
                    <a:pt x="20053" y="10610"/>
                    <a:pt x="20614" y="12967"/>
                  </a:cubicBezTo>
                  <a:cubicBezTo>
                    <a:pt x="21175" y="15323"/>
                    <a:pt x="21175" y="16992"/>
                    <a:pt x="20333" y="18268"/>
                  </a:cubicBezTo>
                  <a:cubicBezTo>
                    <a:pt x="19492" y="19545"/>
                    <a:pt x="17809" y="20428"/>
                    <a:pt x="15705" y="20870"/>
                  </a:cubicBezTo>
                  <a:cubicBezTo>
                    <a:pt x="13601" y="21312"/>
                    <a:pt x="11076" y="21312"/>
                    <a:pt x="9393" y="20085"/>
                  </a:cubicBezTo>
                  <a:cubicBezTo>
                    <a:pt x="7710" y="18857"/>
                    <a:pt x="6868" y="16403"/>
                    <a:pt x="6868" y="14979"/>
                  </a:cubicBezTo>
                  <a:cubicBezTo>
                    <a:pt x="6868" y="13556"/>
                    <a:pt x="7710" y="13163"/>
                    <a:pt x="8552" y="12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6897919" y="8101659"/>
              <a:ext cx="181130" cy="34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161" fill="norm" stroke="1" extrusionOk="0">
                  <a:moveTo>
                    <a:pt x="21263" y="1457"/>
                  </a:moveTo>
                  <a:cubicBezTo>
                    <a:pt x="19763" y="991"/>
                    <a:pt x="18263" y="525"/>
                    <a:pt x="16763" y="214"/>
                  </a:cubicBezTo>
                  <a:cubicBezTo>
                    <a:pt x="15263" y="-97"/>
                    <a:pt x="13763" y="-252"/>
                    <a:pt x="11213" y="1069"/>
                  </a:cubicBezTo>
                  <a:cubicBezTo>
                    <a:pt x="8663" y="2390"/>
                    <a:pt x="5063" y="5187"/>
                    <a:pt x="2813" y="7984"/>
                  </a:cubicBezTo>
                  <a:cubicBezTo>
                    <a:pt x="563" y="10781"/>
                    <a:pt x="-337" y="13578"/>
                    <a:pt x="113" y="15754"/>
                  </a:cubicBezTo>
                  <a:cubicBezTo>
                    <a:pt x="563" y="17929"/>
                    <a:pt x="2363" y="19483"/>
                    <a:pt x="4763" y="20338"/>
                  </a:cubicBezTo>
                  <a:cubicBezTo>
                    <a:pt x="7163" y="21193"/>
                    <a:pt x="10163" y="21348"/>
                    <a:pt x="12713" y="20960"/>
                  </a:cubicBezTo>
                  <a:cubicBezTo>
                    <a:pt x="15263" y="20571"/>
                    <a:pt x="17363" y="19639"/>
                    <a:pt x="19463" y="18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7081604" y="8163967"/>
              <a:ext cx="219784" cy="24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0959" fill="norm" stroke="1" extrusionOk="0">
                  <a:moveTo>
                    <a:pt x="11669" y="5236"/>
                  </a:moveTo>
                  <a:cubicBezTo>
                    <a:pt x="10924" y="4364"/>
                    <a:pt x="10180" y="3491"/>
                    <a:pt x="9186" y="3164"/>
                  </a:cubicBezTo>
                  <a:cubicBezTo>
                    <a:pt x="8193" y="2836"/>
                    <a:pt x="6952" y="3055"/>
                    <a:pt x="5338" y="5018"/>
                  </a:cubicBezTo>
                  <a:cubicBezTo>
                    <a:pt x="3724" y="6982"/>
                    <a:pt x="1738" y="10691"/>
                    <a:pt x="745" y="13309"/>
                  </a:cubicBezTo>
                  <a:cubicBezTo>
                    <a:pt x="-248" y="15927"/>
                    <a:pt x="-248" y="17455"/>
                    <a:pt x="745" y="18873"/>
                  </a:cubicBezTo>
                  <a:cubicBezTo>
                    <a:pt x="1738" y="20291"/>
                    <a:pt x="3724" y="21600"/>
                    <a:pt x="6455" y="20618"/>
                  </a:cubicBezTo>
                  <a:cubicBezTo>
                    <a:pt x="9186" y="19636"/>
                    <a:pt x="12662" y="16364"/>
                    <a:pt x="14400" y="12982"/>
                  </a:cubicBezTo>
                  <a:cubicBezTo>
                    <a:pt x="16138" y="9600"/>
                    <a:pt x="16138" y="6109"/>
                    <a:pt x="15021" y="3709"/>
                  </a:cubicBezTo>
                  <a:cubicBezTo>
                    <a:pt x="13904" y="1309"/>
                    <a:pt x="11669" y="0"/>
                    <a:pt x="9435" y="0"/>
                  </a:cubicBezTo>
                  <a:cubicBezTo>
                    <a:pt x="7200" y="0"/>
                    <a:pt x="4966" y="1309"/>
                    <a:pt x="3849" y="2945"/>
                  </a:cubicBezTo>
                  <a:cubicBezTo>
                    <a:pt x="2731" y="4582"/>
                    <a:pt x="2731" y="6545"/>
                    <a:pt x="5214" y="8073"/>
                  </a:cubicBezTo>
                  <a:cubicBezTo>
                    <a:pt x="7697" y="9600"/>
                    <a:pt x="12662" y="10691"/>
                    <a:pt x="15766" y="11018"/>
                  </a:cubicBezTo>
                  <a:cubicBezTo>
                    <a:pt x="18869" y="11345"/>
                    <a:pt x="20111" y="10909"/>
                    <a:pt x="21352" y="10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7301387" y="8125632"/>
              <a:ext cx="140619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21600" fill="norm" stroke="1" extrusionOk="0">
                  <a:moveTo>
                    <a:pt x="6703" y="0"/>
                  </a:moveTo>
                  <a:cubicBezTo>
                    <a:pt x="11172" y="1766"/>
                    <a:pt x="15641" y="3532"/>
                    <a:pt x="18248" y="5842"/>
                  </a:cubicBezTo>
                  <a:cubicBezTo>
                    <a:pt x="20855" y="8151"/>
                    <a:pt x="21600" y="11004"/>
                    <a:pt x="18248" y="13721"/>
                  </a:cubicBezTo>
                  <a:cubicBezTo>
                    <a:pt x="14897" y="16438"/>
                    <a:pt x="7448" y="19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4717662" y="8194634"/>
              <a:ext cx="1" cy="17633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4717662" y="8156300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4799899" y="8154824"/>
              <a:ext cx="110896" cy="24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414" fill="norm" stroke="1" extrusionOk="0">
                  <a:moveTo>
                    <a:pt x="10246" y="789"/>
                  </a:moveTo>
                  <a:cubicBezTo>
                    <a:pt x="7898" y="348"/>
                    <a:pt x="5550" y="-93"/>
                    <a:pt x="3437" y="17"/>
                  </a:cubicBezTo>
                  <a:cubicBezTo>
                    <a:pt x="1324" y="127"/>
                    <a:pt x="-554" y="789"/>
                    <a:pt x="150" y="2772"/>
                  </a:cubicBezTo>
                  <a:cubicBezTo>
                    <a:pt x="855" y="4756"/>
                    <a:pt x="4142" y="8062"/>
                    <a:pt x="7898" y="10597"/>
                  </a:cubicBezTo>
                  <a:cubicBezTo>
                    <a:pt x="11655" y="13131"/>
                    <a:pt x="15881" y="14895"/>
                    <a:pt x="18229" y="16327"/>
                  </a:cubicBezTo>
                  <a:cubicBezTo>
                    <a:pt x="20576" y="17760"/>
                    <a:pt x="21046" y="18862"/>
                    <a:pt x="19403" y="19744"/>
                  </a:cubicBezTo>
                  <a:cubicBezTo>
                    <a:pt x="17759" y="20625"/>
                    <a:pt x="14003" y="21287"/>
                    <a:pt x="10950" y="21397"/>
                  </a:cubicBezTo>
                  <a:cubicBezTo>
                    <a:pt x="7898" y="21507"/>
                    <a:pt x="5550" y="21066"/>
                    <a:pt x="3203" y="20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5098071" y="8043394"/>
              <a:ext cx="447610" cy="33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98" fill="norm" stroke="1" extrusionOk="0">
                  <a:moveTo>
                    <a:pt x="6400" y="1816"/>
                  </a:moveTo>
                  <a:cubicBezTo>
                    <a:pt x="5418" y="5389"/>
                    <a:pt x="4436" y="8962"/>
                    <a:pt x="3945" y="11560"/>
                  </a:cubicBezTo>
                  <a:cubicBezTo>
                    <a:pt x="3454" y="14159"/>
                    <a:pt x="3454" y="15783"/>
                    <a:pt x="3577" y="17082"/>
                  </a:cubicBezTo>
                  <a:cubicBezTo>
                    <a:pt x="3700" y="18381"/>
                    <a:pt x="3945" y="19356"/>
                    <a:pt x="4313" y="20087"/>
                  </a:cubicBezTo>
                  <a:cubicBezTo>
                    <a:pt x="4681" y="20817"/>
                    <a:pt x="5172" y="21305"/>
                    <a:pt x="5725" y="21386"/>
                  </a:cubicBezTo>
                  <a:cubicBezTo>
                    <a:pt x="6277" y="21467"/>
                    <a:pt x="6890" y="21142"/>
                    <a:pt x="7075" y="20574"/>
                  </a:cubicBezTo>
                  <a:cubicBezTo>
                    <a:pt x="7259" y="20005"/>
                    <a:pt x="7013" y="19193"/>
                    <a:pt x="6031" y="17975"/>
                  </a:cubicBezTo>
                  <a:cubicBezTo>
                    <a:pt x="5050" y="16757"/>
                    <a:pt x="3331" y="15133"/>
                    <a:pt x="2104" y="14159"/>
                  </a:cubicBezTo>
                  <a:cubicBezTo>
                    <a:pt x="877" y="13184"/>
                    <a:pt x="140" y="12859"/>
                    <a:pt x="18" y="12372"/>
                  </a:cubicBezTo>
                  <a:cubicBezTo>
                    <a:pt x="-105" y="11885"/>
                    <a:pt x="386" y="11235"/>
                    <a:pt x="1797" y="9287"/>
                  </a:cubicBezTo>
                  <a:cubicBezTo>
                    <a:pt x="3209" y="7338"/>
                    <a:pt x="5540" y="4090"/>
                    <a:pt x="7075" y="2222"/>
                  </a:cubicBezTo>
                  <a:cubicBezTo>
                    <a:pt x="8609" y="354"/>
                    <a:pt x="9345" y="-133"/>
                    <a:pt x="9713" y="29"/>
                  </a:cubicBezTo>
                  <a:cubicBezTo>
                    <a:pt x="10081" y="192"/>
                    <a:pt x="10081" y="1004"/>
                    <a:pt x="10020" y="3927"/>
                  </a:cubicBezTo>
                  <a:cubicBezTo>
                    <a:pt x="9959" y="6850"/>
                    <a:pt x="9836" y="11885"/>
                    <a:pt x="9652" y="14808"/>
                  </a:cubicBezTo>
                  <a:cubicBezTo>
                    <a:pt x="9468" y="17732"/>
                    <a:pt x="9222" y="18544"/>
                    <a:pt x="9161" y="18544"/>
                  </a:cubicBezTo>
                  <a:cubicBezTo>
                    <a:pt x="9100" y="18544"/>
                    <a:pt x="9222" y="17732"/>
                    <a:pt x="9345" y="16920"/>
                  </a:cubicBezTo>
                  <a:cubicBezTo>
                    <a:pt x="9468" y="16108"/>
                    <a:pt x="9590" y="15296"/>
                    <a:pt x="9775" y="14484"/>
                  </a:cubicBezTo>
                  <a:cubicBezTo>
                    <a:pt x="9959" y="13672"/>
                    <a:pt x="10204" y="12859"/>
                    <a:pt x="10634" y="12372"/>
                  </a:cubicBezTo>
                  <a:cubicBezTo>
                    <a:pt x="11063" y="11885"/>
                    <a:pt x="11677" y="11723"/>
                    <a:pt x="12045" y="12210"/>
                  </a:cubicBezTo>
                  <a:cubicBezTo>
                    <a:pt x="12413" y="12697"/>
                    <a:pt x="12536" y="13834"/>
                    <a:pt x="12781" y="14727"/>
                  </a:cubicBezTo>
                  <a:cubicBezTo>
                    <a:pt x="13027" y="15620"/>
                    <a:pt x="13395" y="16270"/>
                    <a:pt x="13947" y="16595"/>
                  </a:cubicBezTo>
                  <a:cubicBezTo>
                    <a:pt x="14500" y="16920"/>
                    <a:pt x="15236" y="16920"/>
                    <a:pt x="15850" y="16595"/>
                  </a:cubicBezTo>
                  <a:cubicBezTo>
                    <a:pt x="16463" y="16270"/>
                    <a:pt x="16954" y="15620"/>
                    <a:pt x="17384" y="14890"/>
                  </a:cubicBezTo>
                  <a:cubicBezTo>
                    <a:pt x="17813" y="14159"/>
                    <a:pt x="18181" y="13347"/>
                    <a:pt x="18181" y="12616"/>
                  </a:cubicBezTo>
                  <a:cubicBezTo>
                    <a:pt x="18181" y="11885"/>
                    <a:pt x="17813" y="11235"/>
                    <a:pt x="17322" y="11398"/>
                  </a:cubicBezTo>
                  <a:cubicBezTo>
                    <a:pt x="16831" y="11560"/>
                    <a:pt x="16218" y="12535"/>
                    <a:pt x="15911" y="13672"/>
                  </a:cubicBezTo>
                  <a:cubicBezTo>
                    <a:pt x="15604" y="14808"/>
                    <a:pt x="15604" y="16108"/>
                    <a:pt x="15911" y="16838"/>
                  </a:cubicBezTo>
                  <a:cubicBezTo>
                    <a:pt x="16218" y="17569"/>
                    <a:pt x="16831" y="17732"/>
                    <a:pt x="17813" y="17732"/>
                  </a:cubicBezTo>
                  <a:cubicBezTo>
                    <a:pt x="18795" y="17732"/>
                    <a:pt x="20145" y="17569"/>
                    <a:pt x="21495" y="17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5706684" y="8016931"/>
              <a:ext cx="214673" cy="31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20996"/>
                  </a:moveTo>
                  <a:cubicBezTo>
                    <a:pt x="1286" y="16467"/>
                    <a:pt x="2571" y="11938"/>
                    <a:pt x="3600" y="8716"/>
                  </a:cubicBezTo>
                  <a:cubicBezTo>
                    <a:pt x="4629" y="5493"/>
                    <a:pt x="5400" y="3577"/>
                    <a:pt x="6043" y="2184"/>
                  </a:cubicBezTo>
                  <a:cubicBezTo>
                    <a:pt x="6686" y="790"/>
                    <a:pt x="7200" y="-81"/>
                    <a:pt x="7586" y="6"/>
                  </a:cubicBezTo>
                  <a:cubicBezTo>
                    <a:pt x="7971" y="93"/>
                    <a:pt x="8229" y="1138"/>
                    <a:pt x="8357" y="2619"/>
                  </a:cubicBezTo>
                  <a:cubicBezTo>
                    <a:pt x="8486" y="4100"/>
                    <a:pt x="8486" y="6016"/>
                    <a:pt x="8871" y="7322"/>
                  </a:cubicBezTo>
                  <a:cubicBezTo>
                    <a:pt x="9257" y="8629"/>
                    <a:pt x="10029" y="9325"/>
                    <a:pt x="11057" y="9587"/>
                  </a:cubicBezTo>
                  <a:cubicBezTo>
                    <a:pt x="12086" y="9848"/>
                    <a:pt x="13371" y="9674"/>
                    <a:pt x="14529" y="9238"/>
                  </a:cubicBezTo>
                  <a:cubicBezTo>
                    <a:pt x="15686" y="8803"/>
                    <a:pt x="16714" y="8106"/>
                    <a:pt x="17871" y="7148"/>
                  </a:cubicBezTo>
                  <a:cubicBezTo>
                    <a:pt x="19029" y="6190"/>
                    <a:pt x="20314" y="4971"/>
                    <a:pt x="20957" y="5058"/>
                  </a:cubicBezTo>
                  <a:cubicBezTo>
                    <a:pt x="21600" y="5145"/>
                    <a:pt x="21600" y="6538"/>
                    <a:pt x="21471" y="9064"/>
                  </a:cubicBezTo>
                  <a:cubicBezTo>
                    <a:pt x="21343" y="11590"/>
                    <a:pt x="21086" y="15248"/>
                    <a:pt x="21086" y="17513"/>
                  </a:cubicBezTo>
                  <a:cubicBezTo>
                    <a:pt x="21086" y="19777"/>
                    <a:pt x="21343" y="20648"/>
                    <a:pt x="2160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5954578" y="8094965"/>
              <a:ext cx="120115" cy="24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11949" y="0"/>
                  </a:moveTo>
                  <a:cubicBezTo>
                    <a:pt x="8272" y="5175"/>
                    <a:pt x="4596" y="10350"/>
                    <a:pt x="2528" y="13500"/>
                  </a:cubicBezTo>
                  <a:cubicBezTo>
                    <a:pt x="460" y="16650"/>
                    <a:pt x="0" y="17775"/>
                    <a:pt x="0" y="18900"/>
                  </a:cubicBezTo>
                  <a:cubicBezTo>
                    <a:pt x="0" y="20025"/>
                    <a:pt x="460" y="21150"/>
                    <a:pt x="4136" y="21375"/>
                  </a:cubicBezTo>
                  <a:cubicBezTo>
                    <a:pt x="7813" y="21600"/>
                    <a:pt x="14706" y="20925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6110953" y="8138891"/>
              <a:ext cx="109410" cy="20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0892" fill="norm" stroke="1" extrusionOk="0">
                  <a:moveTo>
                    <a:pt x="18071" y="4216"/>
                  </a:moveTo>
                  <a:cubicBezTo>
                    <a:pt x="17089" y="2350"/>
                    <a:pt x="16107" y="483"/>
                    <a:pt x="14634" y="83"/>
                  </a:cubicBezTo>
                  <a:cubicBezTo>
                    <a:pt x="13161" y="-317"/>
                    <a:pt x="11198" y="750"/>
                    <a:pt x="8498" y="2750"/>
                  </a:cubicBezTo>
                  <a:cubicBezTo>
                    <a:pt x="5798" y="4750"/>
                    <a:pt x="2361" y="7683"/>
                    <a:pt x="889" y="10750"/>
                  </a:cubicBezTo>
                  <a:cubicBezTo>
                    <a:pt x="-584" y="13816"/>
                    <a:pt x="-93" y="17016"/>
                    <a:pt x="1380" y="18883"/>
                  </a:cubicBezTo>
                  <a:cubicBezTo>
                    <a:pt x="2852" y="20750"/>
                    <a:pt x="5307" y="21283"/>
                    <a:pt x="8743" y="20616"/>
                  </a:cubicBezTo>
                  <a:cubicBezTo>
                    <a:pt x="12180" y="19950"/>
                    <a:pt x="16598" y="18083"/>
                    <a:pt x="21016" y="16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6166369" y="8255969"/>
              <a:ext cx="9999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fill="norm" stroke="1" extrusionOk="0">
                  <a:moveTo>
                    <a:pt x="8169" y="21600"/>
                  </a:moveTo>
                  <a:cubicBezTo>
                    <a:pt x="4389" y="14400"/>
                    <a:pt x="609" y="7200"/>
                    <a:pt x="69" y="3600"/>
                  </a:cubicBezTo>
                  <a:cubicBezTo>
                    <a:pt x="-471" y="0"/>
                    <a:pt x="2229" y="0"/>
                    <a:pt x="6279" y="0"/>
                  </a:cubicBezTo>
                  <a:cubicBezTo>
                    <a:pt x="10329" y="0"/>
                    <a:pt x="15729" y="0"/>
                    <a:pt x="211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6336568" y="8028247"/>
              <a:ext cx="267137" cy="483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07" fill="norm" stroke="1" extrusionOk="0">
                  <a:moveTo>
                    <a:pt x="7926" y="9738"/>
                  </a:moveTo>
                  <a:cubicBezTo>
                    <a:pt x="7103" y="9398"/>
                    <a:pt x="6280" y="9059"/>
                    <a:pt x="5354" y="8890"/>
                  </a:cubicBezTo>
                  <a:cubicBezTo>
                    <a:pt x="4429" y="8720"/>
                    <a:pt x="3400" y="8720"/>
                    <a:pt x="2269" y="9172"/>
                  </a:cubicBezTo>
                  <a:cubicBezTo>
                    <a:pt x="1137" y="9625"/>
                    <a:pt x="-97" y="10529"/>
                    <a:pt x="6" y="10982"/>
                  </a:cubicBezTo>
                  <a:cubicBezTo>
                    <a:pt x="109" y="11434"/>
                    <a:pt x="1549" y="11434"/>
                    <a:pt x="3194" y="11095"/>
                  </a:cubicBezTo>
                  <a:cubicBezTo>
                    <a:pt x="4840" y="10756"/>
                    <a:pt x="6692" y="10077"/>
                    <a:pt x="8234" y="8381"/>
                  </a:cubicBezTo>
                  <a:cubicBezTo>
                    <a:pt x="9777" y="6684"/>
                    <a:pt x="11012" y="3970"/>
                    <a:pt x="11834" y="2274"/>
                  </a:cubicBezTo>
                  <a:cubicBezTo>
                    <a:pt x="12657" y="578"/>
                    <a:pt x="13069" y="-101"/>
                    <a:pt x="13274" y="12"/>
                  </a:cubicBezTo>
                  <a:cubicBezTo>
                    <a:pt x="13480" y="125"/>
                    <a:pt x="13480" y="1030"/>
                    <a:pt x="12863" y="2896"/>
                  </a:cubicBezTo>
                  <a:cubicBezTo>
                    <a:pt x="12246" y="4762"/>
                    <a:pt x="11012" y="7589"/>
                    <a:pt x="9777" y="10529"/>
                  </a:cubicBezTo>
                  <a:cubicBezTo>
                    <a:pt x="8543" y="13470"/>
                    <a:pt x="7309" y="16523"/>
                    <a:pt x="6692" y="18333"/>
                  </a:cubicBezTo>
                  <a:cubicBezTo>
                    <a:pt x="6074" y="20142"/>
                    <a:pt x="6074" y="20707"/>
                    <a:pt x="6589" y="21047"/>
                  </a:cubicBezTo>
                  <a:cubicBezTo>
                    <a:pt x="7103" y="21386"/>
                    <a:pt x="8132" y="21499"/>
                    <a:pt x="8954" y="21329"/>
                  </a:cubicBezTo>
                  <a:cubicBezTo>
                    <a:pt x="9777" y="21160"/>
                    <a:pt x="10394" y="20707"/>
                    <a:pt x="11012" y="19520"/>
                  </a:cubicBezTo>
                  <a:cubicBezTo>
                    <a:pt x="11629" y="18333"/>
                    <a:pt x="12246" y="16410"/>
                    <a:pt x="12554" y="15166"/>
                  </a:cubicBezTo>
                  <a:cubicBezTo>
                    <a:pt x="12863" y="13922"/>
                    <a:pt x="12863" y="13357"/>
                    <a:pt x="12452" y="13244"/>
                  </a:cubicBezTo>
                  <a:cubicBezTo>
                    <a:pt x="12040" y="13130"/>
                    <a:pt x="11217" y="13470"/>
                    <a:pt x="11320" y="13752"/>
                  </a:cubicBezTo>
                  <a:cubicBezTo>
                    <a:pt x="11423" y="14035"/>
                    <a:pt x="12452" y="14261"/>
                    <a:pt x="14303" y="14205"/>
                  </a:cubicBezTo>
                  <a:cubicBezTo>
                    <a:pt x="16154" y="14148"/>
                    <a:pt x="18829" y="13809"/>
                    <a:pt x="21503" y="13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2458146" y="8181397"/>
              <a:ext cx="170616" cy="52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406" fill="norm" stroke="1" extrusionOk="0">
                  <a:moveTo>
                    <a:pt x="14973" y="1473"/>
                  </a:moveTo>
                  <a:cubicBezTo>
                    <a:pt x="14338" y="953"/>
                    <a:pt x="13702" y="434"/>
                    <a:pt x="12432" y="175"/>
                  </a:cubicBezTo>
                  <a:cubicBezTo>
                    <a:pt x="11161" y="-85"/>
                    <a:pt x="9255" y="-85"/>
                    <a:pt x="7032" y="382"/>
                  </a:cubicBezTo>
                  <a:cubicBezTo>
                    <a:pt x="4808" y="850"/>
                    <a:pt x="2267" y="1784"/>
                    <a:pt x="997" y="2511"/>
                  </a:cubicBezTo>
                  <a:cubicBezTo>
                    <a:pt x="-274" y="3238"/>
                    <a:pt x="-274" y="3757"/>
                    <a:pt x="679" y="4432"/>
                  </a:cubicBezTo>
                  <a:cubicBezTo>
                    <a:pt x="1632" y="5107"/>
                    <a:pt x="3538" y="5938"/>
                    <a:pt x="5285" y="6250"/>
                  </a:cubicBezTo>
                  <a:cubicBezTo>
                    <a:pt x="7032" y="6561"/>
                    <a:pt x="8620" y="6353"/>
                    <a:pt x="10208" y="5782"/>
                  </a:cubicBezTo>
                  <a:cubicBezTo>
                    <a:pt x="11797" y="5211"/>
                    <a:pt x="13385" y="4277"/>
                    <a:pt x="14338" y="3550"/>
                  </a:cubicBezTo>
                  <a:cubicBezTo>
                    <a:pt x="15291" y="2823"/>
                    <a:pt x="15608" y="2303"/>
                    <a:pt x="15767" y="2303"/>
                  </a:cubicBezTo>
                  <a:cubicBezTo>
                    <a:pt x="15926" y="2303"/>
                    <a:pt x="15926" y="2823"/>
                    <a:pt x="16720" y="4536"/>
                  </a:cubicBezTo>
                  <a:cubicBezTo>
                    <a:pt x="17514" y="6250"/>
                    <a:pt x="19102" y="9157"/>
                    <a:pt x="20055" y="11961"/>
                  </a:cubicBezTo>
                  <a:cubicBezTo>
                    <a:pt x="21008" y="14765"/>
                    <a:pt x="21326" y="17465"/>
                    <a:pt x="21167" y="19075"/>
                  </a:cubicBezTo>
                  <a:cubicBezTo>
                    <a:pt x="21008" y="20684"/>
                    <a:pt x="20373" y="21203"/>
                    <a:pt x="18150" y="21359"/>
                  </a:cubicBezTo>
                  <a:cubicBezTo>
                    <a:pt x="15926" y="21515"/>
                    <a:pt x="12114" y="21307"/>
                    <a:pt x="9891" y="20373"/>
                  </a:cubicBezTo>
                  <a:cubicBezTo>
                    <a:pt x="7667" y="19438"/>
                    <a:pt x="7032" y="17777"/>
                    <a:pt x="6397" y="16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2723177" y="8090225"/>
              <a:ext cx="139110" cy="39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206" fill="norm" stroke="1" extrusionOk="0">
                  <a:moveTo>
                    <a:pt x="14053" y="3919"/>
                  </a:moveTo>
                  <a:cubicBezTo>
                    <a:pt x="15210" y="3240"/>
                    <a:pt x="16367" y="2561"/>
                    <a:pt x="17139" y="1814"/>
                  </a:cubicBezTo>
                  <a:cubicBezTo>
                    <a:pt x="17910" y="1067"/>
                    <a:pt x="18296" y="252"/>
                    <a:pt x="17332" y="48"/>
                  </a:cubicBezTo>
                  <a:cubicBezTo>
                    <a:pt x="16367" y="-156"/>
                    <a:pt x="14053" y="252"/>
                    <a:pt x="10967" y="1950"/>
                  </a:cubicBezTo>
                  <a:cubicBezTo>
                    <a:pt x="7882" y="3648"/>
                    <a:pt x="4025" y="6636"/>
                    <a:pt x="1903" y="9557"/>
                  </a:cubicBezTo>
                  <a:cubicBezTo>
                    <a:pt x="-218" y="12478"/>
                    <a:pt x="-604" y="15331"/>
                    <a:pt x="939" y="17369"/>
                  </a:cubicBezTo>
                  <a:cubicBezTo>
                    <a:pt x="2482" y="19406"/>
                    <a:pt x="5953" y="20629"/>
                    <a:pt x="9617" y="21036"/>
                  </a:cubicBezTo>
                  <a:cubicBezTo>
                    <a:pt x="13282" y="21444"/>
                    <a:pt x="17139" y="21036"/>
                    <a:pt x="20996" y="20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2915296" y="8147508"/>
              <a:ext cx="215331" cy="34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04" fill="norm" stroke="1" extrusionOk="0">
                  <a:moveTo>
                    <a:pt x="13787" y="2928"/>
                  </a:moveTo>
                  <a:cubicBezTo>
                    <a:pt x="13279" y="1976"/>
                    <a:pt x="12771" y="1023"/>
                    <a:pt x="11882" y="467"/>
                  </a:cubicBezTo>
                  <a:cubicBezTo>
                    <a:pt x="10992" y="-89"/>
                    <a:pt x="9722" y="-248"/>
                    <a:pt x="8070" y="546"/>
                  </a:cubicBezTo>
                  <a:cubicBezTo>
                    <a:pt x="6418" y="1340"/>
                    <a:pt x="4385" y="3087"/>
                    <a:pt x="2860" y="6026"/>
                  </a:cubicBezTo>
                  <a:cubicBezTo>
                    <a:pt x="1336" y="8964"/>
                    <a:pt x="319" y="13093"/>
                    <a:pt x="65" y="15555"/>
                  </a:cubicBezTo>
                  <a:cubicBezTo>
                    <a:pt x="-189" y="18017"/>
                    <a:pt x="319" y="18811"/>
                    <a:pt x="1209" y="19526"/>
                  </a:cubicBezTo>
                  <a:cubicBezTo>
                    <a:pt x="2098" y="20240"/>
                    <a:pt x="3369" y="20876"/>
                    <a:pt x="4766" y="21114"/>
                  </a:cubicBezTo>
                  <a:cubicBezTo>
                    <a:pt x="6164" y="21352"/>
                    <a:pt x="7689" y="21193"/>
                    <a:pt x="9849" y="19684"/>
                  </a:cubicBezTo>
                  <a:cubicBezTo>
                    <a:pt x="12009" y="18176"/>
                    <a:pt x="14804" y="15317"/>
                    <a:pt x="15820" y="12220"/>
                  </a:cubicBezTo>
                  <a:cubicBezTo>
                    <a:pt x="16837" y="9123"/>
                    <a:pt x="16075" y="5787"/>
                    <a:pt x="15185" y="3802"/>
                  </a:cubicBezTo>
                  <a:cubicBezTo>
                    <a:pt x="14296" y="1817"/>
                    <a:pt x="13279" y="1181"/>
                    <a:pt x="11882" y="864"/>
                  </a:cubicBezTo>
                  <a:cubicBezTo>
                    <a:pt x="10484" y="546"/>
                    <a:pt x="8705" y="546"/>
                    <a:pt x="7307" y="864"/>
                  </a:cubicBezTo>
                  <a:cubicBezTo>
                    <a:pt x="5910" y="1181"/>
                    <a:pt x="4893" y="1817"/>
                    <a:pt x="4258" y="2531"/>
                  </a:cubicBezTo>
                  <a:cubicBezTo>
                    <a:pt x="3623" y="3246"/>
                    <a:pt x="3369" y="4040"/>
                    <a:pt x="3242" y="4834"/>
                  </a:cubicBezTo>
                  <a:cubicBezTo>
                    <a:pt x="3115" y="5628"/>
                    <a:pt x="3115" y="6423"/>
                    <a:pt x="3750" y="6899"/>
                  </a:cubicBezTo>
                  <a:cubicBezTo>
                    <a:pt x="4385" y="7376"/>
                    <a:pt x="5656" y="7534"/>
                    <a:pt x="8705" y="7137"/>
                  </a:cubicBezTo>
                  <a:cubicBezTo>
                    <a:pt x="11755" y="6740"/>
                    <a:pt x="16583" y="5787"/>
                    <a:pt x="21411" y="4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3036068" y="7923739"/>
              <a:ext cx="94559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35" y="12343"/>
                  </a:moveTo>
                  <a:cubicBezTo>
                    <a:pt x="1168" y="13886"/>
                    <a:pt x="0" y="15429"/>
                    <a:pt x="0" y="15274"/>
                  </a:cubicBezTo>
                  <a:cubicBezTo>
                    <a:pt x="0" y="15120"/>
                    <a:pt x="1168" y="13269"/>
                    <a:pt x="2919" y="10954"/>
                  </a:cubicBezTo>
                  <a:cubicBezTo>
                    <a:pt x="4670" y="8640"/>
                    <a:pt x="7005" y="5863"/>
                    <a:pt x="9049" y="3703"/>
                  </a:cubicBezTo>
                  <a:cubicBezTo>
                    <a:pt x="11092" y="1543"/>
                    <a:pt x="12843" y="0"/>
                    <a:pt x="14011" y="0"/>
                  </a:cubicBezTo>
                  <a:cubicBezTo>
                    <a:pt x="15178" y="0"/>
                    <a:pt x="15762" y="1543"/>
                    <a:pt x="16930" y="5400"/>
                  </a:cubicBezTo>
                  <a:cubicBezTo>
                    <a:pt x="18097" y="9257"/>
                    <a:pt x="19849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3107625" y="8299026"/>
              <a:ext cx="237673" cy="22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21394"/>
                  </a:moveTo>
                  <a:cubicBezTo>
                    <a:pt x="1394" y="17511"/>
                    <a:pt x="2787" y="13628"/>
                    <a:pt x="3716" y="10351"/>
                  </a:cubicBezTo>
                  <a:cubicBezTo>
                    <a:pt x="4645" y="7075"/>
                    <a:pt x="5110" y="4405"/>
                    <a:pt x="5690" y="2585"/>
                  </a:cubicBezTo>
                  <a:cubicBezTo>
                    <a:pt x="6271" y="765"/>
                    <a:pt x="6968" y="-206"/>
                    <a:pt x="7432" y="37"/>
                  </a:cubicBezTo>
                  <a:cubicBezTo>
                    <a:pt x="7897" y="279"/>
                    <a:pt x="8129" y="1736"/>
                    <a:pt x="8361" y="3070"/>
                  </a:cubicBezTo>
                  <a:cubicBezTo>
                    <a:pt x="8594" y="4405"/>
                    <a:pt x="8826" y="5619"/>
                    <a:pt x="9406" y="6590"/>
                  </a:cubicBezTo>
                  <a:cubicBezTo>
                    <a:pt x="9987" y="7560"/>
                    <a:pt x="10916" y="8288"/>
                    <a:pt x="11845" y="8167"/>
                  </a:cubicBezTo>
                  <a:cubicBezTo>
                    <a:pt x="12774" y="8046"/>
                    <a:pt x="13703" y="7075"/>
                    <a:pt x="14516" y="5983"/>
                  </a:cubicBezTo>
                  <a:cubicBezTo>
                    <a:pt x="15329" y="4891"/>
                    <a:pt x="16026" y="3677"/>
                    <a:pt x="16839" y="2585"/>
                  </a:cubicBezTo>
                  <a:cubicBezTo>
                    <a:pt x="17652" y="1493"/>
                    <a:pt x="18581" y="522"/>
                    <a:pt x="19045" y="765"/>
                  </a:cubicBezTo>
                  <a:cubicBezTo>
                    <a:pt x="19510" y="1007"/>
                    <a:pt x="19510" y="2464"/>
                    <a:pt x="19510" y="3798"/>
                  </a:cubicBezTo>
                  <a:cubicBezTo>
                    <a:pt x="19510" y="5133"/>
                    <a:pt x="19510" y="6347"/>
                    <a:pt x="19510" y="8410"/>
                  </a:cubicBezTo>
                  <a:cubicBezTo>
                    <a:pt x="19510" y="10473"/>
                    <a:pt x="19510" y="13385"/>
                    <a:pt x="19858" y="14356"/>
                  </a:cubicBezTo>
                  <a:cubicBezTo>
                    <a:pt x="20206" y="15327"/>
                    <a:pt x="20903" y="14356"/>
                    <a:pt x="21600" y="13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3391288" y="8309637"/>
              <a:ext cx="122681" cy="189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393" fill="norm" stroke="1" extrusionOk="0">
                  <a:moveTo>
                    <a:pt x="7937" y="0"/>
                  </a:moveTo>
                  <a:cubicBezTo>
                    <a:pt x="5732" y="4608"/>
                    <a:pt x="3528" y="9216"/>
                    <a:pt x="1986" y="12816"/>
                  </a:cubicBezTo>
                  <a:cubicBezTo>
                    <a:pt x="443" y="16416"/>
                    <a:pt x="-439" y="19008"/>
                    <a:pt x="222" y="20304"/>
                  </a:cubicBezTo>
                  <a:cubicBezTo>
                    <a:pt x="883" y="21600"/>
                    <a:pt x="3088" y="21600"/>
                    <a:pt x="6834" y="21024"/>
                  </a:cubicBezTo>
                  <a:cubicBezTo>
                    <a:pt x="10581" y="20448"/>
                    <a:pt x="15871" y="19296"/>
                    <a:pt x="21161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3551359" y="8289191"/>
              <a:ext cx="138947" cy="19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374" fill="norm" stroke="1" extrusionOk="0">
                  <a:moveTo>
                    <a:pt x="20971" y="2244"/>
                  </a:moveTo>
                  <a:cubicBezTo>
                    <a:pt x="19814" y="1122"/>
                    <a:pt x="18657" y="0"/>
                    <a:pt x="16728" y="0"/>
                  </a:cubicBezTo>
                  <a:cubicBezTo>
                    <a:pt x="14800" y="0"/>
                    <a:pt x="12100" y="1122"/>
                    <a:pt x="9014" y="3927"/>
                  </a:cubicBezTo>
                  <a:cubicBezTo>
                    <a:pt x="5928" y="6732"/>
                    <a:pt x="2457" y="11221"/>
                    <a:pt x="914" y="14166"/>
                  </a:cubicBezTo>
                  <a:cubicBezTo>
                    <a:pt x="-629" y="17112"/>
                    <a:pt x="-243" y="18514"/>
                    <a:pt x="2264" y="19636"/>
                  </a:cubicBezTo>
                  <a:cubicBezTo>
                    <a:pt x="4771" y="20758"/>
                    <a:pt x="9400" y="21600"/>
                    <a:pt x="12485" y="21319"/>
                  </a:cubicBezTo>
                  <a:cubicBezTo>
                    <a:pt x="15571" y="21039"/>
                    <a:pt x="17114" y="19636"/>
                    <a:pt x="18657" y="18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3605970" y="8363305"/>
              <a:ext cx="115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3789974" y="8117965"/>
              <a:ext cx="155045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600" fill="norm" stroke="1" extrusionOk="0">
                  <a:moveTo>
                    <a:pt x="0" y="0"/>
                  </a:moveTo>
                  <a:cubicBezTo>
                    <a:pt x="6750" y="2979"/>
                    <a:pt x="13500" y="5959"/>
                    <a:pt x="17213" y="8441"/>
                  </a:cubicBezTo>
                  <a:cubicBezTo>
                    <a:pt x="20925" y="10924"/>
                    <a:pt x="21600" y="12910"/>
                    <a:pt x="18562" y="15021"/>
                  </a:cubicBezTo>
                  <a:cubicBezTo>
                    <a:pt x="15525" y="17131"/>
                    <a:pt x="8775" y="19366"/>
                    <a:pt x="20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9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0862" y="8610116"/>
              <a:ext cx="1576424" cy="160614"/>
            </a:xfrm>
            <a:prstGeom prst="rect">
              <a:avLst/>
            </a:prstGeom>
            <a:effectLst/>
          </p:spPr>
        </p:pic>
        <p:pic>
          <p:nvPicPr>
            <p:cNvPr id="339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23201" y="8661228"/>
              <a:ext cx="3686660" cy="193838"/>
            </a:xfrm>
            <a:prstGeom prst="rect">
              <a:avLst/>
            </a:prstGeom>
            <a:effectLst/>
          </p:spPr>
        </p:pic>
        <p:pic>
          <p:nvPicPr>
            <p:cNvPr id="339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06211" y="8653561"/>
              <a:ext cx="2754562" cy="132503"/>
            </a:xfrm>
            <a:prstGeom prst="rect">
              <a:avLst/>
            </a:prstGeom>
            <a:effectLst/>
          </p:spPr>
        </p:pic>
        <p:pic>
          <p:nvPicPr>
            <p:cNvPr id="340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28273" y="8410779"/>
              <a:ext cx="400359" cy="83946"/>
            </a:xfrm>
            <a:prstGeom prst="rect">
              <a:avLst/>
            </a:prstGeom>
            <a:effectLst/>
          </p:spPr>
        </p:pic>
        <p:pic>
          <p:nvPicPr>
            <p:cNvPr id="340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697934" y="8392889"/>
              <a:ext cx="561846" cy="140170"/>
            </a:xfrm>
            <a:prstGeom prst="rect">
              <a:avLst/>
            </a:prstGeom>
            <a:effectLst/>
          </p:spPr>
        </p:pic>
        <p:pic>
          <p:nvPicPr>
            <p:cNvPr id="340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851271" y="8456779"/>
              <a:ext cx="223030" cy="260283"/>
            </a:xfrm>
            <a:prstGeom prst="rect">
              <a:avLst/>
            </a:prstGeom>
            <a:effectLst/>
          </p:spPr>
        </p:pic>
        <p:pic>
          <p:nvPicPr>
            <p:cNvPr id="340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59543" y="4109974"/>
              <a:ext cx="5631898" cy="5158224"/>
            </a:xfrm>
            <a:prstGeom prst="rect">
              <a:avLst/>
            </a:prstGeom>
            <a:effectLst/>
          </p:spPr>
        </p:pic>
        <p:pic>
          <p:nvPicPr>
            <p:cNvPr id="340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1750" y="2176949"/>
              <a:ext cx="881694" cy="2952032"/>
            </a:xfrm>
            <a:prstGeom prst="rect">
              <a:avLst/>
            </a:prstGeom>
            <a:effectLst/>
          </p:spPr>
        </p:pic>
        <p:pic>
          <p:nvPicPr>
            <p:cNvPr id="341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92150" y="2159748"/>
              <a:ext cx="305948" cy="416176"/>
            </a:xfrm>
            <a:prstGeom prst="rect">
              <a:avLst/>
            </a:prstGeom>
            <a:effectLst/>
          </p:spPr>
        </p:pic>
        <p:pic>
          <p:nvPicPr>
            <p:cNvPr id="341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430211" y="8885621"/>
              <a:ext cx="199843" cy="197396"/>
            </a:xfrm>
            <a:prstGeom prst="rect">
              <a:avLst/>
            </a:prstGeom>
            <a:effectLst/>
          </p:spPr>
        </p:pic>
        <p:pic>
          <p:nvPicPr>
            <p:cNvPr id="341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581887" y="8891173"/>
              <a:ext cx="142592" cy="180036"/>
            </a:xfrm>
            <a:prstGeom prst="rect">
              <a:avLst/>
            </a:prstGeom>
            <a:effectLst/>
          </p:spPr>
        </p:pic>
        <p:pic>
          <p:nvPicPr>
            <p:cNvPr id="341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666222" y="8877042"/>
              <a:ext cx="170836" cy="192696"/>
            </a:xfrm>
            <a:prstGeom prst="rect">
              <a:avLst/>
            </a:prstGeom>
            <a:effectLst/>
          </p:spPr>
        </p:pic>
        <p:pic>
          <p:nvPicPr>
            <p:cNvPr id="341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819559" y="8852900"/>
              <a:ext cx="127775" cy="216838"/>
            </a:xfrm>
            <a:prstGeom prst="rect">
              <a:avLst/>
            </a:prstGeom>
            <a:effectLst/>
          </p:spPr>
        </p:pic>
        <p:pic>
          <p:nvPicPr>
            <p:cNvPr id="3421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919228" y="8921901"/>
              <a:ext cx="71167" cy="140170"/>
            </a:xfrm>
            <a:prstGeom prst="rect">
              <a:avLst/>
            </a:prstGeom>
            <a:effectLst/>
          </p:spPr>
        </p:pic>
        <p:pic>
          <p:nvPicPr>
            <p:cNvPr id="3423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895144" y="890656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42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957562" y="8842282"/>
              <a:ext cx="163827" cy="219789"/>
            </a:xfrm>
            <a:prstGeom prst="rect">
              <a:avLst/>
            </a:prstGeom>
            <a:effectLst/>
          </p:spPr>
        </p:pic>
        <p:pic>
          <p:nvPicPr>
            <p:cNvPr id="342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104547" y="8722563"/>
              <a:ext cx="108187" cy="352286"/>
            </a:xfrm>
            <a:prstGeom prst="rect">
              <a:avLst/>
            </a:prstGeom>
            <a:effectLst/>
          </p:spPr>
        </p:pic>
        <p:pic>
          <p:nvPicPr>
            <p:cNvPr id="342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077676" y="8831040"/>
              <a:ext cx="334395" cy="223364"/>
            </a:xfrm>
            <a:prstGeom prst="rect">
              <a:avLst/>
            </a:prstGeom>
            <a:effectLst/>
          </p:spPr>
        </p:pic>
        <p:pic>
          <p:nvPicPr>
            <p:cNvPr id="3431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11123" y="8707229"/>
              <a:ext cx="131285" cy="345335"/>
            </a:xfrm>
            <a:prstGeom prst="rect">
              <a:avLst/>
            </a:prstGeom>
            <a:effectLst/>
          </p:spPr>
        </p:pic>
        <p:pic>
          <p:nvPicPr>
            <p:cNvPr id="343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4375340" y="8887060"/>
              <a:ext cx="197735" cy="75342"/>
            </a:xfrm>
            <a:prstGeom prst="rect">
              <a:avLst/>
            </a:prstGeom>
            <a:effectLst/>
          </p:spPr>
        </p:pic>
        <p:pic>
          <p:nvPicPr>
            <p:cNvPr id="3435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4547908" y="8960236"/>
              <a:ext cx="147837" cy="163169"/>
            </a:xfrm>
            <a:prstGeom prst="rect">
              <a:avLst/>
            </a:prstGeom>
            <a:effectLst/>
          </p:spPr>
        </p:pic>
        <p:pic>
          <p:nvPicPr>
            <p:cNvPr id="343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775957" y="8724639"/>
              <a:ext cx="264795" cy="437408"/>
            </a:xfrm>
            <a:prstGeom prst="rect">
              <a:avLst/>
            </a:prstGeom>
            <a:effectLst/>
          </p:spPr>
        </p:pic>
        <p:pic>
          <p:nvPicPr>
            <p:cNvPr id="3439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823915" y="8906568"/>
              <a:ext cx="239838" cy="109502"/>
            </a:xfrm>
            <a:prstGeom prst="rect">
              <a:avLst/>
            </a:prstGeom>
            <a:effectLst/>
          </p:spPr>
        </p:pic>
        <p:pic>
          <p:nvPicPr>
            <p:cNvPr id="344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5054358" y="8668895"/>
              <a:ext cx="331402" cy="41754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Drawing"/>
          <p:cNvGrpSpPr/>
          <p:nvPr/>
        </p:nvGrpSpPr>
        <p:grpSpPr>
          <a:xfrm>
            <a:off x="665890" y="299006"/>
            <a:ext cx="11515515" cy="8650752"/>
            <a:chOff x="0" y="0"/>
            <a:chExt cx="11515514" cy="8650750"/>
          </a:xfrm>
        </p:grpSpPr>
        <p:sp>
          <p:nvSpPr>
            <p:cNvPr id="3445" name="Line"/>
            <p:cNvSpPr/>
            <p:nvPr/>
          </p:nvSpPr>
          <p:spPr>
            <a:xfrm>
              <a:off x="324269" y="0"/>
              <a:ext cx="295034" cy="52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553" fill="norm" stroke="1" extrusionOk="0">
                  <a:moveTo>
                    <a:pt x="1026" y="0"/>
                  </a:moveTo>
                  <a:cubicBezTo>
                    <a:pt x="472" y="424"/>
                    <a:pt x="-82" y="847"/>
                    <a:pt x="10" y="1588"/>
                  </a:cubicBezTo>
                  <a:cubicBezTo>
                    <a:pt x="103" y="2329"/>
                    <a:pt x="841" y="3388"/>
                    <a:pt x="3795" y="3812"/>
                  </a:cubicBezTo>
                  <a:cubicBezTo>
                    <a:pt x="6749" y="4235"/>
                    <a:pt x="11918" y="4024"/>
                    <a:pt x="15056" y="3706"/>
                  </a:cubicBezTo>
                  <a:cubicBezTo>
                    <a:pt x="18195" y="3388"/>
                    <a:pt x="19303" y="2965"/>
                    <a:pt x="20133" y="2382"/>
                  </a:cubicBezTo>
                  <a:cubicBezTo>
                    <a:pt x="20964" y="1800"/>
                    <a:pt x="21518" y="1059"/>
                    <a:pt x="21241" y="635"/>
                  </a:cubicBezTo>
                  <a:cubicBezTo>
                    <a:pt x="20964" y="212"/>
                    <a:pt x="19856" y="106"/>
                    <a:pt x="17641" y="635"/>
                  </a:cubicBezTo>
                  <a:cubicBezTo>
                    <a:pt x="15426" y="1165"/>
                    <a:pt x="12103" y="2329"/>
                    <a:pt x="10164" y="3124"/>
                  </a:cubicBezTo>
                  <a:cubicBezTo>
                    <a:pt x="8226" y="3918"/>
                    <a:pt x="7672" y="4341"/>
                    <a:pt x="7303" y="4818"/>
                  </a:cubicBezTo>
                  <a:cubicBezTo>
                    <a:pt x="6933" y="5294"/>
                    <a:pt x="6749" y="5824"/>
                    <a:pt x="7303" y="6300"/>
                  </a:cubicBezTo>
                  <a:cubicBezTo>
                    <a:pt x="7856" y="6776"/>
                    <a:pt x="9149" y="7200"/>
                    <a:pt x="10164" y="7624"/>
                  </a:cubicBezTo>
                  <a:cubicBezTo>
                    <a:pt x="11180" y="8047"/>
                    <a:pt x="11918" y="8471"/>
                    <a:pt x="12195" y="9053"/>
                  </a:cubicBezTo>
                  <a:cubicBezTo>
                    <a:pt x="12472" y="9635"/>
                    <a:pt x="12287" y="10376"/>
                    <a:pt x="10533" y="11700"/>
                  </a:cubicBezTo>
                  <a:cubicBezTo>
                    <a:pt x="8780" y="13024"/>
                    <a:pt x="5456" y="14929"/>
                    <a:pt x="3518" y="16147"/>
                  </a:cubicBezTo>
                  <a:cubicBezTo>
                    <a:pt x="1580" y="17365"/>
                    <a:pt x="1026" y="17894"/>
                    <a:pt x="749" y="18582"/>
                  </a:cubicBezTo>
                  <a:cubicBezTo>
                    <a:pt x="472" y="19271"/>
                    <a:pt x="472" y="20118"/>
                    <a:pt x="841" y="20700"/>
                  </a:cubicBezTo>
                  <a:cubicBezTo>
                    <a:pt x="1210" y="21282"/>
                    <a:pt x="1949" y="21600"/>
                    <a:pt x="5272" y="21547"/>
                  </a:cubicBezTo>
                  <a:cubicBezTo>
                    <a:pt x="8595" y="21494"/>
                    <a:pt x="14503" y="21071"/>
                    <a:pt x="20410" y="20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609718" y="269543"/>
              <a:ext cx="510766" cy="54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52" fill="norm" stroke="1" extrusionOk="0">
                  <a:moveTo>
                    <a:pt x="9550" y="1466"/>
                  </a:moveTo>
                  <a:cubicBezTo>
                    <a:pt x="8582" y="759"/>
                    <a:pt x="7615" y="53"/>
                    <a:pt x="6272" y="2"/>
                  </a:cubicBezTo>
                  <a:cubicBezTo>
                    <a:pt x="4929" y="-48"/>
                    <a:pt x="3209" y="558"/>
                    <a:pt x="2027" y="1617"/>
                  </a:cubicBezTo>
                  <a:cubicBezTo>
                    <a:pt x="845" y="2677"/>
                    <a:pt x="200" y="4191"/>
                    <a:pt x="39" y="5201"/>
                  </a:cubicBezTo>
                  <a:cubicBezTo>
                    <a:pt x="-122" y="6210"/>
                    <a:pt x="200" y="6715"/>
                    <a:pt x="1382" y="6614"/>
                  </a:cubicBezTo>
                  <a:cubicBezTo>
                    <a:pt x="2565" y="6513"/>
                    <a:pt x="4606" y="5806"/>
                    <a:pt x="5788" y="5251"/>
                  </a:cubicBezTo>
                  <a:cubicBezTo>
                    <a:pt x="6971" y="4696"/>
                    <a:pt x="7293" y="4292"/>
                    <a:pt x="7615" y="3838"/>
                  </a:cubicBezTo>
                  <a:cubicBezTo>
                    <a:pt x="7938" y="3384"/>
                    <a:pt x="8260" y="2879"/>
                    <a:pt x="8260" y="2930"/>
                  </a:cubicBezTo>
                  <a:cubicBezTo>
                    <a:pt x="8260" y="2980"/>
                    <a:pt x="7938" y="3586"/>
                    <a:pt x="7239" y="5756"/>
                  </a:cubicBezTo>
                  <a:cubicBezTo>
                    <a:pt x="6541" y="7926"/>
                    <a:pt x="5466" y="11660"/>
                    <a:pt x="4821" y="14386"/>
                  </a:cubicBezTo>
                  <a:cubicBezTo>
                    <a:pt x="4177" y="17111"/>
                    <a:pt x="3962" y="18827"/>
                    <a:pt x="3854" y="19937"/>
                  </a:cubicBezTo>
                  <a:cubicBezTo>
                    <a:pt x="3747" y="21047"/>
                    <a:pt x="3747" y="21552"/>
                    <a:pt x="3962" y="21552"/>
                  </a:cubicBezTo>
                  <a:cubicBezTo>
                    <a:pt x="4177" y="21552"/>
                    <a:pt x="4606" y="21047"/>
                    <a:pt x="5574" y="19029"/>
                  </a:cubicBezTo>
                  <a:cubicBezTo>
                    <a:pt x="6541" y="17010"/>
                    <a:pt x="8045" y="13477"/>
                    <a:pt x="9120" y="10500"/>
                  </a:cubicBezTo>
                  <a:cubicBezTo>
                    <a:pt x="10194" y="7522"/>
                    <a:pt x="10839" y="5100"/>
                    <a:pt x="11215" y="3485"/>
                  </a:cubicBezTo>
                  <a:cubicBezTo>
                    <a:pt x="11591" y="1870"/>
                    <a:pt x="11699" y="1062"/>
                    <a:pt x="11591" y="961"/>
                  </a:cubicBezTo>
                  <a:cubicBezTo>
                    <a:pt x="11484" y="860"/>
                    <a:pt x="11162" y="1466"/>
                    <a:pt x="10785" y="2980"/>
                  </a:cubicBezTo>
                  <a:cubicBezTo>
                    <a:pt x="10409" y="4494"/>
                    <a:pt x="9979" y="6916"/>
                    <a:pt x="9979" y="8431"/>
                  </a:cubicBezTo>
                  <a:cubicBezTo>
                    <a:pt x="9979" y="9945"/>
                    <a:pt x="10409" y="10550"/>
                    <a:pt x="10893" y="10802"/>
                  </a:cubicBezTo>
                  <a:cubicBezTo>
                    <a:pt x="11377" y="11055"/>
                    <a:pt x="11914" y="10954"/>
                    <a:pt x="12720" y="10247"/>
                  </a:cubicBezTo>
                  <a:cubicBezTo>
                    <a:pt x="13526" y="9541"/>
                    <a:pt x="14600" y="8229"/>
                    <a:pt x="15191" y="7320"/>
                  </a:cubicBezTo>
                  <a:cubicBezTo>
                    <a:pt x="15782" y="6412"/>
                    <a:pt x="15890" y="5907"/>
                    <a:pt x="16051" y="5402"/>
                  </a:cubicBezTo>
                  <a:cubicBezTo>
                    <a:pt x="16212" y="4898"/>
                    <a:pt x="16427" y="4393"/>
                    <a:pt x="16535" y="4494"/>
                  </a:cubicBezTo>
                  <a:cubicBezTo>
                    <a:pt x="16642" y="4595"/>
                    <a:pt x="16642" y="5302"/>
                    <a:pt x="16642" y="5958"/>
                  </a:cubicBezTo>
                  <a:cubicBezTo>
                    <a:pt x="16642" y="6614"/>
                    <a:pt x="16642" y="7219"/>
                    <a:pt x="17072" y="7875"/>
                  </a:cubicBezTo>
                  <a:cubicBezTo>
                    <a:pt x="17502" y="8531"/>
                    <a:pt x="18362" y="9238"/>
                    <a:pt x="19168" y="9137"/>
                  </a:cubicBezTo>
                  <a:cubicBezTo>
                    <a:pt x="19974" y="9036"/>
                    <a:pt x="20726" y="8128"/>
                    <a:pt x="21478" y="7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1143484" y="360341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1151151" y="222338"/>
              <a:ext cx="766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1220152" y="199337"/>
              <a:ext cx="161005" cy="27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0"/>
                  </a:moveTo>
                  <a:cubicBezTo>
                    <a:pt x="1714" y="5105"/>
                    <a:pt x="3429" y="10211"/>
                    <a:pt x="4800" y="13549"/>
                  </a:cubicBezTo>
                  <a:cubicBezTo>
                    <a:pt x="6171" y="16887"/>
                    <a:pt x="7200" y="18458"/>
                    <a:pt x="8229" y="19636"/>
                  </a:cubicBezTo>
                  <a:cubicBezTo>
                    <a:pt x="9257" y="20815"/>
                    <a:pt x="10286" y="21600"/>
                    <a:pt x="11143" y="21404"/>
                  </a:cubicBezTo>
                  <a:cubicBezTo>
                    <a:pt x="12000" y="21207"/>
                    <a:pt x="12686" y="20029"/>
                    <a:pt x="13714" y="17280"/>
                  </a:cubicBezTo>
                  <a:cubicBezTo>
                    <a:pt x="14743" y="14531"/>
                    <a:pt x="16114" y="10211"/>
                    <a:pt x="17486" y="7658"/>
                  </a:cubicBezTo>
                  <a:cubicBezTo>
                    <a:pt x="18857" y="5105"/>
                    <a:pt x="20229" y="4320"/>
                    <a:pt x="21600" y="3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1375243" y="289253"/>
              <a:ext cx="182251" cy="16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868" fill="norm" stroke="1" extrusionOk="0">
                  <a:moveTo>
                    <a:pt x="16894" y="259"/>
                  </a:moveTo>
                  <a:cubicBezTo>
                    <a:pt x="13594" y="-58"/>
                    <a:pt x="10294" y="-376"/>
                    <a:pt x="7444" y="1212"/>
                  </a:cubicBezTo>
                  <a:cubicBezTo>
                    <a:pt x="4594" y="2800"/>
                    <a:pt x="2194" y="6295"/>
                    <a:pt x="994" y="9630"/>
                  </a:cubicBezTo>
                  <a:cubicBezTo>
                    <a:pt x="-206" y="12965"/>
                    <a:pt x="-206" y="16142"/>
                    <a:pt x="394" y="18206"/>
                  </a:cubicBezTo>
                  <a:cubicBezTo>
                    <a:pt x="994" y="20271"/>
                    <a:pt x="2194" y="21224"/>
                    <a:pt x="3994" y="20748"/>
                  </a:cubicBezTo>
                  <a:cubicBezTo>
                    <a:pt x="5794" y="20271"/>
                    <a:pt x="8194" y="18365"/>
                    <a:pt x="9694" y="16459"/>
                  </a:cubicBezTo>
                  <a:cubicBezTo>
                    <a:pt x="11194" y="14553"/>
                    <a:pt x="11794" y="12648"/>
                    <a:pt x="12244" y="10900"/>
                  </a:cubicBezTo>
                  <a:cubicBezTo>
                    <a:pt x="12694" y="9153"/>
                    <a:pt x="12994" y="7565"/>
                    <a:pt x="13444" y="7565"/>
                  </a:cubicBezTo>
                  <a:cubicBezTo>
                    <a:pt x="13894" y="7565"/>
                    <a:pt x="14494" y="9153"/>
                    <a:pt x="15694" y="10583"/>
                  </a:cubicBezTo>
                  <a:cubicBezTo>
                    <a:pt x="16894" y="12012"/>
                    <a:pt x="18694" y="13283"/>
                    <a:pt x="19744" y="13918"/>
                  </a:cubicBezTo>
                  <a:cubicBezTo>
                    <a:pt x="20794" y="14553"/>
                    <a:pt x="21094" y="14553"/>
                    <a:pt x="21394" y="14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1580494" y="191670"/>
              <a:ext cx="245339" cy="26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9346"/>
                  </a:moveTo>
                  <a:cubicBezTo>
                    <a:pt x="0" y="8308"/>
                    <a:pt x="0" y="7269"/>
                    <a:pt x="450" y="7062"/>
                  </a:cubicBezTo>
                  <a:cubicBezTo>
                    <a:pt x="900" y="6854"/>
                    <a:pt x="1800" y="7477"/>
                    <a:pt x="3150" y="8931"/>
                  </a:cubicBezTo>
                  <a:cubicBezTo>
                    <a:pt x="4500" y="10385"/>
                    <a:pt x="6300" y="12669"/>
                    <a:pt x="7425" y="14435"/>
                  </a:cubicBezTo>
                  <a:cubicBezTo>
                    <a:pt x="8550" y="16200"/>
                    <a:pt x="9000" y="17446"/>
                    <a:pt x="9112" y="18588"/>
                  </a:cubicBezTo>
                  <a:cubicBezTo>
                    <a:pt x="9225" y="19731"/>
                    <a:pt x="9000" y="20769"/>
                    <a:pt x="8325" y="21185"/>
                  </a:cubicBezTo>
                  <a:cubicBezTo>
                    <a:pt x="7650" y="21600"/>
                    <a:pt x="6525" y="21392"/>
                    <a:pt x="5850" y="20769"/>
                  </a:cubicBezTo>
                  <a:cubicBezTo>
                    <a:pt x="5175" y="20146"/>
                    <a:pt x="4950" y="19108"/>
                    <a:pt x="5737" y="17031"/>
                  </a:cubicBezTo>
                  <a:cubicBezTo>
                    <a:pt x="6525" y="14954"/>
                    <a:pt x="8325" y="11838"/>
                    <a:pt x="9900" y="9969"/>
                  </a:cubicBezTo>
                  <a:cubicBezTo>
                    <a:pt x="11475" y="8100"/>
                    <a:pt x="12825" y="7477"/>
                    <a:pt x="14175" y="6958"/>
                  </a:cubicBezTo>
                  <a:cubicBezTo>
                    <a:pt x="15525" y="6438"/>
                    <a:pt x="16875" y="6023"/>
                    <a:pt x="17775" y="6438"/>
                  </a:cubicBezTo>
                  <a:cubicBezTo>
                    <a:pt x="18675" y="6854"/>
                    <a:pt x="19125" y="8100"/>
                    <a:pt x="19125" y="9346"/>
                  </a:cubicBezTo>
                  <a:cubicBezTo>
                    <a:pt x="19125" y="10592"/>
                    <a:pt x="18675" y="11838"/>
                    <a:pt x="18450" y="13292"/>
                  </a:cubicBezTo>
                  <a:cubicBezTo>
                    <a:pt x="18225" y="14746"/>
                    <a:pt x="18225" y="16408"/>
                    <a:pt x="18450" y="16719"/>
                  </a:cubicBezTo>
                  <a:cubicBezTo>
                    <a:pt x="18675" y="17031"/>
                    <a:pt x="19125" y="15992"/>
                    <a:pt x="19350" y="13708"/>
                  </a:cubicBezTo>
                  <a:cubicBezTo>
                    <a:pt x="19575" y="11423"/>
                    <a:pt x="19575" y="7892"/>
                    <a:pt x="19912" y="5400"/>
                  </a:cubicBezTo>
                  <a:cubicBezTo>
                    <a:pt x="20250" y="2908"/>
                    <a:pt x="20925" y="14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1832860" y="239430"/>
              <a:ext cx="345648" cy="21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71" fill="norm" stroke="1" extrusionOk="0">
                  <a:moveTo>
                    <a:pt x="9569" y="3637"/>
                  </a:moveTo>
                  <a:cubicBezTo>
                    <a:pt x="7822" y="3637"/>
                    <a:pt x="6075" y="3637"/>
                    <a:pt x="4566" y="4780"/>
                  </a:cubicBezTo>
                  <a:cubicBezTo>
                    <a:pt x="3057" y="5924"/>
                    <a:pt x="1787" y="8211"/>
                    <a:pt x="993" y="9990"/>
                  </a:cubicBezTo>
                  <a:cubicBezTo>
                    <a:pt x="199" y="11769"/>
                    <a:pt x="-119" y="13039"/>
                    <a:pt x="40" y="14056"/>
                  </a:cubicBezTo>
                  <a:cubicBezTo>
                    <a:pt x="199" y="15072"/>
                    <a:pt x="834" y="15835"/>
                    <a:pt x="1549" y="15962"/>
                  </a:cubicBezTo>
                  <a:cubicBezTo>
                    <a:pt x="2263" y="16089"/>
                    <a:pt x="3057" y="15580"/>
                    <a:pt x="4090" y="14437"/>
                  </a:cubicBezTo>
                  <a:cubicBezTo>
                    <a:pt x="5122" y="13293"/>
                    <a:pt x="6393" y="11515"/>
                    <a:pt x="7425" y="10752"/>
                  </a:cubicBezTo>
                  <a:cubicBezTo>
                    <a:pt x="8457" y="9990"/>
                    <a:pt x="9252" y="10244"/>
                    <a:pt x="10046" y="10244"/>
                  </a:cubicBezTo>
                  <a:cubicBezTo>
                    <a:pt x="10840" y="10244"/>
                    <a:pt x="11634" y="9990"/>
                    <a:pt x="12190" y="8973"/>
                  </a:cubicBezTo>
                  <a:cubicBezTo>
                    <a:pt x="12746" y="7957"/>
                    <a:pt x="13063" y="6178"/>
                    <a:pt x="13222" y="5924"/>
                  </a:cubicBezTo>
                  <a:cubicBezTo>
                    <a:pt x="13381" y="5670"/>
                    <a:pt x="13381" y="6940"/>
                    <a:pt x="13381" y="8211"/>
                  </a:cubicBezTo>
                  <a:cubicBezTo>
                    <a:pt x="13381" y="9482"/>
                    <a:pt x="13381" y="10752"/>
                    <a:pt x="13540" y="12150"/>
                  </a:cubicBezTo>
                  <a:cubicBezTo>
                    <a:pt x="13699" y="13547"/>
                    <a:pt x="14016" y="15072"/>
                    <a:pt x="14334" y="15072"/>
                  </a:cubicBezTo>
                  <a:cubicBezTo>
                    <a:pt x="14652" y="15072"/>
                    <a:pt x="14969" y="13547"/>
                    <a:pt x="15446" y="10879"/>
                  </a:cubicBezTo>
                  <a:cubicBezTo>
                    <a:pt x="15922" y="8211"/>
                    <a:pt x="16557" y="4399"/>
                    <a:pt x="17272" y="2239"/>
                  </a:cubicBezTo>
                  <a:cubicBezTo>
                    <a:pt x="17987" y="79"/>
                    <a:pt x="18781" y="-429"/>
                    <a:pt x="19416" y="333"/>
                  </a:cubicBezTo>
                  <a:cubicBezTo>
                    <a:pt x="20052" y="1096"/>
                    <a:pt x="20528" y="3129"/>
                    <a:pt x="20846" y="6813"/>
                  </a:cubicBezTo>
                  <a:cubicBezTo>
                    <a:pt x="21163" y="10498"/>
                    <a:pt x="21322" y="15835"/>
                    <a:pt x="21481" y="21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2250217" y="243013"/>
              <a:ext cx="303966" cy="21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26" fill="norm" stroke="1" extrusionOk="0">
                  <a:moveTo>
                    <a:pt x="7909" y="3242"/>
                  </a:moveTo>
                  <a:cubicBezTo>
                    <a:pt x="7549" y="1986"/>
                    <a:pt x="7189" y="731"/>
                    <a:pt x="6559" y="228"/>
                  </a:cubicBezTo>
                  <a:cubicBezTo>
                    <a:pt x="5929" y="-274"/>
                    <a:pt x="5029" y="-23"/>
                    <a:pt x="3859" y="1735"/>
                  </a:cubicBezTo>
                  <a:cubicBezTo>
                    <a:pt x="2689" y="3493"/>
                    <a:pt x="1249" y="6759"/>
                    <a:pt x="529" y="9773"/>
                  </a:cubicBezTo>
                  <a:cubicBezTo>
                    <a:pt x="-191" y="12786"/>
                    <a:pt x="-191" y="15549"/>
                    <a:pt x="619" y="17684"/>
                  </a:cubicBezTo>
                  <a:cubicBezTo>
                    <a:pt x="1429" y="19819"/>
                    <a:pt x="3049" y="21326"/>
                    <a:pt x="5659" y="19693"/>
                  </a:cubicBezTo>
                  <a:cubicBezTo>
                    <a:pt x="8269" y="18061"/>
                    <a:pt x="11869" y="13289"/>
                    <a:pt x="13849" y="10275"/>
                  </a:cubicBezTo>
                  <a:cubicBezTo>
                    <a:pt x="15829" y="7261"/>
                    <a:pt x="16189" y="6005"/>
                    <a:pt x="16099" y="4875"/>
                  </a:cubicBezTo>
                  <a:cubicBezTo>
                    <a:pt x="16009" y="3745"/>
                    <a:pt x="15469" y="2740"/>
                    <a:pt x="14659" y="2740"/>
                  </a:cubicBezTo>
                  <a:cubicBezTo>
                    <a:pt x="13849" y="2740"/>
                    <a:pt x="12769" y="3745"/>
                    <a:pt x="11959" y="5377"/>
                  </a:cubicBezTo>
                  <a:cubicBezTo>
                    <a:pt x="11149" y="7010"/>
                    <a:pt x="10609" y="9270"/>
                    <a:pt x="10519" y="11656"/>
                  </a:cubicBezTo>
                  <a:cubicBezTo>
                    <a:pt x="10429" y="14042"/>
                    <a:pt x="10789" y="16554"/>
                    <a:pt x="12679" y="18186"/>
                  </a:cubicBezTo>
                  <a:cubicBezTo>
                    <a:pt x="14569" y="19819"/>
                    <a:pt x="17989" y="20573"/>
                    <a:pt x="21409" y="21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537494" y="598451"/>
              <a:ext cx="1897226" cy="157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12" fill="norm" stroke="1" extrusionOk="0">
                  <a:moveTo>
                    <a:pt x="438" y="19798"/>
                  </a:moveTo>
                  <a:cubicBezTo>
                    <a:pt x="236" y="20146"/>
                    <a:pt x="33" y="20495"/>
                    <a:pt x="4" y="20843"/>
                  </a:cubicBezTo>
                  <a:cubicBezTo>
                    <a:pt x="-25" y="21192"/>
                    <a:pt x="120" y="21540"/>
                    <a:pt x="641" y="21366"/>
                  </a:cubicBezTo>
                  <a:cubicBezTo>
                    <a:pt x="1162" y="21192"/>
                    <a:pt x="2060" y="20495"/>
                    <a:pt x="3030" y="19275"/>
                  </a:cubicBezTo>
                  <a:cubicBezTo>
                    <a:pt x="4000" y="18056"/>
                    <a:pt x="5042" y="16314"/>
                    <a:pt x="6041" y="14921"/>
                  </a:cubicBezTo>
                  <a:cubicBezTo>
                    <a:pt x="7040" y="13527"/>
                    <a:pt x="7995" y="12482"/>
                    <a:pt x="9009" y="11263"/>
                  </a:cubicBezTo>
                  <a:cubicBezTo>
                    <a:pt x="10022" y="10043"/>
                    <a:pt x="11093" y="8650"/>
                    <a:pt x="12339" y="7430"/>
                  </a:cubicBezTo>
                  <a:cubicBezTo>
                    <a:pt x="13584" y="6211"/>
                    <a:pt x="15002" y="5166"/>
                    <a:pt x="16305" y="4121"/>
                  </a:cubicBezTo>
                  <a:cubicBezTo>
                    <a:pt x="17608" y="3075"/>
                    <a:pt x="18795" y="2030"/>
                    <a:pt x="19476" y="1334"/>
                  </a:cubicBezTo>
                  <a:cubicBezTo>
                    <a:pt x="20156" y="637"/>
                    <a:pt x="20330" y="288"/>
                    <a:pt x="20620" y="114"/>
                  </a:cubicBezTo>
                  <a:cubicBezTo>
                    <a:pt x="20909" y="-60"/>
                    <a:pt x="21314" y="-60"/>
                    <a:pt x="21445" y="288"/>
                  </a:cubicBezTo>
                  <a:cubicBezTo>
                    <a:pt x="21575" y="637"/>
                    <a:pt x="21430" y="1334"/>
                    <a:pt x="21285" y="2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1156085" y="590346"/>
              <a:ext cx="1129759" cy="11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93" fill="norm" stroke="1" extrusionOk="0">
                  <a:moveTo>
                    <a:pt x="930" y="20160"/>
                  </a:moveTo>
                  <a:cubicBezTo>
                    <a:pt x="443" y="20640"/>
                    <a:pt x="-45" y="21120"/>
                    <a:pt x="4" y="21360"/>
                  </a:cubicBezTo>
                  <a:cubicBezTo>
                    <a:pt x="53" y="21600"/>
                    <a:pt x="638" y="21600"/>
                    <a:pt x="1905" y="20640"/>
                  </a:cubicBezTo>
                  <a:cubicBezTo>
                    <a:pt x="3173" y="19680"/>
                    <a:pt x="5123" y="17760"/>
                    <a:pt x="7025" y="15840"/>
                  </a:cubicBezTo>
                  <a:cubicBezTo>
                    <a:pt x="8927" y="13920"/>
                    <a:pt x="10779" y="12000"/>
                    <a:pt x="12949" y="9600"/>
                  </a:cubicBezTo>
                  <a:cubicBezTo>
                    <a:pt x="15119" y="7200"/>
                    <a:pt x="17606" y="4320"/>
                    <a:pt x="19093" y="2640"/>
                  </a:cubicBezTo>
                  <a:cubicBezTo>
                    <a:pt x="20580" y="960"/>
                    <a:pt x="21067" y="480"/>
                    <a:pt x="215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2678873" y="1237678"/>
              <a:ext cx="289320" cy="464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210" fill="norm" stroke="1" extrusionOk="0">
                  <a:moveTo>
                    <a:pt x="13375" y="3001"/>
                  </a:moveTo>
                  <a:cubicBezTo>
                    <a:pt x="13563" y="2417"/>
                    <a:pt x="13751" y="1834"/>
                    <a:pt x="13187" y="1483"/>
                  </a:cubicBezTo>
                  <a:cubicBezTo>
                    <a:pt x="12624" y="1133"/>
                    <a:pt x="11309" y="1016"/>
                    <a:pt x="9807" y="1425"/>
                  </a:cubicBezTo>
                  <a:cubicBezTo>
                    <a:pt x="8304" y="1834"/>
                    <a:pt x="6614" y="2768"/>
                    <a:pt x="4829" y="4753"/>
                  </a:cubicBezTo>
                  <a:cubicBezTo>
                    <a:pt x="3045" y="6737"/>
                    <a:pt x="1167" y="9773"/>
                    <a:pt x="415" y="12458"/>
                  </a:cubicBezTo>
                  <a:cubicBezTo>
                    <a:pt x="-336" y="15144"/>
                    <a:pt x="40" y="17479"/>
                    <a:pt x="697" y="18938"/>
                  </a:cubicBezTo>
                  <a:cubicBezTo>
                    <a:pt x="1354" y="20398"/>
                    <a:pt x="2294" y="20982"/>
                    <a:pt x="3890" y="21157"/>
                  </a:cubicBezTo>
                  <a:cubicBezTo>
                    <a:pt x="5487" y="21332"/>
                    <a:pt x="7741" y="21098"/>
                    <a:pt x="10182" y="20106"/>
                  </a:cubicBezTo>
                  <a:cubicBezTo>
                    <a:pt x="12624" y="19114"/>
                    <a:pt x="15254" y="17362"/>
                    <a:pt x="17226" y="14794"/>
                  </a:cubicBezTo>
                  <a:cubicBezTo>
                    <a:pt x="19198" y="12225"/>
                    <a:pt x="20513" y="8839"/>
                    <a:pt x="20419" y="6270"/>
                  </a:cubicBezTo>
                  <a:cubicBezTo>
                    <a:pt x="20325" y="3702"/>
                    <a:pt x="18822" y="1950"/>
                    <a:pt x="16850" y="958"/>
                  </a:cubicBezTo>
                  <a:cubicBezTo>
                    <a:pt x="14878" y="-34"/>
                    <a:pt x="12436" y="-268"/>
                    <a:pt x="9994" y="316"/>
                  </a:cubicBezTo>
                  <a:cubicBezTo>
                    <a:pt x="7553" y="900"/>
                    <a:pt x="5111" y="2301"/>
                    <a:pt x="3796" y="3293"/>
                  </a:cubicBezTo>
                  <a:cubicBezTo>
                    <a:pt x="2481" y="4286"/>
                    <a:pt x="2294" y="4869"/>
                    <a:pt x="2575" y="5336"/>
                  </a:cubicBezTo>
                  <a:cubicBezTo>
                    <a:pt x="2857" y="5803"/>
                    <a:pt x="3608" y="6154"/>
                    <a:pt x="6801" y="5978"/>
                  </a:cubicBezTo>
                  <a:cubicBezTo>
                    <a:pt x="9994" y="5803"/>
                    <a:pt x="15629" y="5103"/>
                    <a:pt x="21264" y="4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2826604" y="995325"/>
              <a:ext cx="164589" cy="20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73" fill="norm" stroke="1" extrusionOk="0">
                  <a:moveTo>
                    <a:pt x="2459" y="11630"/>
                  </a:moveTo>
                  <a:cubicBezTo>
                    <a:pt x="1795" y="12997"/>
                    <a:pt x="1130" y="14364"/>
                    <a:pt x="632" y="16005"/>
                  </a:cubicBezTo>
                  <a:cubicBezTo>
                    <a:pt x="133" y="17645"/>
                    <a:pt x="-199" y="19559"/>
                    <a:pt x="133" y="19422"/>
                  </a:cubicBezTo>
                  <a:cubicBezTo>
                    <a:pt x="466" y="19286"/>
                    <a:pt x="1463" y="17098"/>
                    <a:pt x="2792" y="14091"/>
                  </a:cubicBezTo>
                  <a:cubicBezTo>
                    <a:pt x="4121" y="11083"/>
                    <a:pt x="5783" y="7255"/>
                    <a:pt x="7278" y="4521"/>
                  </a:cubicBezTo>
                  <a:cubicBezTo>
                    <a:pt x="8773" y="1787"/>
                    <a:pt x="10103" y="146"/>
                    <a:pt x="11266" y="10"/>
                  </a:cubicBezTo>
                  <a:cubicBezTo>
                    <a:pt x="12429" y="-127"/>
                    <a:pt x="13426" y="1240"/>
                    <a:pt x="15087" y="5068"/>
                  </a:cubicBezTo>
                  <a:cubicBezTo>
                    <a:pt x="16749" y="8896"/>
                    <a:pt x="19075" y="15184"/>
                    <a:pt x="21401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3018245" y="1587035"/>
              <a:ext cx="19528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397" y="21600"/>
                  </a:moveTo>
                  <a:cubicBezTo>
                    <a:pt x="117" y="17169"/>
                    <a:pt x="-164" y="12738"/>
                    <a:pt x="117" y="9415"/>
                  </a:cubicBezTo>
                  <a:cubicBezTo>
                    <a:pt x="397" y="6092"/>
                    <a:pt x="1239" y="3877"/>
                    <a:pt x="2080" y="2400"/>
                  </a:cubicBezTo>
                  <a:cubicBezTo>
                    <a:pt x="2922" y="923"/>
                    <a:pt x="3763" y="185"/>
                    <a:pt x="4745" y="185"/>
                  </a:cubicBezTo>
                  <a:cubicBezTo>
                    <a:pt x="5727" y="185"/>
                    <a:pt x="6849" y="923"/>
                    <a:pt x="7550" y="1754"/>
                  </a:cubicBezTo>
                  <a:cubicBezTo>
                    <a:pt x="8252" y="2585"/>
                    <a:pt x="8532" y="3508"/>
                    <a:pt x="8813" y="4431"/>
                  </a:cubicBezTo>
                  <a:cubicBezTo>
                    <a:pt x="9093" y="5354"/>
                    <a:pt x="9374" y="6277"/>
                    <a:pt x="10215" y="6554"/>
                  </a:cubicBezTo>
                  <a:cubicBezTo>
                    <a:pt x="11057" y="6831"/>
                    <a:pt x="12459" y="6462"/>
                    <a:pt x="13441" y="5631"/>
                  </a:cubicBezTo>
                  <a:cubicBezTo>
                    <a:pt x="14423" y="4800"/>
                    <a:pt x="14984" y="3508"/>
                    <a:pt x="15826" y="2308"/>
                  </a:cubicBezTo>
                  <a:cubicBezTo>
                    <a:pt x="16667" y="1108"/>
                    <a:pt x="17789" y="0"/>
                    <a:pt x="18491" y="0"/>
                  </a:cubicBezTo>
                  <a:cubicBezTo>
                    <a:pt x="19192" y="0"/>
                    <a:pt x="19472" y="1108"/>
                    <a:pt x="19613" y="3138"/>
                  </a:cubicBezTo>
                  <a:cubicBezTo>
                    <a:pt x="19753" y="5169"/>
                    <a:pt x="19753" y="8123"/>
                    <a:pt x="19613" y="10062"/>
                  </a:cubicBezTo>
                  <a:cubicBezTo>
                    <a:pt x="19472" y="12000"/>
                    <a:pt x="19192" y="12923"/>
                    <a:pt x="19472" y="13015"/>
                  </a:cubicBezTo>
                  <a:cubicBezTo>
                    <a:pt x="19753" y="13108"/>
                    <a:pt x="20594" y="12369"/>
                    <a:pt x="21436" y="11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3252892" y="1594702"/>
              <a:ext cx="152310" cy="27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91" fill="norm" stroke="1" extrusionOk="0">
                  <a:moveTo>
                    <a:pt x="5255" y="0"/>
                  </a:moveTo>
                  <a:cubicBezTo>
                    <a:pt x="4175" y="3634"/>
                    <a:pt x="3095" y="7267"/>
                    <a:pt x="2195" y="10396"/>
                  </a:cubicBezTo>
                  <a:cubicBezTo>
                    <a:pt x="1295" y="13525"/>
                    <a:pt x="575" y="16150"/>
                    <a:pt x="215" y="17966"/>
                  </a:cubicBezTo>
                  <a:cubicBezTo>
                    <a:pt x="-145" y="19783"/>
                    <a:pt x="-145" y="20793"/>
                    <a:pt x="935" y="21196"/>
                  </a:cubicBezTo>
                  <a:cubicBezTo>
                    <a:pt x="2015" y="21600"/>
                    <a:pt x="4175" y="21398"/>
                    <a:pt x="7775" y="20389"/>
                  </a:cubicBezTo>
                  <a:cubicBezTo>
                    <a:pt x="11375" y="19379"/>
                    <a:pt x="16415" y="17563"/>
                    <a:pt x="21455" y="15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3420605" y="1565179"/>
              <a:ext cx="145601" cy="26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208" fill="norm" stroke="1" extrusionOk="0">
                  <a:moveTo>
                    <a:pt x="21217" y="1727"/>
                  </a:moveTo>
                  <a:cubicBezTo>
                    <a:pt x="20100" y="919"/>
                    <a:pt x="18983" y="112"/>
                    <a:pt x="17679" y="11"/>
                  </a:cubicBezTo>
                  <a:cubicBezTo>
                    <a:pt x="16376" y="-90"/>
                    <a:pt x="14886" y="516"/>
                    <a:pt x="12093" y="2635"/>
                  </a:cubicBezTo>
                  <a:cubicBezTo>
                    <a:pt x="9300" y="4755"/>
                    <a:pt x="5203" y="8389"/>
                    <a:pt x="2783" y="11517"/>
                  </a:cubicBezTo>
                  <a:cubicBezTo>
                    <a:pt x="362" y="14646"/>
                    <a:pt x="-383" y="17271"/>
                    <a:pt x="176" y="18987"/>
                  </a:cubicBezTo>
                  <a:cubicBezTo>
                    <a:pt x="734" y="20703"/>
                    <a:pt x="2596" y="21510"/>
                    <a:pt x="6134" y="21106"/>
                  </a:cubicBezTo>
                  <a:cubicBezTo>
                    <a:pt x="9672" y="20703"/>
                    <a:pt x="14886" y="19088"/>
                    <a:pt x="20100" y="17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3448647" y="1679037"/>
              <a:ext cx="21722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21600"/>
                    <a:pt x="0" y="21600"/>
                    <a:pt x="0" y="20250"/>
                  </a:cubicBezTo>
                  <a:cubicBezTo>
                    <a:pt x="0" y="18900"/>
                    <a:pt x="1271" y="16200"/>
                    <a:pt x="5082" y="12600"/>
                  </a:cubicBezTo>
                  <a:cubicBezTo>
                    <a:pt x="8894" y="9000"/>
                    <a:pt x="15247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4608895" y="1364697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4631896" y="1265028"/>
              <a:ext cx="2300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4677897" y="1261795"/>
              <a:ext cx="148390" cy="26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208" fill="norm" stroke="1" extrusionOk="0">
                  <a:moveTo>
                    <a:pt x="19440" y="260"/>
                  </a:moveTo>
                  <a:cubicBezTo>
                    <a:pt x="14400" y="55"/>
                    <a:pt x="9360" y="-151"/>
                    <a:pt x="6120" y="158"/>
                  </a:cubicBezTo>
                  <a:cubicBezTo>
                    <a:pt x="2880" y="466"/>
                    <a:pt x="1440" y="1289"/>
                    <a:pt x="1440" y="2523"/>
                  </a:cubicBezTo>
                  <a:cubicBezTo>
                    <a:pt x="1440" y="3758"/>
                    <a:pt x="2880" y="5403"/>
                    <a:pt x="6480" y="7563"/>
                  </a:cubicBezTo>
                  <a:cubicBezTo>
                    <a:pt x="10080" y="9723"/>
                    <a:pt x="15840" y="12398"/>
                    <a:pt x="18720" y="14249"/>
                  </a:cubicBezTo>
                  <a:cubicBezTo>
                    <a:pt x="21600" y="16100"/>
                    <a:pt x="21600" y="17129"/>
                    <a:pt x="18900" y="18260"/>
                  </a:cubicBezTo>
                  <a:cubicBezTo>
                    <a:pt x="16200" y="19392"/>
                    <a:pt x="10800" y="20626"/>
                    <a:pt x="7200" y="21038"/>
                  </a:cubicBezTo>
                  <a:cubicBezTo>
                    <a:pt x="3600" y="21449"/>
                    <a:pt x="1800" y="21038"/>
                    <a:pt x="0" y="20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5651160" y="1096358"/>
              <a:ext cx="606107" cy="42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542" fill="norm" stroke="1" extrusionOk="0">
                  <a:moveTo>
                    <a:pt x="5708" y="0"/>
                  </a:moveTo>
                  <a:cubicBezTo>
                    <a:pt x="5166" y="4243"/>
                    <a:pt x="4624" y="8486"/>
                    <a:pt x="4398" y="11957"/>
                  </a:cubicBezTo>
                  <a:cubicBezTo>
                    <a:pt x="4172" y="15429"/>
                    <a:pt x="4262" y="18129"/>
                    <a:pt x="4534" y="19671"/>
                  </a:cubicBezTo>
                  <a:cubicBezTo>
                    <a:pt x="4805" y="21214"/>
                    <a:pt x="5257" y="21600"/>
                    <a:pt x="5618" y="21536"/>
                  </a:cubicBezTo>
                  <a:cubicBezTo>
                    <a:pt x="5980" y="21471"/>
                    <a:pt x="6251" y="20957"/>
                    <a:pt x="6070" y="19543"/>
                  </a:cubicBezTo>
                  <a:cubicBezTo>
                    <a:pt x="5889" y="18129"/>
                    <a:pt x="5257" y="15814"/>
                    <a:pt x="4579" y="14271"/>
                  </a:cubicBezTo>
                  <a:cubicBezTo>
                    <a:pt x="3901" y="12729"/>
                    <a:pt x="3178" y="11957"/>
                    <a:pt x="2365" y="11379"/>
                  </a:cubicBezTo>
                  <a:cubicBezTo>
                    <a:pt x="1551" y="10800"/>
                    <a:pt x="647" y="10414"/>
                    <a:pt x="241" y="9836"/>
                  </a:cubicBezTo>
                  <a:cubicBezTo>
                    <a:pt x="-166" y="9257"/>
                    <a:pt x="-76" y="8486"/>
                    <a:pt x="647" y="7071"/>
                  </a:cubicBezTo>
                  <a:cubicBezTo>
                    <a:pt x="1370" y="5657"/>
                    <a:pt x="2726" y="3600"/>
                    <a:pt x="3991" y="2250"/>
                  </a:cubicBezTo>
                  <a:cubicBezTo>
                    <a:pt x="5257" y="900"/>
                    <a:pt x="6431" y="257"/>
                    <a:pt x="7200" y="129"/>
                  </a:cubicBezTo>
                  <a:cubicBezTo>
                    <a:pt x="7968" y="0"/>
                    <a:pt x="8329" y="386"/>
                    <a:pt x="8646" y="2379"/>
                  </a:cubicBezTo>
                  <a:cubicBezTo>
                    <a:pt x="8962" y="4371"/>
                    <a:pt x="9233" y="7971"/>
                    <a:pt x="9324" y="11057"/>
                  </a:cubicBezTo>
                  <a:cubicBezTo>
                    <a:pt x="9414" y="14143"/>
                    <a:pt x="9324" y="16714"/>
                    <a:pt x="9098" y="18450"/>
                  </a:cubicBezTo>
                  <a:cubicBezTo>
                    <a:pt x="8872" y="20186"/>
                    <a:pt x="8510" y="21086"/>
                    <a:pt x="8329" y="21150"/>
                  </a:cubicBezTo>
                  <a:cubicBezTo>
                    <a:pt x="8149" y="21214"/>
                    <a:pt x="8149" y="20443"/>
                    <a:pt x="8375" y="18964"/>
                  </a:cubicBezTo>
                  <a:cubicBezTo>
                    <a:pt x="8601" y="17486"/>
                    <a:pt x="9052" y="15300"/>
                    <a:pt x="9414" y="13950"/>
                  </a:cubicBezTo>
                  <a:cubicBezTo>
                    <a:pt x="9775" y="12600"/>
                    <a:pt x="10047" y="12086"/>
                    <a:pt x="10408" y="11893"/>
                  </a:cubicBezTo>
                  <a:cubicBezTo>
                    <a:pt x="10770" y="11700"/>
                    <a:pt x="11221" y="11829"/>
                    <a:pt x="11719" y="12793"/>
                  </a:cubicBezTo>
                  <a:cubicBezTo>
                    <a:pt x="12216" y="13757"/>
                    <a:pt x="12758" y="15557"/>
                    <a:pt x="13255" y="16586"/>
                  </a:cubicBezTo>
                  <a:cubicBezTo>
                    <a:pt x="13752" y="17614"/>
                    <a:pt x="14204" y="17871"/>
                    <a:pt x="14656" y="18000"/>
                  </a:cubicBezTo>
                  <a:cubicBezTo>
                    <a:pt x="15108" y="18129"/>
                    <a:pt x="15560" y="18129"/>
                    <a:pt x="16011" y="17743"/>
                  </a:cubicBezTo>
                  <a:cubicBezTo>
                    <a:pt x="16463" y="17357"/>
                    <a:pt x="16915" y="16586"/>
                    <a:pt x="17186" y="15814"/>
                  </a:cubicBezTo>
                  <a:cubicBezTo>
                    <a:pt x="17457" y="15043"/>
                    <a:pt x="17548" y="14271"/>
                    <a:pt x="17548" y="13564"/>
                  </a:cubicBezTo>
                  <a:cubicBezTo>
                    <a:pt x="17548" y="12857"/>
                    <a:pt x="17457" y="12214"/>
                    <a:pt x="17186" y="12021"/>
                  </a:cubicBezTo>
                  <a:cubicBezTo>
                    <a:pt x="16915" y="11829"/>
                    <a:pt x="16463" y="12086"/>
                    <a:pt x="16102" y="12664"/>
                  </a:cubicBezTo>
                  <a:cubicBezTo>
                    <a:pt x="15740" y="13243"/>
                    <a:pt x="15469" y="14143"/>
                    <a:pt x="15514" y="15236"/>
                  </a:cubicBezTo>
                  <a:cubicBezTo>
                    <a:pt x="15560" y="16329"/>
                    <a:pt x="15921" y="17614"/>
                    <a:pt x="16960" y="18386"/>
                  </a:cubicBezTo>
                  <a:cubicBezTo>
                    <a:pt x="18000" y="19157"/>
                    <a:pt x="19717" y="19414"/>
                    <a:pt x="21434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7000949" y="1085894"/>
              <a:ext cx="375676" cy="48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21498"/>
                  </a:moveTo>
                  <a:cubicBezTo>
                    <a:pt x="441" y="19010"/>
                    <a:pt x="882" y="16522"/>
                    <a:pt x="1616" y="13299"/>
                  </a:cubicBezTo>
                  <a:cubicBezTo>
                    <a:pt x="2351" y="10076"/>
                    <a:pt x="3380" y="6118"/>
                    <a:pt x="4188" y="3630"/>
                  </a:cubicBezTo>
                  <a:cubicBezTo>
                    <a:pt x="4996" y="1142"/>
                    <a:pt x="5584" y="124"/>
                    <a:pt x="5951" y="11"/>
                  </a:cubicBezTo>
                  <a:cubicBezTo>
                    <a:pt x="6318" y="-102"/>
                    <a:pt x="6465" y="690"/>
                    <a:pt x="6465" y="2160"/>
                  </a:cubicBezTo>
                  <a:cubicBezTo>
                    <a:pt x="6465" y="3630"/>
                    <a:pt x="6318" y="5779"/>
                    <a:pt x="6465" y="7305"/>
                  </a:cubicBezTo>
                  <a:cubicBezTo>
                    <a:pt x="6612" y="8832"/>
                    <a:pt x="7053" y="9737"/>
                    <a:pt x="7714" y="10189"/>
                  </a:cubicBezTo>
                  <a:cubicBezTo>
                    <a:pt x="8376" y="10641"/>
                    <a:pt x="9257" y="10641"/>
                    <a:pt x="10800" y="9737"/>
                  </a:cubicBezTo>
                  <a:cubicBezTo>
                    <a:pt x="12343" y="8832"/>
                    <a:pt x="14547" y="7023"/>
                    <a:pt x="15796" y="5835"/>
                  </a:cubicBezTo>
                  <a:cubicBezTo>
                    <a:pt x="17045" y="4648"/>
                    <a:pt x="17339" y="4082"/>
                    <a:pt x="17780" y="3517"/>
                  </a:cubicBezTo>
                  <a:cubicBezTo>
                    <a:pt x="18220" y="2951"/>
                    <a:pt x="18808" y="2386"/>
                    <a:pt x="19102" y="2386"/>
                  </a:cubicBezTo>
                  <a:cubicBezTo>
                    <a:pt x="19396" y="2386"/>
                    <a:pt x="19396" y="2951"/>
                    <a:pt x="18955" y="4817"/>
                  </a:cubicBezTo>
                  <a:cubicBezTo>
                    <a:pt x="18514" y="6683"/>
                    <a:pt x="17633" y="9850"/>
                    <a:pt x="17192" y="11885"/>
                  </a:cubicBezTo>
                  <a:cubicBezTo>
                    <a:pt x="16751" y="13921"/>
                    <a:pt x="16751" y="14826"/>
                    <a:pt x="17045" y="15108"/>
                  </a:cubicBezTo>
                  <a:cubicBezTo>
                    <a:pt x="17339" y="15391"/>
                    <a:pt x="17927" y="15052"/>
                    <a:pt x="18735" y="14204"/>
                  </a:cubicBezTo>
                  <a:cubicBezTo>
                    <a:pt x="19543" y="13356"/>
                    <a:pt x="20571" y="11999"/>
                    <a:pt x="21600" y="10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7385607" y="1119358"/>
              <a:ext cx="213357" cy="36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71" fill="norm" stroke="1" extrusionOk="0">
                  <a:moveTo>
                    <a:pt x="11439" y="0"/>
                  </a:moveTo>
                  <a:cubicBezTo>
                    <a:pt x="8354" y="4618"/>
                    <a:pt x="5268" y="9236"/>
                    <a:pt x="3339" y="12364"/>
                  </a:cubicBezTo>
                  <a:cubicBezTo>
                    <a:pt x="1411" y="15492"/>
                    <a:pt x="639" y="17131"/>
                    <a:pt x="254" y="18323"/>
                  </a:cubicBezTo>
                  <a:cubicBezTo>
                    <a:pt x="-132" y="19514"/>
                    <a:pt x="-132" y="20259"/>
                    <a:pt x="639" y="20781"/>
                  </a:cubicBezTo>
                  <a:cubicBezTo>
                    <a:pt x="1411" y="21302"/>
                    <a:pt x="2954" y="21600"/>
                    <a:pt x="6554" y="21153"/>
                  </a:cubicBezTo>
                  <a:cubicBezTo>
                    <a:pt x="10154" y="20706"/>
                    <a:pt x="15811" y="19514"/>
                    <a:pt x="21468" y="18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7639944" y="1118553"/>
              <a:ext cx="161309" cy="33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248" fill="norm" stroke="1" extrusionOk="0">
                  <a:moveTo>
                    <a:pt x="20279" y="3488"/>
                  </a:moveTo>
                  <a:cubicBezTo>
                    <a:pt x="20607" y="2179"/>
                    <a:pt x="20934" y="869"/>
                    <a:pt x="20279" y="297"/>
                  </a:cubicBezTo>
                  <a:cubicBezTo>
                    <a:pt x="19625" y="-276"/>
                    <a:pt x="17988" y="-112"/>
                    <a:pt x="14552" y="1606"/>
                  </a:cubicBezTo>
                  <a:cubicBezTo>
                    <a:pt x="11116" y="3324"/>
                    <a:pt x="5879" y="6597"/>
                    <a:pt x="2934" y="9788"/>
                  </a:cubicBezTo>
                  <a:cubicBezTo>
                    <a:pt x="-11" y="12979"/>
                    <a:pt x="-666" y="16088"/>
                    <a:pt x="643" y="18133"/>
                  </a:cubicBezTo>
                  <a:cubicBezTo>
                    <a:pt x="1952" y="20179"/>
                    <a:pt x="5225" y="21160"/>
                    <a:pt x="8334" y="21242"/>
                  </a:cubicBezTo>
                  <a:cubicBezTo>
                    <a:pt x="11443" y="21324"/>
                    <a:pt x="14389" y="20506"/>
                    <a:pt x="17334" y="19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7671231" y="1295695"/>
              <a:ext cx="3264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3302" y="21600"/>
                  </a:moveTo>
                  <a:cubicBezTo>
                    <a:pt x="1795" y="21600"/>
                    <a:pt x="288" y="21600"/>
                    <a:pt x="37" y="21000"/>
                  </a:cubicBezTo>
                  <a:cubicBezTo>
                    <a:pt x="-214" y="20400"/>
                    <a:pt x="791" y="19200"/>
                    <a:pt x="3637" y="16200"/>
                  </a:cubicBezTo>
                  <a:cubicBezTo>
                    <a:pt x="6484" y="13200"/>
                    <a:pt x="11172" y="8400"/>
                    <a:pt x="14437" y="5400"/>
                  </a:cubicBezTo>
                  <a:cubicBezTo>
                    <a:pt x="17702" y="2400"/>
                    <a:pt x="19544" y="1200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8570096" y="978636"/>
              <a:ext cx="454900" cy="816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8494" y="9761"/>
                  </a:moveTo>
                  <a:cubicBezTo>
                    <a:pt x="7281" y="9088"/>
                    <a:pt x="6067" y="8416"/>
                    <a:pt x="4854" y="8146"/>
                  </a:cubicBezTo>
                  <a:cubicBezTo>
                    <a:pt x="3640" y="7877"/>
                    <a:pt x="2427" y="8012"/>
                    <a:pt x="1517" y="8449"/>
                  </a:cubicBezTo>
                  <a:cubicBezTo>
                    <a:pt x="607" y="8887"/>
                    <a:pt x="0" y="9627"/>
                    <a:pt x="0" y="10333"/>
                  </a:cubicBezTo>
                  <a:cubicBezTo>
                    <a:pt x="0" y="11040"/>
                    <a:pt x="607" y="11713"/>
                    <a:pt x="1881" y="11881"/>
                  </a:cubicBezTo>
                  <a:cubicBezTo>
                    <a:pt x="3155" y="12049"/>
                    <a:pt x="5097" y="11713"/>
                    <a:pt x="6613" y="10602"/>
                  </a:cubicBezTo>
                  <a:cubicBezTo>
                    <a:pt x="8130" y="9492"/>
                    <a:pt x="9222" y="7608"/>
                    <a:pt x="10557" y="5858"/>
                  </a:cubicBezTo>
                  <a:cubicBezTo>
                    <a:pt x="11892" y="4109"/>
                    <a:pt x="13470" y="2494"/>
                    <a:pt x="14622" y="1552"/>
                  </a:cubicBezTo>
                  <a:cubicBezTo>
                    <a:pt x="15775" y="610"/>
                    <a:pt x="16503" y="341"/>
                    <a:pt x="17171" y="173"/>
                  </a:cubicBezTo>
                  <a:cubicBezTo>
                    <a:pt x="17838" y="4"/>
                    <a:pt x="18445" y="-63"/>
                    <a:pt x="18748" y="72"/>
                  </a:cubicBezTo>
                  <a:cubicBezTo>
                    <a:pt x="19052" y="206"/>
                    <a:pt x="19052" y="543"/>
                    <a:pt x="18081" y="1653"/>
                  </a:cubicBezTo>
                  <a:cubicBezTo>
                    <a:pt x="17110" y="2763"/>
                    <a:pt x="15169" y="4647"/>
                    <a:pt x="13227" y="6599"/>
                  </a:cubicBezTo>
                  <a:cubicBezTo>
                    <a:pt x="11285" y="8550"/>
                    <a:pt x="9344" y="10569"/>
                    <a:pt x="7948" y="12587"/>
                  </a:cubicBezTo>
                  <a:cubicBezTo>
                    <a:pt x="6553" y="14606"/>
                    <a:pt x="5703" y="16625"/>
                    <a:pt x="5461" y="18072"/>
                  </a:cubicBezTo>
                  <a:cubicBezTo>
                    <a:pt x="5218" y="19518"/>
                    <a:pt x="5582" y="20393"/>
                    <a:pt x="6189" y="20898"/>
                  </a:cubicBezTo>
                  <a:cubicBezTo>
                    <a:pt x="6795" y="21402"/>
                    <a:pt x="7645" y="21537"/>
                    <a:pt x="8373" y="21503"/>
                  </a:cubicBezTo>
                  <a:cubicBezTo>
                    <a:pt x="9101" y="21470"/>
                    <a:pt x="9708" y="21268"/>
                    <a:pt x="10254" y="20528"/>
                  </a:cubicBezTo>
                  <a:cubicBezTo>
                    <a:pt x="10800" y="19787"/>
                    <a:pt x="11285" y="18509"/>
                    <a:pt x="11346" y="17567"/>
                  </a:cubicBezTo>
                  <a:cubicBezTo>
                    <a:pt x="11407" y="16625"/>
                    <a:pt x="11043" y="16019"/>
                    <a:pt x="10618" y="15616"/>
                  </a:cubicBezTo>
                  <a:cubicBezTo>
                    <a:pt x="10193" y="15212"/>
                    <a:pt x="9708" y="15010"/>
                    <a:pt x="9829" y="14909"/>
                  </a:cubicBezTo>
                  <a:cubicBezTo>
                    <a:pt x="9951" y="14808"/>
                    <a:pt x="10679" y="14808"/>
                    <a:pt x="12742" y="14606"/>
                  </a:cubicBezTo>
                  <a:cubicBezTo>
                    <a:pt x="14804" y="14404"/>
                    <a:pt x="18202" y="14001"/>
                    <a:pt x="21600" y="13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9565546" y="1089387"/>
              <a:ext cx="394804" cy="42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032" fill="norm" stroke="1" extrusionOk="0">
                  <a:moveTo>
                    <a:pt x="11421" y="5617"/>
                  </a:moveTo>
                  <a:cubicBezTo>
                    <a:pt x="11421" y="4989"/>
                    <a:pt x="11421" y="4362"/>
                    <a:pt x="11421" y="3608"/>
                  </a:cubicBezTo>
                  <a:cubicBezTo>
                    <a:pt x="11421" y="2855"/>
                    <a:pt x="11421" y="1975"/>
                    <a:pt x="11075" y="1473"/>
                  </a:cubicBezTo>
                  <a:cubicBezTo>
                    <a:pt x="10728" y="971"/>
                    <a:pt x="10036" y="845"/>
                    <a:pt x="9136" y="1348"/>
                  </a:cubicBezTo>
                  <a:cubicBezTo>
                    <a:pt x="8236" y="1850"/>
                    <a:pt x="7128" y="2980"/>
                    <a:pt x="5536" y="5303"/>
                  </a:cubicBezTo>
                  <a:cubicBezTo>
                    <a:pt x="3944" y="7627"/>
                    <a:pt x="1867" y="11143"/>
                    <a:pt x="828" y="13843"/>
                  </a:cubicBezTo>
                  <a:cubicBezTo>
                    <a:pt x="-210" y="16543"/>
                    <a:pt x="-210" y="18427"/>
                    <a:pt x="482" y="19620"/>
                  </a:cubicBezTo>
                  <a:cubicBezTo>
                    <a:pt x="1175" y="20813"/>
                    <a:pt x="2559" y="21315"/>
                    <a:pt x="4705" y="20875"/>
                  </a:cubicBezTo>
                  <a:cubicBezTo>
                    <a:pt x="6852" y="20436"/>
                    <a:pt x="9759" y="19055"/>
                    <a:pt x="11836" y="16731"/>
                  </a:cubicBezTo>
                  <a:cubicBezTo>
                    <a:pt x="13913" y="14408"/>
                    <a:pt x="15159" y="11143"/>
                    <a:pt x="15367" y="8129"/>
                  </a:cubicBezTo>
                  <a:cubicBezTo>
                    <a:pt x="15575" y="5115"/>
                    <a:pt x="14744" y="2352"/>
                    <a:pt x="13221" y="1034"/>
                  </a:cubicBezTo>
                  <a:cubicBezTo>
                    <a:pt x="11698" y="-285"/>
                    <a:pt x="9482" y="-159"/>
                    <a:pt x="7821" y="406"/>
                  </a:cubicBezTo>
                  <a:cubicBezTo>
                    <a:pt x="6159" y="971"/>
                    <a:pt x="5052" y="1975"/>
                    <a:pt x="4428" y="2917"/>
                  </a:cubicBezTo>
                  <a:cubicBezTo>
                    <a:pt x="3805" y="3859"/>
                    <a:pt x="3667" y="4738"/>
                    <a:pt x="5536" y="6120"/>
                  </a:cubicBezTo>
                  <a:cubicBezTo>
                    <a:pt x="7405" y="7501"/>
                    <a:pt x="11282" y="9385"/>
                    <a:pt x="14259" y="10515"/>
                  </a:cubicBezTo>
                  <a:cubicBezTo>
                    <a:pt x="17236" y="11645"/>
                    <a:pt x="19313" y="12022"/>
                    <a:pt x="21390" y="12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9945015" y="1587035"/>
              <a:ext cx="12267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3812"/>
                    <a:pt x="17100" y="7624"/>
                    <a:pt x="13500" y="11224"/>
                  </a:cubicBezTo>
                  <a:cubicBezTo>
                    <a:pt x="9900" y="14824"/>
                    <a:pt x="4950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5131386" y="2205494"/>
              <a:ext cx="862394" cy="55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91" fill="norm" stroke="1" extrusionOk="0">
                  <a:moveTo>
                    <a:pt x="3985" y="3633"/>
                  </a:moveTo>
                  <a:cubicBezTo>
                    <a:pt x="3921" y="2749"/>
                    <a:pt x="3858" y="1865"/>
                    <a:pt x="3826" y="1178"/>
                  </a:cubicBezTo>
                  <a:cubicBezTo>
                    <a:pt x="3794" y="491"/>
                    <a:pt x="3794" y="0"/>
                    <a:pt x="3762" y="0"/>
                  </a:cubicBezTo>
                  <a:cubicBezTo>
                    <a:pt x="3730" y="0"/>
                    <a:pt x="3667" y="491"/>
                    <a:pt x="3475" y="2504"/>
                  </a:cubicBezTo>
                  <a:cubicBezTo>
                    <a:pt x="3284" y="4516"/>
                    <a:pt x="2966" y="8051"/>
                    <a:pt x="2775" y="11144"/>
                  </a:cubicBezTo>
                  <a:cubicBezTo>
                    <a:pt x="2583" y="14236"/>
                    <a:pt x="2520" y="16887"/>
                    <a:pt x="2552" y="18458"/>
                  </a:cubicBezTo>
                  <a:cubicBezTo>
                    <a:pt x="2583" y="20029"/>
                    <a:pt x="2711" y="20520"/>
                    <a:pt x="2934" y="20913"/>
                  </a:cubicBezTo>
                  <a:cubicBezTo>
                    <a:pt x="3157" y="21305"/>
                    <a:pt x="3475" y="21600"/>
                    <a:pt x="3698" y="21453"/>
                  </a:cubicBezTo>
                  <a:cubicBezTo>
                    <a:pt x="3921" y="21305"/>
                    <a:pt x="4049" y="20716"/>
                    <a:pt x="3826" y="19685"/>
                  </a:cubicBezTo>
                  <a:cubicBezTo>
                    <a:pt x="3603" y="18655"/>
                    <a:pt x="3029" y="17182"/>
                    <a:pt x="2424" y="16053"/>
                  </a:cubicBezTo>
                  <a:cubicBezTo>
                    <a:pt x="1819" y="14924"/>
                    <a:pt x="1182" y="14138"/>
                    <a:pt x="736" y="13598"/>
                  </a:cubicBezTo>
                  <a:cubicBezTo>
                    <a:pt x="290" y="13058"/>
                    <a:pt x="35" y="12764"/>
                    <a:pt x="3" y="12371"/>
                  </a:cubicBezTo>
                  <a:cubicBezTo>
                    <a:pt x="-29" y="11978"/>
                    <a:pt x="162" y="11487"/>
                    <a:pt x="959" y="10162"/>
                  </a:cubicBezTo>
                  <a:cubicBezTo>
                    <a:pt x="1755" y="8836"/>
                    <a:pt x="3157" y="6676"/>
                    <a:pt x="4272" y="5155"/>
                  </a:cubicBezTo>
                  <a:cubicBezTo>
                    <a:pt x="5387" y="3633"/>
                    <a:pt x="6215" y="2749"/>
                    <a:pt x="6789" y="2307"/>
                  </a:cubicBezTo>
                  <a:cubicBezTo>
                    <a:pt x="7362" y="1865"/>
                    <a:pt x="7681" y="1865"/>
                    <a:pt x="7872" y="2111"/>
                  </a:cubicBezTo>
                  <a:cubicBezTo>
                    <a:pt x="8063" y="2356"/>
                    <a:pt x="8127" y="2847"/>
                    <a:pt x="8095" y="4713"/>
                  </a:cubicBezTo>
                  <a:cubicBezTo>
                    <a:pt x="8063" y="6578"/>
                    <a:pt x="7936" y="9818"/>
                    <a:pt x="7776" y="12175"/>
                  </a:cubicBezTo>
                  <a:cubicBezTo>
                    <a:pt x="7617" y="14531"/>
                    <a:pt x="7426" y="16004"/>
                    <a:pt x="7267" y="16985"/>
                  </a:cubicBezTo>
                  <a:cubicBezTo>
                    <a:pt x="7107" y="17967"/>
                    <a:pt x="6980" y="18458"/>
                    <a:pt x="6916" y="18458"/>
                  </a:cubicBezTo>
                  <a:cubicBezTo>
                    <a:pt x="6852" y="18458"/>
                    <a:pt x="6852" y="17967"/>
                    <a:pt x="6980" y="17378"/>
                  </a:cubicBezTo>
                  <a:cubicBezTo>
                    <a:pt x="7107" y="16789"/>
                    <a:pt x="7362" y="16102"/>
                    <a:pt x="7649" y="15709"/>
                  </a:cubicBezTo>
                  <a:cubicBezTo>
                    <a:pt x="7936" y="15316"/>
                    <a:pt x="8254" y="15218"/>
                    <a:pt x="8668" y="15709"/>
                  </a:cubicBezTo>
                  <a:cubicBezTo>
                    <a:pt x="9083" y="16200"/>
                    <a:pt x="9592" y="17280"/>
                    <a:pt x="10134" y="18164"/>
                  </a:cubicBezTo>
                  <a:cubicBezTo>
                    <a:pt x="10675" y="19047"/>
                    <a:pt x="11249" y="19735"/>
                    <a:pt x="11727" y="20029"/>
                  </a:cubicBezTo>
                  <a:cubicBezTo>
                    <a:pt x="12205" y="20324"/>
                    <a:pt x="12587" y="20225"/>
                    <a:pt x="13001" y="19735"/>
                  </a:cubicBezTo>
                  <a:cubicBezTo>
                    <a:pt x="13415" y="19244"/>
                    <a:pt x="13861" y="18360"/>
                    <a:pt x="14180" y="17231"/>
                  </a:cubicBezTo>
                  <a:cubicBezTo>
                    <a:pt x="14498" y="16102"/>
                    <a:pt x="14690" y="14727"/>
                    <a:pt x="14785" y="13795"/>
                  </a:cubicBezTo>
                  <a:cubicBezTo>
                    <a:pt x="14881" y="12862"/>
                    <a:pt x="14881" y="12371"/>
                    <a:pt x="14721" y="12076"/>
                  </a:cubicBezTo>
                  <a:cubicBezTo>
                    <a:pt x="14562" y="11782"/>
                    <a:pt x="14244" y="11684"/>
                    <a:pt x="13861" y="12076"/>
                  </a:cubicBezTo>
                  <a:cubicBezTo>
                    <a:pt x="13479" y="12469"/>
                    <a:pt x="13033" y="13353"/>
                    <a:pt x="12778" y="14335"/>
                  </a:cubicBezTo>
                  <a:cubicBezTo>
                    <a:pt x="12523" y="15316"/>
                    <a:pt x="12460" y="16396"/>
                    <a:pt x="12460" y="17182"/>
                  </a:cubicBezTo>
                  <a:cubicBezTo>
                    <a:pt x="12460" y="17967"/>
                    <a:pt x="12523" y="18458"/>
                    <a:pt x="12714" y="18753"/>
                  </a:cubicBezTo>
                  <a:cubicBezTo>
                    <a:pt x="12906" y="19047"/>
                    <a:pt x="13224" y="19145"/>
                    <a:pt x="13893" y="18802"/>
                  </a:cubicBezTo>
                  <a:cubicBezTo>
                    <a:pt x="14562" y="18458"/>
                    <a:pt x="15582" y="17673"/>
                    <a:pt x="16219" y="17035"/>
                  </a:cubicBezTo>
                  <a:cubicBezTo>
                    <a:pt x="16856" y="16396"/>
                    <a:pt x="17111" y="15905"/>
                    <a:pt x="17366" y="15267"/>
                  </a:cubicBezTo>
                  <a:cubicBezTo>
                    <a:pt x="17621" y="14629"/>
                    <a:pt x="17875" y="13844"/>
                    <a:pt x="17907" y="13696"/>
                  </a:cubicBezTo>
                  <a:cubicBezTo>
                    <a:pt x="17939" y="13549"/>
                    <a:pt x="17748" y="14040"/>
                    <a:pt x="17589" y="14678"/>
                  </a:cubicBezTo>
                  <a:cubicBezTo>
                    <a:pt x="17429" y="15316"/>
                    <a:pt x="17302" y="16102"/>
                    <a:pt x="17206" y="16789"/>
                  </a:cubicBezTo>
                  <a:cubicBezTo>
                    <a:pt x="17111" y="17476"/>
                    <a:pt x="17047" y="18065"/>
                    <a:pt x="17143" y="17967"/>
                  </a:cubicBezTo>
                  <a:cubicBezTo>
                    <a:pt x="17238" y="17869"/>
                    <a:pt x="17493" y="17084"/>
                    <a:pt x="17939" y="15856"/>
                  </a:cubicBezTo>
                  <a:cubicBezTo>
                    <a:pt x="18385" y="14629"/>
                    <a:pt x="19022" y="12960"/>
                    <a:pt x="19500" y="12125"/>
                  </a:cubicBezTo>
                  <a:cubicBezTo>
                    <a:pt x="19978" y="11291"/>
                    <a:pt x="20297" y="11291"/>
                    <a:pt x="20647" y="11831"/>
                  </a:cubicBezTo>
                  <a:cubicBezTo>
                    <a:pt x="20998" y="12371"/>
                    <a:pt x="21380" y="13451"/>
                    <a:pt x="21475" y="15071"/>
                  </a:cubicBezTo>
                  <a:cubicBezTo>
                    <a:pt x="21571" y="16691"/>
                    <a:pt x="21380" y="18851"/>
                    <a:pt x="21189" y="21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2334123" y="3525565"/>
              <a:ext cx="325336" cy="83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02" fill="norm" stroke="1" extrusionOk="0">
                  <a:moveTo>
                    <a:pt x="16930" y="1994"/>
                  </a:moveTo>
                  <a:cubicBezTo>
                    <a:pt x="15088" y="1209"/>
                    <a:pt x="13246" y="423"/>
                    <a:pt x="11321" y="129"/>
                  </a:cubicBezTo>
                  <a:cubicBezTo>
                    <a:pt x="9395" y="-166"/>
                    <a:pt x="7386" y="30"/>
                    <a:pt x="5460" y="881"/>
                  </a:cubicBezTo>
                  <a:cubicBezTo>
                    <a:pt x="3535" y="1732"/>
                    <a:pt x="1693" y="3238"/>
                    <a:pt x="772" y="4318"/>
                  </a:cubicBezTo>
                  <a:cubicBezTo>
                    <a:pt x="-149" y="5398"/>
                    <a:pt x="-149" y="6052"/>
                    <a:pt x="270" y="6478"/>
                  </a:cubicBezTo>
                  <a:cubicBezTo>
                    <a:pt x="688" y="6903"/>
                    <a:pt x="1525" y="7099"/>
                    <a:pt x="3284" y="7001"/>
                  </a:cubicBezTo>
                  <a:cubicBezTo>
                    <a:pt x="5042" y="6903"/>
                    <a:pt x="7721" y="6510"/>
                    <a:pt x="9981" y="5758"/>
                  </a:cubicBezTo>
                  <a:cubicBezTo>
                    <a:pt x="12242" y="5005"/>
                    <a:pt x="14084" y="3892"/>
                    <a:pt x="15339" y="3041"/>
                  </a:cubicBezTo>
                  <a:cubicBezTo>
                    <a:pt x="16595" y="2190"/>
                    <a:pt x="17265" y="1601"/>
                    <a:pt x="17600" y="1503"/>
                  </a:cubicBezTo>
                  <a:cubicBezTo>
                    <a:pt x="17935" y="1405"/>
                    <a:pt x="17935" y="1798"/>
                    <a:pt x="18353" y="3074"/>
                  </a:cubicBezTo>
                  <a:cubicBezTo>
                    <a:pt x="18772" y="4350"/>
                    <a:pt x="19609" y="6510"/>
                    <a:pt x="20279" y="8572"/>
                  </a:cubicBezTo>
                  <a:cubicBezTo>
                    <a:pt x="20949" y="10634"/>
                    <a:pt x="21451" y="12598"/>
                    <a:pt x="21284" y="14529"/>
                  </a:cubicBezTo>
                  <a:cubicBezTo>
                    <a:pt x="21116" y="16459"/>
                    <a:pt x="20279" y="18358"/>
                    <a:pt x="18939" y="19601"/>
                  </a:cubicBezTo>
                  <a:cubicBezTo>
                    <a:pt x="17600" y="20845"/>
                    <a:pt x="15758" y="21434"/>
                    <a:pt x="13330" y="21401"/>
                  </a:cubicBezTo>
                  <a:cubicBezTo>
                    <a:pt x="10902" y="21369"/>
                    <a:pt x="7888" y="20714"/>
                    <a:pt x="6214" y="19994"/>
                  </a:cubicBezTo>
                  <a:cubicBezTo>
                    <a:pt x="4539" y="19274"/>
                    <a:pt x="4204" y="18489"/>
                    <a:pt x="3870" y="17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2914548" y="3299541"/>
              <a:ext cx="229982" cy="656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36" fill="norm" stroke="1" extrusionOk="0">
                  <a:moveTo>
                    <a:pt x="19719" y="1410"/>
                  </a:moveTo>
                  <a:cubicBezTo>
                    <a:pt x="19485" y="910"/>
                    <a:pt x="19250" y="409"/>
                    <a:pt x="18545" y="159"/>
                  </a:cubicBezTo>
                  <a:cubicBezTo>
                    <a:pt x="17841" y="-91"/>
                    <a:pt x="16667" y="-91"/>
                    <a:pt x="14789" y="493"/>
                  </a:cubicBezTo>
                  <a:cubicBezTo>
                    <a:pt x="12911" y="1077"/>
                    <a:pt x="10328" y="2244"/>
                    <a:pt x="7628" y="4412"/>
                  </a:cubicBezTo>
                  <a:cubicBezTo>
                    <a:pt x="4928" y="6581"/>
                    <a:pt x="2111" y="9750"/>
                    <a:pt x="819" y="12544"/>
                  </a:cubicBezTo>
                  <a:cubicBezTo>
                    <a:pt x="-472" y="15338"/>
                    <a:pt x="-237" y="17756"/>
                    <a:pt x="1524" y="19257"/>
                  </a:cubicBezTo>
                  <a:cubicBezTo>
                    <a:pt x="3285" y="20758"/>
                    <a:pt x="6571" y="21342"/>
                    <a:pt x="10093" y="21426"/>
                  </a:cubicBezTo>
                  <a:cubicBezTo>
                    <a:pt x="13615" y="21509"/>
                    <a:pt x="17371" y="21092"/>
                    <a:pt x="21128" y="20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3138557" y="3483004"/>
              <a:ext cx="274312" cy="45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73" fill="norm" stroke="1" extrusionOk="0">
                  <a:moveTo>
                    <a:pt x="20675" y="2790"/>
                  </a:moveTo>
                  <a:cubicBezTo>
                    <a:pt x="18892" y="1824"/>
                    <a:pt x="17109" y="859"/>
                    <a:pt x="15028" y="618"/>
                  </a:cubicBezTo>
                  <a:cubicBezTo>
                    <a:pt x="12947" y="376"/>
                    <a:pt x="10569" y="859"/>
                    <a:pt x="8092" y="2488"/>
                  </a:cubicBezTo>
                  <a:cubicBezTo>
                    <a:pt x="5615" y="4117"/>
                    <a:pt x="3039" y="6893"/>
                    <a:pt x="1553" y="9909"/>
                  </a:cubicBezTo>
                  <a:cubicBezTo>
                    <a:pt x="66" y="12926"/>
                    <a:pt x="-330" y="16184"/>
                    <a:pt x="264" y="18296"/>
                  </a:cubicBezTo>
                  <a:cubicBezTo>
                    <a:pt x="859" y="20408"/>
                    <a:pt x="2444" y="21373"/>
                    <a:pt x="5120" y="21373"/>
                  </a:cubicBezTo>
                  <a:cubicBezTo>
                    <a:pt x="7795" y="21373"/>
                    <a:pt x="11560" y="20408"/>
                    <a:pt x="14532" y="18296"/>
                  </a:cubicBezTo>
                  <a:cubicBezTo>
                    <a:pt x="17505" y="16184"/>
                    <a:pt x="19685" y="12926"/>
                    <a:pt x="20477" y="9849"/>
                  </a:cubicBezTo>
                  <a:cubicBezTo>
                    <a:pt x="21270" y="6772"/>
                    <a:pt x="20675" y="3876"/>
                    <a:pt x="19090" y="2126"/>
                  </a:cubicBezTo>
                  <a:cubicBezTo>
                    <a:pt x="17505" y="376"/>
                    <a:pt x="14929" y="-227"/>
                    <a:pt x="12154" y="75"/>
                  </a:cubicBezTo>
                  <a:cubicBezTo>
                    <a:pt x="9380" y="376"/>
                    <a:pt x="6408" y="1583"/>
                    <a:pt x="4525" y="2790"/>
                  </a:cubicBezTo>
                  <a:cubicBezTo>
                    <a:pt x="2642" y="3996"/>
                    <a:pt x="1850" y="5203"/>
                    <a:pt x="1453" y="6108"/>
                  </a:cubicBezTo>
                  <a:cubicBezTo>
                    <a:pt x="1057" y="7013"/>
                    <a:pt x="1057" y="7617"/>
                    <a:pt x="3336" y="8039"/>
                  </a:cubicBezTo>
                  <a:cubicBezTo>
                    <a:pt x="5615" y="8461"/>
                    <a:pt x="10173" y="8703"/>
                    <a:pt x="13542" y="8461"/>
                  </a:cubicBezTo>
                  <a:cubicBezTo>
                    <a:pt x="16910" y="8220"/>
                    <a:pt x="19090" y="7496"/>
                    <a:pt x="21270" y="6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3339013" y="3241708"/>
              <a:ext cx="165858" cy="162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43" fill="norm" stroke="1" extrusionOk="0">
                  <a:moveTo>
                    <a:pt x="1604" y="5243"/>
                  </a:moveTo>
                  <a:cubicBezTo>
                    <a:pt x="622" y="13005"/>
                    <a:pt x="-360" y="20768"/>
                    <a:pt x="131" y="20599"/>
                  </a:cubicBezTo>
                  <a:cubicBezTo>
                    <a:pt x="622" y="20430"/>
                    <a:pt x="2585" y="12330"/>
                    <a:pt x="4549" y="7268"/>
                  </a:cubicBezTo>
                  <a:cubicBezTo>
                    <a:pt x="6513" y="2206"/>
                    <a:pt x="8476" y="181"/>
                    <a:pt x="10113" y="12"/>
                  </a:cubicBezTo>
                  <a:cubicBezTo>
                    <a:pt x="11749" y="-157"/>
                    <a:pt x="13058" y="1530"/>
                    <a:pt x="14858" y="5412"/>
                  </a:cubicBezTo>
                  <a:cubicBezTo>
                    <a:pt x="16658" y="9293"/>
                    <a:pt x="18949" y="15368"/>
                    <a:pt x="2124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3481870" y="3685194"/>
              <a:ext cx="230006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6785"/>
                    <a:pt x="1440" y="11969"/>
                    <a:pt x="2160" y="8599"/>
                  </a:cubicBezTo>
                  <a:cubicBezTo>
                    <a:pt x="2880" y="5228"/>
                    <a:pt x="3600" y="3302"/>
                    <a:pt x="4320" y="1995"/>
                  </a:cubicBezTo>
                  <a:cubicBezTo>
                    <a:pt x="5040" y="688"/>
                    <a:pt x="5760" y="0"/>
                    <a:pt x="6360" y="0"/>
                  </a:cubicBezTo>
                  <a:cubicBezTo>
                    <a:pt x="6960" y="0"/>
                    <a:pt x="7440" y="688"/>
                    <a:pt x="7800" y="2064"/>
                  </a:cubicBezTo>
                  <a:cubicBezTo>
                    <a:pt x="8160" y="3439"/>
                    <a:pt x="8400" y="5503"/>
                    <a:pt x="9000" y="6810"/>
                  </a:cubicBezTo>
                  <a:cubicBezTo>
                    <a:pt x="9600" y="8117"/>
                    <a:pt x="10560" y="8668"/>
                    <a:pt x="11640" y="8599"/>
                  </a:cubicBezTo>
                  <a:cubicBezTo>
                    <a:pt x="12720" y="8530"/>
                    <a:pt x="13920" y="7842"/>
                    <a:pt x="14880" y="7154"/>
                  </a:cubicBezTo>
                  <a:cubicBezTo>
                    <a:pt x="15840" y="6466"/>
                    <a:pt x="16560" y="5778"/>
                    <a:pt x="17520" y="5022"/>
                  </a:cubicBezTo>
                  <a:cubicBezTo>
                    <a:pt x="18480" y="4265"/>
                    <a:pt x="19680" y="3439"/>
                    <a:pt x="20280" y="3371"/>
                  </a:cubicBezTo>
                  <a:cubicBezTo>
                    <a:pt x="20880" y="3302"/>
                    <a:pt x="20880" y="3990"/>
                    <a:pt x="21000" y="6122"/>
                  </a:cubicBezTo>
                  <a:cubicBezTo>
                    <a:pt x="21120" y="8255"/>
                    <a:pt x="21360" y="11832"/>
                    <a:pt x="21600" y="15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3751524" y="3695416"/>
              <a:ext cx="152023" cy="32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31" fill="norm" stroke="1" extrusionOk="0">
                  <a:moveTo>
                    <a:pt x="13855" y="0"/>
                  </a:moveTo>
                  <a:cubicBezTo>
                    <a:pt x="10255" y="4252"/>
                    <a:pt x="6655" y="8504"/>
                    <a:pt x="4315" y="11565"/>
                  </a:cubicBezTo>
                  <a:cubicBezTo>
                    <a:pt x="1975" y="14627"/>
                    <a:pt x="895" y="16498"/>
                    <a:pt x="355" y="17858"/>
                  </a:cubicBezTo>
                  <a:cubicBezTo>
                    <a:pt x="-185" y="19219"/>
                    <a:pt x="-185" y="20069"/>
                    <a:pt x="895" y="20665"/>
                  </a:cubicBezTo>
                  <a:cubicBezTo>
                    <a:pt x="1975" y="21260"/>
                    <a:pt x="4135" y="21600"/>
                    <a:pt x="7735" y="21345"/>
                  </a:cubicBezTo>
                  <a:cubicBezTo>
                    <a:pt x="11335" y="21090"/>
                    <a:pt x="16375" y="20239"/>
                    <a:pt x="21415" y="1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3973285" y="3733751"/>
              <a:ext cx="190935" cy="26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71" fill="norm" stroke="1" extrusionOk="0">
                  <a:moveTo>
                    <a:pt x="21517" y="0"/>
                  </a:moveTo>
                  <a:cubicBezTo>
                    <a:pt x="17485" y="617"/>
                    <a:pt x="13453" y="1234"/>
                    <a:pt x="9997" y="2983"/>
                  </a:cubicBezTo>
                  <a:cubicBezTo>
                    <a:pt x="6541" y="4731"/>
                    <a:pt x="3661" y="7611"/>
                    <a:pt x="2077" y="9977"/>
                  </a:cubicBezTo>
                  <a:cubicBezTo>
                    <a:pt x="493" y="12343"/>
                    <a:pt x="205" y="14194"/>
                    <a:pt x="61" y="15840"/>
                  </a:cubicBezTo>
                  <a:cubicBezTo>
                    <a:pt x="-83" y="17486"/>
                    <a:pt x="-83" y="18926"/>
                    <a:pt x="1357" y="19954"/>
                  </a:cubicBezTo>
                  <a:cubicBezTo>
                    <a:pt x="2797" y="20983"/>
                    <a:pt x="5677" y="21600"/>
                    <a:pt x="8845" y="21291"/>
                  </a:cubicBezTo>
                  <a:cubicBezTo>
                    <a:pt x="12013" y="20983"/>
                    <a:pt x="15469" y="19749"/>
                    <a:pt x="1892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4056883" y="3856420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7486"/>
                    <a:pt x="8000" y="13371"/>
                    <a:pt x="11600" y="9771"/>
                  </a:cubicBezTo>
                  <a:cubicBezTo>
                    <a:pt x="15200" y="6171"/>
                    <a:pt x="184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4248554" y="3419410"/>
              <a:ext cx="190468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0" y="0"/>
                  </a:moveTo>
                  <a:cubicBezTo>
                    <a:pt x="6048" y="2255"/>
                    <a:pt x="12096" y="4511"/>
                    <a:pt x="15984" y="6896"/>
                  </a:cubicBezTo>
                  <a:cubicBezTo>
                    <a:pt x="19872" y="9282"/>
                    <a:pt x="21600" y="11798"/>
                    <a:pt x="21456" y="13880"/>
                  </a:cubicBezTo>
                  <a:cubicBezTo>
                    <a:pt x="21312" y="15961"/>
                    <a:pt x="19296" y="17610"/>
                    <a:pt x="15408" y="18824"/>
                  </a:cubicBezTo>
                  <a:cubicBezTo>
                    <a:pt x="11520" y="20039"/>
                    <a:pt x="5760" y="208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5291244" y="3733751"/>
              <a:ext cx="7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5321911" y="3611081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5383246" y="3612040"/>
              <a:ext cx="115003" cy="27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21600" y="1104"/>
                  </a:moveTo>
                  <a:cubicBezTo>
                    <a:pt x="19200" y="711"/>
                    <a:pt x="16800" y="319"/>
                    <a:pt x="13920" y="122"/>
                  </a:cubicBezTo>
                  <a:cubicBezTo>
                    <a:pt x="11040" y="-74"/>
                    <a:pt x="7680" y="-74"/>
                    <a:pt x="5760" y="417"/>
                  </a:cubicBezTo>
                  <a:cubicBezTo>
                    <a:pt x="3840" y="908"/>
                    <a:pt x="3360" y="1890"/>
                    <a:pt x="5760" y="4835"/>
                  </a:cubicBezTo>
                  <a:cubicBezTo>
                    <a:pt x="8160" y="7781"/>
                    <a:pt x="13440" y="12690"/>
                    <a:pt x="16080" y="15733"/>
                  </a:cubicBezTo>
                  <a:cubicBezTo>
                    <a:pt x="18720" y="18777"/>
                    <a:pt x="18720" y="19955"/>
                    <a:pt x="17280" y="20642"/>
                  </a:cubicBezTo>
                  <a:cubicBezTo>
                    <a:pt x="15840" y="21330"/>
                    <a:pt x="12960" y="21526"/>
                    <a:pt x="9840" y="21133"/>
                  </a:cubicBezTo>
                  <a:cubicBezTo>
                    <a:pt x="6720" y="20741"/>
                    <a:pt x="3360" y="19759"/>
                    <a:pt x="0" y="18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6418259" y="3419410"/>
              <a:ext cx="559690" cy="39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36" fill="norm" stroke="1" extrusionOk="0">
                  <a:moveTo>
                    <a:pt x="6186" y="0"/>
                  </a:moveTo>
                  <a:cubicBezTo>
                    <a:pt x="5302" y="5156"/>
                    <a:pt x="4418" y="10312"/>
                    <a:pt x="3977" y="13308"/>
                  </a:cubicBezTo>
                  <a:cubicBezTo>
                    <a:pt x="3535" y="16305"/>
                    <a:pt x="3535" y="17141"/>
                    <a:pt x="3535" y="17977"/>
                  </a:cubicBezTo>
                  <a:cubicBezTo>
                    <a:pt x="3535" y="18813"/>
                    <a:pt x="3535" y="19649"/>
                    <a:pt x="3682" y="20346"/>
                  </a:cubicBezTo>
                  <a:cubicBezTo>
                    <a:pt x="3829" y="21043"/>
                    <a:pt x="4124" y="21600"/>
                    <a:pt x="4320" y="21530"/>
                  </a:cubicBezTo>
                  <a:cubicBezTo>
                    <a:pt x="4517" y="21461"/>
                    <a:pt x="4615" y="20764"/>
                    <a:pt x="4173" y="19370"/>
                  </a:cubicBezTo>
                  <a:cubicBezTo>
                    <a:pt x="3731" y="17977"/>
                    <a:pt x="2749" y="15886"/>
                    <a:pt x="2013" y="14563"/>
                  </a:cubicBezTo>
                  <a:cubicBezTo>
                    <a:pt x="1277" y="13239"/>
                    <a:pt x="786" y="12681"/>
                    <a:pt x="442" y="12054"/>
                  </a:cubicBezTo>
                  <a:cubicBezTo>
                    <a:pt x="98" y="11427"/>
                    <a:pt x="-98" y="10730"/>
                    <a:pt x="49" y="10103"/>
                  </a:cubicBezTo>
                  <a:cubicBezTo>
                    <a:pt x="197" y="9476"/>
                    <a:pt x="687" y="8919"/>
                    <a:pt x="2062" y="7386"/>
                  </a:cubicBezTo>
                  <a:cubicBezTo>
                    <a:pt x="3437" y="5853"/>
                    <a:pt x="5695" y="3345"/>
                    <a:pt x="7069" y="2021"/>
                  </a:cubicBezTo>
                  <a:cubicBezTo>
                    <a:pt x="8444" y="697"/>
                    <a:pt x="8935" y="557"/>
                    <a:pt x="9229" y="836"/>
                  </a:cubicBezTo>
                  <a:cubicBezTo>
                    <a:pt x="9524" y="1115"/>
                    <a:pt x="9622" y="1812"/>
                    <a:pt x="9573" y="4041"/>
                  </a:cubicBezTo>
                  <a:cubicBezTo>
                    <a:pt x="9524" y="6271"/>
                    <a:pt x="9327" y="10034"/>
                    <a:pt x="9229" y="12263"/>
                  </a:cubicBezTo>
                  <a:cubicBezTo>
                    <a:pt x="9131" y="14493"/>
                    <a:pt x="9131" y="15190"/>
                    <a:pt x="8984" y="16026"/>
                  </a:cubicBezTo>
                  <a:cubicBezTo>
                    <a:pt x="8837" y="16862"/>
                    <a:pt x="8542" y="17837"/>
                    <a:pt x="8346" y="17977"/>
                  </a:cubicBezTo>
                  <a:cubicBezTo>
                    <a:pt x="8149" y="18116"/>
                    <a:pt x="8051" y="17419"/>
                    <a:pt x="8346" y="16444"/>
                  </a:cubicBezTo>
                  <a:cubicBezTo>
                    <a:pt x="8640" y="15468"/>
                    <a:pt x="9327" y="14214"/>
                    <a:pt x="9917" y="13448"/>
                  </a:cubicBezTo>
                  <a:cubicBezTo>
                    <a:pt x="10506" y="12681"/>
                    <a:pt x="10997" y="12403"/>
                    <a:pt x="11389" y="12821"/>
                  </a:cubicBezTo>
                  <a:cubicBezTo>
                    <a:pt x="11782" y="13239"/>
                    <a:pt x="12077" y="14354"/>
                    <a:pt x="12273" y="15468"/>
                  </a:cubicBezTo>
                  <a:cubicBezTo>
                    <a:pt x="12469" y="16583"/>
                    <a:pt x="12567" y="17698"/>
                    <a:pt x="12764" y="18534"/>
                  </a:cubicBezTo>
                  <a:cubicBezTo>
                    <a:pt x="12960" y="19370"/>
                    <a:pt x="13255" y="19928"/>
                    <a:pt x="13697" y="20067"/>
                  </a:cubicBezTo>
                  <a:cubicBezTo>
                    <a:pt x="14138" y="20206"/>
                    <a:pt x="14727" y="19928"/>
                    <a:pt x="15317" y="19161"/>
                  </a:cubicBezTo>
                  <a:cubicBezTo>
                    <a:pt x="15906" y="18395"/>
                    <a:pt x="16495" y="17141"/>
                    <a:pt x="16838" y="15956"/>
                  </a:cubicBezTo>
                  <a:cubicBezTo>
                    <a:pt x="17182" y="14772"/>
                    <a:pt x="17280" y="13657"/>
                    <a:pt x="17084" y="13239"/>
                  </a:cubicBezTo>
                  <a:cubicBezTo>
                    <a:pt x="16887" y="12821"/>
                    <a:pt x="16397" y="13099"/>
                    <a:pt x="16053" y="13587"/>
                  </a:cubicBezTo>
                  <a:cubicBezTo>
                    <a:pt x="15709" y="14075"/>
                    <a:pt x="15513" y="14772"/>
                    <a:pt x="15415" y="15468"/>
                  </a:cubicBezTo>
                  <a:cubicBezTo>
                    <a:pt x="15317" y="16165"/>
                    <a:pt x="15317" y="16862"/>
                    <a:pt x="15758" y="17559"/>
                  </a:cubicBezTo>
                  <a:cubicBezTo>
                    <a:pt x="16200" y="18255"/>
                    <a:pt x="17084" y="18952"/>
                    <a:pt x="18115" y="19161"/>
                  </a:cubicBezTo>
                  <a:cubicBezTo>
                    <a:pt x="19146" y="19370"/>
                    <a:pt x="20324" y="19092"/>
                    <a:pt x="21502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7560628" y="3331137"/>
              <a:ext cx="368010" cy="50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0" y="21550"/>
                  </a:moveTo>
                  <a:cubicBezTo>
                    <a:pt x="1050" y="17230"/>
                    <a:pt x="2100" y="12910"/>
                    <a:pt x="3075" y="9454"/>
                  </a:cubicBezTo>
                  <a:cubicBezTo>
                    <a:pt x="4050" y="5998"/>
                    <a:pt x="4950" y="3406"/>
                    <a:pt x="5625" y="1894"/>
                  </a:cubicBezTo>
                  <a:cubicBezTo>
                    <a:pt x="6300" y="382"/>
                    <a:pt x="6750" y="-50"/>
                    <a:pt x="6975" y="4"/>
                  </a:cubicBezTo>
                  <a:cubicBezTo>
                    <a:pt x="7200" y="58"/>
                    <a:pt x="7200" y="598"/>
                    <a:pt x="7275" y="2110"/>
                  </a:cubicBezTo>
                  <a:cubicBezTo>
                    <a:pt x="7350" y="3622"/>
                    <a:pt x="7500" y="6106"/>
                    <a:pt x="7800" y="7564"/>
                  </a:cubicBezTo>
                  <a:cubicBezTo>
                    <a:pt x="8100" y="9022"/>
                    <a:pt x="8550" y="9454"/>
                    <a:pt x="9225" y="9616"/>
                  </a:cubicBezTo>
                  <a:cubicBezTo>
                    <a:pt x="9900" y="9778"/>
                    <a:pt x="10800" y="9670"/>
                    <a:pt x="12075" y="9076"/>
                  </a:cubicBezTo>
                  <a:cubicBezTo>
                    <a:pt x="13350" y="8482"/>
                    <a:pt x="15000" y="7402"/>
                    <a:pt x="16200" y="6538"/>
                  </a:cubicBezTo>
                  <a:cubicBezTo>
                    <a:pt x="17400" y="5674"/>
                    <a:pt x="18150" y="5026"/>
                    <a:pt x="18825" y="4540"/>
                  </a:cubicBezTo>
                  <a:cubicBezTo>
                    <a:pt x="19500" y="4054"/>
                    <a:pt x="20100" y="3730"/>
                    <a:pt x="20325" y="3946"/>
                  </a:cubicBezTo>
                  <a:cubicBezTo>
                    <a:pt x="20550" y="4162"/>
                    <a:pt x="20400" y="4918"/>
                    <a:pt x="19950" y="7078"/>
                  </a:cubicBezTo>
                  <a:cubicBezTo>
                    <a:pt x="19500" y="9238"/>
                    <a:pt x="18750" y="12802"/>
                    <a:pt x="18375" y="15016"/>
                  </a:cubicBezTo>
                  <a:cubicBezTo>
                    <a:pt x="18000" y="17230"/>
                    <a:pt x="18000" y="18094"/>
                    <a:pt x="18300" y="18364"/>
                  </a:cubicBezTo>
                  <a:cubicBezTo>
                    <a:pt x="18600" y="18634"/>
                    <a:pt x="19200" y="18310"/>
                    <a:pt x="19800" y="17932"/>
                  </a:cubicBezTo>
                  <a:cubicBezTo>
                    <a:pt x="20400" y="17554"/>
                    <a:pt x="21000" y="17122"/>
                    <a:pt x="21600" y="16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8014965" y="3358076"/>
              <a:ext cx="243347" cy="44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93" fill="norm" stroke="1" extrusionOk="0">
                  <a:moveTo>
                    <a:pt x="9950" y="0"/>
                  </a:moveTo>
                  <a:cubicBezTo>
                    <a:pt x="8375" y="2700"/>
                    <a:pt x="6800" y="5400"/>
                    <a:pt x="5113" y="8530"/>
                  </a:cubicBezTo>
                  <a:cubicBezTo>
                    <a:pt x="3425" y="11659"/>
                    <a:pt x="1625" y="15218"/>
                    <a:pt x="725" y="17427"/>
                  </a:cubicBezTo>
                  <a:cubicBezTo>
                    <a:pt x="-175" y="19636"/>
                    <a:pt x="-175" y="20495"/>
                    <a:pt x="387" y="20986"/>
                  </a:cubicBezTo>
                  <a:cubicBezTo>
                    <a:pt x="950" y="21477"/>
                    <a:pt x="2075" y="21600"/>
                    <a:pt x="5675" y="20925"/>
                  </a:cubicBezTo>
                  <a:cubicBezTo>
                    <a:pt x="9275" y="20250"/>
                    <a:pt x="15350" y="18777"/>
                    <a:pt x="21425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8248621" y="3357590"/>
              <a:ext cx="216696" cy="45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329" fill="norm" stroke="1" extrusionOk="0">
                  <a:moveTo>
                    <a:pt x="21052" y="2887"/>
                  </a:moveTo>
                  <a:cubicBezTo>
                    <a:pt x="21052" y="1932"/>
                    <a:pt x="21052" y="977"/>
                    <a:pt x="20307" y="440"/>
                  </a:cubicBezTo>
                  <a:cubicBezTo>
                    <a:pt x="19562" y="-97"/>
                    <a:pt x="18073" y="-216"/>
                    <a:pt x="15714" y="500"/>
                  </a:cubicBezTo>
                  <a:cubicBezTo>
                    <a:pt x="13355" y="1216"/>
                    <a:pt x="10128" y="2767"/>
                    <a:pt x="7149" y="5035"/>
                  </a:cubicBezTo>
                  <a:cubicBezTo>
                    <a:pt x="4169" y="7302"/>
                    <a:pt x="1438" y="10286"/>
                    <a:pt x="445" y="12971"/>
                  </a:cubicBezTo>
                  <a:cubicBezTo>
                    <a:pt x="-548" y="15656"/>
                    <a:pt x="197" y="18043"/>
                    <a:pt x="1935" y="19475"/>
                  </a:cubicBezTo>
                  <a:cubicBezTo>
                    <a:pt x="3673" y="20907"/>
                    <a:pt x="6404" y="21384"/>
                    <a:pt x="9011" y="21324"/>
                  </a:cubicBezTo>
                  <a:cubicBezTo>
                    <a:pt x="11617" y="21265"/>
                    <a:pt x="14100" y="20668"/>
                    <a:pt x="15590" y="19713"/>
                  </a:cubicBezTo>
                  <a:cubicBezTo>
                    <a:pt x="17080" y="18759"/>
                    <a:pt x="17576" y="17446"/>
                    <a:pt x="18073" y="16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8287612" y="3572747"/>
              <a:ext cx="2543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5299" y="21600"/>
                  </a:moveTo>
                  <a:cubicBezTo>
                    <a:pt x="4219" y="20571"/>
                    <a:pt x="3139" y="19543"/>
                    <a:pt x="2059" y="18514"/>
                  </a:cubicBezTo>
                  <a:cubicBezTo>
                    <a:pt x="979" y="17486"/>
                    <a:pt x="-101" y="16457"/>
                    <a:pt x="7" y="14914"/>
                  </a:cubicBezTo>
                  <a:cubicBezTo>
                    <a:pt x="115" y="13371"/>
                    <a:pt x="1411" y="11314"/>
                    <a:pt x="5191" y="8743"/>
                  </a:cubicBezTo>
                  <a:cubicBezTo>
                    <a:pt x="8971" y="6171"/>
                    <a:pt x="15235" y="3086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9195583" y="3225381"/>
              <a:ext cx="534762" cy="104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55" fill="norm" stroke="1" extrusionOk="0">
                  <a:moveTo>
                    <a:pt x="9797" y="8385"/>
                  </a:moveTo>
                  <a:cubicBezTo>
                    <a:pt x="9489" y="8175"/>
                    <a:pt x="9180" y="7965"/>
                    <a:pt x="8717" y="7834"/>
                  </a:cubicBezTo>
                  <a:cubicBezTo>
                    <a:pt x="8254" y="7703"/>
                    <a:pt x="7637" y="7651"/>
                    <a:pt x="6660" y="7887"/>
                  </a:cubicBezTo>
                  <a:cubicBezTo>
                    <a:pt x="5683" y="8123"/>
                    <a:pt x="4346" y="8647"/>
                    <a:pt x="3163" y="9328"/>
                  </a:cubicBezTo>
                  <a:cubicBezTo>
                    <a:pt x="1980" y="10010"/>
                    <a:pt x="952" y="10849"/>
                    <a:pt x="437" y="11399"/>
                  </a:cubicBezTo>
                  <a:cubicBezTo>
                    <a:pt x="-77" y="11950"/>
                    <a:pt x="-77" y="12212"/>
                    <a:pt x="129" y="12422"/>
                  </a:cubicBezTo>
                  <a:cubicBezTo>
                    <a:pt x="334" y="12631"/>
                    <a:pt x="746" y="12789"/>
                    <a:pt x="1620" y="12789"/>
                  </a:cubicBezTo>
                  <a:cubicBezTo>
                    <a:pt x="2494" y="12789"/>
                    <a:pt x="3832" y="12631"/>
                    <a:pt x="5117" y="12081"/>
                  </a:cubicBezTo>
                  <a:cubicBezTo>
                    <a:pt x="6403" y="11530"/>
                    <a:pt x="7637" y="10587"/>
                    <a:pt x="8614" y="9145"/>
                  </a:cubicBezTo>
                  <a:cubicBezTo>
                    <a:pt x="9592" y="7703"/>
                    <a:pt x="10312" y="5763"/>
                    <a:pt x="10877" y="4269"/>
                  </a:cubicBezTo>
                  <a:cubicBezTo>
                    <a:pt x="11443" y="2775"/>
                    <a:pt x="11854" y="1727"/>
                    <a:pt x="12266" y="1071"/>
                  </a:cubicBezTo>
                  <a:cubicBezTo>
                    <a:pt x="12677" y="416"/>
                    <a:pt x="13089" y="154"/>
                    <a:pt x="13552" y="49"/>
                  </a:cubicBezTo>
                  <a:cubicBezTo>
                    <a:pt x="14014" y="-56"/>
                    <a:pt x="14529" y="-4"/>
                    <a:pt x="14889" y="337"/>
                  </a:cubicBezTo>
                  <a:cubicBezTo>
                    <a:pt x="15249" y="678"/>
                    <a:pt x="15454" y="1307"/>
                    <a:pt x="15043" y="2461"/>
                  </a:cubicBezTo>
                  <a:cubicBezTo>
                    <a:pt x="14632" y="3614"/>
                    <a:pt x="13603" y="5292"/>
                    <a:pt x="12420" y="7022"/>
                  </a:cubicBezTo>
                  <a:cubicBezTo>
                    <a:pt x="11237" y="8752"/>
                    <a:pt x="9900" y="10534"/>
                    <a:pt x="8717" y="12264"/>
                  </a:cubicBezTo>
                  <a:cubicBezTo>
                    <a:pt x="7534" y="13994"/>
                    <a:pt x="6506" y="15672"/>
                    <a:pt x="5992" y="17035"/>
                  </a:cubicBezTo>
                  <a:cubicBezTo>
                    <a:pt x="5477" y="18398"/>
                    <a:pt x="5477" y="19447"/>
                    <a:pt x="5580" y="20128"/>
                  </a:cubicBezTo>
                  <a:cubicBezTo>
                    <a:pt x="5683" y="20810"/>
                    <a:pt x="5889" y="21125"/>
                    <a:pt x="6300" y="21308"/>
                  </a:cubicBezTo>
                  <a:cubicBezTo>
                    <a:pt x="6712" y="21492"/>
                    <a:pt x="7329" y="21544"/>
                    <a:pt x="8254" y="21229"/>
                  </a:cubicBezTo>
                  <a:cubicBezTo>
                    <a:pt x="9180" y="20915"/>
                    <a:pt x="10414" y="20233"/>
                    <a:pt x="11186" y="19106"/>
                  </a:cubicBezTo>
                  <a:cubicBezTo>
                    <a:pt x="11957" y="17979"/>
                    <a:pt x="12266" y="16406"/>
                    <a:pt x="12214" y="15384"/>
                  </a:cubicBezTo>
                  <a:cubicBezTo>
                    <a:pt x="12163" y="14361"/>
                    <a:pt x="11752" y="13890"/>
                    <a:pt x="11752" y="13575"/>
                  </a:cubicBezTo>
                  <a:cubicBezTo>
                    <a:pt x="11752" y="13261"/>
                    <a:pt x="12163" y="13103"/>
                    <a:pt x="13449" y="12841"/>
                  </a:cubicBezTo>
                  <a:cubicBezTo>
                    <a:pt x="14734" y="12579"/>
                    <a:pt x="16894" y="12212"/>
                    <a:pt x="18386" y="11924"/>
                  </a:cubicBezTo>
                  <a:cubicBezTo>
                    <a:pt x="19877" y="11635"/>
                    <a:pt x="20700" y="11426"/>
                    <a:pt x="21523" y="1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10401305" y="3618673"/>
              <a:ext cx="289950" cy="641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335" fill="norm" stroke="1" extrusionOk="0">
                  <a:moveTo>
                    <a:pt x="17588" y="2808"/>
                  </a:moveTo>
                  <a:cubicBezTo>
                    <a:pt x="16471" y="1788"/>
                    <a:pt x="15353" y="767"/>
                    <a:pt x="13212" y="300"/>
                  </a:cubicBezTo>
                  <a:cubicBezTo>
                    <a:pt x="11071" y="-168"/>
                    <a:pt x="7905" y="-83"/>
                    <a:pt x="5484" y="512"/>
                  </a:cubicBezTo>
                  <a:cubicBezTo>
                    <a:pt x="3064" y="1108"/>
                    <a:pt x="1388" y="2213"/>
                    <a:pt x="550" y="3021"/>
                  </a:cubicBezTo>
                  <a:cubicBezTo>
                    <a:pt x="-288" y="3829"/>
                    <a:pt x="-288" y="4339"/>
                    <a:pt x="1388" y="4594"/>
                  </a:cubicBezTo>
                  <a:cubicBezTo>
                    <a:pt x="3064" y="4849"/>
                    <a:pt x="6415" y="4849"/>
                    <a:pt x="9302" y="4594"/>
                  </a:cubicBezTo>
                  <a:cubicBezTo>
                    <a:pt x="12188" y="4339"/>
                    <a:pt x="14609" y="3829"/>
                    <a:pt x="16471" y="3404"/>
                  </a:cubicBezTo>
                  <a:cubicBezTo>
                    <a:pt x="18333" y="2978"/>
                    <a:pt x="19636" y="2638"/>
                    <a:pt x="20381" y="2766"/>
                  </a:cubicBezTo>
                  <a:cubicBezTo>
                    <a:pt x="21126" y="2893"/>
                    <a:pt x="21312" y="3489"/>
                    <a:pt x="20940" y="5147"/>
                  </a:cubicBezTo>
                  <a:cubicBezTo>
                    <a:pt x="20567" y="6805"/>
                    <a:pt x="19636" y="9526"/>
                    <a:pt x="18333" y="12205"/>
                  </a:cubicBezTo>
                  <a:cubicBezTo>
                    <a:pt x="17029" y="14884"/>
                    <a:pt x="15353" y="17520"/>
                    <a:pt x="13957" y="19093"/>
                  </a:cubicBezTo>
                  <a:cubicBezTo>
                    <a:pt x="12560" y="20667"/>
                    <a:pt x="11443" y="21177"/>
                    <a:pt x="9860" y="21304"/>
                  </a:cubicBezTo>
                  <a:cubicBezTo>
                    <a:pt x="8278" y="21432"/>
                    <a:pt x="6229" y="21177"/>
                    <a:pt x="4647" y="20029"/>
                  </a:cubicBezTo>
                  <a:cubicBezTo>
                    <a:pt x="3064" y="18881"/>
                    <a:pt x="1947" y="16840"/>
                    <a:pt x="2133" y="15054"/>
                  </a:cubicBezTo>
                  <a:cubicBezTo>
                    <a:pt x="2319" y="13268"/>
                    <a:pt x="3809" y="11738"/>
                    <a:pt x="5298" y="10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10831813" y="3330237"/>
              <a:ext cx="309230" cy="65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21600" y="1665"/>
                  </a:moveTo>
                  <a:cubicBezTo>
                    <a:pt x="21600" y="1247"/>
                    <a:pt x="21600" y="828"/>
                    <a:pt x="21243" y="493"/>
                  </a:cubicBezTo>
                  <a:cubicBezTo>
                    <a:pt x="20886" y="158"/>
                    <a:pt x="20172" y="-93"/>
                    <a:pt x="18387" y="33"/>
                  </a:cubicBezTo>
                  <a:cubicBezTo>
                    <a:pt x="16602" y="158"/>
                    <a:pt x="13745" y="660"/>
                    <a:pt x="10800" y="2209"/>
                  </a:cubicBezTo>
                  <a:cubicBezTo>
                    <a:pt x="7855" y="3758"/>
                    <a:pt x="4820" y="6354"/>
                    <a:pt x="2856" y="8823"/>
                  </a:cubicBezTo>
                  <a:cubicBezTo>
                    <a:pt x="893" y="11293"/>
                    <a:pt x="0" y="13637"/>
                    <a:pt x="0" y="15730"/>
                  </a:cubicBezTo>
                  <a:cubicBezTo>
                    <a:pt x="0" y="17823"/>
                    <a:pt x="893" y="19665"/>
                    <a:pt x="2856" y="20586"/>
                  </a:cubicBezTo>
                  <a:cubicBezTo>
                    <a:pt x="4820" y="21507"/>
                    <a:pt x="7855" y="21507"/>
                    <a:pt x="10532" y="21088"/>
                  </a:cubicBezTo>
                  <a:cubicBezTo>
                    <a:pt x="13210" y="20670"/>
                    <a:pt x="15531" y="19833"/>
                    <a:pt x="17851" y="18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11030772" y="3484093"/>
              <a:ext cx="317277" cy="40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046" fill="norm" stroke="1" extrusionOk="0">
                  <a:moveTo>
                    <a:pt x="17306" y="6625"/>
                  </a:moveTo>
                  <a:cubicBezTo>
                    <a:pt x="16615" y="5425"/>
                    <a:pt x="15923" y="4225"/>
                    <a:pt x="14714" y="3425"/>
                  </a:cubicBezTo>
                  <a:cubicBezTo>
                    <a:pt x="13504" y="2625"/>
                    <a:pt x="11776" y="2225"/>
                    <a:pt x="9443" y="3092"/>
                  </a:cubicBezTo>
                  <a:cubicBezTo>
                    <a:pt x="7111" y="3959"/>
                    <a:pt x="4173" y="6092"/>
                    <a:pt x="2359" y="8625"/>
                  </a:cubicBezTo>
                  <a:cubicBezTo>
                    <a:pt x="544" y="11159"/>
                    <a:pt x="-147" y="14092"/>
                    <a:pt x="26" y="16225"/>
                  </a:cubicBezTo>
                  <a:cubicBezTo>
                    <a:pt x="199" y="18359"/>
                    <a:pt x="1235" y="19692"/>
                    <a:pt x="2791" y="20425"/>
                  </a:cubicBezTo>
                  <a:cubicBezTo>
                    <a:pt x="4346" y="21159"/>
                    <a:pt x="6419" y="21292"/>
                    <a:pt x="8493" y="20559"/>
                  </a:cubicBezTo>
                  <a:cubicBezTo>
                    <a:pt x="10567" y="19825"/>
                    <a:pt x="12640" y="18225"/>
                    <a:pt x="13936" y="15692"/>
                  </a:cubicBezTo>
                  <a:cubicBezTo>
                    <a:pt x="15232" y="13159"/>
                    <a:pt x="15751" y="9692"/>
                    <a:pt x="14887" y="6825"/>
                  </a:cubicBezTo>
                  <a:cubicBezTo>
                    <a:pt x="14023" y="3959"/>
                    <a:pt x="11776" y="1692"/>
                    <a:pt x="9616" y="692"/>
                  </a:cubicBezTo>
                  <a:cubicBezTo>
                    <a:pt x="7456" y="-308"/>
                    <a:pt x="5383" y="-41"/>
                    <a:pt x="4000" y="359"/>
                  </a:cubicBezTo>
                  <a:cubicBezTo>
                    <a:pt x="2618" y="759"/>
                    <a:pt x="1927" y="1292"/>
                    <a:pt x="1840" y="2359"/>
                  </a:cubicBezTo>
                  <a:cubicBezTo>
                    <a:pt x="1754" y="3425"/>
                    <a:pt x="2272" y="5025"/>
                    <a:pt x="4691" y="6559"/>
                  </a:cubicBezTo>
                  <a:cubicBezTo>
                    <a:pt x="7111" y="8092"/>
                    <a:pt x="11431" y="9559"/>
                    <a:pt x="14541" y="10159"/>
                  </a:cubicBezTo>
                  <a:cubicBezTo>
                    <a:pt x="17651" y="10759"/>
                    <a:pt x="19552" y="10492"/>
                    <a:pt x="21453" y="10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1256045" y="3450078"/>
              <a:ext cx="259470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5882" y="0"/>
                  </a:moveTo>
                  <a:cubicBezTo>
                    <a:pt x="16941" y="1511"/>
                    <a:pt x="18000" y="3022"/>
                    <a:pt x="19165" y="5111"/>
                  </a:cubicBezTo>
                  <a:cubicBezTo>
                    <a:pt x="20329" y="7200"/>
                    <a:pt x="21600" y="9867"/>
                    <a:pt x="21494" y="12267"/>
                  </a:cubicBezTo>
                  <a:cubicBezTo>
                    <a:pt x="21388" y="14667"/>
                    <a:pt x="19906" y="16800"/>
                    <a:pt x="16094" y="18311"/>
                  </a:cubicBezTo>
                  <a:cubicBezTo>
                    <a:pt x="12282" y="19822"/>
                    <a:pt x="6141" y="207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-1" y="5073307"/>
              <a:ext cx="269466" cy="55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251" fill="norm" stroke="1" extrusionOk="0">
                  <a:moveTo>
                    <a:pt x="694" y="3600"/>
                  </a:moveTo>
                  <a:cubicBezTo>
                    <a:pt x="5135" y="3405"/>
                    <a:pt x="9577" y="3209"/>
                    <a:pt x="12504" y="2818"/>
                  </a:cubicBezTo>
                  <a:cubicBezTo>
                    <a:pt x="15431" y="2427"/>
                    <a:pt x="16844" y="1841"/>
                    <a:pt x="17651" y="1303"/>
                  </a:cubicBezTo>
                  <a:cubicBezTo>
                    <a:pt x="18459" y="766"/>
                    <a:pt x="18661" y="277"/>
                    <a:pt x="18055" y="81"/>
                  </a:cubicBezTo>
                  <a:cubicBezTo>
                    <a:pt x="17449" y="-114"/>
                    <a:pt x="16036" y="-16"/>
                    <a:pt x="13311" y="1010"/>
                  </a:cubicBezTo>
                  <a:cubicBezTo>
                    <a:pt x="10586" y="2036"/>
                    <a:pt x="6549" y="3991"/>
                    <a:pt x="4227" y="5555"/>
                  </a:cubicBezTo>
                  <a:cubicBezTo>
                    <a:pt x="1906" y="7119"/>
                    <a:pt x="1300" y="8291"/>
                    <a:pt x="1199" y="9171"/>
                  </a:cubicBezTo>
                  <a:cubicBezTo>
                    <a:pt x="1098" y="10051"/>
                    <a:pt x="1502" y="10637"/>
                    <a:pt x="2208" y="10979"/>
                  </a:cubicBezTo>
                  <a:cubicBezTo>
                    <a:pt x="2915" y="11321"/>
                    <a:pt x="3924" y="11419"/>
                    <a:pt x="4934" y="11468"/>
                  </a:cubicBezTo>
                  <a:cubicBezTo>
                    <a:pt x="5943" y="11517"/>
                    <a:pt x="6952" y="11517"/>
                    <a:pt x="7154" y="11761"/>
                  </a:cubicBezTo>
                  <a:cubicBezTo>
                    <a:pt x="7356" y="12005"/>
                    <a:pt x="6750" y="12494"/>
                    <a:pt x="5337" y="13765"/>
                  </a:cubicBezTo>
                  <a:cubicBezTo>
                    <a:pt x="3924" y="15035"/>
                    <a:pt x="1704" y="17088"/>
                    <a:pt x="694" y="18407"/>
                  </a:cubicBezTo>
                  <a:cubicBezTo>
                    <a:pt x="-315" y="19727"/>
                    <a:pt x="-113" y="20313"/>
                    <a:pt x="593" y="20753"/>
                  </a:cubicBezTo>
                  <a:cubicBezTo>
                    <a:pt x="1300" y="21193"/>
                    <a:pt x="2511" y="21486"/>
                    <a:pt x="6044" y="20997"/>
                  </a:cubicBezTo>
                  <a:cubicBezTo>
                    <a:pt x="9577" y="20509"/>
                    <a:pt x="15431" y="19238"/>
                    <a:pt x="21285" y="17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277131" y="5386415"/>
              <a:ext cx="391010" cy="19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0" fill="norm" stroke="1" extrusionOk="0">
                  <a:moveTo>
                    <a:pt x="0" y="2822"/>
                  </a:moveTo>
                  <a:cubicBezTo>
                    <a:pt x="706" y="2002"/>
                    <a:pt x="1412" y="1181"/>
                    <a:pt x="2541" y="2002"/>
                  </a:cubicBezTo>
                  <a:cubicBezTo>
                    <a:pt x="3671" y="2822"/>
                    <a:pt x="5224" y="5283"/>
                    <a:pt x="6141" y="8017"/>
                  </a:cubicBezTo>
                  <a:cubicBezTo>
                    <a:pt x="7059" y="10751"/>
                    <a:pt x="7341" y="13759"/>
                    <a:pt x="7271" y="15809"/>
                  </a:cubicBezTo>
                  <a:cubicBezTo>
                    <a:pt x="7200" y="17860"/>
                    <a:pt x="6776" y="18954"/>
                    <a:pt x="6212" y="19774"/>
                  </a:cubicBezTo>
                  <a:cubicBezTo>
                    <a:pt x="5647" y="20594"/>
                    <a:pt x="4941" y="21141"/>
                    <a:pt x="4659" y="20731"/>
                  </a:cubicBezTo>
                  <a:cubicBezTo>
                    <a:pt x="4376" y="20321"/>
                    <a:pt x="4518" y="18954"/>
                    <a:pt x="5576" y="15536"/>
                  </a:cubicBezTo>
                  <a:cubicBezTo>
                    <a:pt x="6635" y="12118"/>
                    <a:pt x="8612" y="6650"/>
                    <a:pt x="9882" y="3506"/>
                  </a:cubicBezTo>
                  <a:cubicBezTo>
                    <a:pt x="11153" y="361"/>
                    <a:pt x="11718" y="-459"/>
                    <a:pt x="12000" y="225"/>
                  </a:cubicBezTo>
                  <a:cubicBezTo>
                    <a:pt x="12282" y="908"/>
                    <a:pt x="12282" y="3095"/>
                    <a:pt x="12706" y="5556"/>
                  </a:cubicBezTo>
                  <a:cubicBezTo>
                    <a:pt x="13129" y="8017"/>
                    <a:pt x="13976" y="10751"/>
                    <a:pt x="15529" y="12392"/>
                  </a:cubicBezTo>
                  <a:cubicBezTo>
                    <a:pt x="17082" y="14032"/>
                    <a:pt x="19341" y="14579"/>
                    <a:pt x="21600" y="15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123794" y="5650460"/>
              <a:ext cx="46001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0" y="16000"/>
                    <a:pt x="9360" y="10400"/>
                    <a:pt x="12960" y="6800"/>
                  </a:cubicBezTo>
                  <a:cubicBezTo>
                    <a:pt x="16560" y="3200"/>
                    <a:pt x="1908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347649" y="5627460"/>
              <a:ext cx="351159" cy="11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168" fill="norm" stroke="1" extrusionOk="0">
                  <a:moveTo>
                    <a:pt x="3171" y="16200"/>
                  </a:moveTo>
                  <a:cubicBezTo>
                    <a:pt x="1772" y="18164"/>
                    <a:pt x="374" y="20127"/>
                    <a:pt x="63" y="20864"/>
                  </a:cubicBezTo>
                  <a:cubicBezTo>
                    <a:pt x="-248" y="21600"/>
                    <a:pt x="529" y="21109"/>
                    <a:pt x="3715" y="18164"/>
                  </a:cubicBezTo>
                  <a:cubicBezTo>
                    <a:pt x="6900" y="15218"/>
                    <a:pt x="12494" y="9818"/>
                    <a:pt x="15835" y="6382"/>
                  </a:cubicBezTo>
                  <a:cubicBezTo>
                    <a:pt x="19176" y="2945"/>
                    <a:pt x="20264" y="1473"/>
                    <a:pt x="213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769863" y="5424889"/>
              <a:ext cx="2861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157" fill="norm" stroke="1" extrusionOk="0">
                  <a:moveTo>
                    <a:pt x="20153" y="2484"/>
                  </a:moveTo>
                  <a:cubicBezTo>
                    <a:pt x="11153" y="521"/>
                    <a:pt x="2153" y="-1443"/>
                    <a:pt x="353" y="1502"/>
                  </a:cubicBezTo>
                  <a:cubicBezTo>
                    <a:pt x="-1447" y="4448"/>
                    <a:pt x="3953" y="12302"/>
                    <a:pt x="9353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821476" y="5658127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1654770" y="5153166"/>
              <a:ext cx="240065" cy="69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81" fill="norm" stroke="1" extrusionOk="0">
                  <a:moveTo>
                    <a:pt x="19994" y="1860"/>
                  </a:moveTo>
                  <a:cubicBezTo>
                    <a:pt x="20221" y="1308"/>
                    <a:pt x="20449" y="756"/>
                    <a:pt x="19994" y="401"/>
                  </a:cubicBezTo>
                  <a:cubicBezTo>
                    <a:pt x="19539" y="47"/>
                    <a:pt x="18402" y="-111"/>
                    <a:pt x="16356" y="86"/>
                  </a:cubicBezTo>
                  <a:cubicBezTo>
                    <a:pt x="14310" y="283"/>
                    <a:pt x="11354" y="835"/>
                    <a:pt x="9421" y="1860"/>
                  </a:cubicBezTo>
                  <a:cubicBezTo>
                    <a:pt x="7489" y="2885"/>
                    <a:pt x="6579" y="4382"/>
                    <a:pt x="7716" y="5841"/>
                  </a:cubicBezTo>
                  <a:cubicBezTo>
                    <a:pt x="8853" y="7299"/>
                    <a:pt x="12036" y="8718"/>
                    <a:pt x="13969" y="9585"/>
                  </a:cubicBezTo>
                  <a:cubicBezTo>
                    <a:pt x="15901" y="10453"/>
                    <a:pt x="16583" y="10768"/>
                    <a:pt x="17038" y="11123"/>
                  </a:cubicBezTo>
                  <a:cubicBezTo>
                    <a:pt x="17493" y="11477"/>
                    <a:pt x="17720" y="11871"/>
                    <a:pt x="17493" y="12226"/>
                  </a:cubicBezTo>
                  <a:cubicBezTo>
                    <a:pt x="17265" y="12581"/>
                    <a:pt x="16583" y="12896"/>
                    <a:pt x="14082" y="13685"/>
                  </a:cubicBezTo>
                  <a:cubicBezTo>
                    <a:pt x="11581" y="14473"/>
                    <a:pt x="7261" y="15734"/>
                    <a:pt x="4533" y="16838"/>
                  </a:cubicBezTo>
                  <a:cubicBezTo>
                    <a:pt x="1804" y="17942"/>
                    <a:pt x="667" y="18888"/>
                    <a:pt x="213" y="19558"/>
                  </a:cubicBezTo>
                  <a:cubicBezTo>
                    <a:pt x="-242" y="20228"/>
                    <a:pt x="-15" y="20622"/>
                    <a:pt x="1350" y="20937"/>
                  </a:cubicBezTo>
                  <a:cubicBezTo>
                    <a:pt x="2714" y="21253"/>
                    <a:pt x="5215" y="21489"/>
                    <a:pt x="8739" y="21331"/>
                  </a:cubicBezTo>
                  <a:cubicBezTo>
                    <a:pt x="12263" y="21174"/>
                    <a:pt x="16811" y="20622"/>
                    <a:pt x="21358" y="20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2002170" y="5343787"/>
              <a:ext cx="222339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86" y="3103"/>
                    <a:pt x="3972" y="6207"/>
                    <a:pt x="6579" y="9372"/>
                  </a:cubicBezTo>
                  <a:cubicBezTo>
                    <a:pt x="9186" y="12538"/>
                    <a:pt x="12414" y="15766"/>
                    <a:pt x="15021" y="17814"/>
                  </a:cubicBezTo>
                  <a:cubicBezTo>
                    <a:pt x="17628" y="19862"/>
                    <a:pt x="19614" y="207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2035393" y="5326832"/>
              <a:ext cx="204450" cy="49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21600" y="1714"/>
                  </a:moveTo>
                  <a:cubicBezTo>
                    <a:pt x="21330" y="1056"/>
                    <a:pt x="21060" y="398"/>
                    <a:pt x="20250" y="124"/>
                  </a:cubicBezTo>
                  <a:cubicBezTo>
                    <a:pt x="19440" y="-150"/>
                    <a:pt x="18090" y="-40"/>
                    <a:pt x="16200" y="1166"/>
                  </a:cubicBezTo>
                  <a:cubicBezTo>
                    <a:pt x="14310" y="2372"/>
                    <a:pt x="11880" y="4674"/>
                    <a:pt x="9180" y="7635"/>
                  </a:cubicBezTo>
                  <a:cubicBezTo>
                    <a:pt x="6480" y="10595"/>
                    <a:pt x="3510" y="14213"/>
                    <a:pt x="1890" y="16406"/>
                  </a:cubicBezTo>
                  <a:cubicBezTo>
                    <a:pt x="270" y="18599"/>
                    <a:pt x="0" y="19367"/>
                    <a:pt x="0" y="20025"/>
                  </a:cubicBezTo>
                  <a:cubicBezTo>
                    <a:pt x="0" y="20682"/>
                    <a:pt x="270" y="21231"/>
                    <a:pt x="1080" y="21340"/>
                  </a:cubicBezTo>
                  <a:cubicBezTo>
                    <a:pt x="1890" y="21450"/>
                    <a:pt x="3240" y="21121"/>
                    <a:pt x="4590" y="20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2285782" y="5665794"/>
              <a:ext cx="3072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200"/>
                    <a:pt x="3363" y="10400"/>
                    <a:pt x="870" y="14000"/>
                  </a:cubicBezTo>
                  <a:cubicBezTo>
                    <a:pt x="-1622" y="17600"/>
                    <a:pt x="1701" y="19600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2500514" y="5665794"/>
              <a:ext cx="199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8" y="15429"/>
                    <a:pt x="9415" y="9257"/>
                    <a:pt x="13015" y="5657"/>
                  </a:cubicBezTo>
                  <a:cubicBezTo>
                    <a:pt x="16615" y="2057"/>
                    <a:pt x="1910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2922191" y="5696461"/>
              <a:ext cx="46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3451203" y="5336120"/>
              <a:ext cx="22233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17" y="4176"/>
                    <a:pt x="9434" y="8352"/>
                    <a:pt x="13034" y="11952"/>
                  </a:cubicBezTo>
                  <a:cubicBezTo>
                    <a:pt x="16634" y="15552"/>
                    <a:pt x="19117" y="185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3522564" y="5328453"/>
              <a:ext cx="212312" cy="48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76" fill="norm" stroke="1" extrusionOk="0">
                  <a:moveTo>
                    <a:pt x="21363" y="0"/>
                  </a:moveTo>
                  <a:cubicBezTo>
                    <a:pt x="20077" y="0"/>
                    <a:pt x="18792" y="0"/>
                    <a:pt x="16734" y="1406"/>
                  </a:cubicBezTo>
                  <a:cubicBezTo>
                    <a:pt x="14677" y="2812"/>
                    <a:pt x="11849" y="5625"/>
                    <a:pt x="8892" y="8944"/>
                  </a:cubicBezTo>
                  <a:cubicBezTo>
                    <a:pt x="5934" y="12262"/>
                    <a:pt x="2849" y="16087"/>
                    <a:pt x="1306" y="18337"/>
                  </a:cubicBezTo>
                  <a:cubicBezTo>
                    <a:pt x="-237" y="20587"/>
                    <a:pt x="-237" y="21262"/>
                    <a:pt x="406" y="21431"/>
                  </a:cubicBezTo>
                  <a:cubicBezTo>
                    <a:pt x="1049" y="21600"/>
                    <a:pt x="2334" y="21262"/>
                    <a:pt x="3620" y="20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3754398" y="5649655"/>
              <a:ext cx="118481" cy="13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913" fill="norm" stroke="1" extrusionOk="0">
                  <a:moveTo>
                    <a:pt x="4761" y="3796"/>
                  </a:moveTo>
                  <a:cubicBezTo>
                    <a:pt x="4302" y="5834"/>
                    <a:pt x="3842" y="7871"/>
                    <a:pt x="2923" y="10724"/>
                  </a:cubicBezTo>
                  <a:cubicBezTo>
                    <a:pt x="2004" y="13577"/>
                    <a:pt x="625" y="17245"/>
                    <a:pt x="166" y="18060"/>
                  </a:cubicBezTo>
                  <a:cubicBezTo>
                    <a:pt x="-294" y="18875"/>
                    <a:pt x="166" y="16838"/>
                    <a:pt x="2004" y="13170"/>
                  </a:cubicBezTo>
                  <a:cubicBezTo>
                    <a:pt x="3842" y="9502"/>
                    <a:pt x="7059" y="4204"/>
                    <a:pt x="9817" y="1758"/>
                  </a:cubicBezTo>
                  <a:cubicBezTo>
                    <a:pt x="12574" y="-687"/>
                    <a:pt x="14872" y="-279"/>
                    <a:pt x="16251" y="1147"/>
                  </a:cubicBezTo>
                  <a:cubicBezTo>
                    <a:pt x="17629" y="2573"/>
                    <a:pt x="18089" y="5019"/>
                    <a:pt x="18778" y="8483"/>
                  </a:cubicBezTo>
                  <a:cubicBezTo>
                    <a:pt x="19468" y="11947"/>
                    <a:pt x="20387" y="16430"/>
                    <a:pt x="21306" y="20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3934213" y="5305123"/>
              <a:ext cx="171711" cy="54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1" fill="norm" stroke="1" extrusionOk="0">
                  <a:moveTo>
                    <a:pt x="2859" y="917"/>
                  </a:moveTo>
                  <a:cubicBezTo>
                    <a:pt x="3812" y="414"/>
                    <a:pt x="4765" y="-88"/>
                    <a:pt x="5876" y="12"/>
                  </a:cubicBezTo>
                  <a:cubicBezTo>
                    <a:pt x="6988" y="113"/>
                    <a:pt x="8259" y="816"/>
                    <a:pt x="9371" y="1821"/>
                  </a:cubicBezTo>
                  <a:cubicBezTo>
                    <a:pt x="10482" y="2825"/>
                    <a:pt x="11435" y="4132"/>
                    <a:pt x="10959" y="5287"/>
                  </a:cubicBezTo>
                  <a:cubicBezTo>
                    <a:pt x="10482" y="6442"/>
                    <a:pt x="8576" y="7447"/>
                    <a:pt x="7624" y="8502"/>
                  </a:cubicBezTo>
                  <a:cubicBezTo>
                    <a:pt x="6671" y="9557"/>
                    <a:pt x="6671" y="10662"/>
                    <a:pt x="8576" y="12018"/>
                  </a:cubicBezTo>
                  <a:cubicBezTo>
                    <a:pt x="10482" y="13374"/>
                    <a:pt x="14294" y="14982"/>
                    <a:pt x="16835" y="16288"/>
                  </a:cubicBezTo>
                  <a:cubicBezTo>
                    <a:pt x="19376" y="17594"/>
                    <a:pt x="20647" y="18599"/>
                    <a:pt x="21124" y="19352"/>
                  </a:cubicBezTo>
                  <a:cubicBezTo>
                    <a:pt x="21600" y="20105"/>
                    <a:pt x="21282" y="20608"/>
                    <a:pt x="20329" y="20959"/>
                  </a:cubicBezTo>
                  <a:cubicBezTo>
                    <a:pt x="19376" y="21311"/>
                    <a:pt x="17788" y="21512"/>
                    <a:pt x="14294" y="21311"/>
                  </a:cubicBezTo>
                  <a:cubicBezTo>
                    <a:pt x="10800" y="21110"/>
                    <a:pt x="5400" y="20507"/>
                    <a:pt x="0" y="19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4455456" y="5535458"/>
              <a:ext cx="406446" cy="16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656" fill="norm" stroke="1" extrusionOk="0">
                  <a:moveTo>
                    <a:pt x="2823" y="16442"/>
                  </a:moveTo>
                  <a:cubicBezTo>
                    <a:pt x="2152" y="16764"/>
                    <a:pt x="1481" y="17086"/>
                    <a:pt x="877" y="16764"/>
                  </a:cubicBezTo>
                  <a:cubicBezTo>
                    <a:pt x="274" y="16442"/>
                    <a:pt x="-263" y="15474"/>
                    <a:pt x="139" y="12573"/>
                  </a:cubicBezTo>
                  <a:cubicBezTo>
                    <a:pt x="542" y="9671"/>
                    <a:pt x="1884" y="4836"/>
                    <a:pt x="3292" y="2256"/>
                  </a:cubicBezTo>
                  <a:cubicBezTo>
                    <a:pt x="4701" y="-323"/>
                    <a:pt x="6177" y="-645"/>
                    <a:pt x="7653" y="2256"/>
                  </a:cubicBezTo>
                  <a:cubicBezTo>
                    <a:pt x="9128" y="5158"/>
                    <a:pt x="10604" y="11283"/>
                    <a:pt x="11543" y="14991"/>
                  </a:cubicBezTo>
                  <a:cubicBezTo>
                    <a:pt x="12482" y="18698"/>
                    <a:pt x="12885" y="19988"/>
                    <a:pt x="13421" y="20471"/>
                  </a:cubicBezTo>
                  <a:cubicBezTo>
                    <a:pt x="13958" y="20955"/>
                    <a:pt x="14629" y="20633"/>
                    <a:pt x="15635" y="17731"/>
                  </a:cubicBezTo>
                  <a:cubicBezTo>
                    <a:pt x="16641" y="14830"/>
                    <a:pt x="17983" y="9349"/>
                    <a:pt x="18989" y="5964"/>
                  </a:cubicBezTo>
                  <a:cubicBezTo>
                    <a:pt x="19995" y="2579"/>
                    <a:pt x="20666" y="1289"/>
                    <a:pt x="213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4509226" y="5272230"/>
              <a:ext cx="23002" cy="10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4800" y="2700"/>
                    <a:pt x="9600" y="0"/>
                    <a:pt x="13200" y="0"/>
                  </a:cubicBezTo>
                  <a:cubicBezTo>
                    <a:pt x="16800" y="0"/>
                    <a:pt x="19200" y="2700"/>
                    <a:pt x="20400" y="6750"/>
                  </a:cubicBezTo>
                  <a:cubicBezTo>
                    <a:pt x="21600" y="10800"/>
                    <a:pt x="216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4546881" y="5180227"/>
              <a:ext cx="23681" cy="2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21600"/>
                  </a:moveTo>
                  <a:cubicBezTo>
                    <a:pt x="11375" y="10800"/>
                    <a:pt x="2735" y="0"/>
                    <a:pt x="575" y="0"/>
                  </a:cubicBezTo>
                  <a:cubicBezTo>
                    <a:pt x="-1585" y="0"/>
                    <a:pt x="2735" y="108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4663001" y="5143082"/>
              <a:ext cx="53231" cy="234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51" fill="norm" stroke="1" extrusionOk="0">
                  <a:moveTo>
                    <a:pt x="2910" y="11842"/>
                  </a:moveTo>
                  <a:cubicBezTo>
                    <a:pt x="1881" y="14140"/>
                    <a:pt x="853" y="16438"/>
                    <a:pt x="338" y="18276"/>
                  </a:cubicBezTo>
                  <a:cubicBezTo>
                    <a:pt x="-176" y="20114"/>
                    <a:pt x="-176" y="21493"/>
                    <a:pt x="853" y="20919"/>
                  </a:cubicBezTo>
                  <a:cubicBezTo>
                    <a:pt x="1881" y="20344"/>
                    <a:pt x="3938" y="17816"/>
                    <a:pt x="5481" y="14484"/>
                  </a:cubicBezTo>
                  <a:cubicBezTo>
                    <a:pt x="7024" y="11153"/>
                    <a:pt x="8053" y="7016"/>
                    <a:pt x="8053" y="4259"/>
                  </a:cubicBezTo>
                  <a:cubicBezTo>
                    <a:pt x="8053" y="1502"/>
                    <a:pt x="7024" y="123"/>
                    <a:pt x="6510" y="8"/>
                  </a:cubicBezTo>
                  <a:cubicBezTo>
                    <a:pt x="5996" y="-107"/>
                    <a:pt x="5996" y="1042"/>
                    <a:pt x="8567" y="2076"/>
                  </a:cubicBezTo>
                  <a:cubicBezTo>
                    <a:pt x="11138" y="3110"/>
                    <a:pt x="16281" y="4029"/>
                    <a:pt x="21424" y="4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4718071" y="5021779"/>
              <a:ext cx="178657" cy="387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09" fill="norm" stroke="1" extrusionOk="0">
                  <a:moveTo>
                    <a:pt x="16209" y="13129"/>
                  </a:moveTo>
                  <a:cubicBezTo>
                    <a:pt x="14992" y="12565"/>
                    <a:pt x="13775" y="12000"/>
                    <a:pt x="11646" y="12000"/>
                  </a:cubicBezTo>
                  <a:cubicBezTo>
                    <a:pt x="9516" y="12000"/>
                    <a:pt x="6474" y="12565"/>
                    <a:pt x="4344" y="13835"/>
                  </a:cubicBezTo>
                  <a:cubicBezTo>
                    <a:pt x="2215" y="15106"/>
                    <a:pt x="998" y="17082"/>
                    <a:pt x="389" y="18494"/>
                  </a:cubicBezTo>
                  <a:cubicBezTo>
                    <a:pt x="-219" y="19906"/>
                    <a:pt x="-219" y="20753"/>
                    <a:pt x="1150" y="21176"/>
                  </a:cubicBezTo>
                  <a:cubicBezTo>
                    <a:pt x="2519" y="21600"/>
                    <a:pt x="5257" y="21600"/>
                    <a:pt x="8604" y="19835"/>
                  </a:cubicBezTo>
                  <a:cubicBezTo>
                    <a:pt x="11950" y="18071"/>
                    <a:pt x="15905" y="14541"/>
                    <a:pt x="18187" y="11224"/>
                  </a:cubicBezTo>
                  <a:cubicBezTo>
                    <a:pt x="20468" y="7906"/>
                    <a:pt x="21077" y="4800"/>
                    <a:pt x="21229" y="2824"/>
                  </a:cubicBezTo>
                  <a:cubicBezTo>
                    <a:pt x="21381" y="847"/>
                    <a:pt x="21077" y="0"/>
                    <a:pt x="20468" y="0"/>
                  </a:cubicBezTo>
                  <a:cubicBezTo>
                    <a:pt x="19860" y="0"/>
                    <a:pt x="18947" y="847"/>
                    <a:pt x="18187" y="3529"/>
                  </a:cubicBezTo>
                  <a:cubicBezTo>
                    <a:pt x="17426" y="6212"/>
                    <a:pt x="16818" y="10729"/>
                    <a:pt x="17274" y="13694"/>
                  </a:cubicBezTo>
                  <a:cubicBezTo>
                    <a:pt x="17730" y="16659"/>
                    <a:pt x="19251" y="18071"/>
                    <a:pt x="20773" y="19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5226733" y="5166086"/>
              <a:ext cx="178777" cy="5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555" fill="norm" stroke="1" extrusionOk="0">
                  <a:moveTo>
                    <a:pt x="7573" y="21555"/>
                  </a:moveTo>
                  <a:cubicBezTo>
                    <a:pt x="7873" y="18552"/>
                    <a:pt x="8173" y="15550"/>
                    <a:pt x="9223" y="12450"/>
                  </a:cubicBezTo>
                  <a:cubicBezTo>
                    <a:pt x="10273" y="9351"/>
                    <a:pt x="12073" y="6154"/>
                    <a:pt x="13123" y="4265"/>
                  </a:cubicBezTo>
                  <a:cubicBezTo>
                    <a:pt x="14173" y="2377"/>
                    <a:pt x="14473" y="1795"/>
                    <a:pt x="14923" y="1214"/>
                  </a:cubicBezTo>
                  <a:cubicBezTo>
                    <a:pt x="15373" y="633"/>
                    <a:pt x="15973" y="52"/>
                    <a:pt x="16273" y="3"/>
                  </a:cubicBezTo>
                  <a:cubicBezTo>
                    <a:pt x="16573" y="-45"/>
                    <a:pt x="16573" y="439"/>
                    <a:pt x="16423" y="2086"/>
                  </a:cubicBezTo>
                  <a:cubicBezTo>
                    <a:pt x="16273" y="3733"/>
                    <a:pt x="15973" y="6542"/>
                    <a:pt x="15673" y="8237"/>
                  </a:cubicBezTo>
                  <a:cubicBezTo>
                    <a:pt x="15373" y="9932"/>
                    <a:pt x="15073" y="10513"/>
                    <a:pt x="14323" y="11046"/>
                  </a:cubicBezTo>
                  <a:cubicBezTo>
                    <a:pt x="13573" y="11578"/>
                    <a:pt x="12373" y="12063"/>
                    <a:pt x="12373" y="12111"/>
                  </a:cubicBezTo>
                  <a:cubicBezTo>
                    <a:pt x="12373" y="12159"/>
                    <a:pt x="13573" y="11772"/>
                    <a:pt x="14923" y="11627"/>
                  </a:cubicBezTo>
                  <a:cubicBezTo>
                    <a:pt x="16273" y="11481"/>
                    <a:pt x="17773" y="11578"/>
                    <a:pt x="18673" y="11869"/>
                  </a:cubicBezTo>
                  <a:cubicBezTo>
                    <a:pt x="19573" y="12159"/>
                    <a:pt x="19873" y="12644"/>
                    <a:pt x="20173" y="13177"/>
                  </a:cubicBezTo>
                  <a:cubicBezTo>
                    <a:pt x="20473" y="13709"/>
                    <a:pt x="20773" y="14290"/>
                    <a:pt x="20923" y="14823"/>
                  </a:cubicBezTo>
                  <a:cubicBezTo>
                    <a:pt x="21073" y="15356"/>
                    <a:pt x="21073" y="15840"/>
                    <a:pt x="19573" y="16373"/>
                  </a:cubicBezTo>
                  <a:cubicBezTo>
                    <a:pt x="18073" y="16906"/>
                    <a:pt x="15073" y="17487"/>
                    <a:pt x="12673" y="17874"/>
                  </a:cubicBezTo>
                  <a:cubicBezTo>
                    <a:pt x="10273" y="18262"/>
                    <a:pt x="8473" y="18455"/>
                    <a:pt x="6223" y="18601"/>
                  </a:cubicBezTo>
                  <a:cubicBezTo>
                    <a:pt x="3973" y="18746"/>
                    <a:pt x="1273" y="18843"/>
                    <a:pt x="373" y="18698"/>
                  </a:cubicBezTo>
                  <a:cubicBezTo>
                    <a:pt x="-527" y="18552"/>
                    <a:pt x="373" y="18165"/>
                    <a:pt x="1273" y="17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5489217" y="5424182"/>
              <a:ext cx="162369" cy="20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818" fill="norm" stroke="1" extrusionOk="0">
                  <a:moveTo>
                    <a:pt x="2206" y="14630"/>
                  </a:moveTo>
                  <a:cubicBezTo>
                    <a:pt x="4906" y="10679"/>
                    <a:pt x="7606" y="6728"/>
                    <a:pt x="9124" y="4094"/>
                  </a:cubicBezTo>
                  <a:cubicBezTo>
                    <a:pt x="10643" y="1459"/>
                    <a:pt x="10981" y="142"/>
                    <a:pt x="9968" y="11"/>
                  </a:cubicBezTo>
                  <a:cubicBezTo>
                    <a:pt x="8956" y="-121"/>
                    <a:pt x="6593" y="933"/>
                    <a:pt x="4399" y="3172"/>
                  </a:cubicBezTo>
                  <a:cubicBezTo>
                    <a:pt x="2205" y="5411"/>
                    <a:pt x="180" y="8835"/>
                    <a:pt x="12" y="12259"/>
                  </a:cubicBezTo>
                  <a:cubicBezTo>
                    <a:pt x="-157" y="15684"/>
                    <a:pt x="1531" y="19108"/>
                    <a:pt x="5412" y="20294"/>
                  </a:cubicBezTo>
                  <a:cubicBezTo>
                    <a:pt x="9293" y="21479"/>
                    <a:pt x="15368" y="20425"/>
                    <a:pt x="21443" y="19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5718177" y="5389788"/>
              <a:ext cx="140414" cy="2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18" fill="norm" stroke="1" extrusionOk="0">
                  <a:moveTo>
                    <a:pt x="363" y="1350"/>
                  </a:moveTo>
                  <a:cubicBezTo>
                    <a:pt x="-22" y="2700"/>
                    <a:pt x="-408" y="4050"/>
                    <a:pt x="942" y="6525"/>
                  </a:cubicBezTo>
                  <a:cubicBezTo>
                    <a:pt x="2292" y="9000"/>
                    <a:pt x="5378" y="12600"/>
                    <a:pt x="7113" y="15075"/>
                  </a:cubicBezTo>
                  <a:cubicBezTo>
                    <a:pt x="8849" y="17550"/>
                    <a:pt x="9235" y="18900"/>
                    <a:pt x="8656" y="19913"/>
                  </a:cubicBezTo>
                  <a:cubicBezTo>
                    <a:pt x="8078" y="20925"/>
                    <a:pt x="6535" y="21600"/>
                    <a:pt x="4992" y="21375"/>
                  </a:cubicBezTo>
                  <a:cubicBezTo>
                    <a:pt x="3449" y="21150"/>
                    <a:pt x="1906" y="20025"/>
                    <a:pt x="1713" y="17212"/>
                  </a:cubicBezTo>
                  <a:cubicBezTo>
                    <a:pt x="1521" y="14400"/>
                    <a:pt x="2678" y="9900"/>
                    <a:pt x="5185" y="6975"/>
                  </a:cubicBezTo>
                  <a:cubicBezTo>
                    <a:pt x="7692" y="4050"/>
                    <a:pt x="11549" y="2700"/>
                    <a:pt x="14442" y="1800"/>
                  </a:cubicBezTo>
                  <a:cubicBezTo>
                    <a:pt x="17335" y="900"/>
                    <a:pt x="19263" y="450"/>
                    <a:pt x="211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6035514" y="5249125"/>
              <a:ext cx="83750" cy="7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0952" fill="norm" stroke="1" extrusionOk="0">
                  <a:moveTo>
                    <a:pt x="20819" y="10827"/>
                  </a:moveTo>
                  <a:cubicBezTo>
                    <a:pt x="20819" y="7452"/>
                    <a:pt x="20819" y="4077"/>
                    <a:pt x="19231" y="2052"/>
                  </a:cubicBezTo>
                  <a:cubicBezTo>
                    <a:pt x="17643" y="27"/>
                    <a:pt x="14466" y="-648"/>
                    <a:pt x="10337" y="702"/>
                  </a:cubicBezTo>
                  <a:cubicBezTo>
                    <a:pt x="6207" y="2052"/>
                    <a:pt x="1125" y="5427"/>
                    <a:pt x="172" y="9140"/>
                  </a:cubicBezTo>
                  <a:cubicBezTo>
                    <a:pt x="-781" y="12852"/>
                    <a:pt x="2395" y="16902"/>
                    <a:pt x="5572" y="20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5913573" y="5416897"/>
              <a:ext cx="175023" cy="23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27" fill="norm" stroke="1" extrusionOk="0">
                  <a:moveTo>
                    <a:pt x="1717" y="7988"/>
                  </a:moveTo>
                  <a:cubicBezTo>
                    <a:pt x="1091" y="6827"/>
                    <a:pt x="465" y="5666"/>
                    <a:pt x="622" y="5550"/>
                  </a:cubicBezTo>
                  <a:cubicBezTo>
                    <a:pt x="778" y="5433"/>
                    <a:pt x="1717" y="6362"/>
                    <a:pt x="2187" y="7872"/>
                  </a:cubicBezTo>
                  <a:cubicBezTo>
                    <a:pt x="2656" y="9382"/>
                    <a:pt x="2656" y="11472"/>
                    <a:pt x="2187" y="13562"/>
                  </a:cubicBezTo>
                  <a:cubicBezTo>
                    <a:pt x="1717" y="15653"/>
                    <a:pt x="778" y="17743"/>
                    <a:pt x="309" y="18208"/>
                  </a:cubicBezTo>
                  <a:cubicBezTo>
                    <a:pt x="-161" y="18672"/>
                    <a:pt x="-161" y="17511"/>
                    <a:pt x="778" y="15072"/>
                  </a:cubicBezTo>
                  <a:cubicBezTo>
                    <a:pt x="1717" y="12633"/>
                    <a:pt x="3596" y="8917"/>
                    <a:pt x="5787" y="6130"/>
                  </a:cubicBezTo>
                  <a:cubicBezTo>
                    <a:pt x="7978" y="3343"/>
                    <a:pt x="10483" y="1485"/>
                    <a:pt x="12517" y="556"/>
                  </a:cubicBezTo>
                  <a:cubicBezTo>
                    <a:pt x="14552" y="-373"/>
                    <a:pt x="16117" y="-373"/>
                    <a:pt x="17526" y="2414"/>
                  </a:cubicBezTo>
                  <a:cubicBezTo>
                    <a:pt x="18935" y="5201"/>
                    <a:pt x="20187" y="10775"/>
                    <a:pt x="20813" y="14375"/>
                  </a:cubicBezTo>
                  <a:cubicBezTo>
                    <a:pt x="21439" y="17975"/>
                    <a:pt x="21439" y="19601"/>
                    <a:pt x="21439" y="21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6198863" y="5202225"/>
              <a:ext cx="196406" cy="43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97" fill="norm" stroke="1" extrusionOk="0">
                  <a:moveTo>
                    <a:pt x="21282" y="1313"/>
                  </a:moveTo>
                  <a:cubicBezTo>
                    <a:pt x="17959" y="555"/>
                    <a:pt x="14636" y="-203"/>
                    <a:pt x="11728" y="50"/>
                  </a:cubicBezTo>
                  <a:cubicBezTo>
                    <a:pt x="8820" y="302"/>
                    <a:pt x="6328" y="1565"/>
                    <a:pt x="4251" y="4218"/>
                  </a:cubicBezTo>
                  <a:cubicBezTo>
                    <a:pt x="2174" y="6871"/>
                    <a:pt x="513" y="10913"/>
                    <a:pt x="97" y="13629"/>
                  </a:cubicBezTo>
                  <a:cubicBezTo>
                    <a:pt x="-318" y="16344"/>
                    <a:pt x="513" y="17734"/>
                    <a:pt x="4113" y="18808"/>
                  </a:cubicBezTo>
                  <a:cubicBezTo>
                    <a:pt x="7713" y="19881"/>
                    <a:pt x="14082" y="20639"/>
                    <a:pt x="20451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6421770" y="5351585"/>
              <a:ext cx="209295" cy="54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59" fill="norm" stroke="1" extrusionOk="0">
                  <a:moveTo>
                    <a:pt x="7451" y="6535"/>
                  </a:moveTo>
                  <a:cubicBezTo>
                    <a:pt x="6150" y="6832"/>
                    <a:pt x="4849" y="7129"/>
                    <a:pt x="3938" y="8219"/>
                  </a:cubicBezTo>
                  <a:cubicBezTo>
                    <a:pt x="3027" y="9309"/>
                    <a:pt x="2506" y="11191"/>
                    <a:pt x="1986" y="12975"/>
                  </a:cubicBezTo>
                  <a:cubicBezTo>
                    <a:pt x="1465" y="14758"/>
                    <a:pt x="945" y="16443"/>
                    <a:pt x="555" y="17979"/>
                  </a:cubicBezTo>
                  <a:cubicBezTo>
                    <a:pt x="164" y="19514"/>
                    <a:pt x="-96" y="20902"/>
                    <a:pt x="34" y="21199"/>
                  </a:cubicBezTo>
                  <a:cubicBezTo>
                    <a:pt x="164" y="21496"/>
                    <a:pt x="685" y="20703"/>
                    <a:pt x="1726" y="18573"/>
                  </a:cubicBezTo>
                  <a:cubicBezTo>
                    <a:pt x="2767" y="16443"/>
                    <a:pt x="4328" y="12975"/>
                    <a:pt x="5890" y="9854"/>
                  </a:cubicBezTo>
                  <a:cubicBezTo>
                    <a:pt x="7451" y="6733"/>
                    <a:pt x="9012" y="3958"/>
                    <a:pt x="10053" y="2324"/>
                  </a:cubicBezTo>
                  <a:cubicBezTo>
                    <a:pt x="11094" y="689"/>
                    <a:pt x="11615" y="193"/>
                    <a:pt x="12526" y="45"/>
                  </a:cubicBezTo>
                  <a:cubicBezTo>
                    <a:pt x="13437" y="-104"/>
                    <a:pt x="14738" y="94"/>
                    <a:pt x="16299" y="1035"/>
                  </a:cubicBezTo>
                  <a:cubicBezTo>
                    <a:pt x="17861" y="1977"/>
                    <a:pt x="19682" y="3661"/>
                    <a:pt x="20593" y="5197"/>
                  </a:cubicBezTo>
                  <a:cubicBezTo>
                    <a:pt x="21504" y="6733"/>
                    <a:pt x="21504" y="8120"/>
                    <a:pt x="20853" y="9160"/>
                  </a:cubicBezTo>
                  <a:cubicBezTo>
                    <a:pt x="20203" y="10201"/>
                    <a:pt x="18902" y="10894"/>
                    <a:pt x="17600" y="11241"/>
                  </a:cubicBezTo>
                  <a:cubicBezTo>
                    <a:pt x="16299" y="11588"/>
                    <a:pt x="14998" y="11588"/>
                    <a:pt x="13957" y="11092"/>
                  </a:cubicBezTo>
                  <a:cubicBezTo>
                    <a:pt x="12916" y="10597"/>
                    <a:pt x="12135" y="9606"/>
                    <a:pt x="11355" y="8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6686609" y="5152116"/>
              <a:ext cx="140802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fill="norm" stroke="1" extrusionOk="0">
                  <a:moveTo>
                    <a:pt x="2314" y="0"/>
                  </a:moveTo>
                  <a:cubicBezTo>
                    <a:pt x="6943" y="800"/>
                    <a:pt x="11571" y="1600"/>
                    <a:pt x="15236" y="3257"/>
                  </a:cubicBezTo>
                  <a:cubicBezTo>
                    <a:pt x="18900" y="4914"/>
                    <a:pt x="21600" y="7429"/>
                    <a:pt x="21214" y="9943"/>
                  </a:cubicBezTo>
                  <a:cubicBezTo>
                    <a:pt x="20829" y="12457"/>
                    <a:pt x="17357" y="14971"/>
                    <a:pt x="13307" y="16914"/>
                  </a:cubicBezTo>
                  <a:cubicBezTo>
                    <a:pt x="9257" y="18857"/>
                    <a:pt x="4629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6893613" y="5642793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1595507" y="6375548"/>
              <a:ext cx="247169" cy="37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202" fill="norm" stroke="1" extrusionOk="0">
                  <a:moveTo>
                    <a:pt x="13773" y="4564"/>
                  </a:moveTo>
                  <a:cubicBezTo>
                    <a:pt x="13773" y="3834"/>
                    <a:pt x="13773" y="3105"/>
                    <a:pt x="13227" y="2156"/>
                  </a:cubicBezTo>
                  <a:cubicBezTo>
                    <a:pt x="12682" y="1207"/>
                    <a:pt x="11591" y="40"/>
                    <a:pt x="9845" y="40"/>
                  </a:cubicBezTo>
                  <a:cubicBezTo>
                    <a:pt x="8100" y="40"/>
                    <a:pt x="5700" y="1207"/>
                    <a:pt x="3736" y="4053"/>
                  </a:cubicBezTo>
                  <a:cubicBezTo>
                    <a:pt x="1773" y="6899"/>
                    <a:pt x="245" y="11424"/>
                    <a:pt x="27" y="14343"/>
                  </a:cubicBezTo>
                  <a:cubicBezTo>
                    <a:pt x="-191" y="17261"/>
                    <a:pt x="900" y="18575"/>
                    <a:pt x="3191" y="19013"/>
                  </a:cubicBezTo>
                  <a:cubicBezTo>
                    <a:pt x="5482" y="19451"/>
                    <a:pt x="8973" y="19013"/>
                    <a:pt x="12245" y="17334"/>
                  </a:cubicBezTo>
                  <a:cubicBezTo>
                    <a:pt x="15518" y="15656"/>
                    <a:pt x="18573" y="12737"/>
                    <a:pt x="19882" y="9672"/>
                  </a:cubicBezTo>
                  <a:cubicBezTo>
                    <a:pt x="21191" y="6607"/>
                    <a:pt x="20754" y="3397"/>
                    <a:pt x="18027" y="1645"/>
                  </a:cubicBezTo>
                  <a:cubicBezTo>
                    <a:pt x="15300" y="-106"/>
                    <a:pt x="10282" y="-398"/>
                    <a:pt x="7009" y="478"/>
                  </a:cubicBezTo>
                  <a:cubicBezTo>
                    <a:pt x="3736" y="1353"/>
                    <a:pt x="2209" y="3397"/>
                    <a:pt x="1991" y="5221"/>
                  </a:cubicBezTo>
                  <a:cubicBezTo>
                    <a:pt x="1773" y="7045"/>
                    <a:pt x="2864" y="8651"/>
                    <a:pt x="5373" y="10110"/>
                  </a:cubicBezTo>
                  <a:cubicBezTo>
                    <a:pt x="7882" y="11570"/>
                    <a:pt x="11809" y="12883"/>
                    <a:pt x="14754" y="14124"/>
                  </a:cubicBezTo>
                  <a:cubicBezTo>
                    <a:pt x="17700" y="15364"/>
                    <a:pt x="19664" y="16532"/>
                    <a:pt x="20536" y="17699"/>
                  </a:cubicBezTo>
                  <a:cubicBezTo>
                    <a:pt x="21409" y="18867"/>
                    <a:pt x="21191" y="20034"/>
                    <a:pt x="20427" y="20618"/>
                  </a:cubicBezTo>
                  <a:cubicBezTo>
                    <a:pt x="19664" y="21202"/>
                    <a:pt x="18354" y="21202"/>
                    <a:pt x="17045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1948502" y="6516813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1956169" y="6677817"/>
              <a:ext cx="61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2263979" y="6408111"/>
              <a:ext cx="26038" cy="377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6" h="21532" fill="norm" stroke="1" extrusionOk="0">
                  <a:moveTo>
                    <a:pt x="16799" y="1391"/>
                  </a:moveTo>
                  <a:cubicBezTo>
                    <a:pt x="18762" y="662"/>
                    <a:pt x="20726" y="-68"/>
                    <a:pt x="19744" y="5"/>
                  </a:cubicBezTo>
                  <a:cubicBezTo>
                    <a:pt x="18762" y="78"/>
                    <a:pt x="14835" y="954"/>
                    <a:pt x="9926" y="3727"/>
                  </a:cubicBezTo>
                  <a:cubicBezTo>
                    <a:pt x="5017" y="6500"/>
                    <a:pt x="-874" y="11170"/>
                    <a:pt x="108" y="14454"/>
                  </a:cubicBezTo>
                  <a:cubicBezTo>
                    <a:pt x="1090" y="17737"/>
                    <a:pt x="8944" y="19635"/>
                    <a:pt x="16799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2249576" y="6378810"/>
              <a:ext cx="23560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fill="norm" stroke="1" extrusionOk="0">
                  <a:moveTo>
                    <a:pt x="1180" y="21600"/>
                  </a:moveTo>
                  <a:cubicBezTo>
                    <a:pt x="270" y="19309"/>
                    <a:pt x="-639" y="17018"/>
                    <a:pt x="612" y="13582"/>
                  </a:cubicBezTo>
                  <a:cubicBezTo>
                    <a:pt x="1862" y="10146"/>
                    <a:pt x="5273" y="5564"/>
                    <a:pt x="9024" y="3109"/>
                  </a:cubicBezTo>
                  <a:cubicBezTo>
                    <a:pt x="12776" y="655"/>
                    <a:pt x="16868" y="327"/>
                    <a:pt x="209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2262842" y="6562814"/>
              <a:ext cx="253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4400"/>
                    <a:pt x="10473" y="7200"/>
                    <a:pt x="14073" y="3600"/>
                  </a:cubicBezTo>
                  <a:cubicBezTo>
                    <a:pt x="17673" y="0"/>
                    <a:pt x="1963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2523515" y="6616482"/>
              <a:ext cx="1533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2538152" y="6488200"/>
              <a:ext cx="23698" cy="9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155" fill="norm" stroke="1" extrusionOk="0">
                  <a:moveTo>
                    <a:pt x="7069" y="21155"/>
                  </a:moveTo>
                  <a:cubicBezTo>
                    <a:pt x="7069" y="16170"/>
                    <a:pt x="7069" y="11186"/>
                    <a:pt x="4909" y="7309"/>
                  </a:cubicBezTo>
                  <a:cubicBezTo>
                    <a:pt x="2749" y="3432"/>
                    <a:pt x="-1571" y="663"/>
                    <a:pt x="589" y="109"/>
                  </a:cubicBezTo>
                  <a:cubicBezTo>
                    <a:pt x="2749" y="-445"/>
                    <a:pt x="11389" y="1217"/>
                    <a:pt x="20029" y="2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2615517" y="6257542"/>
              <a:ext cx="406343" cy="466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11909"/>
                  </a:moveTo>
                  <a:cubicBezTo>
                    <a:pt x="815" y="13788"/>
                    <a:pt x="1630" y="15666"/>
                    <a:pt x="2038" y="17016"/>
                  </a:cubicBezTo>
                  <a:cubicBezTo>
                    <a:pt x="2445" y="18366"/>
                    <a:pt x="2445" y="19188"/>
                    <a:pt x="2242" y="19833"/>
                  </a:cubicBezTo>
                  <a:cubicBezTo>
                    <a:pt x="2038" y="20479"/>
                    <a:pt x="1630" y="20948"/>
                    <a:pt x="1426" y="20831"/>
                  </a:cubicBezTo>
                  <a:cubicBezTo>
                    <a:pt x="1223" y="20714"/>
                    <a:pt x="1223" y="20009"/>
                    <a:pt x="1291" y="18953"/>
                  </a:cubicBezTo>
                  <a:cubicBezTo>
                    <a:pt x="1358" y="17896"/>
                    <a:pt x="1494" y="16488"/>
                    <a:pt x="1766" y="15548"/>
                  </a:cubicBezTo>
                  <a:cubicBezTo>
                    <a:pt x="2038" y="14609"/>
                    <a:pt x="2445" y="14140"/>
                    <a:pt x="2989" y="13964"/>
                  </a:cubicBezTo>
                  <a:cubicBezTo>
                    <a:pt x="3532" y="13788"/>
                    <a:pt x="4211" y="13905"/>
                    <a:pt x="5026" y="14609"/>
                  </a:cubicBezTo>
                  <a:cubicBezTo>
                    <a:pt x="5842" y="15314"/>
                    <a:pt x="6792" y="16605"/>
                    <a:pt x="7540" y="17544"/>
                  </a:cubicBezTo>
                  <a:cubicBezTo>
                    <a:pt x="8287" y="18483"/>
                    <a:pt x="8830" y="19070"/>
                    <a:pt x="9442" y="19305"/>
                  </a:cubicBezTo>
                  <a:cubicBezTo>
                    <a:pt x="10053" y="19540"/>
                    <a:pt x="10732" y="19422"/>
                    <a:pt x="12023" y="18718"/>
                  </a:cubicBezTo>
                  <a:cubicBezTo>
                    <a:pt x="13313" y="18014"/>
                    <a:pt x="15215" y="16722"/>
                    <a:pt x="16438" y="15548"/>
                  </a:cubicBezTo>
                  <a:cubicBezTo>
                    <a:pt x="17660" y="14375"/>
                    <a:pt x="18204" y="13318"/>
                    <a:pt x="18340" y="12496"/>
                  </a:cubicBezTo>
                  <a:cubicBezTo>
                    <a:pt x="18475" y="11675"/>
                    <a:pt x="18204" y="11088"/>
                    <a:pt x="17660" y="10853"/>
                  </a:cubicBezTo>
                  <a:cubicBezTo>
                    <a:pt x="17117" y="10618"/>
                    <a:pt x="16302" y="10735"/>
                    <a:pt x="15011" y="11851"/>
                  </a:cubicBezTo>
                  <a:cubicBezTo>
                    <a:pt x="13721" y="12966"/>
                    <a:pt x="11955" y="15079"/>
                    <a:pt x="11004" y="16546"/>
                  </a:cubicBezTo>
                  <a:cubicBezTo>
                    <a:pt x="10053" y="18014"/>
                    <a:pt x="9917" y="18835"/>
                    <a:pt x="9985" y="19540"/>
                  </a:cubicBezTo>
                  <a:cubicBezTo>
                    <a:pt x="10053" y="20244"/>
                    <a:pt x="10325" y="20831"/>
                    <a:pt x="10868" y="21066"/>
                  </a:cubicBezTo>
                  <a:cubicBezTo>
                    <a:pt x="11411" y="21301"/>
                    <a:pt x="12226" y="21183"/>
                    <a:pt x="13653" y="19833"/>
                  </a:cubicBezTo>
                  <a:cubicBezTo>
                    <a:pt x="15079" y="18483"/>
                    <a:pt x="17117" y="15901"/>
                    <a:pt x="18543" y="12848"/>
                  </a:cubicBezTo>
                  <a:cubicBezTo>
                    <a:pt x="19970" y="9796"/>
                    <a:pt x="20785" y="6275"/>
                    <a:pt x="21192" y="4220"/>
                  </a:cubicBezTo>
                  <a:cubicBezTo>
                    <a:pt x="21600" y="2166"/>
                    <a:pt x="21600" y="1579"/>
                    <a:pt x="21600" y="992"/>
                  </a:cubicBezTo>
                  <a:cubicBezTo>
                    <a:pt x="21600" y="405"/>
                    <a:pt x="21600" y="-182"/>
                    <a:pt x="21328" y="53"/>
                  </a:cubicBezTo>
                  <a:cubicBezTo>
                    <a:pt x="21057" y="288"/>
                    <a:pt x="20513" y="1344"/>
                    <a:pt x="20106" y="3927"/>
                  </a:cubicBezTo>
                  <a:cubicBezTo>
                    <a:pt x="19698" y="6509"/>
                    <a:pt x="19426" y="10618"/>
                    <a:pt x="19630" y="13788"/>
                  </a:cubicBezTo>
                  <a:cubicBezTo>
                    <a:pt x="19834" y="16957"/>
                    <a:pt x="20513" y="19188"/>
                    <a:pt x="21192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3589206" y="6284253"/>
              <a:ext cx="720683" cy="43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21475"/>
                  </a:moveTo>
                  <a:cubicBezTo>
                    <a:pt x="230" y="17105"/>
                    <a:pt x="460" y="12735"/>
                    <a:pt x="613" y="9364"/>
                  </a:cubicBezTo>
                  <a:cubicBezTo>
                    <a:pt x="766" y="5993"/>
                    <a:pt x="843" y="3621"/>
                    <a:pt x="957" y="2122"/>
                  </a:cubicBezTo>
                  <a:cubicBezTo>
                    <a:pt x="1072" y="624"/>
                    <a:pt x="1226" y="0"/>
                    <a:pt x="1340" y="0"/>
                  </a:cubicBezTo>
                  <a:cubicBezTo>
                    <a:pt x="1455" y="0"/>
                    <a:pt x="1532" y="624"/>
                    <a:pt x="1838" y="1998"/>
                  </a:cubicBezTo>
                  <a:cubicBezTo>
                    <a:pt x="2145" y="3371"/>
                    <a:pt x="2681" y="5494"/>
                    <a:pt x="3102" y="6742"/>
                  </a:cubicBezTo>
                  <a:cubicBezTo>
                    <a:pt x="3523" y="7991"/>
                    <a:pt x="3830" y="8365"/>
                    <a:pt x="4481" y="7866"/>
                  </a:cubicBezTo>
                  <a:cubicBezTo>
                    <a:pt x="5132" y="7366"/>
                    <a:pt x="6128" y="5993"/>
                    <a:pt x="6740" y="4994"/>
                  </a:cubicBezTo>
                  <a:cubicBezTo>
                    <a:pt x="7353" y="3995"/>
                    <a:pt x="7583" y="3371"/>
                    <a:pt x="7774" y="3371"/>
                  </a:cubicBezTo>
                  <a:cubicBezTo>
                    <a:pt x="7966" y="3371"/>
                    <a:pt x="8119" y="3995"/>
                    <a:pt x="8234" y="5618"/>
                  </a:cubicBezTo>
                  <a:cubicBezTo>
                    <a:pt x="8349" y="7241"/>
                    <a:pt x="8426" y="9863"/>
                    <a:pt x="8464" y="11549"/>
                  </a:cubicBezTo>
                  <a:cubicBezTo>
                    <a:pt x="8502" y="13235"/>
                    <a:pt x="8502" y="13984"/>
                    <a:pt x="8540" y="14670"/>
                  </a:cubicBezTo>
                  <a:cubicBezTo>
                    <a:pt x="8579" y="15357"/>
                    <a:pt x="8655" y="15981"/>
                    <a:pt x="8885" y="15919"/>
                  </a:cubicBezTo>
                  <a:cubicBezTo>
                    <a:pt x="9115" y="15857"/>
                    <a:pt x="9498" y="15107"/>
                    <a:pt x="10111" y="13110"/>
                  </a:cubicBezTo>
                  <a:cubicBezTo>
                    <a:pt x="10723" y="11112"/>
                    <a:pt x="11566" y="7866"/>
                    <a:pt x="12294" y="5618"/>
                  </a:cubicBezTo>
                  <a:cubicBezTo>
                    <a:pt x="13021" y="3371"/>
                    <a:pt x="13634" y="2122"/>
                    <a:pt x="14132" y="1248"/>
                  </a:cubicBezTo>
                  <a:cubicBezTo>
                    <a:pt x="14630" y="374"/>
                    <a:pt x="15013" y="-125"/>
                    <a:pt x="15204" y="62"/>
                  </a:cubicBezTo>
                  <a:cubicBezTo>
                    <a:pt x="15396" y="250"/>
                    <a:pt x="15396" y="1124"/>
                    <a:pt x="15089" y="3309"/>
                  </a:cubicBezTo>
                  <a:cubicBezTo>
                    <a:pt x="14783" y="5493"/>
                    <a:pt x="14170" y="8989"/>
                    <a:pt x="13749" y="11424"/>
                  </a:cubicBezTo>
                  <a:cubicBezTo>
                    <a:pt x="13328" y="13859"/>
                    <a:pt x="13098" y="15232"/>
                    <a:pt x="12945" y="16356"/>
                  </a:cubicBezTo>
                  <a:cubicBezTo>
                    <a:pt x="12791" y="17480"/>
                    <a:pt x="12715" y="18354"/>
                    <a:pt x="12868" y="18728"/>
                  </a:cubicBezTo>
                  <a:cubicBezTo>
                    <a:pt x="13021" y="19103"/>
                    <a:pt x="13404" y="18978"/>
                    <a:pt x="14477" y="18291"/>
                  </a:cubicBezTo>
                  <a:cubicBezTo>
                    <a:pt x="15549" y="17604"/>
                    <a:pt x="17311" y="16356"/>
                    <a:pt x="18613" y="15420"/>
                  </a:cubicBezTo>
                  <a:cubicBezTo>
                    <a:pt x="19915" y="14483"/>
                    <a:pt x="20757" y="13859"/>
                    <a:pt x="21600" y="13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4311429" y="6277284"/>
              <a:ext cx="220799" cy="373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47" fill="norm" stroke="1" extrusionOk="0">
                  <a:moveTo>
                    <a:pt x="19960" y="2295"/>
                  </a:moveTo>
                  <a:cubicBezTo>
                    <a:pt x="19960" y="1419"/>
                    <a:pt x="19960" y="544"/>
                    <a:pt x="19340" y="179"/>
                  </a:cubicBezTo>
                  <a:cubicBezTo>
                    <a:pt x="18719" y="-186"/>
                    <a:pt x="17478" y="-40"/>
                    <a:pt x="15243" y="1055"/>
                  </a:cubicBezTo>
                  <a:cubicBezTo>
                    <a:pt x="13009" y="2149"/>
                    <a:pt x="9781" y="4192"/>
                    <a:pt x="7050" y="7038"/>
                  </a:cubicBezTo>
                  <a:cubicBezTo>
                    <a:pt x="4319" y="9884"/>
                    <a:pt x="2084" y="13533"/>
                    <a:pt x="967" y="15868"/>
                  </a:cubicBezTo>
                  <a:cubicBezTo>
                    <a:pt x="-150" y="18203"/>
                    <a:pt x="-150" y="19225"/>
                    <a:pt x="222" y="20028"/>
                  </a:cubicBezTo>
                  <a:cubicBezTo>
                    <a:pt x="595" y="20830"/>
                    <a:pt x="1340" y="21414"/>
                    <a:pt x="4319" y="21341"/>
                  </a:cubicBezTo>
                  <a:cubicBezTo>
                    <a:pt x="7298" y="21268"/>
                    <a:pt x="12512" y="20538"/>
                    <a:pt x="15740" y="19663"/>
                  </a:cubicBezTo>
                  <a:cubicBezTo>
                    <a:pt x="18967" y="18787"/>
                    <a:pt x="20209" y="17765"/>
                    <a:pt x="21450" y="16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4371849" y="6463145"/>
              <a:ext cx="206380" cy="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204" fill="norm" stroke="1" extrusionOk="0">
                  <a:moveTo>
                    <a:pt x="4677" y="19440"/>
                  </a:moveTo>
                  <a:cubicBezTo>
                    <a:pt x="2570" y="20520"/>
                    <a:pt x="462" y="21600"/>
                    <a:pt x="67" y="21060"/>
                  </a:cubicBezTo>
                  <a:cubicBezTo>
                    <a:pt x="-328" y="20520"/>
                    <a:pt x="989" y="18360"/>
                    <a:pt x="4809" y="14580"/>
                  </a:cubicBezTo>
                  <a:cubicBezTo>
                    <a:pt x="8628" y="10800"/>
                    <a:pt x="14950" y="5400"/>
                    <a:pt x="212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5198196" y="6165283"/>
              <a:ext cx="491725" cy="866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66" fill="norm" stroke="1" extrusionOk="0">
                  <a:moveTo>
                    <a:pt x="9064" y="8903"/>
                  </a:moveTo>
                  <a:cubicBezTo>
                    <a:pt x="9064" y="8587"/>
                    <a:pt x="9064" y="8270"/>
                    <a:pt x="8730" y="8017"/>
                  </a:cubicBezTo>
                  <a:cubicBezTo>
                    <a:pt x="8396" y="7763"/>
                    <a:pt x="7728" y="7573"/>
                    <a:pt x="6392" y="7763"/>
                  </a:cubicBezTo>
                  <a:cubicBezTo>
                    <a:pt x="5056" y="7953"/>
                    <a:pt x="3052" y="8523"/>
                    <a:pt x="1883" y="8967"/>
                  </a:cubicBezTo>
                  <a:cubicBezTo>
                    <a:pt x="714" y="9410"/>
                    <a:pt x="380" y="9727"/>
                    <a:pt x="157" y="10139"/>
                  </a:cubicBezTo>
                  <a:cubicBezTo>
                    <a:pt x="-66" y="10550"/>
                    <a:pt x="-177" y="11057"/>
                    <a:pt x="714" y="11120"/>
                  </a:cubicBezTo>
                  <a:cubicBezTo>
                    <a:pt x="1604" y="11184"/>
                    <a:pt x="3497" y="10804"/>
                    <a:pt x="5056" y="9885"/>
                  </a:cubicBezTo>
                  <a:cubicBezTo>
                    <a:pt x="6615" y="8967"/>
                    <a:pt x="7839" y="7510"/>
                    <a:pt x="8897" y="5990"/>
                  </a:cubicBezTo>
                  <a:cubicBezTo>
                    <a:pt x="9955" y="4469"/>
                    <a:pt x="10846" y="2886"/>
                    <a:pt x="11514" y="1967"/>
                  </a:cubicBezTo>
                  <a:cubicBezTo>
                    <a:pt x="12182" y="1049"/>
                    <a:pt x="12627" y="795"/>
                    <a:pt x="13239" y="542"/>
                  </a:cubicBezTo>
                  <a:cubicBezTo>
                    <a:pt x="13852" y="289"/>
                    <a:pt x="14631" y="35"/>
                    <a:pt x="15244" y="4"/>
                  </a:cubicBezTo>
                  <a:cubicBezTo>
                    <a:pt x="15856" y="-28"/>
                    <a:pt x="16301" y="162"/>
                    <a:pt x="16357" y="827"/>
                  </a:cubicBezTo>
                  <a:cubicBezTo>
                    <a:pt x="16413" y="1492"/>
                    <a:pt x="16079" y="2632"/>
                    <a:pt x="15188" y="4343"/>
                  </a:cubicBezTo>
                  <a:cubicBezTo>
                    <a:pt x="14297" y="6053"/>
                    <a:pt x="12850" y="8333"/>
                    <a:pt x="11402" y="10519"/>
                  </a:cubicBezTo>
                  <a:cubicBezTo>
                    <a:pt x="9955" y="12704"/>
                    <a:pt x="8508" y="14794"/>
                    <a:pt x="7728" y="16441"/>
                  </a:cubicBezTo>
                  <a:cubicBezTo>
                    <a:pt x="6949" y="18088"/>
                    <a:pt x="6837" y="19292"/>
                    <a:pt x="6837" y="20052"/>
                  </a:cubicBezTo>
                  <a:cubicBezTo>
                    <a:pt x="6837" y="20812"/>
                    <a:pt x="6949" y="21129"/>
                    <a:pt x="7338" y="21319"/>
                  </a:cubicBezTo>
                  <a:cubicBezTo>
                    <a:pt x="7728" y="21509"/>
                    <a:pt x="8396" y="21572"/>
                    <a:pt x="9565" y="21160"/>
                  </a:cubicBezTo>
                  <a:cubicBezTo>
                    <a:pt x="10734" y="20749"/>
                    <a:pt x="12404" y="19862"/>
                    <a:pt x="13629" y="18627"/>
                  </a:cubicBezTo>
                  <a:cubicBezTo>
                    <a:pt x="14854" y="17391"/>
                    <a:pt x="15633" y="15808"/>
                    <a:pt x="15912" y="14858"/>
                  </a:cubicBezTo>
                  <a:cubicBezTo>
                    <a:pt x="16190" y="13907"/>
                    <a:pt x="15967" y="13591"/>
                    <a:pt x="15578" y="13369"/>
                  </a:cubicBezTo>
                  <a:cubicBezTo>
                    <a:pt x="15188" y="13147"/>
                    <a:pt x="14631" y="13021"/>
                    <a:pt x="14687" y="12957"/>
                  </a:cubicBezTo>
                  <a:cubicBezTo>
                    <a:pt x="14743" y="12894"/>
                    <a:pt x="15411" y="12894"/>
                    <a:pt x="16635" y="12704"/>
                  </a:cubicBezTo>
                  <a:cubicBezTo>
                    <a:pt x="17860" y="12514"/>
                    <a:pt x="19642" y="12134"/>
                    <a:pt x="21423" y="11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6970282" y="6148805"/>
              <a:ext cx="53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3000"/>
                    <a:pt x="8229" y="6000"/>
                    <a:pt x="11314" y="9500"/>
                  </a:cubicBezTo>
                  <a:cubicBezTo>
                    <a:pt x="14400" y="13000"/>
                    <a:pt x="16457" y="17000"/>
                    <a:pt x="18000" y="19100"/>
                  </a:cubicBezTo>
                  <a:cubicBezTo>
                    <a:pt x="19543" y="21200"/>
                    <a:pt x="20571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6747944" y="6430207"/>
              <a:ext cx="845459" cy="127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0716" fill="norm" stroke="1" extrusionOk="0">
                  <a:moveTo>
                    <a:pt x="1757" y="16569"/>
                  </a:moveTo>
                  <a:cubicBezTo>
                    <a:pt x="1431" y="16569"/>
                    <a:pt x="1106" y="16569"/>
                    <a:pt x="748" y="17192"/>
                  </a:cubicBezTo>
                  <a:cubicBezTo>
                    <a:pt x="390" y="17815"/>
                    <a:pt x="0" y="19061"/>
                    <a:pt x="0" y="19892"/>
                  </a:cubicBezTo>
                  <a:cubicBezTo>
                    <a:pt x="0" y="20723"/>
                    <a:pt x="390" y="21138"/>
                    <a:pt x="1627" y="20100"/>
                  </a:cubicBezTo>
                  <a:cubicBezTo>
                    <a:pt x="2863" y="19061"/>
                    <a:pt x="4945" y="16569"/>
                    <a:pt x="7124" y="14284"/>
                  </a:cubicBezTo>
                  <a:cubicBezTo>
                    <a:pt x="9304" y="12000"/>
                    <a:pt x="11581" y="9923"/>
                    <a:pt x="13825" y="7638"/>
                  </a:cubicBezTo>
                  <a:cubicBezTo>
                    <a:pt x="16070" y="5353"/>
                    <a:pt x="18282" y="2861"/>
                    <a:pt x="19616" y="1407"/>
                  </a:cubicBezTo>
                  <a:cubicBezTo>
                    <a:pt x="20949" y="-47"/>
                    <a:pt x="21405" y="-462"/>
                    <a:pt x="21502" y="576"/>
                  </a:cubicBezTo>
                  <a:cubicBezTo>
                    <a:pt x="21600" y="1615"/>
                    <a:pt x="21340" y="4107"/>
                    <a:pt x="21112" y="5561"/>
                  </a:cubicBezTo>
                  <a:cubicBezTo>
                    <a:pt x="20884" y="7015"/>
                    <a:pt x="20689" y="7430"/>
                    <a:pt x="20494" y="7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6686654" y="6759642"/>
              <a:ext cx="227124" cy="27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274" fill="norm" stroke="1" extrusionOk="0">
                  <a:moveTo>
                    <a:pt x="12813" y="2572"/>
                  </a:moveTo>
                  <a:cubicBezTo>
                    <a:pt x="12338" y="1581"/>
                    <a:pt x="11864" y="591"/>
                    <a:pt x="10914" y="194"/>
                  </a:cubicBezTo>
                  <a:cubicBezTo>
                    <a:pt x="9965" y="-202"/>
                    <a:pt x="8540" y="-4"/>
                    <a:pt x="6760" y="888"/>
                  </a:cubicBezTo>
                  <a:cubicBezTo>
                    <a:pt x="4980" y="1780"/>
                    <a:pt x="2844" y="3365"/>
                    <a:pt x="1538" y="4752"/>
                  </a:cubicBezTo>
                  <a:cubicBezTo>
                    <a:pt x="233" y="6139"/>
                    <a:pt x="-242" y="7328"/>
                    <a:pt x="114" y="8121"/>
                  </a:cubicBezTo>
                  <a:cubicBezTo>
                    <a:pt x="470" y="8914"/>
                    <a:pt x="1657" y="9310"/>
                    <a:pt x="4743" y="10004"/>
                  </a:cubicBezTo>
                  <a:cubicBezTo>
                    <a:pt x="7828" y="10697"/>
                    <a:pt x="12813" y="11688"/>
                    <a:pt x="16017" y="12481"/>
                  </a:cubicBezTo>
                  <a:cubicBezTo>
                    <a:pt x="19222" y="13273"/>
                    <a:pt x="20646" y="13868"/>
                    <a:pt x="21002" y="15057"/>
                  </a:cubicBezTo>
                  <a:cubicBezTo>
                    <a:pt x="21358" y="16246"/>
                    <a:pt x="20646" y="18029"/>
                    <a:pt x="19578" y="19218"/>
                  </a:cubicBezTo>
                  <a:cubicBezTo>
                    <a:pt x="18510" y="20407"/>
                    <a:pt x="17085" y="21002"/>
                    <a:pt x="15661" y="21200"/>
                  </a:cubicBezTo>
                  <a:cubicBezTo>
                    <a:pt x="14237" y="21398"/>
                    <a:pt x="12813" y="21200"/>
                    <a:pt x="11982" y="20605"/>
                  </a:cubicBezTo>
                  <a:cubicBezTo>
                    <a:pt x="11151" y="20011"/>
                    <a:pt x="10914" y="19020"/>
                    <a:pt x="10677" y="18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6939614" y="6846488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6916614" y="6769819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6993282" y="6801231"/>
              <a:ext cx="167536" cy="17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02" fill="norm" stroke="1" extrusionOk="0">
                  <a:moveTo>
                    <a:pt x="0" y="3613"/>
                  </a:moveTo>
                  <a:cubicBezTo>
                    <a:pt x="0" y="7008"/>
                    <a:pt x="0" y="10402"/>
                    <a:pt x="0" y="13179"/>
                  </a:cubicBezTo>
                  <a:cubicBezTo>
                    <a:pt x="0" y="15956"/>
                    <a:pt x="0" y="18116"/>
                    <a:pt x="0" y="18425"/>
                  </a:cubicBezTo>
                  <a:cubicBezTo>
                    <a:pt x="0" y="18733"/>
                    <a:pt x="0" y="17191"/>
                    <a:pt x="1473" y="13951"/>
                  </a:cubicBezTo>
                  <a:cubicBezTo>
                    <a:pt x="2945" y="10711"/>
                    <a:pt x="5891" y="5773"/>
                    <a:pt x="8182" y="2996"/>
                  </a:cubicBezTo>
                  <a:cubicBezTo>
                    <a:pt x="10473" y="219"/>
                    <a:pt x="12109" y="-398"/>
                    <a:pt x="14236" y="219"/>
                  </a:cubicBezTo>
                  <a:cubicBezTo>
                    <a:pt x="16364" y="836"/>
                    <a:pt x="18982" y="2688"/>
                    <a:pt x="20291" y="5928"/>
                  </a:cubicBezTo>
                  <a:cubicBezTo>
                    <a:pt x="21600" y="9168"/>
                    <a:pt x="21600" y="13796"/>
                    <a:pt x="21273" y="16573"/>
                  </a:cubicBezTo>
                  <a:cubicBezTo>
                    <a:pt x="20945" y="19351"/>
                    <a:pt x="20291" y="20276"/>
                    <a:pt x="19636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7310390" y="6678255"/>
              <a:ext cx="127570" cy="3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05" fill="norm" stroke="1" extrusionOk="0">
                  <a:moveTo>
                    <a:pt x="21141" y="470"/>
                  </a:moveTo>
                  <a:cubicBezTo>
                    <a:pt x="19023" y="137"/>
                    <a:pt x="16906" y="-195"/>
                    <a:pt x="14788" y="137"/>
                  </a:cubicBezTo>
                  <a:cubicBezTo>
                    <a:pt x="12670" y="470"/>
                    <a:pt x="10553" y="1467"/>
                    <a:pt x="8012" y="4125"/>
                  </a:cubicBezTo>
                  <a:cubicBezTo>
                    <a:pt x="5470" y="6783"/>
                    <a:pt x="2506" y="11103"/>
                    <a:pt x="1023" y="13928"/>
                  </a:cubicBezTo>
                  <a:cubicBezTo>
                    <a:pt x="-459" y="16753"/>
                    <a:pt x="-459" y="18082"/>
                    <a:pt x="1870" y="19079"/>
                  </a:cubicBezTo>
                  <a:cubicBezTo>
                    <a:pt x="4200" y="20076"/>
                    <a:pt x="8859" y="20740"/>
                    <a:pt x="13517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7414958" y="6618917"/>
              <a:ext cx="340957" cy="360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08" fill="norm" stroke="1" extrusionOk="0">
                  <a:moveTo>
                    <a:pt x="0" y="19794"/>
                  </a:moveTo>
                  <a:cubicBezTo>
                    <a:pt x="806" y="19946"/>
                    <a:pt x="1612" y="20097"/>
                    <a:pt x="2982" y="18888"/>
                  </a:cubicBezTo>
                  <a:cubicBezTo>
                    <a:pt x="4352" y="17680"/>
                    <a:pt x="6287" y="15112"/>
                    <a:pt x="7737" y="12166"/>
                  </a:cubicBezTo>
                  <a:cubicBezTo>
                    <a:pt x="9188" y="9221"/>
                    <a:pt x="10155" y="5898"/>
                    <a:pt x="10639" y="3783"/>
                  </a:cubicBezTo>
                  <a:cubicBezTo>
                    <a:pt x="11122" y="1669"/>
                    <a:pt x="11122" y="762"/>
                    <a:pt x="10719" y="309"/>
                  </a:cubicBezTo>
                  <a:cubicBezTo>
                    <a:pt x="10316" y="-144"/>
                    <a:pt x="9510" y="-144"/>
                    <a:pt x="8624" y="611"/>
                  </a:cubicBezTo>
                  <a:cubicBezTo>
                    <a:pt x="7737" y="1366"/>
                    <a:pt x="6770" y="2877"/>
                    <a:pt x="6045" y="5747"/>
                  </a:cubicBezTo>
                  <a:cubicBezTo>
                    <a:pt x="5319" y="8617"/>
                    <a:pt x="4836" y="12846"/>
                    <a:pt x="4675" y="15339"/>
                  </a:cubicBezTo>
                  <a:cubicBezTo>
                    <a:pt x="4513" y="17831"/>
                    <a:pt x="4675" y="18586"/>
                    <a:pt x="5078" y="19341"/>
                  </a:cubicBezTo>
                  <a:cubicBezTo>
                    <a:pt x="5481" y="20097"/>
                    <a:pt x="6125" y="20852"/>
                    <a:pt x="6931" y="21154"/>
                  </a:cubicBezTo>
                  <a:cubicBezTo>
                    <a:pt x="7737" y="21456"/>
                    <a:pt x="8704" y="21305"/>
                    <a:pt x="9430" y="20776"/>
                  </a:cubicBezTo>
                  <a:cubicBezTo>
                    <a:pt x="10155" y="20248"/>
                    <a:pt x="10639" y="19341"/>
                    <a:pt x="11042" y="18360"/>
                  </a:cubicBezTo>
                  <a:cubicBezTo>
                    <a:pt x="11445" y="17378"/>
                    <a:pt x="11767" y="16320"/>
                    <a:pt x="11848" y="16169"/>
                  </a:cubicBezTo>
                  <a:cubicBezTo>
                    <a:pt x="11928" y="16018"/>
                    <a:pt x="11767" y="16773"/>
                    <a:pt x="11606" y="17529"/>
                  </a:cubicBezTo>
                  <a:cubicBezTo>
                    <a:pt x="11445" y="18284"/>
                    <a:pt x="11284" y="19039"/>
                    <a:pt x="11445" y="19115"/>
                  </a:cubicBezTo>
                  <a:cubicBezTo>
                    <a:pt x="11606" y="19190"/>
                    <a:pt x="12090" y="18586"/>
                    <a:pt x="12734" y="17378"/>
                  </a:cubicBezTo>
                  <a:cubicBezTo>
                    <a:pt x="13379" y="16169"/>
                    <a:pt x="14185" y="14357"/>
                    <a:pt x="15072" y="12997"/>
                  </a:cubicBezTo>
                  <a:cubicBezTo>
                    <a:pt x="15958" y="11638"/>
                    <a:pt x="16925" y="10732"/>
                    <a:pt x="17812" y="10354"/>
                  </a:cubicBezTo>
                  <a:cubicBezTo>
                    <a:pt x="18698" y="9976"/>
                    <a:pt x="19504" y="10127"/>
                    <a:pt x="20149" y="10580"/>
                  </a:cubicBezTo>
                  <a:cubicBezTo>
                    <a:pt x="20794" y="11034"/>
                    <a:pt x="21278" y="11789"/>
                    <a:pt x="21439" y="13450"/>
                  </a:cubicBezTo>
                  <a:cubicBezTo>
                    <a:pt x="21600" y="15112"/>
                    <a:pt x="21439" y="17680"/>
                    <a:pt x="21278" y="20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7884330" y="6661117"/>
              <a:ext cx="182311" cy="33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171" fill="norm" stroke="1" extrusionOk="0">
                  <a:moveTo>
                    <a:pt x="9568" y="1526"/>
                  </a:moveTo>
                  <a:cubicBezTo>
                    <a:pt x="9568" y="726"/>
                    <a:pt x="9568" y="-74"/>
                    <a:pt x="8976" y="6"/>
                  </a:cubicBezTo>
                  <a:cubicBezTo>
                    <a:pt x="8385" y="86"/>
                    <a:pt x="7201" y="1046"/>
                    <a:pt x="5426" y="3686"/>
                  </a:cubicBezTo>
                  <a:cubicBezTo>
                    <a:pt x="3650" y="6326"/>
                    <a:pt x="1283" y="10646"/>
                    <a:pt x="396" y="13686"/>
                  </a:cubicBezTo>
                  <a:cubicBezTo>
                    <a:pt x="-492" y="16726"/>
                    <a:pt x="100" y="18486"/>
                    <a:pt x="2319" y="19686"/>
                  </a:cubicBezTo>
                  <a:cubicBezTo>
                    <a:pt x="4538" y="20886"/>
                    <a:pt x="8385" y="21526"/>
                    <a:pt x="11787" y="20966"/>
                  </a:cubicBezTo>
                  <a:cubicBezTo>
                    <a:pt x="15190" y="20406"/>
                    <a:pt x="18149" y="18646"/>
                    <a:pt x="21108" y="16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8028745" y="6719179"/>
              <a:ext cx="132321" cy="43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391" fill="norm" stroke="1" extrusionOk="0">
                  <a:moveTo>
                    <a:pt x="9711" y="6671"/>
                  </a:moveTo>
                  <a:cubicBezTo>
                    <a:pt x="7266" y="9576"/>
                    <a:pt x="4821" y="12482"/>
                    <a:pt x="3394" y="14629"/>
                  </a:cubicBezTo>
                  <a:cubicBezTo>
                    <a:pt x="1968" y="16776"/>
                    <a:pt x="1560" y="18166"/>
                    <a:pt x="1153" y="19303"/>
                  </a:cubicBezTo>
                  <a:cubicBezTo>
                    <a:pt x="745" y="20439"/>
                    <a:pt x="338" y="21324"/>
                    <a:pt x="134" y="21387"/>
                  </a:cubicBezTo>
                  <a:cubicBezTo>
                    <a:pt x="-70" y="21450"/>
                    <a:pt x="-70" y="20692"/>
                    <a:pt x="338" y="18482"/>
                  </a:cubicBezTo>
                  <a:cubicBezTo>
                    <a:pt x="745" y="16271"/>
                    <a:pt x="1560" y="12608"/>
                    <a:pt x="2171" y="9829"/>
                  </a:cubicBezTo>
                  <a:cubicBezTo>
                    <a:pt x="2783" y="7050"/>
                    <a:pt x="3190" y="5155"/>
                    <a:pt x="4209" y="3639"/>
                  </a:cubicBezTo>
                  <a:cubicBezTo>
                    <a:pt x="5228" y="2124"/>
                    <a:pt x="6858" y="987"/>
                    <a:pt x="8692" y="418"/>
                  </a:cubicBezTo>
                  <a:cubicBezTo>
                    <a:pt x="10526" y="-150"/>
                    <a:pt x="12564" y="-150"/>
                    <a:pt x="14805" y="482"/>
                  </a:cubicBezTo>
                  <a:cubicBezTo>
                    <a:pt x="17047" y="1113"/>
                    <a:pt x="19492" y="2376"/>
                    <a:pt x="20511" y="3829"/>
                  </a:cubicBezTo>
                  <a:cubicBezTo>
                    <a:pt x="21530" y="5282"/>
                    <a:pt x="21122" y="6924"/>
                    <a:pt x="20104" y="7997"/>
                  </a:cubicBezTo>
                  <a:cubicBezTo>
                    <a:pt x="19085" y="9071"/>
                    <a:pt x="17455" y="9576"/>
                    <a:pt x="15621" y="9703"/>
                  </a:cubicBezTo>
                  <a:cubicBezTo>
                    <a:pt x="13787" y="9829"/>
                    <a:pt x="11749" y="9576"/>
                    <a:pt x="10526" y="8818"/>
                  </a:cubicBezTo>
                  <a:cubicBezTo>
                    <a:pt x="9304" y="8061"/>
                    <a:pt x="8896" y="6797"/>
                    <a:pt x="8488" y="5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8158642" y="6622144"/>
              <a:ext cx="128101" cy="33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00" fill="norm" stroke="1" extrusionOk="0">
                  <a:moveTo>
                    <a:pt x="0" y="130"/>
                  </a:moveTo>
                  <a:cubicBezTo>
                    <a:pt x="4235" y="-35"/>
                    <a:pt x="8471" y="-200"/>
                    <a:pt x="12071" y="707"/>
                  </a:cubicBezTo>
                  <a:cubicBezTo>
                    <a:pt x="15671" y="1614"/>
                    <a:pt x="18635" y="3592"/>
                    <a:pt x="20118" y="6560"/>
                  </a:cubicBezTo>
                  <a:cubicBezTo>
                    <a:pt x="21600" y="9528"/>
                    <a:pt x="21600" y="13485"/>
                    <a:pt x="20118" y="16124"/>
                  </a:cubicBezTo>
                  <a:cubicBezTo>
                    <a:pt x="18635" y="18762"/>
                    <a:pt x="15671" y="20081"/>
                    <a:pt x="12706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8350313" y="6547480"/>
              <a:ext cx="124301" cy="47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0" y="0"/>
                  </a:moveTo>
                  <a:cubicBezTo>
                    <a:pt x="4320" y="116"/>
                    <a:pt x="8640" y="232"/>
                    <a:pt x="12312" y="1277"/>
                  </a:cubicBezTo>
                  <a:cubicBezTo>
                    <a:pt x="15984" y="2323"/>
                    <a:pt x="19008" y="4297"/>
                    <a:pt x="20304" y="6968"/>
                  </a:cubicBezTo>
                  <a:cubicBezTo>
                    <a:pt x="21600" y="9639"/>
                    <a:pt x="21168" y="13006"/>
                    <a:pt x="18576" y="15561"/>
                  </a:cubicBezTo>
                  <a:cubicBezTo>
                    <a:pt x="15984" y="18116"/>
                    <a:pt x="11232" y="19858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807280" y="7542708"/>
              <a:ext cx="207951" cy="591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68" fill="norm" stroke="1" extrusionOk="0">
                  <a:moveTo>
                    <a:pt x="5349" y="5894"/>
                  </a:moveTo>
                  <a:cubicBezTo>
                    <a:pt x="5609" y="8582"/>
                    <a:pt x="5870" y="11271"/>
                    <a:pt x="5739" y="13681"/>
                  </a:cubicBezTo>
                  <a:cubicBezTo>
                    <a:pt x="5609" y="16091"/>
                    <a:pt x="5089" y="18223"/>
                    <a:pt x="4568" y="19568"/>
                  </a:cubicBezTo>
                  <a:cubicBezTo>
                    <a:pt x="4048" y="20912"/>
                    <a:pt x="3527" y="21468"/>
                    <a:pt x="3007" y="21468"/>
                  </a:cubicBezTo>
                  <a:cubicBezTo>
                    <a:pt x="2486" y="21468"/>
                    <a:pt x="1966" y="20912"/>
                    <a:pt x="1315" y="19197"/>
                  </a:cubicBezTo>
                  <a:cubicBezTo>
                    <a:pt x="665" y="17482"/>
                    <a:pt x="-116" y="14608"/>
                    <a:pt x="14" y="11641"/>
                  </a:cubicBezTo>
                  <a:cubicBezTo>
                    <a:pt x="144" y="8675"/>
                    <a:pt x="1185" y="5616"/>
                    <a:pt x="2617" y="3669"/>
                  </a:cubicBezTo>
                  <a:cubicBezTo>
                    <a:pt x="4048" y="1722"/>
                    <a:pt x="5870" y="888"/>
                    <a:pt x="7561" y="424"/>
                  </a:cubicBezTo>
                  <a:cubicBezTo>
                    <a:pt x="9253" y="-39"/>
                    <a:pt x="10814" y="-132"/>
                    <a:pt x="12766" y="192"/>
                  </a:cubicBezTo>
                  <a:cubicBezTo>
                    <a:pt x="14718" y="517"/>
                    <a:pt x="17060" y="1259"/>
                    <a:pt x="18751" y="2417"/>
                  </a:cubicBezTo>
                  <a:cubicBezTo>
                    <a:pt x="20443" y="3576"/>
                    <a:pt x="21484" y="5152"/>
                    <a:pt x="21094" y="6357"/>
                  </a:cubicBezTo>
                  <a:cubicBezTo>
                    <a:pt x="20703" y="7562"/>
                    <a:pt x="18882" y="8397"/>
                    <a:pt x="16800" y="8860"/>
                  </a:cubicBezTo>
                  <a:cubicBezTo>
                    <a:pt x="14718" y="9324"/>
                    <a:pt x="12376" y="9416"/>
                    <a:pt x="10684" y="8907"/>
                  </a:cubicBezTo>
                  <a:cubicBezTo>
                    <a:pt x="8992" y="8397"/>
                    <a:pt x="7951" y="7284"/>
                    <a:pt x="6911" y="6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908367" y="7242223"/>
              <a:ext cx="150782" cy="16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7322" y="4370"/>
                  </a:moveTo>
                  <a:cubicBezTo>
                    <a:pt x="5492" y="5035"/>
                    <a:pt x="3661" y="5700"/>
                    <a:pt x="2563" y="7029"/>
                  </a:cubicBezTo>
                  <a:cubicBezTo>
                    <a:pt x="1464" y="8358"/>
                    <a:pt x="1098" y="10352"/>
                    <a:pt x="732" y="12844"/>
                  </a:cubicBezTo>
                  <a:cubicBezTo>
                    <a:pt x="366" y="15336"/>
                    <a:pt x="0" y="18327"/>
                    <a:pt x="0" y="18826"/>
                  </a:cubicBezTo>
                  <a:cubicBezTo>
                    <a:pt x="0" y="19324"/>
                    <a:pt x="366" y="17330"/>
                    <a:pt x="1647" y="14173"/>
                  </a:cubicBezTo>
                  <a:cubicBezTo>
                    <a:pt x="2929" y="11016"/>
                    <a:pt x="5125" y="6696"/>
                    <a:pt x="6773" y="3872"/>
                  </a:cubicBezTo>
                  <a:cubicBezTo>
                    <a:pt x="8420" y="1047"/>
                    <a:pt x="9519" y="-282"/>
                    <a:pt x="11532" y="50"/>
                  </a:cubicBezTo>
                  <a:cubicBezTo>
                    <a:pt x="13546" y="383"/>
                    <a:pt x="16475" y="2376"/>
                    <a:pt x="18305" y="6198"/>
                  </a:cubicBezTo>
                  <a:cubicBezTo>
                    <a:pt x="20136" y="10020"/>
                    <a:pt x="20868" y="15669"/>
                    <a:pt x="21600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1051482" y="7754900"/>
              <a:ext cx="168671" cy="24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21499"/>
                  </a:moveTo>
                  <a:cubicBezTo>
                    <a:pt x="1309" y="16430"/>
                    <a:pt x="2618" y="11360"/>
                    <a:pt x="3764" y="8054"/>
                  </a:cubicBezTo>
                  <a:cubicBezTo>
                    <a:pt x="4909" y="4748"/>
                    <a:pt x="5891" y="3205"/>
                    <a:pt x="7200" y="1993"/>
                  </a:cubicBezTo>
                  <a:cubicBezTo>
                    <a:pt x="8509" y="781"/>
                    <a:pt x="10145" y="-101"/>
                    <a:pt x="10964" y="9"/>
                  </a:cubicBezTo>
                  <a:cubicBezTo>
                    <a:pt x="11782" y="119"/>
                    <a:pt x="11782" y="1221"/>
                    <a:pt x="11782" y="2323"/>
                  </a:cubicBezTo>
                  <a:cubicBezTo>
                    <a:pt x="11782" y="3426"/>
                    <a:pt x="11782" y="4528"/>
                    <a:pt x="11782" y="5630"/>
                  </a:cubicBezTo>
                  <a:cubicBezTo>
                    <a:pt x="11782" y="6732"/>
                    <a:pt x="11782" y="7834"/>
                    <a:pt x="12927" y="7834"/>
                  </a:cubicBezTo>
                  <a:cubicBezTo>
                    <a:pt x="14073" y="7834"/>
                    <a:pt x="16364" y="6732"/>
                    <a:pt x="17509" y="6732"/>
                  </a:cubicBezTo>
                  <a:cubicBezTo>
                    <a:pt x="18655" y="6732"/>
                    <a:pt x="18655" y="7834"/>
                    <a:pt x="18655" y="8936"/>
                  </a:cubicBezTo>
                  <a:cubicBezTo>
                    <a:pt x="18655" y="10038"/>
                    <a:pt x="18655" y="11140"/>
                    <a:pt x="18655" y="12242"/>
                  </a:cubicBezTo>
                  <a:cubicBezTo>
                    <a:pt x="18655" y="13344"/>
                    <a:pt x="18655" y="14446"/>
                    <a:pt x="19145" y="15107"/>
                  </a:cubicBezTo>
                  <a:cubicBezTo>
                    <a:pt x="19636" y="15768"/>
                    <a:pt x="20618" y="15989"/>
                    <a:pt x="21600" y="16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1280041" y="7745783"/>
              <a:ext cx="139450" cy="22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379" fill="norm" stroke="1" extrusionOk="0">
                  <a:moveTo>
                    <a:pt x="2533" y="2758"/>
                  </a:moveTo>
                  <a:cubicBezTo>
                    <a:pt x="3690" y="1269"/>
                    <a:pt x="4847" y="-221"/>
                    <a:pt x="5233" y="27"/>
                  </a:cubicBezTo>
                  <a:cubicBezTo>
                    <a:pt x="5618" y="276"/>
                    <a:pt x="5233" y="2262"/>
                    <a:pt x="4268" y="5241"/>
                  </a:cubicBezTo>
                  <a:cubicBezTo>
                    <a:pt x="3304" y="8220"/>
                    <a:pt x="1761" y="12193"/>
                    <a:pt x="797" y="14800"/>
                  </a:cubicBezTo>
                  <a:cubicBezTo>
                    <a:pt x="-167" y="17407"/>
                    <a:pt x="-553" y="18648"/>
                    <a:pt x="1376" y="19641"/>
                  </a:cubicBezTo>
                  <a:cubicBezTo>
                    <a:pt x="3304" y="20634"/>
                    <a:pt x="7547" y="21379"/>
                    <a:pt x="11211" y="21379"/>
                  </a:cubicBezTo>
                  <a:cubicBezTo>
                    <a:pt x="14876" y="21379"/>
                    <a:pt x="17961" y="20634"/>
                    <a:pt x="21047" y="19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1429349" y="7702830"/>
              <a:ext cx="158812" cy="26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48" fill="norm" stroke="1" extrusionOk="0">
                  <a:moveTo>
                    <a:pt x="14106" y="3243"/>
                  </a:moveTo>
                  <a:cubicBezTo>
                    <a:pt x="14106" y="2224"/>
                    <a:pt x="14106" y="1205"/>
                    <a:pt x="13249" y="594"/>
                  </a:cubicBezTo>
                  <a:cubicBezTo>
                    <a:pt x="12392" y="-17"/>
                    <a:pt x="10677" y="-221"/>
                    <a:pt x="9135" y="288"/>
                  </a:cubicBezTo>
                  <a:cubicBezTo>
                    <a:pt x="7592" y="798"/>
                    <a:pt x="6220" y="2021"/>
                    <a:pt x="4677" y="4873"/>
                  </a:cubicBezTo>
                  <a:cubicBezTo>
                    <a:pt x="3135" y="7726"/>
                    <a:pt x="1420" y="12209"/>
                    <a:pt x="563" y="15164"/>
                  </a:cubicBezTo>
                  <a:cubicBezTo>
                    <a:pt x="-294" y="18119"/>
                    <a:pt x="-294" y="19545"/>
                    <a:pt x="1420" y="20360"/>
                  </a:cubicBezTo>
                  <a:cubicBezTo>
                    <a:pt x="3135" y="21175"/>
                    <a:pt x="6563" y="21379"/>
                    <a:pt x="10163" y="20870"/>
                  </a:cubicBezTo>
                  <a:cubicBezTo>
                    <a:pt x="13763" y="20360"/>
                    <a:pt x="17535" y="19137"/>
                    <a:pt x="21306" y="17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1471792" y="7835510"/>
              <a:ext cx="1470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3551" y="21600"/>
                  </a:moveTo>
                  <a:cubicBezTo>
                    <a:pt x="1689" y="20000"/>
                    <a:pt x="-173" y="18400"/>
                    <a:pt x="13" y="16000"/>
                  </a:cubicBezTo>
                  <a:cubicBezTo>
                    <a:pt x="199" y="13600"/>
                    <a:pt x="2434" y="10400"/>
                    <a:pt x="6344" y="7600"/>
                  </a:cubicBezTo>
                  <a:cubicBezTo>
                    <a:pt x="10255" y="4800"/>
                    <a:pt x="15841" y="2400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1839064" y="7659947"/>
              <a:ext cx="124772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0873" fill="norm" stroke="1" extrusionOk="0">
                  <a:moveTo>
                    <a:pt x="2947" y="20873"/>
                  </a:moveTo>
                  <a:cubicBezTo>
                    <a:pt x="1219" y="13673"/>
                    <a:pt x="-509" y="6473"/>
                    <a:pt x="139" y="2873"/>
                  </a:cubicBezTo>
                  <a:cubicBezTo>
                    <a:pt x="787" y="-727"/>
                    <a:pt x="3811" y="-727"/>
                    <a:pt x="7699" y="1673"/>
                  </a:cubicBezTo>
                  <a:cubicBezTo>
                    <a:pt x="11587" y="4073"/>
                    <a:pt x="16339" y="8873"/>
                    <a:pt x="21091" y="13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1825832" y="7766508"/>
              <a:ext cx="19933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2354844" y="7531754"/>
              <a:ext cx="184006" cy="29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2558"/>
                  </a:moveTo>
                  <a:cubicBezTo>
                    <a:pt x="0" y="1451"/>
                    <a:pt x="0" y="343"/>
                    <a:pt x="750" y="66"/>
                  </a:cubicBezTo>
                  <a:cubicBezTo>
                    <a:pt x="1500" y="-211"/>
                    <a:pt x="3000" y="343"/>
                    <a:pt x="5400" y="2466"/>
                  </a:cubicBezTo>
                  <a:cubicBezTo>
                    <a:pt x="7800" y="4589"/>
                    <a:pt x="11100" y="8281"/>
                    <a:pt x="13950" y="11697"/>
                  </a:cubicBezTo>
                  <a:cubicBezTo>
                    <a:pt x="16800" y="15112"/>
                    <a:pt x="19200" y="18251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2416179" y="7549281"/>
              <a:ext cx="168672" cy="33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62"/>
                  </a:moveTo>
                  <a:cubicBezTo>
                    <a:pt x="21600" y="831"/>
                    <a:pt x="21600" y="0"/>
                    <a:pt x="21273" y="0"/>
                  </a:cubicBezTo>
                  <a:cubicBezTo>
                    <a:pt x="20945" y="0"/>
                    <a:pt x="20291" y="831"/>
                    <a:pt x="17836" y="3489"/>
                  </a:cubicBezTo>
                  <a:cubicBezTo>
                    <a:pt x="15382" y="6148"/>
                    <a:pt x="11127" y="10634"/>
                    <a:pt x="7855" y="13957"/>
                  </a:cubicBezTo>
                  <a:cubicBezTo>
                    <a:pt x="4582" y="17280"/>
                    <a:pt x="2291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2247509" y="7406167"/>
              <a:ext cx="36800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" y="18600"/>
                    <a:pt x="300" y="15600"/>
                    <a:pt x="1725" y="12900"/>
                  </a:cubicBezTo>
                  <a:cubicBezTo>
                    <a:pt x="3150" y="10200"/>
                    <a:pt x="5850" y="7800"/>
                    <a:pt x="9375" y="5700"/>
                  </a:cubicBezTo>
                  <a:cubicBezTo>
                    <a:pt x="12900" y="3600"/>
                    <a:pt x="172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3397534" y="7820176"/>
              <a:ext cx="32967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60" y="2400"/>
                    <a:pt x="11721" y="4800"/>
                    <a:pt x="15321" y="8400"/>
                  </a:cubicBezTo>
                  <a:cubicBezTo>
                    <a:pt x="18921" y="12000"/>
                    <a:pt x="2026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3466536" y="7912178"/>
              <a:ext cx="3143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17" y="16800"/>
                    <a:pt x="9834" y="12000"/>
                    <a:pt x="13434" y="8400"/>
                  </a:cubicBezTo>
                  <a:cubicBezTo>
                    <a:pt x="17034" y="4800"/>
                    <a:pt x="193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3734876" y="7749143"/>
              <a:ext cx="186708" cy="30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203" fill="norm" stroke="1" extrusionOk="0">
                  <a:moveTo>
                    <a:pt x="0" y="683"/>
                  </a:moveTo>
                  <a:cubicBezTo>
                    <a:pt x="3411" y="143"/>
                    <a:pt x="6821" y="-397"/>
                    <a:pt x="10800" y="413"/>
                  </a:cubicBezTo>
                  <a:cubicBezTo>
                    <a:pt x="14779" y="1223"/>
                    <a:pt x="19326" y="3383"/>
                    <a:pt x="20463" y="5993"/>
                  </a:cubicBezTo>
                  <a:cubicBezTo>
                    <a:pt x="21600" y="8603"/>
                    <a:pt x="19326" y="11663"/>
                    <a:pt x="16768" y="14273"/>
                  </a:cubicBezTo>
                  <a:cubicBezTo>
                    <a:pt x="14211" y="16883"/>
                    <a:pt x="11368" y="19043"/>
                    <a:pt x="8526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4394224" y="7713391"/>
              <a:ext cx="258118" cy="42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21442"/>
                  </a:moveTo>
                  <a:cubicBezTo>
                    <a:pt x="855" y="18709"/>
                    <a:pt x="1711" y="15977"/>
                    <a:pt x="2459" y="12854"/>
                  </a:cubicBezTo>
                  <a:cubicBezTo>
                    <a:pt x="3208" y="9731"/>
                    <a:pt x="3850" y="6218"/>
                    <a:pt x="4384" y="4071"/>
                  </a:cubicBezTo>
                  <a:cubicBezTo>
                    <a:pt x="4919" y="1924"/>
                    <a:pt x="5347" y="1143"/>
                    <a:pt x="6095" y="623"/>
                  </a:cubicBezTo>
                  <a:cubicBezTo>
                    <a:pt x="6844" y="102"/>
                    <a:pt x="7913" y="-158"/>
                    <a:pt x="8661" y="102"/>
                  </a:cubicBezTo>
                  <a:cubicBezTo>
                    <a:pt x="9410" y="362"/>
                    <a:pt x="9838" y="1143"/>
                    <a:pt x="10158" y="2314"/>
                  </a:cubicBezTo>
                  <a:cubicBezTo>
                    <a:pt x="10479" y="3485"/>
                    <a:pt x="10693" y="5047"/>
                    <a:pt x="10800" y="6218"/>
                  </a:cubicBezTo>
                  <a:cubicBezTo>
                    <a:pt x="10907" y="7389"/>
                    <a:pt x="10907" y="8170"/>
                    <a:pt x="11228" y="8820"/>
                  </a:cubicBezTo>
                  <a:cubicBezTo>
                    <a:pt x="11548" y="9471"/>
                    <a:pt x="12190" y="9991"/>
                    <a:pt x="13152" y="9926"/>
                  </a:cubicBezTo>
                  <a:cubicBezTo>
                    <a:pt x="14115" y="9861"/>
                    <a:pt x="15398" y="9211"/>
                    <a:pt x="16360" y="8495"/>
                  </a:cubicBezTo>
                  <a:cubicBezTo>
                    <a:pt x="17323" y="7779"/>
                    <a:pt x="17964" y="6999"/>
                    <a:pt x="18713" y="6413"/>
                  </a:cubicBezTo>
                  <a:cubicBezTo>
                    <a:pt x="19461" y="5828"/>
                    <a:pt x="20317" y="5437"/>
                    <a:pt x="20851" y="5567"/>
                  </a:cubicBezTo>
                  <a:cubicBezTo>
                    <a:pt x="21386" y="5697"/>
                    <a:pt x="21600" y="6348"/>
                    <a:pt x="21600" y="8235"/>
                  </a:cubicBezTo>
                  <a:cubicBezTo>
                    <a:pt x="21600" y="10122"/>
                    <a:pt x="21386" y="13244"/>
                    <a:pt x="21172" y="16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4756633" y="7748619"/>
              <a:ext cx="181938" cy="31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37" fill="norm" stroke="1" extrusionOk="0">
                  <a:moveTo>
                    <a:pt x="657" y="5923"/>
                  </a:moveTo>
                  <a:cubicBezTo>
                    <a:pt x="1257" y="4877"/>
                    <a:pt x="1857" y="3832"/>
                    <a:pt x="2907" y="2613"/>
                  </a:cubicBezTo>
                  <a:cubicBezTo>
                    <a:pt x="3957" y="1394"/>
                    <a:pt x="5457" y="0"/>
                    <a:pt x="6057" y="0"/>
                  </a:cubicBezTo>
                  <a:cubicBezTo>
                    <a:pt x="6657" y="0"/>
                    <a:pt x="6357" y="1394"/>
                    <a:pt x="5157" y="4529"/>
                  </a:cubicBezTo>
                  <a:cubicBezTo>
                    <a:pt x="3957" y="7664"/>
                    <a:pt x="1857" y="12542"/>
                    <a:pt x="807" y="15677"/>
                  </a:cubicBezTo>
                  <a:cubicBezTo>
                    <a:pt x="-243" y="18813"/>
                    <a:pt x="-243" y="20206"/>
                    <a:pt x="657" y="20903"/>
                  </a:cubicBezTo>
                  <a:cubicBezTo>
                    <a:pt x="1557" y="21600"/>
                    <a:pt x="3357" y="21600"/>
                    <a:pt x="6957" y="20990"/>
                  </a:cubicBezTo>
                  <a:cubicBezTo>
                    <a:pt x="10557" y="20381"/>
                    <a:pt x="15957" y="19161"/>
                    <a:pt x="21357" y="17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4956703" y="7760344"/>
              <a:ext cx="181205" cy="259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115" fill="norm" stroke="1" extrusionOk="0">
                  <a:moveTo>
                    <a:pt x="17671" y="501"/>
                  </a:moveTo>
                  <a:cubicBezTo>
                    <a:pt x="16171" y="85"/>
                    <a:pt x="14671" y="-330"/>
                    <a:pt x="12571" y="397"/>
                  </a:cubicBezTo>
                  <a:cubicBezTo>
                    <a:pt x="10471" y="1124"/>
                    <a:pt x="7771" y="2993"/>
                    <a:pt x="5521" y="5797"/>
                  </a:cubicBezTo>
                  <a:cubicBezTo>
                    <a:pt x="3271" y="8601"/>
                    <a:pt x="1471" y="12339"/>
                    <a:pt x="571" y="14935"/>
                  </a:cubicBezTo>
                  <a:cubicBezTo>
                    <a:pt x="-329" y="17532"/>
                    <a:pt x="-329" y="18985"/>
                    <a:pt x="1771" y="19920"/>
                  </a:cubicBezTo>
                  <a:cubicBezTo>
                    <a:pt x="3871" y="20855"/>
                    <a:pt x="8071" y="21270"/>
                    <a:pt x="11671" y="21062"/>
                  </a:cubicBezTo>
                  <a:cubicBezTo>
                    <a:pt x="15271" y="20855"/>
                    <a:pt x="18271" y="20024"/>
                    <a:pt x="21271" y="19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5084239" y="7919845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5610781" y="7668428"/>
              <a:ext cx="362813" cy="67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81" fill="norm" stroke="1" extrusionOk="0">
                  <a:moveTo>
                    <a:pt x="8245" y="5511"/>
                  </a:moveTo>
                  <a:cubicBezTo>
                    <a:pt x="6745" y="5430"/>
                    <a:pt x="5245" y="5350"/>
                    <a:pt x="3745" y="5793"/>
                  </a:cubicBezTo>
                  <a:cubicBezTo>
                    <a:pt x="2245" y="6236"/>
                    <a:pt x="745" y="7203"/>
                    <a:pt x="220" y="8090"/>
                  </a:cubicBezTo>
                  <a:cubicBezTo>
                    <a:pt x="-305" y="8976"/>
                    <a:pt x="145" y="9782"/>
                    <a:pt x="1195" y="10145"/>
                  </a:cubicBezTo>
                  <a:cubicBezTo>
                    <a:pt x="2245" y="10508"/>
                    <a:pt x="3895" y="10427"/>
                    <a:pt x="5170" y="9541"/>
                  </a:cubicBezTo>
                  <a:cubicBezTo>
                    <a:pt x="6445" y="8654"/>
                    <a:pt x="7345" y="6962"/>
                    <a:pt x="7795" y="5672"/>
                  </a:cubicBezTo>
                  <a:cubicBezTo>
                    <a:pt x="8245" y="4382"/>
                    <a:pt x="8245" y="3496"/>
                    <a:pt x="9070" y="2650"/>
                  </a:cubicBezTo>
                  <a:cubicBezTo>
                    <a:pt x="9895" y="1803"/>
                    <a:pt x="11545" y="997"/>
                    <a:pt x="13120" y="514"/>
                  </a:cubicBezTo>
                  <a:cubicBezTo>
                    <a:pt x="14695" y="30"/>
                    <a:pt x="16195" y="-131"/>
                    <a:pt x="16945" y="111"/>
                  </a:cubicBezTo>
                  <a:cubicBezTo>
                    <a:pt x="17695" y="353"/>
                    <a:pt x="17695" y="997"/>
                    <a:pt x="16720" y="2327"/>
                  </a:cubicBezTo>
                  <a:cubicBezTo>
                    <a:pt x="15745" y="3657"/>
                    <a:pt x="13795" y="5672"/>
                    <a:pt x="11920" y="7767"/>
                  </a:cubicBezTo>
                  <a:cubicBezTo>
                    <a:pt x="10045" y="9863"/>
                    <a:pt x="8245" y="12039"/>
                    <a:pt x="7195" y="14094"/>
                  </a:cubicBezTo>
                  <a:cubicBezTo>
                    <a:pt x="6145" y="16150"/>
                    <a:pt x="5845" y="18084"/>
                    <a:pt x="5770" y="19293"/>
                  </a:cubicBezTo>
                  <a:cubicBezTo>
                    <a:pt x="5695" y="20502"/>
                    <a:pt x="5845" y="20985"/>
                    <a:pt x="6295" y="21227"/>
                  </a:cubicBezTo>
                  <a:cubicBezTo>
                    <a:pt x="6745" y="21469"/>
                    <a:pt x="7495" y="21469"/>
                    <a:pt x="8545" y="20905"/>
                  </a:cubicBezTo>
                  <a:cubicBezTo>
                    <a:pt x="9595" y="20341"/>
                    <a:pt x="10945" y="19212"/>
                    <a:pt x="11770" y="17923"/>
                  </a:cubicBezTo>
                  <a:cubicBezTo>
                    <a:pt x="12595" y="16633"/>
                    <a:pt x="12895" y="15182"/>
                    <a:pt x="12820" y="14215"/>
                  </a:cubicBezTo>
                  <a:cubicBezTo>
                    <a:pt x="12745" y="13248"/>
                    <a:pt x="12295" y="12765"/>
                    <a:pt x="12745" y="12442"/>
                  </a:cubicBezTo>
                  <a:cubicBezTo>
                    <a:pt x="13195" y="12120"/>
                    <a:pt x="14545" y="11959"/>
                    <a:pt x="16120" y="11878"/>
                  </a:cubicBezTo>
                  <a:cubicBezTo>
                    <a:pt x="17695" y="11797"/>
                    <a:pt x="19495" y="11797"/>
                    <a:pt x="21295" y="1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6720770" y="7705173"/>
              <a:ext cx="11841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643"/>
                    <a:pt x="-1585" y="11286"/>
                    <a:pt x="575" y="14886"/>
                  </a:cubicBezTo>
                  <a:cubicBezTo>
                    <a:pt x="2735" y="18486"/>
                    <a:pt x="11375" y="20043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6540939" y="7954946"/>
              <a:ext cx="820353" cy="4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20806"/>
                  </a:moveTo>
                  <a:cubicBezTo>
                    <a:pt x="1884" y="17566"/>
                    <a:pt x="3768" y="14326"/>
                    <a:pt x="6123" y="10546"/>
                  </a:cubicBezTo>
                  <a:cubicBezTo>
                    <a:pt x="8478" y="6766"/>
                    <a:pt x="11305" y="2446"/>
                    <a:pt x="13963" y="826"/>
                  </a:cubicBezTo>
                  <a:cubicBezTo>
                    <a:pt x="16621" y="-794"/>
                    <a:pt x="19110" y="286"/>
                    <a:pt x="21600" y="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6479604" y="8195193"/>
              <a:ext cx="127481" cy="22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16" fill="norm" stroke="1" extrusionOk="0">
                  <a:moveTo>
                    <a:pt x="16518" y="6023"/>
                  </a:moveTo>
                  <a:cubicBezTo>
                    <a:pt x="16518" y="4782"/>
                    <a:pt x="16518" y="3540"/>
                    <a:pt x="15882" y="2423"/>
                  </a:cubicBezTo>
                  <a:cubicBezTo>
                    <a:pt x="15247" y="1306"/>
                    <a:pt x="13976" y="313"/>
                    <a:pt x="12282" y="64"/>
                  </a:cubicBezTo>
                  <a:cubicBezTo>
                    <a:pt x="10588" y="-184"/>
                    <a:pt x="8471" y="313"/>
                    <a:pt x="6988" y="1182"/>
                  </a:cubicBezTo>
                  <a:cubicBezTo>
                    <a:pt x="5506" y="2050"/>
                    <a:pt x="4659" y="3292"/>
                    <a:pt x="4871" y="5030"/>
                  </a:cubicBezTo>
                  <a:cubicBezTo>
                    <a:pt x="5082" y="6768"/>
                    <a:pt x="6353" y="9002"/>
                    <a:pt x="8894" y="10740"/>
                  </a:cubicBezTo>
                  <a:cubicBezTo>
                    <a:pt x="11435" y="12478"/>
                    <a:pt x="15247" y="13719"/>
                    <a:pt x="17788" y="14837"/>
                  </a:cubicBezTo>
                  <a:cubicBezTo>
                    <a:pt x="20329" y="15954"/>
                    <a:pt x="21600" y="16947"/>
                    <a:pt x="20965" y="17940"/>
                  </a:cubicBezTo>
                  <a:cubicBezTo>
                    <a:pt x="20329" y="18933"/>
                    <a:pt x="17788" y="19926"/>
                    <a:pt x="15035" y="20547"/>
                  </a:cubicBezTo>
                  <a:cubicBezTo>
                    <a:pt x="12282" y="21168"/>
                    <a:pt x="9318" y="21416"/>
                    <a:pt x="6776" y="21416"/>
                  </a:cubicBezTo>
                  <a:cubicBezTo>
                    <a:pt x="4235" y="21416"/>
                    <a:pt x="2118" y="21168"/>
                    <a:pt x="1059" y="20423"/>
                  </a:cubicBezTo>
                  <a:cubicBezTo>
                    <a:pt x="0" y="19678"/>
                    <a:pt x="0" y="18437"/>
                    <a:pt x="0" y="17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6640608" y="8303187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6637375" y="8208009"/>
              <a:ext cx="26234" cy="5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018" fill="norm" stroke="1" extrusionOk="0">
                  <a:moveTo>
                    <a:pt x="2484" y="20018"/>
                  </a:moveTo>
                  <a:cubicBezTo>
                    <a:pt x="521" y="11918"/>
                    <a:pt x="-1443" y="3818"/>
                    <a:pt x="1502" y="1118"/>
                  </a:cubicBezTo>
                  <a:cubicBezTo>
                    <a:pt x="4448" y="-1582"/>
                    <a:pt x="12302" y="1118"/>
                    <a:pt x="20157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6720810" y="8251879"/>
              <a:ext cx="115611" cy="15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268" fill="norm" stroke="1" extrusionOk="0">
                  <a:moveTo>
                    <a:pt x="3577" y="1828"/>
                  </a:moveTo>
                  <a:cubicBezTo>
                    <a:pt x="3107" y="5428"/>
                    <a:pt x="2637" y="9028"/>
                    <a:pt x="1933" y="11908"/>
                  </a:cubicBezTo>
                  <a:cubicBezTo>
                    <a:pt x="1229" y="14788"/>
                    <a:pt x="290" y="16948"/>
                    <a:pt x="55" y="16948"/>
                  </a:cubicBezTo>
                  <a:cubicBezTo>
                    <a:pt x="-180" y="16948"/>
                    <a:pt x="290" y="14788"/>
                    <a:pt x="2403" y="11548"/>
                  </a:cubicBezTo>
                  <a:cubicBezTo>
                    <a:pt x="4516" y="8308"/>
                    <a:pt x="8272" y="3988"/>
                    <a:pt x="11559" y="1828"/>
                  </a:cubicBezTo>
                  <a:cubicBezTo>
                    <a:pt x="14846" y="-332"/>
                    <a:pt x="17664" y="-332"/>
                    <a:pt x="19307" y="568"/>
                  </a:cubicBezTo>
                  <a:cubicBezTo>
                    <a:pt x="20950" y="1468"/>
                    <a:pt x="21420" y="3268"/>
                    <a:pt x="21185" y="6868"/>
                  </a:cubicBezTo>
                  <a:cubicBezTo>
                    <a:pt x="20950" y="10468"/>
                    <a:pt x="20011" y="15868"/>
                    <a:pt x="19072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6903034" y="8167276"/>
              <a:ext cx="113250" cy="28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45" fill="norm" stroke="1" extrusionOk="0">
                  <a:moveTo>
                    <a:pt x="21271" y="2119"/>
                  </a:moveTo>
                  <a:cubicBezTo>
                    <a:pt x="19831" y="1171"/>
                    <a:pt x="18391" y="224"/>
                    <a:pt x="16711" y="34"/>
                  </a:cubicBezTo>
                  <a:cubicBezTo>
                    <a:pt x="15031" y="-155"/>
                    <a:pt x="13111" y="413"/>
                    <a:pt x="10231" y="2403"/>
                  </a:cubicBezTo>
                  <a:cubicBezTo>
                    <a:pt x="7351" y="4392"/>
                    <a:pt x="3511" y="7803"/>
                    <a:pt x="1591" y="10929"/>
                  </a:cubicBezTo>
                  <a:cubicBezTo>
                    <a:pt x="-329" y="14056"/>
                    <a:pt x="-329" y="16898"/>
                    <a:pt x="631" y="18603"/>
                  </a:cubicBezTo>
                  <a:cubicBezTo>
                    <a:pt x="1591" y="20308"/>
                    <a:pt x="3511" y="20877"/>
                    <a:pt x="5911" y="21161"/>
                  </a:cubicBezTo>
                  <a:cubicBezTo>
                    <a:pt x="8311" y="21445"/>
                    <a:pt x="11191" y="21445"/>
                    <a:pt x="14071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7023950" y="8126210"/>
              <a:ext cx="207006" cy="348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16822"/>
                  </a:moveTo>
                  <a:cubicBezTo>
                    <a:pt x="4000" y="14180"/>
                    <a:pt x="8000" y="11538"/>
                    <a:pt x="10533" y="9285"/>
                  </a:cubicBezTo>
                  <a:cubicBezTo>
                    <a:pt x="13067" y="7032"/>
                    <a:pt x="14133" y="5167"/>
                    <a:pt x="14800" y="3691"/>
                  </a:cubicBezTo>
                  <a:cubicBezTo>
                    <a:pt x="15467" y="2214"/>
                    <a:pt x="15733" y="1127"/>
                    <a:pt x="15200" y="505"/>
                  </a:cubicBezTo>
                  <a:cubicBezTo>
                    <a:pt x="14667" y="-117"/>
                    <a:pt x="13333" y="-272"/>
                    <a:pt x="11867" y="660"/>
                  </a:cubicBezTo>
                  <a:cubicBezTo>
                    <a:pt x="10400" y="1593"/>
                    <a:pt x="8800" y="3613"/>
                    <a:pt x="7467" y="6565"/>
                  </a:cubicBezTo>
                  <a:cubicBezTo>
                    <a:pt x="6133" y="9518"/>
                    <a:pt x="5067" y="13403"/>
                    <a:pt x="4533" y="15811"/>
                  </a:cubicBezTo>
                  <a:cubicBezTo>
                    <a:pt x="4000" y="18220"/>
                    <a:pt x="4000" y="19152"/>
                    <a:pt x="4400" y="19929"/>
                  </a:cubicBezTo>
                  <a:cubicBezTo>
                    <a:pt x="4800" y="20706"/>
                    <a:pt x="5600" y="21328"/>
                    <a:pt x="6400" y="21173"/>
                  </a:cubicBezTo>
                  <a:cubicBezTo>
                    <a:pt x="7200" y="21017"/>
                    <a:pt x="8000" y="20085"/>
                    <a:pt x="8933" y="18686"/>
                  </a:cubicBezTo>
                  <a:cubicBezTo>
                    <a:pt x="9867" y="17288"/>
                    <a:pt x="10933" y="15423"/>
                    <a:pt x="12000" y="14024"/>
                  </a:cubicBezTo>
                  <a:cubicBezTo>
                    <a:pt x="13067" y="12626"/>
                    <a:pt x="14133" y="11693"/>
                    <a:pt x="15200" y="11538"/>
                  </a:cubicBezTo>
                  <a:cubicBezTo>
                    <a:pt x="16267" y="11383"/>
                    <a:pt x="17333" y="12004"/>
                    <a:pt x="18400" y="13403"/>
                  </a:cubicBezTo>
                  <a:cubicBezTo>
                    <a:pt x="19467" y="14801"/>
                    <a:pt x="20533" y="16977"/>
                    <a:pt x="21600" y="19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7220055" y="8300631"/>
              <a:ext cx="118236" cy="1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581" y="13779"/>
                  </a:moveTo>
                  <a:cubicBezTo>
                    <a:pt x="122" y="11917"/>
                    <a:pt x="-338" y="10055"/>
                    <a:pt x="351" y="8379"/>
                  </a:cubicBezTo>
                  <a:cubicBezTo>
                    <a:pt x="1041" y="6703"/>
                    <a:pt x="2879" y="5214"/>
                    <a:pt x="4947" y="3538"/>
                  </a:cubicBezTo>
                  <a:cubicBezTo>
                    <a:pt x="7015" y="1862"/>
                    <a:pt x="9313" y="0"/>
                    <a:pt x="11151" y="0"/>
                  </a:cubicBezTo>
                  <a:cubicBezTo>
                    <a:pt x="12990" y="0"/>
                    <a:pt x="14368" y="1862"/>
                    <a:pt x="15977" y="4469"/>
                  </a:cubicBezTo>
                  <a:cubicBezTo>
                    <a:pt x="17585" y="7076"/>
                    <a:pt x="19424" y="10428"/>
                    <a:pt x="20343" y="13407"/>
                  </a:cubicBezTo>
                  <a:cubicBezTo>
                    <a:pt x="21262" y="16386"/>
                    <a:pt x="21262" y="18993"/>
                    <a:pt x="212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7430898" y="8198773"/>
              <a:ext cx="129731" cy="25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102" fill="norm" stroke="1" extrusionOk="0">
                  <a:moveTo>
                    <a:pt x="17348" y="2963"/>
                  </a:moveTo>
                  <a:cubicBezTo>
                    <a:pt x="16101" y="1680"/>
                    <a:pt x="14855" y="397"/>
                    <a:pt x="13194" y="76"/>
                  </a:cubicBezTo>
                  <a:cubicBezTo>
                    <a:pt x="11532" y="-245"/>
                    <a:pt x="9455" y="397"/>
                    <a:pt x="6755" y="2963"/>
                  </a:cubicBezTo>
                  <a:cubicBezTo>
                    <a:pt x="4055" y="5529"/>
                    <a:pt x="732" y="10020"/>
                    <a:pt x="109" y="13442"/>
                  </a:cubicBezTo>
                  <a:cubicBezTo>
                    <a:pt x="-514" y="16864"/>
                    <a:pt x="1563" y="19216"/>
                    <a:pt x="5509" y="20286"/>
                  </a:cubicBezTo>
                  <a:cubicBezTo>
                    <a:pt x="9455" y="21355"/>
                    <a:pt x="15271" y="21141"/>
                    <a:pt x="21086" y="20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7553838" y="8225861"/>
              <a:ext cx="161967" cy="42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04" fill="norm" stroke="1" extrusionOk="0">
                  <a:moveTo>
                    <a:pt x="9855" y="6630"/>
                  </a:moveTo>
                  <a:cubicBezTo>
                    <a:pt x="7529" y="9734"/>
                    <a:pt x="5203" y="12838"/>
                    <a:pt x="3874" y="15102"/>
                  </a:cubicBezTo>
                  <a:cubicBezTo>
                    <a:pt x="2545" y="17365"/>
                    <a:pt x="2212" y="18788"/>
                    <a:pt x="1714" y="19823"/>
                  </a:cubicBezTo>
                  <a:cubicBezTo>
                    <a:pt x="1215" y="20857"/>
                    <a:pt x="551" y="21504"/>
                    <a:pt x="218" y="21504"/>
                  </a:cubicBezTo>
                  <a:cubicBezTo>
                    <a:pt x="-114" y="21504"/>
                    <a:pt x="-114" y="20857"/>
                    <a:pt x="551" y="18270"/>
                  </a:cubicBezTo>
                  <a:cubicBezTo>
                    <a:pt x="1215" y="15684"/>
                    <a:pt x="2545" y="11157"/>
                    <a:pt x="3708" y="8182"/>
                  </a:cubicBezTo>
                  <a:cubicBezTo>
                    <a:pt x="4871" y="5207"/>
                    <a:pt x="5868" y="3784"/>
                    <a:pt x="6864" y="2749"/>
                  </a:cubicBezTo>
                  <a:cubicBezTo>
                    <a:pt x="7861" y="1715"/>
                    <a:pt x="8858" y="1068"/>
                    <a:pt x="10354" y="615"/>
                  </a:cubicBezTo>
                  <a:cubicBezTo>
                    <a:pt x="11849" y="163"/>
                    <a:pt x="13843" y="-96"/>
                    <a:pt x="15671" y="33"/>
                  </a:cubicBezTo>
                  <a:cubicBezTo>
                    <a:pt x="17498" y="163"/>
                    <a:pt x="19160" y="680"/>
                    <a:pt x="20157" y="1585"/>
                  </a:cubicBezTo>
                  <a:cubicBezTo>
                    <a:pt x="21154" y="2491"/>
                    <a:pt x="21486" y="3784"/>
                    <a:pt x="20323" y="5013"/>
                  </a:cubicBezTo>
                  <a:cubicBezTo>
                    <a:pt x="19160" y="6242"/>
                    <a:pt x="16501" y="7406"/>
                    <a:pt x="14508" y="8182"/>
                  </a:cubicBezTo>
                  <a:cubicBezTo>
                    <a:pt x="12514" y="8958"/>
                    <a:pt x="11185" y="9346"/>
                    <a:pt x="9191" y="9346"/>
                  </a:cubicBezTo>
                  <a:cubicBezTo>
                    <a:pt x="7197" y="9346"/>
                    <a:pt x="4538" y="8958"/>
                    <a:pt x="1880" y="8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7690965" y="8188032"/>
              <a:ext cx="112949" cy="27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19" fill="norm" stroke="1" extrusionOk="0">
                  <a:moveTo>
                    <a:pt x="0" y="2368"/>
                  </a:moveTo>
                  <a:cubicBezTo>
                    <a:pt x="1920" y="1583"/>
                    <a:pt x="3840" y="797"/>
                    <a:pt x="6480" y="306"/>
                  </a:cubicBezTo>
                  <a:cubicBezTo>
                    <a:pt x="9120" y="-185"/>
                    <a:pt x="12480" y="-381"/>
                    <a:pt x="15360" y="2074"/>
                  </a:cubicBezTo>
                  <a:cubicBezTo>
                    <a:pt x="18240" y="4528"/>
                    <a:pt x="20640" y="9634"/>
                    <a:pt x="21120" y="13266"/>
                  </a:cubicBezTo>
                  <a:cubicBezTo>
                    <a:pt x="21600" y="16899"/>
                    <a:pt x="20160" y="19059"/>
                    <a:pt x="18720" y="21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7821301" y="8126850"/>
              <a:ext cx="13583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600" fill="norm" stroke="1" extrusionOk="0">
                  <a:moveTo>
                    <a:pt x="0" y="0"/>
                  </a:moveTo>
                  <a:cubicBezTo>
                    <a:pt x="6171" y="1768"/>
                    <a:pt x="12343" y="3537"/>
                    <a:pt x="16200" y="5937"/>
                  </a:cubicBezTo>
                  <a:cubicBezTo>
                    <a:pt x="20057" y="8337"/>
                    <a:pt x="21600" y="11368"/>
                    <a:pt x="19671" y="14084"/>
                  </a:cubicBezTo>
                  <a:cubicBezTo>
                    <a:pt x="17743" y="16800"/>
                    <a:pt x="12343" y="19200"/>
                    <a:pt x="69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8334980" y="7987370"/>
              <a:ext cx="214672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857" y="4869"/>
                    <a:pt x="7714" y="-1303"/>
                    <a:pt x="11314" y="240"/>
                  </a:cubicBezTo>
                  <a:cubicBezTo>
                    <a:pt x="14914" y="1783"/>
                    <a:pt x="18257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8426982" y="8096182"/>
              <a:ext cx="237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6457"/>
                    <a:pt x="12077" y="11314"/>
                    <a:pt x="15677" y="7714"/>
                  </a:cubicBezTo>
                  <a:cubicBezTo>
                    <a:pt x="19277" y="4114"/>
                    <a:pt x="2043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9676676" y="7475168"/>
              <a:ext cx="734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5495"/>
                    <a:pt x="14400" y="10989"/>
                    <a:pt x="18000" y="14495"/>
                  </a:cubicBezTo>
                  <a:cubicBezTo>
                    <a:pt x="21600" y="18000"/>
                    <a:pt x="21600" y="19516"/>
                    <a:pt x="18000" y="20368"/>
                  </a:cubicBezTo>
                  <a:cubicBezTo>
                    <a:pt x="14400" y="21221"/>
                    <a:pt x="7200" y="214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9423671" y="7835510"/>
              <a:ext cx="1372365" cy="4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7" fill="norm" stroke="1" extrusionOk="0">
                  <a:moveTo>
                    <a:pt x="0" y="19440"/>
                  </a:moveTo>
                  <a:cubicBezTo>
                    <a:pt x="1408" y="20520"/>
                    <a:pt x="2816" y="21600"/>
                    <a:pt x="4344" y="19440"/>
                  </a:cubicBezTo>
                  <a:cubicBezTo>
                    <a:pt x="5873" y="17280"/>
                    <a:pt x="7522" y="11880"/>
                    <a:pt x="9171" y="8100"/>
                  </a:cubicBezTo>
                  <a:cubicBezTo>
                    <a:pt x="10820" y="4320"/>
                    <a:pt x="12469" y="2160"/>
                    <a:pt x="14098" y="1080"/>
                  </a:cubicBezTo>
                  <a:cubicBezTo>
                    <a:pt x="15727" y="0"/>
                    <a:pt x="17336" y="0"/>
                    <a:pt x="18543" y="0"/>
                  </a:cubicBezTo>
                  <a:cubicBezTo>
                    <a:pt x="19750" y="0"/>
                    <a:pt x="20554" y="0"/>
                    <a:pt x="20997" y="2700"/>
                  </a:cubicBezTo>
                  <a:cubicBezTo>
                    <a:pt x="21439" y="5400"/>
                    <a:pt x="21520" y="108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9301369" y="8106663"/>
              <a:ext cx="146662" cy="25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21035" fill="norm" stroke="1" extrusionOk="0">
                  <a:moveTo>
                    <a:pt x="18008" y="1038"/>
                  </a:moveTo>
                  <a:cubicBezTo>
                    <a:pt x="16592" y="402"/>
                    <a:pt x="15175" y="-233"/>
                    <a:pt x="12166" y="85"/>
                  </a:cubicBezTo>
                  <a:cubicBezTo>
                    <a:pt x="9156" y="402"/>
                    <a:pt x="4553" y="1673"/>
                    <a:pt x="2074" y="2838"/>
                  </a:cubicBezTo>
                  <a:cubicBezTo>
                    <a:pt x="-405" y="4002"/>
                    <a:pt x="-759" y="5061"/>
                    <a:pt x="1543" y="6543"/>
                  </a:cubicBezTo>
                  <a:cubicBezTo>
                    <a:pt x="3844" y="8026"/>
                    <a:pt x="8802" y="9932"/>
                    <a:pt x="11989" y="11202"/>
                  </a:cubicBezTo>
                  <a:cubicBezTo>
                    <a:pt x="15175" y="12473"/>
                    <a:pt x="16592" y="13108"/>
                    <a:pt x="18008" y="13955"/>
                  </a:cubicBezTo>
                  <a:cubicBezTo>
                    <a:pt x="19425" y="14802"/>
                    <a:pt x="20841" y="15861"/>
                    <a:pt x="20133" y="17238"/>
                  </a:cubicBezTo>
                  <a:cubicBezTo>
                    <a:pt x="19425" y="18614"/>
                    <a:pt x="16592" y="20308"/>
                    <a:pt x="13582" y="20838"/>
                  </a:cubicBezTo>
                  <a:cubicBezTo>
                    <a:pt x="10572" y="21367"/>
                    <a:pt x="7385" y="20732"/>
                    <a:pt x="4198" y="20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9485006" y="8195851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9485006" y="8119183"/>
              <a:ext cx="153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9570014" y="8155131"/>
              <a:ext cx="133874" cy="19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028" fill="norm" stroke="1" extrusionOk="0">
                  <a:moveTo>
                    <a:pt x="2295" y="4413"/>
                  </a:moveTo>
                  <a:cubicBezTo>
                    <a:pt x="1895" y="7182"/>
                    <a:pt x="1495" y="9951"/>
                    <a:pt x="1095" y="12028"/>
                  </a:cubicBezTo>
                  <a:cubicBezTo>
                    <a:pt x="695" y="14105"/>
                    <a:pt x="295" y="15489"/>
                    <a:pt x="95" y="15489"/>
                  </a:cubicBezTo>
                  <a:cubicBezTo>
                    <a:pt x="-105" y="15489"/>
                    <a:pt x="-105" y="14105"/>
                    <a:pt x="1295" y="11474"/>
                  </a:cubicBezTo>
                  <a:cubicBezTo>
                    <a:pt x="2695" y="8843"/>
                    <a:pt x="5495" y="4966"/>
                    <a:pt x="7895" y="2613"/>
                  </a:cubicBezTo>
                  <a:cubicBezTo>
                    <a:pt x="10295" y="259"/>
                    <a:pt x="12295" y="-572"/>
                    <a:pt x="14695" y="397"/>
                  </a:cubicBezTo>
                  <a:cubicBezTo>
                    <a:pt x="17095" y="1366"/>
                    <a:pt x="19895" y="4136"/>
                    <a:pt x="20695" y="7874"/>
                  </a:cubicBezTo>
                  <a:cubicBezTo>
                    <a:pt x="21495" y="11613"/>
                    <a:pt x="20295" y="16320"/>
                    <a:pt x="19095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9870623" y="8034847"/>
              <a:ext cx="12039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982"/>
                  </a:moveTo>
                  <a:cubicBezTo>
                    <a:pt x="18499" y="491"/>
                    <a:pt x="15799" y="0"/>
                    <a:pt x="13549" y="0"/>
                  </a:cubicBezTo>
                  <a:cubicBezTo>
                    <a:pt x="11299" y="0"/>
                    <a:pt x="9499" y="491"/>
                    <a:pt x="6799" y="2700"/>
                  </a:cubicBezTo>
                  <a:cubicBezTo>
                    <a:pt x="4099" y="4909"/>
                    <a:pt x="499" y="8836"/>
                    <a:pt x="49" y="12109"/>
                  </a:cubicBezTo>
                  <a:cubicBezTo>
                    <a:pt x="-401" y="15382"/>
                    <a:pt x="2299" y="18000"/>
                    <a:pt x="5449" y="19473"/>
                  </a:cubicBezTo>
                  <a:cubicBezTo>
                    <a:pt x="8599" y="20945"/>
                    <a:pt x="12199" y="21273"/>
                    <a:pt x="157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9983350" y="7983539"/>
              <a:ext cx="402850" cy="40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75" fill="norm" stroke="1" extrusionOk="0">
                  <a:moveTo>
                    <a:pt x="0" y="19437"/>
                  </a:moveTo>
                  <a:cubicBezTo>
                    <a:pt x="2597" y="16992"/>
                    <a:pt x="5195" y="14547"/>
                    <a:pt x="7109" y="11626"/>
                  </a:cubicBezTo>
                  <a:cubicBezTo>
                    <a:pt x="9023" y="8705"/>
                    <a:pt x="10253" y="5309"/>
                    <a:pt x="10868" y="3271"/>
                  </a:cubicBezTo>
                  <a:cubicBezTo>
                    <a:pt x="11484" y="1233"/>
                    <a:pt x="11484" y="554"/>
                    <a:pt x="11142" y="215"/>
                  </a:cubicBezTo>
                  <a:cubicBezTo>
                    <a:pt x="10800" y="-125"/>
                    <a:pt x="10116" y="-125"/>
                    <a:pt x="9296" y="690"/>
                  </a:cubicBezTo>
                  <a:cubicBezTo>
                    <a:pt x="8476" y="1505"/>
                    <a:pt x="7519" y="3135"/>
                    <a:pt x="6767" y="5717"/>
                  </a:cubicBezTo>
                  <a:cubicBezTo>
                    <a:pt x="6015" y="8298"/>
                    <a:pt x="5468" y="11830"/>
                    <a:pt x="5195" y="14071"/>
                  </a:cubicBezTo>
                  <a:cubicBezTo>
                    <a:pt x="4922" y="16313"/>
                    <a:pt x="4922" y="17264"/>
                    <a:pt x="5127" y="18011"/>
                  </a:cubicBezTo>
                  <a:cubicBezTo>
                    <a:pt x="5332" y="18758"/>
                    <a:pt x="5742" y="19301"/>
                    <a:pt x="6289" y="19573"/>
                  </a:cubicBezTo>
                  <a:cubicBezTo>
                    <a:pt x="6835" y="19845"/>
                    <a:pt x="7519" y="19845"/>
                    <a:pt x="8339" y="19166"/>
                  </a:cubicBezTo>
                  <a:cubicBezTo>
                    <a:pt x="9160" y="18486"/>
                    <a:pt x="10116" y="17128"/>
                    <a:pt x="10732" y="16109"/>
                  </a:cubicBezTo>
                  <a:cubicBezTo>
                    <a:pt x="11347" y="15090"/>
                    <a:pt x="11620" y="14411"/>
                    <a:pt x="11689" y="14411"/>
                  </a:cubicBezTo>
                  <a:cubicBezTo>
                    <a:pt x="11757" y="14411"/>
                    <a:pt x="11620" y="15090"/>
                    <a:pt x="11415" y="15905"/>
                  </a:cubicBezTo>
                  <a:cubicBezTo>
                    <a:pt x="11210" y="16720"/>
                    <a:pt x="10937" y="17671"/>
                    <a:pt x="11073" y="17875"/>
                  </a:cubicBezTo>
                  <a:cubicBezTo>
                    <a:pt x="11210" y="18079"/>
                    <a:pt x="11757" y="17535"/>
                    <a:pt x="12919" y="16381"/>
                  </a:cubicBezTo>
                  <a:cubicBezTo>
                    <a:pt x="14081" y="15226"/>
                    <a:pt x="15858" y="13460"/>
                    <a:pt x="17294" y="12441"/>
                  </a:cubicBezTo>
                  <a:cubicBezTo>
                    <a:pt x="18729" y="11422"/>
                    <a:pt x="19823" y="11150"/>
                    <a:pt x="20506" y="11422"/>
                  </a:cubicBezTo>
                  <a:cubicBezTo>
                    <a:pt x="21190" y="11694"/>
                    <a:pt x="21463" y="12509"/>
                    <a:pt x="21532" y="14275"/>
                  </a:cubicBezTo>
                  <a:cubicBezTo>
                    <a:pt x="21600" y="16041"/>
                    <a:pt x="21463" y="18758"/>
                    <a:pt x="21327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10538919" y="8075569"/>
              <a:ext cx="149780" cy="30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255" fill="norm" stroke="1" extrusionOk="0">
                  <a:moveTo>
                    <a:pt x="20019" y="369"/>
                  </a:moveTo>
                  <a:cubicBezTo>
                    <a:pt x="17859" y="12"/>
                    <a:pt x="15699" y="-345"/>
                    <a:pt x="12639" y="637"/>
                  </a:cubicBezTo>
                  <a:cubicBezTo>
                    <a:pt x="9579" y="1619"/>
                    <a:pt x="5619" y="3939"/>
                    <a:pt x="3099" y="6617"/>
                  </a:cubicBezTo>
                  <a:cubicBezTo>
                    <a:pt x="579" y="9295"/>
                    <a:pt x="-501" y="12329"/>
                    <a:pt x="219" y="14829"/>
                  </a:cubicBezTo>
                  <a:cubicBezTo>
                    <a:pt x="939" y="17328"/>
                    <a:pt x="3459" y="19291"/>
                    <a:pt x="7239" y="20273"/>
                  </a:cubicBezTo>
                  <a:cubicBezTo>
                    <a:pt x="11019" y="21255"/>
                    <a:pt x="16059" y="21255"/>
                    <a:pt x="21099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10780701" y="8149850"/>
              <a:ext cx="19933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92" y="2133"/>
                    <a:pt x="4985" y="4267"/>
                    <a:pt x="7892" y="7733"/>
                  </a:cubicBezTo>
                  <a:cubicBezTo>
                    <a:pt x="10800" y="11200"/>
                    <a:pt x="14123" y="16000"/>
                    <a:pt x="16477" y="18533"/>
                  </a:cubicBezTo>
                  <a:cubicBezTo>
                    <a:pt x="18831" y="21067"/>
                    <a:pt x="20215" y="213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10826702" y="8140675"/>
              <a:ext cx="168672" cy="22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21600" y="143"/>
                  </a:moveTo>
                  <a:cubicBezTo>
                    <a:pt x="19964" y="-99"/>
                    <a:pt x="18327" y="-342"/>
                    <a:pt x="15218" y="2206"/>
                  </a:cubicBezTo>
                  <a:cubicBezTo>
                    <a:pt x="12109" y="4755"/>
                    <a:pt x="7527" y="10094"/>
                    <a:pt x="4745" y="13734"/>
                  </a:cubicBezTo>
                  <a:cubicBezTo>
                    <a:pt x="1964" y="17375"/>
                    <a:pt x="982" y="19316"/>
                    <a:pt x="0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10711700" y="8080849"/>
              <a:ext cx="329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6" y="14400"/>
                    <a:pt x="9712" y="7200"/>
                    <a:pt x="13312" y="3600"/>
                  </a:cubicBezTo>
                  <a:cubicBezTo>
                    <a:pt x="16912" y="0"/>
                    <a:pt x="1925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11133375" y="8074684"/>
              <a:ext cx="97469" cy="305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317" fill="norm" stroke="1" extrusionOk="0">
                  <a:moveTo>
                    <a:pt x="0" y="431"/>
                  </a:moveTo>
                  <a:cubicBezTo>
                    <a:pt x="2769" y="74"/>
                    <a:pt x="5539" y="-283"/>
                    <a:pt x="9139" y="342"/>
                  </a:cubicBezTo>
                  <a:cubicBezTo>
                    <a:pt x="12739" y="967"/>
                    <a:pt x="17169" y="2573"/>
                    <a:pt x="19385" y="5162"/>
                  </a:cubicBezTo>
                  <a:cubicBezTo>
                    <a:pt x="21600" y="7750"/>
                    <a:pt x="21600" y="11320"/>
                    <a:pt x="19938" y="14087"/>
                  </a:cubicBezTo>
                  <a:cubicBezTo>
                    <a:pt x="18277" y="16854"/>
                    <a:pt x="14954" y="18818"/>
                    <a:pt x="11908" y="19889"/>
                  </a:cubicBezTo>
                  <a:cubicBezTo>
                    <a:pt x="8862" y="20960"/>
                    <a:pt x="6092" y="21138"/>
                    <a:pt x="3323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11271379" y="7988847"/>
              <a:ext cx="149217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0" y="0"/>
                  </a:moveTo>
                  <a:cubicBezTo>
                    <a:pt x="4320" y="488"/>
                    <a:pt x="8640" y="976"/>
                    <a:pt x="12600" y="2868"/>
                  </a:cubicBezTo>
                  <a:cubicBezTo>
                    <a:pt x="16560" y="4759"/>
                    <a:pt x="20160" y="8054"/>
                    <a:pt x="20880" y="10861"/>
                  </a:cubicBezTo>
                  <a:cubicBezTo>
                    <a:pt x="21600" y="13668"/>
                    <a:pt x="19440" y="15986"/>
                    <a:pt x="16560" y="17695"/>
                  </a:cubicBezTo>
                  <a:cubicBezTo>
                    <a:pt x="13680" y="19403"/>
                    <a:pt x="10080" y="20502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Drawing"/>
          <p:cNvGrpSpPr/>
          <p:nvPr/>
        </p:nvGrpSpPr>
        <p:grpSpPr>
          <a:xfrm>
            <a:off x="935892" y="367964"/>
            <a:ext cx="11789917" cy="8436534"/>
            <a:chOff x="0" y="0"/>
            <a:chExt cx="11789916" cy="8436534"/>
          </a:xfrm>
        </p:grpSpPr>
        <p:sp>
          <p:nvSpPr>
            <p:cNvPr id="252" name="Line"/>
            <p:cNvSpPr/>
            <p:nvPr/>
          </p:nvSpPr>
          <p:spPr>
            <a:xfrm>
              <a:off x="390630" y="78716"/>
              <a:ext cx="329316" cy="500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60" fill="norm" stroke="1" extrusionOk="0">
                  <a:moveTo>
                    <a:pt x="1486" y="5833"/>
                  </a:moveTo>
                  <a:cubicBezTo>
                    <a:pt x="984" y="8793"/>
                    <a:pt x="481" y="11754"/>
                    <a:pt x="230" y="14111"/>
                  </a:cubicBezTo>
                  <a:cubicBezTo>
                    <a:pt x="-21" y="16468"/>
                    <a:pt x="-21" y="18223"/>
                    <a:pt x="63" y="19484"/>
                  </a:cubicBezTo>
                  <a:cubicBezTo>
                    <a:pt x="146" y="20744"/>
                    <a:pt x="314" y="21512"/>
                    <a:pt x="398" y="21457"/>
                  </a:cubicBezTo>
                  <a:cubicBezTo>
                    <a:pt x="481" y="21402"/>
                    <a:pt x="481" y="20525"/>
                    <a:pt x="398" y="18497"/>
                  </a:cubicBezTo>
                  <a:cubicBezTo>
                    <a:pt x="314" y="16468"/>
                    <a:pt x="146" y="13289"/>
                    <a:pt x="63" y="10328"/>
                  </a:cubicBezTo>
                  <a:cubicBezTo>
                    <a:pt x="-21" y="7368"/>
                    <a:pt x="-21" y="4627"/>
                    <a:pt x="63" y="2982"/>
                  </a:cubicBezTo>
                  <a:cubicBezTo>
                    <a:pt x="146" y="1337"/>
                    <a:pt x="314" y="789"/>
                    <a:pt x="649" y="844"/>
                  </a:cubicBezTo>
                  <a:cubicBezTo>
                    <a:pt x="984" y="899"/>
                    <a:pt x="1486" y="1557"/>
                    <a:pt x="1988" y="2489"/>
                  </a:cubicBezTo>
                  <a:cubicBezTo>
                    <a:pt x="2491" y="3421"/>
                    <a:pt x="2993" y="4627"/>
                    <a:pt x="3495" y="5449"/>
                  </a:cubicBezTo>
                  <a:cubicBezTo>
                    <a:pt x="3998" y="6271"/>
                    <a:pt x="4500" y="6710"/>
                    <a:pt x="5253" y="6874"/>
                  </a:cubicBezTo>
                  <a:cubicBezTo>
                    <a:pt x="6007" y="7039"/>
                    <a:pt x="7012" y="6929"/>
                    <a:pt x="8435" y="6052"/>
                  </a:cubicBezTo>
                  <a:cubicBezTo>
                    <a:pt x="9858" y="5175"/>
                    <a:pt x="11700" y="3530"/>
                    <a:pt x="12872" y="2489"/>
                  </a:cubicBezTo>
                  <a:cubicBezTo>
                    <a:pt x="14044" y="1447"/>
                    <a:pt x="14546" y="1008"/>
                    <a:pt x="15216" y="625"/>
                  </a:cubicBezTo>
                  <a:cubicBezTo>
                    <a:pt x="15886" y="241"/>
                    <a:pt x="16723" y="-88"/>
                    <a:pt x="17309" y="22"/>
                  </a:cubicBezTo>
                  <a:cubicBezTo>
                    <a:pt x="17895" y="131"/>
                    <a:pt x="18230" y="680"/>
                    <a:pt x="18565" y="2653"/>
                  </a:cubicBezTo>
                  <a:cubicBezTo>
                    <a:pt x="18900" y="4627"/>
                    <a:pt x="19235" y="8026"/>
                    <a:pt x="19737" y="10657"/>
                  </a:cubicBezTo>
                  <a:cubicBezTo>
                    <a:pt x="20239" y="13289"/>
                    <a:pt x="20909" y="15153"/>
                    <a:pt x="21579" y="17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785899" y="321968"/>
              <a:ext cx="171690" cy="13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13" fill="norm" stroke="1" extrusionOk="0">
                  <a:moveTo>
                    <a:pt x="13718" y="8558"/>
                  </a:moveTo>
                  <a:cubicBezTo>
                    <a:pt x="13083" y="6521"/>
                    <a:pt x="12448" y="4483"/>
                    <a:pt x="11336" y="2853"/>
                  </a:cubicBezTo>
                  <a:cubicBezTo>
                    <a:pt x="10224" y="1223"/>
                    <a:pt x="8636" y="0"/>
                    <a:pt x="7207" y="0"/>
                  </a:cubicBezTo>
                  <a:cubicBezTo>
                    <a:pt x="5777" y="0"/>
                    <a:pt x="4507" y="1223"/>
                    <a:pt x="3236" y="4279"/>
                  </a:cubicBezTo>
                  <a:cubicBezTo>
                    <a:pt x="1966" y="7336"/>
                    <a:pt x="695" y="12226"/>
                    <a:pt x="218" y="15691"/>
                  </a:cubicBezTo>
                  <a:cubicBezTo>
                    <a:pt x="-258" y="19155"/>
                    <a:pt x="60" y="21192"/>
                    <a:pt x="1013" y="21396"/>
                  </a:cubicBezTo>
                  <a:cubicBezTo>
                    <a:pt x="1966" y="21600"/>
                    <a:pt x="3554" y="19970"/>
                    <a:pt x="5142" y="17525"/>
                  </a:cubicBezTo>
                  <a:cubicBezTo>
                    <a:pt x="6730" y="15079"/>
                    <a:pt x="8318" y="11819"/>
                    <a:pt x="9589" y="11208"/>
                  </a:cubicBezTo>
                  <a:cubicBezTo>
                    <a:pt x="10860" y="10596"/>
                    <a:pt x="11813" y="12634"/>
                    <a:pt x="12924" y="14264"/>
                  </a:cubicBezTo>
                  <a:cubicBezTo>
                    <a:pt x="14036" y="15894"/>
                    <a:pt x="15307" y="17117"/>
                    <a:pt x="16736" y="17525"/>
                  </a:cubicBezTo>
                  <a:cubicBezTo>
                    <a:pt x="18166" y="17932"/>
                    <a:pt x="19754" y="17525"/>
                    <a:pt x="21342" y="17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965254" y="314302"/>
              <a:ext cx="191649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1041913" y="285692"/>
              <a:ext cx="114990" cy="21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21600" y="1336"/>
                  </a:moveTo>
                  <a:cubicBezTo>
                    <a:pt x="18720" y="564"/>
                    <a:pt x="15840" y="-207"/>
                    <a:pt x="13680" y="50"/>
                  </a:cubicBezTo>
                  <a:cubicBezTo>
                    <a:pt x="11520" y="307"/>
                    <a:pt x="10080" y="1593"/>
                    <a:pt x="8160" y="4293"/>
                  </a:cubicBezTo>
                  <a:cubicBezTo>
                    <a:pt x="6240" y="6993"/>
                    <a:pt x="3840" y="11107"/>
                    <a:pt x="2400" y="14193"/>
                  </a:cubicBezTo>
                  <a:cubicBezTo>
                    <a:pt x="960" y="17279"/>
                    <a:pt x="480" y="19336"/>
                    <a:pt x="240" y="20364"/>
                  </a:cubicBezTo>
                  <a:cubicBezTo>
                    <a:pt x="0" y="21393"/>
                    <a:pt x="0" y="21393"/>
                    <a:pt x="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1172234" y="314302"/>
              <a:ext cx="22999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1202897" y="222311"/>
              <a:ext cx="15333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1287661" y="224385"/>
              <a:ext cx="175878" cy="175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06" fill="norm" stroke="1" extrusionOk="0">
                  <a:moveTo>
                    <a:pt x="885" y="7156"/>
                  </a:moveTo>
                  <a:cubicBezTo>
                    <a:pt x="885" y="10550"/>
                    <a:pt x="885" y="13944"/>
                    <a:pt x="885" y="16567"/>
                  </a:cubicBezTo>
                  <a:cubicBezTo>
                    <a:pt x="885" y="19190"/>
                    <a:pt x="885" y="21041"/>
                    <a:pt x="729" y="21196"/>
                  </a:cubicBezTo>
                  <a:cubicBezTo>
                    <a:pt x="572" y="21350"/>
                    <a:pt x="259" y="19807"/>
                    <a:pt x="103" y="17030"/>
                  </a:cubicBezTo>
                  <a:cubicBezTo>
                    <a:pt x="-54" y="14253"/>
                    <a:pt x="-54" y="10241"/>
                    <a:pt x="259" y="7464"/>
                  </a:cubicBezTo>
                  <a:cubicBezTo>
                    <a:pt x="572" y="4687"/>
                    <a:pt x="1198" y="3144"/>
                    <a:pt x="2294" y="3299"/>
                  </a:cubicBezTo>
                  <a:cubicBezTo>
                    <a:pt x="3389" y="3453"/>
                    <a:pt x="4955" y="5304"/>
                    <a:pt x="5894" y="7001"/>
                  </a:cubicBezTo>
                  <a:cubicBezTo>
                    <a:pt x="6833" y="8699"/>
                    <a:pt x="7146" y="10241"/>
                    <a:pt x="7459" y="11784"/>
                  </a:cubicBezTo>
                  <a:cubicBezTo>
                    <a:pt x="7772" y="13327"/>
                    <a:pt x="8085" y="14870"/>
                    <a:pt x="8242" y="14716"/>
                  </a:cubicBezTo>
                  <a:cubicBezTo>
                    <a:pt x="8398" y="14561"/>
                    <a:pt x="8398" y="12710"/>
                    <a:pt x="9024" y="10241"/>
                  </a:cubicBezTo>
                  <a:cubicBezTo>
                    <a:pt x="9650" y="7773"/>
                    <a:pt x="10903" y="4687"/>
                    <a:pt x="12155" y="2681"/>
                  </a:cubicBezTo>
                  <a:cubicBezTo>
                    <a:pt x="13407" y="676"/>
                    <a:pt x="14659" y="-250"/>
                    <a:pt x="15598" y="59"/>
                  </a:cubicBezTo>
                  <a:cubicBezTo>
                    <a:pt x="16537" y="367"/>
                    <a:pt x="17163" y="1910"/>
                    <a:pt x="17633" y="4379"/>
                  </a:cubicBezTo>
                  <a:cubicBezTo>
                    <a:pt x="18103" y="6847"/>
                    <a:pt x="18416" y="10241"/>
                    <a:pt x="19042" y="12556"/>
                  </a:cubicBezTo>
                  <a:cubicBezTo>
                    <a:pt x="19668" y="14870"/>
                    <a:pt x="20607" y="16104"/>
                    <a:pt x="21546" y="17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1533409" y="206979"/>
              <a:ext cx="160108" cy="173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03" fill="norm" stroke="1" extrusionOk="0">
                  <a:moveTo>
                    <a:pt x="3996" y="0"/>
                  </a:moveTo>
                  <a:cubicBezTo>
                    <a:pt x="2625" y="2817"/>
                    <a:pt x="1253" y="5635"/>
                    <a:pt x="568" y="8139"/>
                  </a:cubicBezTo>
                  <a:cubicBezTo>
                    <a:pt x="-118" y="10643"/>
                    <a:pt x="-118" y="12835"/>
                    <a:pt x="225" y="15026"/>
                  </a:cubicBezTo>
                  <a:cubicBezTo>
                    <a:pt x="568" y="17217"/>
                    <a:pt x="1253" y="19409"/>
                    <a:pt x="2453" y="20504"/>
                  </a:cubicBezTo>
                  <a:cubicBezTo>
                    <a:pt x="3653" y="21600"/>
                    <a:pt x="5368" y="21600"/>
                    <a:pt x="7253" y="19096"/>
                  </a:cubicBezTo>
                  <a:cubicBezTo>
                    <a:pt x="9139" y="16591"/>
                    <a:pt x="11196" y="11583"/>
                    <a:pt x="12225" y="7983"/>
                  </a:cubicBezTo>
                  <a:cubicBezTo>
                    <a:pt x="13253" y="4383"/>
                    <a:pt x="13253" y="2191"/>
                    <a:pt x="13253" y="2191"/>
                  </a:cubicBezTo>
                  <a:cubicBezTo>
                    <a:pt x="13253" y="2191"/>
                    <a:pt x="13253" y="4383"/>
                    <a:pt x="13768" y="7200"/>
                  </a:cubicBezTo>
                  <a:cubicBezTo>
                    <a:pt x="14282" y="10017"/>
                    <a:pt x="15311" y="13461"/>
                    <a:pt x="16682" y="15809"/>
                  </a:cubicBezTo>
                  <a:cubicBezTo>
                    <a:pt x="18053" y="18157"/>
                    <a:pt x="19768" y="19409"/>
                    <a:pt x="21482" y="2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1747177" y="221660"/>
              <a:ext cx="229979" cy="192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777"/>
                  </a:moveTo>
                  <a:cubicBezTo>
                    <a:pt x="720" y="4620"/>
                    <a:pt x="1440" y="7462"/>
                    <a:pt x="1800" y="10020"/>
                  </a:cubicBezTo>
                  <a:cubicBezTo>
                    <a:pt x="2160" y="12577"/>
                    <a:pt x="2160" y="14851"/>
                    <a:pt x="2160" y="15277"/>
                  </a:cubicBezTo>
                  <a:cubicBezTo>
                    <a:pt x="2160" y="15704"/>
                    <a:pt x="2160" y="14283"/>
                    <a:pt x="2280" y="12720"/>
                  </a:cubicBezTo>
                  <a:cubicBezTo>
                    <a:pt x="2400" y="11156"/>
                    <a:pt x="2640" y="9451"/>
                    <a:pt x="3240" y="7888"/>
                  </a:cubicBezTo>
                  <a:cubicBezTo>
                    <a:pt x="3840" y="6325"/>
                    <a:pt x="4800" y="4904"/>
                    <a:pt x="5640" y="4904"/>
                  </a:cubicBezTo>
                  <a:cubicBezTo>
                    <a:pt x="6480" y="4904"/>
                    <a:pt x="7200" y="6325"/>
                    <a:pt x="7680" y="7746"/>
                  </a:cubicBezTo>
                  <a:cubicBezTo>
                    <a:pt x="8160" y="9167"/>
                    <a:pt x="8400" y="10588"/>
                    <a:pt x="8880" y="10304"/>
                  </a:cubicBezTo>
                  <a:cubicBezTo>
                    <a:pt x="9360" y="10020"/>
                    <a:pt x="10080" y="8030"/>
                    <a:pt x="10800" y="6183"/>
                  </a:cubicBezTo>
                  <a:cubicBezTo>
                    <a:pt x="11520" y="4335"/>
                    <a:pt x="12240" y="2630"/>
                    <a:pt x="13200" y="1493"/>
                  </a:cubicBezTo>
                  <a:cubicBezTo>
                    <a:pt x="14160" y="356"/>
                    <a:pt x="15360" y="-212"/>
                    <a:pt x="16320" y="72"/>
                  </a:cubicBezTo>
                  <a:cubicBezTo>
                    <a:pt x="17280" y="356"/>
                    <a:pt x="18000" y="1493"/>
                    <a:pt x="18840" y="5188"/>
                  </a:cubicBezTo>
                  <a:cubicBezTo>
                    <a:pt x="19680" y="8883"/>
                    <a:pt x="20640" y="15135"/>
                    <a:pt x="21600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2703311" y="53661"/>
              <a:ext cx="147759" cy="461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423" fill="norm" stroke="1" extrusionOk="0">
                  <a:moveTo>
                    <a:pt x="10186" y="0"/>
                  </a:moveTo>
                  <a:cubicBezTo>
                    <a:pt x="8722" y="4629"/>
                    <a:pt x="7257" y="9257"/>
                    <a:pt x="5976" y="12165"/>
                  </a:cubicBezTo>
                  <a:cubicBezTo>
                    <a:pt x="4694" y="15073"/>
                    <a:pt x="3596" y="16259"/>
                    <a:pt x="2315" y="17565"/>
                  </a:cubicBezTo>
                  <a:cubicBezTo>
                    <a:pt x="1033" y="18870"/>
                    <a:pt x="-431" y="20295"/>
                    <a:pt x="118" y="20947"/>
                  </a:cubicBezTo>
                  <a:cubicBezTo>
                    <a:pt x="667" y="21600"/>
                    <a:pt x="3230" y="21481"/>
                    <a:pt x="7074" y="21185"/>
                  </a:cubicBezTo>
                  <a:cubicBezTo>
                    <a:pt x="10918" y="20888"/>
                    <a:pt x="16044" y="20413"/>
                    <a:pt x="21169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2950726" y="375629"/>
              <a:ext cx="1" cy="9199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2966058" y="252975"/>
              <a:ext cx="7666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3111710" y="38329"/>
              <a:ext cx="5111" cy="41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667"/>
                    <a:pt x="21600" y="9333"/>
                    <a:pt x="21600" y="12933"/>
                  </a:cubicBezTo>
                  <a:cubicBezTo>
                    <a:pt x="21600" y="16533"/>
                    <a:pt x="10800" y="19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3111103" y="245309"/>
              <a:ext cx="115597" cy="17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55" fill="norm" stroke="1" extrusionOk="0">
                  <a:moveTo>
                    <a:pt x="18425" y="0"/>
                  </a:moveTo>
                  <a:cubicBezTo>
                    <a:pt x="13729" y="1906"/>
                    <a:pt x="9033" y="3812"/>
                    <a:pt x="5746" y="6829"/>
                  </a:cubicBezTo>
                  <a:cubicBezTo>
                    <a:pt x="2459" y="9847"/>
                    <a:pt x="581" y="13976"/>
                    <a:pt x="112" y="16835"/>
                  </a:cubicBezTo>
                  <a:cubicBezTo>
                    <a:pt x="-358" y="19694"/>
                    <a:pt x="581" y="21282"/>
                    <a:pt x="4338" y="21441"/>
                  </a:cubicBezTo>
                  <a:cubicBezTo>
                    <a:pt x="8094" y="21600"/>
                    <a:pt x="14668" y="20329"/>
                    <a:pt x="21242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3292653" y="256702"/>
              <a:ext cx="110363" cy="18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13" fill="norm" stroke="1" extrusionOk="0">
                  <a:moveTo>
                    <a:pt x="584" y="8445"/>
                  </a:moveTo>
                  <a:cubicBezTo>
                    <a:pt x="3038" y="8149"/>
                    <a:pt x="5493" y="7853"/>
                    <a:pt x="7211" y="6965"/>
                  </a:cubicBezTo>
                  <a:cubicBezTo>
                    <a:pt x="8929" y="6078"/>
                    <a:pt x="9911" y="4598"/>
                    <a:pt x="10647" y="3119"/>
                  </a:cubicBezTo>
                  <a:cubicBezTo>
                    <a:pt x="11384" y="1639"/>
                    <a:pt x="11875" y="160"/>
                    <a:pt x="10893" y="12"/>
                  </a:cubicBezTo>
                  <a:cubicBezTo>
                    <a:pt x="9911" y="-136"/>
                    <a:pt x="7457" y="1048"/>
                    <a:pt x="5247" y="4006"/>
                  </a:cubicBezTo>
                  <a:cubicBezTo>
                    <a:pt x="3038" y="6965"/>
                    <a:pt x="1075" y="11700"/>
                    <a:pt x="338" y="14806"/>
                  </a:cubicBezTo>
                  <a:cubicBezTo>
                    <a:pt x="-398" y="17913"/>
                    <a:pt x="93" y="19393"/>
                    <a:pt x="1566" y="20280"/>
                  </a:cubicBezTo>
                  <a:cubicBezTo>
                    <a:pt x="3038" y="21168"/>
                    <a:pt x="5493" y="21464"/>
                    <a:pt x="8929" y="20576"/>
                  </a:cubicBezTo>
                  <a:cubicBezTo>
                    <a:pt x="12366" y="19689"/>
                    <a:pt x="16784" y="17617"/>
                    <a:pt x="21202" y="15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3472008" y="61327"/>
              <a:ext cx="7667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40"/>
                    <a:pt x="7200" y="7879"/>
                    <a:pt x="3600" y="11479"/>
                  </a:cubicBezTo>
                  <a:cubicBezTo>
                    <a:pt x="0" y="15079"/>
                    <a:pt x="0" y="183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3556333" y="321968"/>
              <a:ext cx="7667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3563999" y="214645"/>
              <a:ext cx="15333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656600" y="99656"/>
              <a:ext cx="137377" cy="36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3505" y="0"/>
                  </a:moveTo>
                  <a:cubicBezTo>
                    <a:pt x="3105" y="4200"/>
                    <a:pt x="2705" y="8400"/>
                    <a:pt x="2305" y="11100"/>
                  </a:cubicBezTo>
                  <a:cubicBezTo>
                    <a:pt x="1905" y="13800"/>
                    <a:pt x="1505" y="15000"/>
                    <a:pt x="1105" y="15975"/>
                  </a:cubicBezTo>
                  <a:cubicBezTo>
                    <a:pt x="705" y="16950"/>
                    <a:pt x="305" y="17700"/>
                    <a:pt x="105" y="17700"/>
                  </a:cubicBezTo>
                  <a:cubicBezTo>
                    <a:pt x="-95" y="17700"/>
                    <a:pt x="-95" y="16950"/>
                    <a:pt x="905" y="15975"/>
                  </a:cubicBezTo>
                  <a:cubicBezTo>
                    <a:pt x="1905" y="15000"/>
                    <a:pt x="3905" y="13800"/>
                    <a:pt x="5905" y="13125"/>
                  </a:cubicBezTo>
                  <a:cubicBezTo>
                    <a:pt x="7905" y="12450"/>
                    <a:pt x="9905" y="12300"/>
                    <a:pt x="11505" y="12525"/>
                  </a:cubicBezTo>
                  <a:cubicBezTo>
                    <a:pt x="13105" y="12750"/>
                    <a:pt x="14305" y="13350"/>
                    <a:pt x="15305" y="14625"/>
                  </a:cubicBezTo>
                  <a:cubicBezTo>
                    <a:pt x="16305" y="15900"/>
                    <a:pt x="17105" y="17850"/>
                    <a:pt x="18105" y="19125"/>
                  </a:cubicBezTo>
                  <a:cubicBezTo>
                    <a:pt x="19105" y="20400"/>
                    <a:pt x="20305" y="21000"/>
                    <a:pt x="215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3826237" y="288749"/>
              <a:ext cx="81877" cy="14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6" h="21150" fill="norm" stroke="1" extrusionOk="0">
                  <a:moveTo>
                    <a:pt x="14850" y="9474"/>
                  </a:moveTo>
                  <a:cubicBezTo>
                    <a:pt x="16121" y="7579"/>
                    <a:pt x="17391" y="5684"/>
                    <a:pt x="18027" y="3789"/>
                  </a:cubicBezTo>
                  <a:cubicBezTo>
                    <a:pt x="18662" y="1895"/>
                    <a:pt x="18662" y="0"/>
                    <a:pt x="17074" y="0"/>
                  </a:cubicBezTo>
                  <a:cubicBezTo>
                    <a:pt x="15485" y="0"/>
                    <a:pt x="12309" y="1895"/>
                    <a:pt x="9132" y="4737"/>
                  </a:cubicBezTo>
                  <a:cubicBezTo>
                    <a:pt x="5956" y="7579"/>
                    <a:pt x="2779" y="11368"/>
                    <a:pt x="1191" y="14211"/>
                  </a:cubicBezTo>
                  <a:cubicBezTo>
                    <a:pt x="-397" y="17053"/>
                    <a:pt x="-397" y="18947"/>
                    <a:pt x="1191" y="20084"/>
                  </a:cubicBezTo>
                  <a:cubicBezTo>
                    <a:pt x="2779" y="21221"/>
                    <a:pt x="5956" y="21600"/>
                    <a:pt x="9768" y="20463"/>
                  </a:cubicBezTo>
                  <a:cubicBezTo>
                    <a:pt x="13579" y="19326"/>
                    <a:pt x="18027" y="16674"/>
                    <a:pt x="19615" y="14211"/>
                  </a:cubicBezTo>
                  <a:cubicBezTo>
                    <a:pt x="21203" y="11747"/>
                    <a:pt x="19932" y="9474"/>
                    <a:pt x="18662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3989143" y="293380"/>
              <a:ext cx="61751" cy="14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140" fill="norm" stroke="1" extrusionOk="0">
                  <a:moveTo>
                    <a:pt x="11770" y="4166"/>
                  </a:moveTo>
                  <a:cubicBezTo>
                    <a:pt x="12634" y="2304"/>
                    <a:pt x="13498" y="442"/>
                    <a:pt x="12202" y="69"/>
                  </a:cubicBezTo>
                  <a:cubicBezTo>
                    <a:pt x="10906" y="-303"/>
                    <a:pt x="7450" y="814"/>
                    <a:pt x="4858" y="3421"/>
                  </a:cubicBezTo>
                  <a:cubicBezTo>
                    <a:pt x="2266" y="6028"/>
                    <a:pt x="538" y="10125"/>
                    <a:pt x="106" y="13104"/>
                  </a:cubicBezTo>
                  <a:cubicBezTo>
                    <a:pt x="-326" y="16083"/>
                    <a:pt x="538" y="17945"/>
                    <a:pt x="3130" y="19249"/>
                  </a:cubicBezTo>
                  <a:cubicBezTo>
                    <a:pt x="5722" y="20552"/>
                    <a:pt x="10042" y="21297"/>
                    <a:pt x="13930" y="21111"/>
                  </a:cubicBezTo>
                  <a:cubicBezTo>
                    <a:pt x="17818" y="20925"/>
                    <a:pt x="21274" y="19807"/>
                    <a:pt x="20842" y="16642"/>
                  </a:cubicBezTo>
                  <a:cubicBezTo>
                    <a:pt x="20410" y="13476"/>
                    <a:pt x="16090" y="8263"/>
                    <a:pt x="11770" y="3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4125847" y="14131"/>
              <a:ext cx="197079" cy="458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290" fill="norm" stroke="1" extrusionOk="0">
                  <a:moveTo>
                    <a:pt x="10558" y="14297"/>
                  </a:moveTo>
                  <a:cubicBezTo>
                    <a:pt x="8896" y="14297"/>
                    <a:pt x="7235" y="14297"/>
                    <a:pt x="5435" y="15069"/>
                  </a:cubicBezTo>
                  <a:cubicBezTo>
                    <a:pt x="3635" y="15840"/>
                    <a:pt x="1696" y="17383"/>
                    <a:pt x="727" y="18570"/>
                  </a:cubicBezTo>
                  <a:cubicBezTo>
                    <a:pt x="-242" y="19756"/>
                    <a:pt x="-242" y="20587"/>
                    <a:pt x="727" y="21003"/>
                  </a:cubicBezTo>
                  <a:cubicBezTo>
                    <a:pt x="1696" y="21418"/>
                    <a:pt x="3635" y="21418"/>
                    <a:pt x="5573" y="20765"/>
                  </a:cubicBezTo>
                  <a:cubicBezTo>
                    <a:pt x="7512" y="20113"/>
                    <a:pt x="9450" y="18807"/>
                    <a:pt x="11804" y="16849"/>
                  </a:cubicBezTo>
                  <a:cubicBezTo>
                    <a:pt x="14158" y="14891"/>
                    <a:pt x="16927" y="12280"/>
                    <a:pt x="18589" y="9728"/>
                  </a:cubicBezTo>
                  <a:cubicBezTo>
                    <a:pt x="20250" y="7176"/>
                    <a:pt x="20804" y="4684"/>
                    <a:pt x="20943" y="2963"/>
                  </a:cubicBezTo>
                  <a:cubicBezTo>
                    <a:pt x="21081" y="1242"/>
                    <a:pt x="20804" y="293"/>
                    <a:pt x="20250" y="55"/>
                  </a:cubicBezTo>
                  <a:cubicBezTo>
                    <a:pt x="19696" y="-182"/>
                    <a:pt x="18866" y="293"/>
                    <a:pt x="18173" y="2370"/>
                  </a:cubicBezTo>
                  <a:cubicBezTo>
                    <a:pt x="17481" y="4447"/>
                    <a:pt x="16927" y="8126"/>
                    <a:pt x="17481" y="11330"/>
                  </a:cubicBezTo>
                  <a:cubicBezTo>
                    <a:pt x="18035" y="14534"/>
                    <a:pt x="19696" y="17264"/>
                    <a:pt x="21358" y="19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5099022" y="93208"/>
              <a:ext cx="190467" cy="355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16" fill="norm" stroke="1" extrusionOk="0">
                  <a:moveTo>
                    <a:pt x="4911" y="3144"/>
                  </a:moveTo>
                  <a:cubicBezTo>
                    <a:pt x="6900" y="4216"/>
                    <a:pt x="8890" y="5289"/>
                    <a:pt x="11163" y="5825"/>
                  </a:cubicBezTo>
                  <a:cubicBezTo>
                    <a:pt x="13437" y="6361"/>
                    <a:pt x="15995" y="6361"/>
                    <a:pt x="17842" y="5672"/>
                  </a:cubicBezTo>
                  <a:cubicBezTo>
                    <a:pt x="19690" y="4982"/>
                    <a:pt x="20827" y="3604"/>
                    <a:pt x="21111" y="2531"/>
                  </a:cubicBezTo>
                  <a:cubicBezTo>
                    <a:pt x="21395" y="1459"/>
                    <a:pt x="20827" y="693"/>
                    <a:pt x="19832" y="310"/>
                  </a:cubicBezTo>
                  <a:cubicBezTo>
                    <a:pt x="18837" y="-73"/>
                    <a:pt x="17416" y="-73"/>
                    <a:pt x="15995" y="157"/>
                  </a:cubicBezTo>
                  <a:cubicBezTo>
                    <a:pt x="14574" y="387"/>
                    <a:pt x="13153" y="846"/>
                    <a:pt x="12158" y="1459"/>
                  </a:cubicBezTo>
                  <a:cubicBezTo>
                    <a:pt x="11163" y="2072"/>
                    <a:pt x="10595" y="2838"/>
                    <a:pt x="10879" y="3527"/>
                  </a:cubicBezTo>
                  <a:cubicBezTo>
                    <a:pt x="11163" y="4216"/>
                    <a:pt x="12300" y="4829"/>
                    <a:pt x="14006" y="5442"/>
                  </a:cubicBezTo>
                  <a:cubicBezTo>
                    <a:pt x="15711" y="6055"/>
                    <a:pt x="17984" y="6667"/>
                    <a:pt x="18553" y="7280"/>
                  </a:cubicBezTo>
                  <a:cubicBezTo>
                    <a:pt x="19121" y="7893"/>
                    <a:pt x="17984" y="8506"/>
                    <a:pt x="15142" y="9578"/>
                  </a:cubicBezTo>
                  <a:cubicBezTo>
                    <a:pt x="12300" y="10650"/>
                    <a:pt x="7753" y="12182"/>
                    <a:pt x="4911" y="13484"/>
                  </a:cubicBezTo>
                  <a:cubicBezTo>
                    <a:pt x="2069" y="14787"/>
                    <a:pt x="932" y="15859"/>
                    <a:pt x="363" y="17008"/>
                  </a:cubicBezTo>
                  <a:cubicBezTo>
                    <a:pt x="-205" y="18157"/>
                    <a:pt x="-205" y="19382"/>
                    <a:pt x="1074" y="20225"/>
                  </a:cubicBezTo>
                  <a:cubicBezTo>
                    <a:pt x="2353" y="21067"/>
                    <a:pt x="4911" y="21527"/>
                    <a:pt x="8321" y="21221"/>
                  </a:cubicBezTo>
                  <a:cubicBezTo>
                    <a:pt x="11732" y="20914"/>
                    <a:pt x="15995" y="19842"/>
                    <a:pt x="20258" y="18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356191" y="269584"/>
              <a:ext cx="107298" cy="17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136" fill="norm" stroke="1" extrusionOk="0">
                  <a:moveTo>
                    <a:pt x="17987" y="3653"/>
                  </a:moveTo>
                  <a:cubicBezTo>
                    <a:pt x="16023" y="2382"/>
                    <a:pt x="14059" y="1112"/>
                    <a:pt x="11850" y="476"/>
                  </a:cubicBezTo>
                  <a:cubicBezTo>
                    <a:pt x="9641" y="-159"/>
                    <a:pt x="7187" y="-159"/>
                    <a:pt x="5223" y="476"/>
                  </a:cubicBezTo>
                  <a:cubicBezTo>
                    <a:pt x="3259" y="1112"/>
                    <a:pt x="1787" y="2382"/>
                    <a:pt x="805" y="3970"/>
                  </a:cubicBezTo>
                  <a:cubicBezTo>
                    <a:pt x="-177" y="5559"/>
                    <a:pt x="-668" y="7465"/>
                    <a:pt x="1787" y="9053"/>
                  </a:cubicBezTo>
                  <a:cubicBezTo>
                    <a:pt x="4241" y="10641"/>
                    <a:pt x="9641" y="11912"/>
                    <a:pt x="13323" y="13023"/>
                  </a:cubicBezTo>
                  <a:cubicBezTo>
                    <a:pt x="17005" y="14135"/>
                    <a:pt x="18968" y="15088"/>
                    <a:pt x="19950" y="16359"/>
                  </a:cubicBezTo>
                  <a:cubicBezTo>
                    <a:pt x="20932" y="17629"/>
                    <a:pt x="20932" y="19217"/>
                    <a:pt x="19214" y="20170"/>
                  </a:cubicBezTo>
                  <a:cubicBezTo>
                    <a:pt x="17496" y="21123"/>
                    <a:pt x="14059" y="21441"/>
                    <a:pt x="12341" y="20806"/>
                  </a:cubicBezTo>
                  <a:cubicBezTo>
                    <a:pt x="10623" y="20170"/>
                    <a:pt x="10623" y="18582"/>
                    <a:pt x="11605" y="17153"/>
                  </a:cubicBezTo>
                  <a:cubicBezTo>
                    <a:pt x="12587" y="15723"/>
                    <a:pt x="14550" y="14453"/>
                    <a:pt x="16514" y="13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5592463" y="61327"/>
              <a:ext cx="102661" cy="36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471" fill="norm" stroke="1" extrusionOk="0">
                  <a:moveTo>
                    <a:pt x="21165" y="0"/>
                  </a:moveTo>
                  <a:cubicBezTo>
                    <a:pt x="15897" y="2400"/>
                    <a:pt x="10628" y="4800"/>
                    <a:pt x="6941" y="7650"/>
                  </a:cubicBezTo>
                  <a:cubicBezTo>
                    <a:pt x="3253" y="10500"/>
                    <a:pt x="1145" y="13800"/>
                    <a:pt x="355" y="16200"/>
                  </a:cubicBezTo>
                  <a:cubicBezTo>
                    <a:pt x="-435" y="18600"/>
                    <a:pt x="92" y="20100"/>
                    <a:pt x="1936" y="20850"/>
                  </a:cubicBezTo>
                  <a:cubicBezTo>
                    <a:pt x="3780" y="21600"/>
                    <a:pt x="6941" y="21600"/>
                    <a:pt x="9311" y="21225"/>
                  </a:cubicBezTo>
                  <a:cubicBezTo>
                    <a:pt x="11682" y="20850"/>
                    <a:pt x="13263" y="20100"/>
                    <a:pt x="13789" y="19125"/>
                  </a:cubicBezTo>
                  <a:cubicBezTo>
                    <a:pt x="14316" y="18150"/>
                    <a:pt x="13789" y="16950"/>
                    <a:pt x="13263" y="15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5566006" y="206979"/>
              <a:ext cx="244107" cy="18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61" fill="norm" stroke="1" extrusionOk="0">
                  <a:moveTo>
                    <a:pt x="3269" y="9632"/>
                  </a:moveTo>
                  <a:cubicBezTo>
                    <a:pt x="1694" y="9341"/>
                    <a:pt x="119" y="9049"/>
                    <a:pt x="7" y="8903"/>
                  </a:cubicBezTo>
                  <a:cubicBezTo>
                    <a:pt x="-106" y="8757"/>
                    <a:pt x="1244" y="8757"/>
                    <a:pt x="3831" y="8611"/>
                  </a:cubicBezTo>
                  <a:cubicBezTo>
                    <a:pt x="6419" y="8465"/>
                    <a:pt x="10244" y="8173"/>
                    <a:pt x="12719" y="8903"/>
                  </a:cubicBezTo>
                  <a:cubicBezTo>
                    <a:pt x="15194" y="9632"/>
                    <a:pt x="16319" y="11384"/>
                    <a:pt x="16881" y="12989"/>
                  </a:cubicBezTo>
                  <a:cubicBezTo>
                    <a:pt x="17444" y="14595"/>
                    <a:pt x="17444" y="16054"/>
                    <a:pt x="17219" y="17805"/>
                  </a:cubicBezTo>
                  <a:cubicBezTo>
                    <a:pt x="16994" y="19557"/>
                    <a:pt x="16544" y="21600"/>
                    <a:pt x="16319" y="21454"/>
                  </a:cubicBezTo>
                  <a:cubicBezTo>
                    <a:pt x="16094" y="21308"/>
                    <a:pt x="16094" y="18973"/>
                    <a:pt x="16994" y="15032"/>
                  </a:cubicBezTo>
                  <a:cubicBezTo>
                    <a:pt x="17894" y="11092"/>
                    <a:pt x="19694" y="5546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5867298" y="0"/>
              <a:ext cx="740070" cy="43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92" fill="norm" stroke="1" extrusionOk="0">
                  <a:moveTo>
                    <a:pt x="344" y="10673"/>
                  </a:moveTo>
                  <a:cubicBezTo>
                    <a:pt x="344" y="13087"/>
                    <a:pt x="344" y="15501"/>
                    <a:pt x="270" y="17026"/>
                  </a:cubicBezTo>
                  <a:cubicBezTo>
                    <a:pt x="195" y="18551"/>
                    <a:pt x="46" y="19186"/>
                    <a:pt x="9" y="19186"/>
                  </a:cubicBezTo>
                  <a:cubicBezTo>
                    <a:pt x="-28" y="19186"/>
                    <a:pt x="46" y="18551"/>
                    <a:pt x="307" y="17598"/>
                  </a:cubicBezTo>
                  <a:cubicBezTo>
                    <a:pt x="568" y="16645"/>
                    <a:pt x="1015" y="15374"/>
                    <a:pt x="1350" y="14485"/>
                  </a:cubicBezTo>
                  <a:cubicBezTo>
                    <a:pt x="1685" y="13595"/>
                    <a:pt x="1909" y="13087"/>
                    <a:pt x="2058" y="13151"/>
                  </a:cubicBezTo>
                  <a:cubicBezTo>
                    <a:pt x="2206" y="13214"/>
                    <a:pt x="2281" y="13849"/>
                    <a:pt x="2281" y="14548"/>
                  </a:cubicBezTo>
                  <a:cubicBezTo>
                    <a:pt x="2281" y="15247"/>
                    <a:pt x="2206" y="16009"/>
                    <a:pt x="2355" y="16200"/>
                  </a:cubicBezTo>
                  <a:cubicBezTo>
                    <a:pt x="2504" y="16391"/>
                    <a:pt x="2877" y="16009"/>
                    <a:pt x="3212" y="15501"/>
                  </a:cubicBezTo>
                  <a:cubicBezTo>
                    <a:pt x="3547" y="14993"/>
                    <a:pt x="3845" y="14358"/>
                    <a:pt x="4143" y="13849"/>
                  </a:cubicBezTo>
                  <a:cubicBezTo>
                    <a:pt x="4441" y="13341"/>
                    <a:pt x="4739" y="12960"/>
                    <a:pt x="5000" y="13024"/>
                  </a:cubicBezTo>
                  <a:cubicBezTo>
                    <a:pt x="5260" y="13087"/>
                    <a:pt x="5484" y="13595"/>
                    <a:pt x="5595" y="14167"/>
                  </a:cubicBezTo>
                  <a:cubicBezTo>
                    <a:pt x="5707" y="14739"/>
                    <a:pt x="5707" y="15374"/>
                    <a:pt x="5744" y="16200"/>
                  </a:cubicBezTo>
                  <a:cubicBezTo>
                    <a:pt x="5782" y="17026"/>
                    <a:pt x="5856" y="18042"/>
                    <a:pt x="6080" y="18614"/>
                  </a:cubicBezTo>
                  <a:cubicBezTo>
                    <a:pt x="6303" y="19186"/>
                    <a:pt x="6675" y="19313"/>
                    <a:pt x="7048" y="19249"/>
                  </a:cubicBezTo>
                  <a:cubicBezTo>
                    <a:pt x="7420" y="19186"/>
                    <a:pt x="7793" y="18932"/>
                    <a:pt x="8128" y="18487"/>
                  </a:cubicBezTo>
                  <a:cubicBezTo>
                    <a:pt x="8463" y="18042"/>
                    <a:pt x="8761" y="17407"/>
                    <a:pt x="8947" y="16708"/>
                  </a:cubicBezTo>
                  <a:cubicBezTo>
                    <a:pt x="9133" y="16009"/>
                    <a:pt x="9208" y="15247"/>
                    <a:pt x="9133" y="14612"/>
                  </a:cubicBezTo>
                  <a:cubicBezTo>
                    <a:pt x="9059" y="13976"/>
                    <a:pt x="8835" y="13468"/>
                    <a:pt x="8575" y="13468"/>
                  </a:cubicBezTo>
                  <a:cubicBezTo>
                    <a:pt x="8314" y="13468"/>
                    <a:pt x="8016" y="13976"/>
                    <a:pt x="7793" y="14612"/>
                  </a:cubicBezTo>
                  <a:cubicBezTo>
                    <a:pt x="7569" y="15247"/>
                    <a:pt x="7420" y="16009"/>
                    <a:pt x="7383" y="16708"/>
                  </a:cubicBezTo>
                  <a:cubicBezTo>
                    <a:pt x="7346" y="17407"/>
                    <a:pt x="7420" y="18042"/>
                    <a:pt x="7644" y="18424"/>
                  </a:cubicBezTo>
                  <a:cubicBezTo>
                    <a:pt x="7867" y="18805"/>
                    <a:pt x="8240" y="18932"/>
                    <a:pt x="8649" y="18805"/>
                  </a:cubicBezTo>
                  <a:cubicBezTo>
                    <a:pt x="9059" y="18678"/>
                    <a:pt x="9506" y="18296"/>
                    <a:pt x="9915" y="18296"/>
                  </a:cubicBezTo>
                  <a:cubicBezTo>
                    <a:pt x="10325" y="18296"/>
                    <a:pt x="10698" y="18678"/>
                    <a:pt x="11070" y="18678"/>
                  </a:cubicBezTo>
                  <a:cubicBezTo>
                    <a:pt x="11442" y="18678"/>
                    <a:pt x="11815" y="18296"/>
                    <a:pt x="12336" y="16962"/>
                  </a:cubicBezTo>
                  <a:cubicBezTo>
                    <a:pt x="12858" y="15628"/>
                    <a:pt x="13528" y="13341"/>
                    <a:pt x="14161" y="10609"/>
                  </a:cubicBezTo>
                  <a:cubicBezTo>
                    <a:pt x="14794" y="7878"/>
                    <a:pt x="15390" y="4701"/>
                    <a:pt x="15800" y="2732"/>
                  </a:cubicBezTo>
                  <a:cubicBezTo>
                    <a:pt x="16209" y="762"/>
                    <a:pt x="16433" y="0"/>
                    <a:pt x="16470" y="0"/>
                  </a:cubicBezTo>
                  <a:cubicBezTo>
                    <a:pt x="16507" y="0"/>
                    <a:pt x="16358" y="762"/>
                    <a:pt x="16023" y="3113"/>
                  </a:cubicBezTo>
                  <a:cubicBezTo>
                    <a:pt x="15688" y="5464"/>
                    <a:pt x="15166" y="9402"/>
                    <a:pt x="14869" y="12579"/>
                  </a:cubicBezTo>
                  <a:cubicBezTo>
                    <a:pt x="14571" y="15755"/>
                    <a:pt x="14496" y="18169"/>
                    <a:pt x="14645" y="19631"/>
                  </a:cubicBezTo>
                  <a:cubicBezTo>
                    <a:pt x="14794" y="21092"/>
                    <a:pt x="15166" y="21600"/>
                    <a:pt x="15390" y="21473"/>
                  </a:cubicBezTo>
                  <a:cubicBezTo>
                    <a:pt x="15613" y="21346"/>
                    <a:pt x="15688" y="20584"/>
                    <a:pt x="15464" y="19249"/>
                  </a:cubicBezTo>
                  <a:cubicBezTo>
                    <a:pt x="15241" y="17915"/>
                    <a:pt x="14720" y="16009"/>
                    <a:pt x="14310" y="14802"/>
                  </a:cubicBezTo>
                  <a:cubicBezTo>
                    <a:pt x="13900" y="13595"/>
                    <a:pt x="13602" y="13087"/>
                    <a:pt x="13640" y="12833"/>
                  </a:cubicBezTo>
                  <a:cubicBezTo>
                    <a:pt x="13677" y="12579"/>
                    <a:pt x="14049" y="12579"/>
                    <a:pt x="15204" y="12515"/>
                  </a:cubicBezTo>
                  <a:cubicBezTo>
                    <a:pt x="16358" y="12452"/>
                    <a:pt x="18295" y="12325"/>
                    <a:pt x="19449" y="12198"/>
                  </a:cubicBezTo>
                  <a:cubicBezTo>
                    <a:pt x="20604" y="12071"/>
                    <a:pt x="20976" y="11944"/>
                    <a:pt x="20939" y="11816"/>
                  </a:cubicBezTo>
                  <a:cubicBezTo>
                    <a:pt x="20902" y="11689"/>
                    <a:pt x="20455" y="11562"/>
                    <a:pt x="19971" y="12071"/>
                  </a:cubicBezTo>
                  <a:cubicBezTo>
                    <a:pt x="19486" y="12579"/>
                    <a:pt x="18965" y="13722"/>
                    <a:pt x="18630" y="14739"/>
                  </a:cubicBezTo>
                  <a:cubicBezTo>
                    <a:pt x="18295" y="15755"/>
                    <a:pt x="18146" y="16645"/>
                    <a:pt x="18109" y="17407"/>
                  </a:cubicBezTo>
                  <a:cubicBezTo>
                    <a:pt x="18071" y="18169"/>
                    <a:pt x="18146" y="18805"/>
                    <a:pt x="18444" y="19186"/>
                  </a:cubicBezTo>
                  <a:cubicBezTo>
                    <a:pt x="18742" y="19567"/>
                    <a:pt x="19263" y="19694"/>
                    <a:pt x="19822" y="18932"/>
                  </a:cubicBezTo>
                  <a:cubicBezTo>
                    <a:pt x="20380" y="18169"/>
                    <a:pt x="20976" y="16518"/>
                    <a:pt x="21274" y="15184"/>
                  </a:cubicBezTo>
                  <a:cubicBezTo>
                    <a:pt x="21572" y="13849"/>
                    <a:pt x="21572" y="12833"/>
                    <a:pt x="21572" y="11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6630364" y="145652"/>
              <a:ext cx="268309" cy="24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4050"/>
                  </a:moveTo>
                  <a:cubicBezTo>
                    <a:pt x="1029" y="3825"/>
                    <a:pt x="2057" y="3600"/>
                    <a:pt x="3909" y="5288"/>
                  </a:cubicBezTo>
                  <a:cubicBezTo>
                    <a:pt x="5760" y="6975"/>
                    <a:pt x="8434" y="10575"/>
                    <a:pt x="9771" y="13050"/>
                  </a:cubicBezTo>
                  <a:cubicBezTo>
                    <a:pt x="11109" y="15525"/>
                    <a:pt x="11109" y="16875"/>
                    <a:pt x="10903" y="18113"/>
                  </a:cubicBezTo>
                  <a:cubicBezTo>
                    <a:pt x="10697" y="19350"/>
                    <a:pt x="10286" y="20475"/>
                    <a:pt x="9566" y="21038"/>
                  </a:cubicBezTo>
                  <a:cubicBezTo>
                    <a:pt x="8846" y="21600"/>
                    <a:pt x="7817" y="21600"/>
                    <a:pt x="6994" y="20362"/>
                  </a:cubicBezTo>
                  <a:cubicBezTo>
                    <a:pt x="6171" y="19125"/>
                    <a:pt x="5554" y="16650"/>
                    <a:pt x="8023" y="13050"/>
                  </a:cubicBezTo>
                  <a:cubicBezTo>
                    <a:pt x="10491" y="9450"/>
                    <a:pt x="16046" y="47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7382242" y="28806"/>
              <a:ext cx="160367" cy="39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23" fill="norm" stroke="1" extrusionOk="0">
                  <a:moveTo>
                    <a:pt x="21181" y="2192"/>
                  </a:moveTo>
                  <a:cubicBezTo>
                    <a:pt x="20843" y="1356"/>
                    <a:pt x="20506" y="520"/>
                    <a:pt x="19493" y="171"/>
                  </a:cubicBezTo>
                  <a:cubicBezTo>
                    <a:pt x="18481" y="-177"/>
                    <a:pt x="16793" y="-38"/>
                    <a:pt x="14262" y="1008"/>
                  </a:cubicBezTo>
                  <a:cubicBezTo>
                    <a:pt x="11731" y="2053"/>
                    <a:pt x="8356" y="4004"/>
                    <a:pt x="5656" y="6512"/>
                  </a:cubicBezTo>
                  <a:cubicBezTo>
                    <a:pt x="2956" y="9020"/>
                    <a:pt x="931" y="12086"/>
                    <a:pt x="256" y="14386"/>
                  </a:cubicBezTo>
                  <a:cubicBezTo>
                    <a:pt x="-419" y="16685"/>
                    <a:pt x="256" y="18218"/>
                    <a:pt x="2112" y="19263"/>
                  </a:cubicBezTo>
                  <a:cubicBezTo>
                    <a:pt x="3968" y="20308"/>
                    <a:pt x="7006" y="20866"/>
                    <a:pt x="10044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7575828" y="99326"/>
              <a:ext cx="258087" cy="33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4277" y="2476"/>
                  </a:moveTo>
                  <a:cubicBezTo>
                    <a:pt x="3636" y="3949"/>
                    <a:pt x="2994" y="5422"/>
                    <a:pt x="2352" y="8203"/>
                  </a:cubicBezTo>
                  <a:cubicBezTo>
                    <a:pt x="1711" y="10985"/>
                    <a:pt x="1069" y="15076"/>
                    <a:pt x="642" y="17694"/>
                  </a:cubicBezTo>
                  <a:cubicBezTo>
                    <a:pt x="214" y="20313"/>
                    <a:pt x="0" y="21458"/>
                    <a:pt x="0" y="21376"/>
                  </a:cubicBezTo>
                  <a:cubicBezTo>
                    <a:pt x="0" y="21294"/>
                    <a:pt x="214" y="19985"/>
                    <a:pt x="749" y="16631"/>
                  </a:cubicBezTo>
                  <a:cubicBezTo>
                    <a:pt x="1283" y="13276"/>
                    <a:pt x="2139" y="7876"/>
                    <a:pt x="2780" y="4603"/>
                  </a:cubicBezTo>
                  <a:cubicBezTo>
                    <a:pt x="3422" y="1331"/>
                    <a:pt x="3850" y="185"/>
                    <a:pt x="4170" y="22"/>
                  </a:cubicBezTo>
                  <a:cubicBezTo>
                    <a:pt x="4491" y="-142"/>
                    <a:pt x="4705" y="676"/>
                    <a:pt x="5240" y="1331"/>
                  </a:cubicBezTo>
                  <a:cubicBezTo>
                    <a:pt x="5774" y="1985"/>
                    <a:pt x="6630" y="2476"/>
                    <a:pt x="7592" y="2722"/>
                  </a:cubicBezTo>
                  <a:cubicBezTo>
                    <a:pt x="8554" y="2967"/>
                    <a:pt x="9624" y="2967"/>
                    <a:pt x="11014" y="2558"/>
                  </a:cubicBezTo>
                  <a:cubicBezTo>
                    <a:pt x="12404" y="2149"/>
                    <a:pt x="14115" y="1331"/>
                    <a:pt x="15612" y="758"/>
                  </a:cubicBezTo>
                  <a:cubicBezTo>
                    <a:pt x="17109" y="185"/>
                    <a:pt x="18392" y="-142"/>
                    <a:pt x="19034" y="267"/>
                  </a:cubicBezTo>
                  <a:cubicBezTo>
                    <a:pt x="19675" y="676"/>
                    <a:pt x="19675" y="1822"/>
                    <a:pt x="19568" y="4031"/>
                  </a:cubicBezTo>
                  <a:cubicBezTo>
                    <a:pt x="19461" y="6240"/>
                    <a:pt x="19248" y="9513"/>
                    <a:pt x="19141" y="11803"/>
                  </a:cubicBezTo>
                  <a:cubicBezTo>
                    <a:pt x="19034" y="14094"/>
                    <a:pt x="19034" y="15403"/>
                    <a:pt x="19461" y="15649"/>
                  </a:cubicBezTo>
                  <a:cubicBezTo>
                    <a:pt x="19889" y="15894"/>
                    <a:pt x="20745" y="15076"/>
                    <a:pt x="21600" y="14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7888533" y="76659"/>
              <a:ext cx="190690" cy="35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25" fill="norm" stroke="1" extrusionOk="0">
                  <a:moveTo>
                    <a:pt x="8532" y="0"/>
                  </a:moveTo>
                  <a:cubicBezTo>
                    <a:pt x="7092" y="3443"/>
                    <a:pt x="5652" y="6887"/>
                    <a:pt x="4500" y="9548"/>
                  </a:cubicBezTo>
                  <a:cubicBezTo>
                    <a:pt x="3348" y="12209"/>
                    <a:pt x="2484" y="14087"/>
                    <a:pt x="1764" y="15574"/>
                  </a:cubicBezTo>
                  <a:cubicBezTo>
                    <a:pt x="1044" y="17061"/>
                    <a:pt x="468" y="18157"/>
                    <a:pt x="180" y="19096"/>
                  </a:cubicBezTo>
                  <a:cubicBezTo>
                    <a:pt x="-108" y="20035"/>
                    <a:pt x="-108" y="20817"/>
                    <a:pt x="612" y="21209"/>
                  </a:cubicBezTo>
                  <a:cubicBezTo>
                    <a:pt x="1332" y="21600"/>
                    <a:pt x="2772" y="21600"/>
                    <a:pt x="5796" y="21365"/>
                  </a:cubicBezTo>
                  <a:cubicBezTo>
                    <a:pt x="8820" y="21130"/>
                    <a:pt x="13428" y="20661"/>
                    <a:pt x="16308" y="20191"/>
                  </a:cubicBezTo>
                  <a:cubicBezTo>
                    <a:pt x="19188" y="19722"/>
                    <a:pt x="20340" y="19252"/>
                    <a:pt x="21492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8095696" y="94546"/>
              <a:ext cx="211451" cy="31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67" fill="norm" stroke="1" extrusionOk="0">
                  <a:moveTo>
                    <a:pt x="19942" y="2459"/>
                  </a:moveTo>
                  <a:cubicBezTo>
                    <a:pt x="20714" y="1756"/>
                    <a:pt x="21485" y="1054"/>
                    <a:pt x="21228" y="615"/>
                  </a:cubicBezTo>
                  <a:cubicBezTo>
                    <a:pt x="20971" y="176"/>
                    <a:pt x="19685" y="0"/>
                    <a:pt x="17756" y="0"/>
                  </a:cubicBezTo>
                  <a:cubicBezTo>
                    <a:pt x="15828" y="0"/>
                    <a:pt x="13256" y="176"/>
                    <a:pt x="10428" y="1317"/>
                  </a:cubicBezTo>
                  <a:cubicBezTo>
                    <a:pt x="7599" y="2459"/>
                    <a:pt x="4514" y="4566"/>
                    <a:pt x="2585" y="6937"/>
                  </a:cubicBezTo>
                  <a:cubicBezTo>
                    <a:pt x="656" y="9307"/>
                    <a:pt x="-115" y="11941"/>
                    <a:pt x="14" y="14312"/>
                  </a:cubicBezTo>
                  <a:cubicBezTo>
                    <a:pt x="142" y="16683"/>
                    <a:pt x="1171" y="18790"/>
                    <a:pt x="2328" y="20020"/>
                  </a:cubicBezTo>
                  <a:cubicBezTo>
                    <a:pt x="3485" y="21249"/>
                    <a:pt x="4771" y="21600"/>
                    <a:pt x="6571" y="21424"/>
                  </a:cubicBezTo>
                  <a:cubicBezTo>
                    <a:pt x="8371" y="21249"/>
                    <a:pt x="10685" y="20546"/>
                    <a:pt x="11842" y="19756"/>
                  </a:cubicBezTo>
                  <a:cubicBezTo>
                    <a:pt x="12999" y="18966"/>
                    <a:pt x="12999" y="18088"/>
                    <a:pt x="12999" y="17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8125218" y="291304"/>
              <a:ext cx="16865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8301534" y="91990"/>
              <a:ext cx="207087" cy="43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600" fill="norm" stroke="1" extrusionOk="0">
                  <a:moveTo>
                    <a:pt x="14834" y="0"/>
                  </a:moveTo>
                  <a:cubicBezTo>
                    <a:pt x="17176" y="2526"/>
                    <a:pt x="19518" y="5053"/>
                    <a:pt x="20559" y="7642"/>
                  </a:cubicBezTo>
                  <a:cubicBezTo>
                    <a:pt x="21600" y="10232"/>
                    <a:pt x="21340" y="12884"/>
                    <a:pt x="17696" y="15221"/>
                  </a:cubicBezTo>
                  <a:cubicBezTo>
                    <a:pt x="14053" y="17558"/>
                    <a:pt x="7026" y="195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219859" y="582609"/>
              <a:ext cx="7437739" cy="34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94" y="21600"/>
                  </a:moveTo>
                  <a:cubicBezTo>
                    <a:pt x="42" y="21280"/>
                    <a:pt x="-10" y="20960"/>
                    <a:pt x="1" y="20560"/>
                  </a:cubicBezTo>
                  <a:cubicBezTo>
                    <a:pt x="12" y="20160"/>
                    <a:pt x="86" y="19680"/>
                    <a:pt x="257" y="18880"/>
                  </a:cubicBezTo>
                  <a:cubicBezTo>
                    <a:pt x="428" y="18080"/>
                    <a:pt x="695" y="16960"/>
                    <a:pt x="977" y="16080"/>
                  </a:cubicBezTo>
                  <a:cubicBezTo>
                    <a:pt x="1258" y="15200"/>
                    <a:pt x="1555" y="14560"/>
                    <a:pt x="1852" y="13920"/>
                  </a:cubicBezTo>
                  <a:cubicBezTo>
                    <a:pt x="2149" y="13280"/>
                    <a:pt x="2445" y="12640"/>
                    <a:pt x="2727" y="12080"/>
                  </a:cubicBezTo>
                  <a:cubicBezTo>
                    <a:pt x="3009" y="11520"/>
                    <a:pt x="3276" y="11040"/>
                    <a:pt x="3558" y="10640"/>
                  </a:cubicBezTo>
                  <a:cubicBezTo>
                    <a:pt x="3840" y="10240"/>
                    <a:pt x="4136" y="9920"/>
                    <a:pt x="4444" y="9440"/>
                  </a:cubicBezTo>
                  <a:cubicBezTo>
                    <a:pt x="4752" y="8960"/>
                    <a:pt x="5071" y="8320"/>
                    <a:pt x="5357" y="7680"/>
                  </a:cubicBezTo>
                  <a:cubicBezTo>
                    <a:pt x="5642" y="7040"/>
                    <a:pt x="5894" y="6400"/>
                    <a:pt x="6154" y="5840"/>
                  </a:cubicBezTo>
                  <a:cubicBezTo>
                    <a:pt x="6414" y="5280"/>
                    <a:pt x="6681" y="4800"/>
                    <a:pt x="6951" y="4400"/>
                  </a:cubicBezTo>
                  <a:cubicBezTo>
                    <a:pt x="7222" y="4000"/>
                    <a:pt x="7497" y="3680"/>
                    <a:pt x="7778" y="3360"/>
                  </a:cubicBezTo>
                  <a:cubicBezTo>
                    <a:pt x="8060" y="3040"/>
                    <a:pt x="8350" y="2720"/>
                    <a:pt x="8643" y="2400"/>
                  </a:cubicBezTo>
                  <a:cubicBezTo>
                    <a:pt x="8936" y="2080"/>
                    <a:pt x="9232" y="1760"/>
                    <a:pt x="9529" y="1440"/>
                  </a:cubicBezTo>
                  <a:cubicBezTo>
                    <a:pt x="9826" y="1120"/>
                    <a:pt x="10122" y="800"/>
                    <a:pt x="10415" y="560"/>
                  </a:cubicBezTo>
                  <a:cubicBezTo>
                    <a:pt x="10708" y="320"/>
                    <a:pt x="10998" y="160"/>
                    <a:pt x="11298" y="80"/>
                  </a:cubicBezTo>
                  <a:cubicBezTo>
                    <a:pt x="11599" y="0"/>
                    <a:pt x="11910" y="0"/>
                    <a:pt x="12222" y="0"/>
                  </a:cubicBezTo>
                  <a:cubicBezTo>
                    <a:pt x="12533" y="0"/>
                    <a:pt x="12845" y="0"/>
                    <a:pt x="13164" y="80"/>
                  </a:cubicBezTo>
                  <a:cubicBezTo>
                    <a:pt x="13483" y="160"/>
                    <a:pt x="13809" y="320"/>
                    <a:pt x="14128" y="560"/>
                  </a:cubicBezTo>
                  <a:cubicBezTo>
                    <a:pt x="14447" y="800"/>
                    <a:pt x="14758" y="1120"/>
                    <a:pt x="15059" y="1440"/>
                  </a:cubicBezTo>
                  <a:cubicBezTo>
                    <a:pt x="15359" y="1760"/>
                    <a:pt x="15649" y="2080"/>
                    <a:pt x="15938" y="2480"/>
                  </a:cubicBezTo>
                  <a:cubicBezTo>
                    <a:pt x="16227" y="2880"/>
                    <a:pt x="16516" y="3360"/>
                    <a:pt x="16795" y="3760"/>
                  </a:cubicBezTo>
                  <a:cubicBezTo>
                    <a:pt x="17073" y="4160"/>
                    <a:pt x="17340" y="4480"/>
                    <a:pt x="17599" y="4800"/>
                  </a:cubicBezTo>
                  <a:cubicBezTo>
                    <a:pt x="17859" y="5120"/>
                    <a:pt x="18111" y="5440"/>
                    <a:pt x="18363" y="5680"/>
                  </a:cubicBezTo>
                  <a:cubicBezTo>
                    <a:pt x="18616" y="5920"/>
                    <a:pt x="18868" y="6080"/>
                    <a:pt x="19146" y="6240"/>
                  </a:cubicBezTo>
                  <a:cubicBezTo>
                    <a:pt x="19424" y="6400"/>
                    <a:pt x="19728" y="6560"/>
                    <a:pt x="20032" y="6720"/>
                  </a:cubicBezTo>
                  <a:cubicBezTo>
                    <a:pt x="20336" y="6880"/>
                    <a:pt x="20641" y="7040"/>
                    <a:pt x="20900" y="7600"/>
                  </a:cubicBezTo>
                  <a:cubicBezTo>
                    <a:pt x="21160" y="8160"/>
                    <a:pt x="21375" y="9120"/>
                    <a:pt x="21590" y="1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-1" y="743593"/>
              <a:ext cx="7220642" cy="48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135" y="21600"/>
                  </a:moveTo>
                  <a:cubicBezTo>
                    <a:pt x="74" y="21486"/>
                    <a:pt x="13" y="21371"/>
                    <a:pt x="1" y="21314"/>
                  </a:cubicBezTo>
                  <a:cubicBezTo>
                    <a:pt x="-10" y="21257"/>
                    <a:pt x="28" y="21257"/>
                    <a:pt x="196" y="20971"/>
                  </a:cubicBezTo>
                  <a:cubicBezTo>
                    <a:pt x="364" y="20686"/>
                    <a:pt x="662" y="20114"/>
                    <a:pt x="957" y="19429"/>
                  </a:cubicBezTo>
                  <a:cubicBezTo>
                    <a:pt x="1251" y="18743"/>
                    <a:pt x="1541" y="17943"/>
                    <a:pt x="1816" y="17257"/>
                  </a:cubicBezTo>
                  <a:cubicBezTo>
                    <a:pt x="2091" y="16571"/>
                    <a:pt x="2351" y="16000"/>
                    <a:pt x="2626" y="15429"/>
                  </a:cubicBezTo>
                  <a:cubicBezTo>
                    <a:pt x="2901" y="14857"/>
                    <a:pt x="3191" y="14286"/>
                    <a:pt x="3489" y="13829"/>
                  </a:cubicBezTo>
                  <a:cubicBezTo>
                    <a:pt x="3787" y="13371"/>
                    <a:pt x="4093" y="13029"/>
                    <a:pt x="4414" y="12629"/>
                  </a:cubicBezTo>
                  <a:cubicBezTo>
                    <a:pt x="4735" y="12229"/>
                    <a:pt x="5071" y="11771"/>
                    <a:pt x="5354" y="11371"/>
                  </a:cubicBezTo>
                  <a:cubicBezTo>
                    <a:pt x="5636" y="10971"/>
                    <a:pt x="5866" y="10629"/>
                    <a:pt x="6156" y="10229"/>
                  </a:cubicBezTo>
                  <a:cubicBezTo>
                    <a:pt x="6446" y="9829"/>
                    <a:pt x="6798" y="9371"/>
                    <a:pt x="7100" y="8971"/>
                  </a:cubicBezTo>
                  <a:cubicBezTo>
                    <a:pt x="7401" y="8571"/>
                    <a:pt x="7654" y="8229"/>
                    <a:pt x="7963" y="7829"/>
                  </a:cubicBezTo>
                  <a:cubicBezTo>
                    <a:pt x="8272" y="7429"/>
                    <a:pt x="8639" y="6971"/>
                    <a:pt x="8956" y="6571"/>
                  </a:cubicBezTo>
                  <a:cubicBezTo>
                    <a:pt x="9273" y="6171"/>
                    <a:pt x="9541" y="5829"/>
                    <a:pt x="9793" y="5543"/>
                  </a:cubicBezTo>
                  <a:cubicBezTo>
                    <a:pt x="10045" y="5257"/>
                    <a:pt x="10282" y="5029"/>
                    <a:pt x="10538" y="4686"/>
                  </a:cubicBezTo>
                  <a:cubicBezTo>
                    <a:pt x="10794" y="4343"/>
                    <a:pt x="11069" y="3886"/>
                    <a:pt x="11332" y="3486"/>
                  </a:cubicBezTo>
                  <a:cubicBezTo>
                    <a:pt x="11596" y="3086"/>
                    <a:pt x="11848" y="2743"/>
                    <a:pt x="12097" y="2457"/>
                  </a:cubicBezTo>
                  <a:cubicBezTo>
                    <a:pt x="12345" y="2171"/>
                    <a:pt x="12589" y="1943"/>
                    <a:pt x="12838" y="1714"/>
                  </a:cubicBezTo>
                  <a:cubicBezTo>
                    <a:pt x="13086" y="1486"/>
                    <a:pt x="13338" y="1257"/>
                    <a:pt x="13648" y="1029"/>
                  </a:cubicBezTo>
                  <a:cubicBezTo>
                    <a:pt x="13957" y="800"/>
                    <a:pt x="14324" y="571"/>
                    <a:pt x="14629" y="400"/>
                  </a:cubicBezTo>
                  <a:cubicBezTo>
                    <a:pt x="14935" y="229"/>
                    <a:pt x="15180" y="114"/>
                    <a:pt x="15416" y="57"/>
                  </a:cubicBezTo>
                  <a:cubicBezTo>
                    <a:pt x="15653" y="0"/>
                    <a:pt x="15882" y="0"/>
                    <a:pt x="16161" y="0"/>
                  </a:cubicBezTo>
                  <a:cubicBezTo>
                    <a:pt x="16440" y="0"/>
                    <a:pt x="16769" y="0"/>
                    <a:pt x="17090" y="57"/>
                  </a:cubicBezTo>
                  <a:cubicBezTo>
                    <a:pt x="17411" y="114"/>
                    <a:pt x="17724" y="229"/>
                    <a:pt x="18014" y="400"/>
                  </a:cubicBezTo>
                  <a:cubicBezTo>
                    <a:pt x="18305" y="571"/>
                    <a:pt x="18572" y="800"/>
                    <a:pt x="18832" y="971"/>
                  </a:cubicBezTo>
                  <a:cubicBezTo>
                    <a:pt x="19092" y="1143"/>
                    <a:pt x="19344" y="1257"/>
                    <a:pt x="19668" y="1371"/>
                  </a:cubicBezTo>
                  <a:cubicBezTo>
                    <a:pt x="19993" y="1486"/>
                    <a:pt x="20390" y="1600"/>
                    <a:pt x="20723" y="1771"/>
                  </a:cubicBezTo>
                  <a:cubicBezTo>
                    <a:pt x="21055" y="1943"/>
                    <a:pt x="21323" y="2171"/>
                    <a:pt x="21590" y="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351981" y="1540848"/>
              <a:ext cx="68994" cy="40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105"/>
                    <a:pt x="8000" y="6210"/>
                    <a:pt x="10000" y="9585"/>
                  </a:cubicBezTo>
                  <a:cubicBezTo>
                    <a:pt x="12000" y="12960"/>
                    <a:pt x="12000" y="16605"/>
                    <a:pt x="12400" y="18765"/>
                  </a:cubicBezTo>
                  <a:cubicBezTo>
                    <a:pt x="12800" y="20925"/>
                    <a:pt x="13600" y="21600"/>
                    <a:pt x="15200" y="21600"/>
                  </a:cubicBezTo>
                  <a:cubicBezTo>
                    <a:pt x="16800" y="21600"/>
                    <a:pt x="19200" y="20925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336649" y="1515507"/>
              <a:ext cx="281358" cy="43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16" fill="norm" stroke="1" extrusionOk="0">
                  <a:moveTo>
                    <a:pt x="0" y="1999"/>
                  </a:moveTo>
                  <a:cubicBezTo>
                    <a:pt x="584" y="1371"/>
                    <a:pt x="1168" y="743"/>
                    <a:pt x="2432" y="366"/>
                  </a:cubicBezTo>
                  <a:cubicBezTo>
                    <a:pt x="3697" y="-10"/>
                    <a:pt x="5643" y="-136"/>
                    <a:pt x="8562" y="178"/>
                  </a:cubicBezTo>
                  <a:cubicBezTo>
                    <a:pt x="11481" y="492"/>
                    <a:pt x="15373" y="1245"/>
                    <a:pt x="17903" y="2941"/>
                  </a:cubicBezTo>
                  <a:cubicBezTo>
                    <a:pt x="20432" y="4636"/>
                    <a:pt x="21600" y="7273"/>
                    <a:pt x="21405" y="10162"/>
                  </a:cubicBezTo>
                  <a:cubicBezTo>
                    <a:pt x="21211" y="13050"/>
                    <a:pt x="19654" y="16190"/>
                    <a:pt x="18097" y="18199"/>
                  </a:cubicBezTo>
                  <a:cubicBezTo>
                    <a:pt x="16541" y="20208"/>
                    <a:pt x="14984" y="21087"/>
                    <a:pt x="13038" y="21276"/>
                  </a:cubicBezTo>
                  <a:cubicBezTo>
                    <a:pt x="11092" y="21464"/>
                    <a:pt x="8757" y="20962"/>
                    <a:pt x="6422" y="20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73606" y="1701832"/>
              <a:ext cx="145654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804270" y="1839819"/>
              <a:ext cx="14565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1323611" y="1409162"/>
              <a:ext cx="162926" cy="49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73" fill="norm" stroke="1" extrusionOk="0">
                  <a:moveTo>
                    <a:pt x="21188" y="1051"/>
                  </a:moveTo>
                  <a:cubicBezTo>
                    <a:pt x="18197" y="500"/>
                    <a:pt x="15206" y="-51"/>
                    <a:pt x="11717" y="4"/>
                  </a:cubicBezTo>
                  <a:cubicBezTo>
                    <a:pt x="8228" y="59"/>
                    <a:pt x="4240" y="720"/>
                    <a:pt x="2080" y="1327"/>
                  </a:cubicBezTo>
                  <a:cubicBezTo>
                    <a:pt x="-80" y="1933"/>
                    <a:pt x="-412" y="2484"/>
                    <a:pt x="419" y="3255"/>
                  </a:cubicBezTo>
                  <a:cubicBezTo>
                    <a:pt x="1250" y="4027"/>
                    <a:pt x="3243" y="5018"/>
                    <a:pt x="5403" y="6286"/>
                  </a:cubicBezTo>
                  <a:cubicBezTo>
                    <a:pt x="7563" y="7553"/>
                    <a:pt x="9890" y="9096"/>
                    <a:pt x="10720" y="10143"/>
                  </a:cubicBezTo>
                  <a:cubicBezTo>
                    <a:pt x="11551" y="11190"/>
                    <a:pt x="10886" y="11741"/>
                    <a:pt x="9723" y="12182"/>
                  </a:cubicBezTo>
                  <a:cubicBezTo>
                    <a:pt x="8560" y="12622"/>
                    <a:pt x="6899" y="12953"/>
                    <a:pt x="5071" y="13118"/>
                  </a:cubicBezTo>
                  <a:cubicBezTo>
                    <a:pt x="3243" y="13284"/>
                    <a:pt x="1250" y="13284"/>
                    <a:pt x="1083" y="13229"/>
                  </a:cubicBezTo>
                  <a:cubicBezTo>
                    <a:pt x="917" y="13173"/>
                    <a:pt x="2579" y="13063"/>
                    <a:pt x="4240" y="13229"/>
                  </a:cubicBezTo>
                  <a:cubicBezTo>
                    <a:pt x="5902" y="13394"/>
                    <a:pt x="7563" y="13835"/>
                    <a:pt x="8062" y="14827"/>
                  </a:cubicBezTo>
                  <a:cubicBezTo>
                    <a:pt x="8560" y="15818"/>
                    <a:pt x="7896" y="17361"/>
                    <a:pt x="7563" y="18573"/>
                  </a:cubicBezTo>
                  <a:cubicBezTo>
                    <a:pt x="7231" y="19786"/>
                    <a:pt x="7231" y="20667"/>
                    <a:pt x="8062" y="21108"/>
                  </a:cubicBezTo>
                  <a:cubicBezTo>
                    <a:pt x="8893" y="21549"/>
                    <a:pt x="10554" y="21549"/>
                    <a:pt x="12216" y="21329"/>
                  </a:cubicBezTo>
                  <a:cubicBezTo>
                    <a:pt x="13877" y="21108"/>
                    <a:pt x="15539" y="20667"/>
                    <a:pt x="17200" y="20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1563195" y="1571512"/>
              <a:ext cx="199315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92" y="6503"/>
                    <a:pt x="12185" y="13006"/>
                    <a:pt x="15785" y="16606"/>
                  </a:cubicBezTo>
                  <a:cubicBezTo>
                    <a:pt x="19385" y="20206"/>
                    <a:pt x="20492" y="209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1639854" y="1535236"/>
              <a:ext cx="160986" cy="30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935"/>
                  </a:moveTo>
                  <a:cubicBezTo>
                    <a:pt x="20229" y="395"/>
                    <a:pt x="18857" y="-145"/>
                    <a:pt x="17314" y="35"/>
                  </a:cubicBezTo>
                  <a:cubicBezTo>
                    <a:pt x="15771" y="215"/>
                    <a:pt x="14057" y="1115"/>
                    <a:pt x="11829" y="2915"/>
                  </a:cubicBezTo>
                  <a:cubicBezTo>
                    <a:pt x="9600" y="4715"/>
                    <a:pt x="6857" y="7415"/>
                    <a:pt x="4800" y="10655"/>
                  </a:cubicBezTo>
                  <a:cubicBezTo>
                    <a:pt x="2743" y="13895"/>
                    <a:pt x="1371" y="17675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823836" y="1709498"/>
              <a:ext cx="22999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00"/>
                    <a:pt x="0" y="11200"/>
                    <a:pt x="3600" y="14800"/>
                  </a:cubicBezTo>
                  <a:cubicBezTo>
                    <a:pt x="7200" y="18400"/>
                    <a:pt x="144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938825" y="1763160"/>
              <a:ext cx="61328" cy="10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2084477" y="1525516"/>
              <a:ext cx="222313" cy="23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6" y="3948"/>
                    <a:pt x="6952" y="7897"/>
                    <a:pt x="10552" y="11497"/>
                  </a:cubicBezTo>
                  <a:cubicBezTo>
                    <a:pt x="14152" y="15097"/>
                    <a:pt x="17876" y="183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2193002" y="1441191"/>
              <a:ext cx="129120" cy="44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20989" y="0"/>
                  </a:moveTo>
                  <a:cubicBezTo>
                    <a:pt x="16835" y="2607"/>
                    <a:pt x="12681" y="5214"/>
                    <a:pt x="8943" y="8441"/>
                  </a:cubicBezTo>
                  <a:cubicBezTo>
                    <a:pt x="5204" y="11669"/>
                    <a:pt x="1881" y="15517"/>
                    <a:pt x="635" y="17814"/>
                  </a:cubicBezTo>
                  <a:cubicBezTo>
                    <a:pt x="-611" y="20110"/>
                    <a:pt x="220" y="20855"/>
                    <a:pt x="10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2406446" y="1683945"/>
              <a:ext cx="153319" cy="10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2160"/>
                  </a:moveTo>
                  <a:cubicBezTo>
                    <a:pt x="1800" y="1080"/>
                    <a:pt x="3600" y="0"/>
                    <a:pt x="5400" y="0"/>
                  </a:cubicBezTo>
                  <a:cubicBezTo>
                    <a:pt x="7200" y="0"/>
                    <a:pt x="9000" y="1080"/>
                    <a:pt x="10080" y="2970"/>
                  </a:cubicBezTo>
                  <a:cubicBezTo>
                    <a:pt x="11160" y="4860"/>
                    <a:pt x="11520" y="7560"/>
                    <a:pt x="10800" y="10800"/>
                  </a:cubicBezTo>
                  <a:cubicBezTo>
                    <a:pt x="10080" y="14040"/>
                    <a:pt x="8280" y="17820"/>
                    <a:pt x="8460" y="19710"/>
                  </a:cubicBezTo>
                  <a:cubicBezTo>
                    <a:pt x="8640" y="21600"/>
                    <a:pt x="10800" y="21600"/>
                    <a:pt x="13320" y="21060"/>
                  </a:cubicBezTo>
                  <a:cubicBezTo>
                    <a:pt x="15840" y="20520"/>
                    <a:pt x="18720" y="19440"/>
                    <a:pt x="21600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2667087" y="1778492"/>
              <a:ext cx="30665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927728" y="1778492"/>
              <a:ext cx="107324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3395349" y="1709498"/>
              <a:ext cx="7666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3510338" y="1740162"/>
              <a:ext cx="107323" cy="122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3816974" y="1329932"/>
              <a:ext cx="229979" cy="3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3940"/>
                  </a:moveTo>
                  <a:cubicBezTo>
                    <a:pt x="0" y="3169"/>
                    <a:pt x="0" y="2398"/>
                    <a:pt x="120" y="1626"/>
                  </a:cubicBezTo>
                  <a:cubicBezTo>
                    <a:pt x="240" y="855"/>
                    <a:pt x="480" y="83"/>
                    <a:pt x="1080" y="6"/>
                  </a:cubicBezTo>
                  <a:cubicBezTo>
                    <a:pt x="1680" y="-71"/>
                    <a:pt x="2640" y="546"/>
                    <a:pt x="4800" y="2938"/>
                  </a:cubicBezTo>
                  <a:cubicBezTo>
                    <a:pt x="6960" y="5329"/>
                    <a:pt x="10320" y="9495"/>
                    <a:pt x="13320" y="12889"/>
                  </a:cubicBezTo>
                  <a:cubicBezTo>
                    <a:pt x="16320" y="16283"/>
                    <a:pt x="18960" y="18906"/>
                    <a:pt x="2160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3893633" y="1303205"/>
              <a:ext cx="168651" cy="45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45" y="3240"/>
                    <a:pt x="13091" y="6480"/>
                    <a:pt x="9491" y="9780"/>
                  </a:cubicBezTo>
                  <a:cubicBezTo>
                    <a:pt x="5891" y="13080"/>
                    <a:pt x="2945" y="16440"/>
                    <a:pt x="1473" y="18420"/>
                  </a:cubicBezTo>
                  <a:cubicBezTo>
                    <a:pt x="0" y="20400"/>
                    <a:pt x="0" y="21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4161941" y="1629928"/>
              <a:ext cx="122655" cy="12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3084"/>
                  </a:moveTo>
                  <a:cubicBezTo>
                    <a:pt x="0" y="6108"/>
                    <a:pt x="0" y="9132"/>
                    <a:pt x="1575" y="8700"/>
                  </a:cubicBezTo>
                  <a:cubicBezTo>
                    <a:pt x="3150" y="8268"/>
                    <a:pt x="6300" y="4380"/>
                    <a:pt x="9000" y="2220"/>
                  </a:cubicBezTo>
                  <a:cubicBezTo>
                    <a:pt x="11700" y="60"/>
                    <a:pt x="13950" y="-372"/>
                    <a:pt x="15750" y="276"/>
                  </a:cubicBezTo>
                  <a:cubicBezTo>
                    <a:pt x="17550" y="924"/>
                    <a:pt x="18900" y="2652"/>
                    <a:pt x="19800" y="6324"/>
                  </a:cubicBezTo>
                  <a:cubicBezTo>
                    <a:pt x="20700" y="9996"/>
                    <a:pt x="21150" y="15612"/>
                    <a:pt x="2160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4430247" y="1261218"/>
              <a:ext cx="124692" cy="540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441" fill="norm" stroke="1" extrusionOk="0">
                  <a:moveTo>
                    <a:pt x="0" y="449"/>
                  </a:moveTo>
                  <a:cubicBezTo>
                    <a:pt x="2160" y="145"/>
                    <a:pt x="4320" y="-159"/>
                    <a:pt x="7344" y="95"/>
                  </a:cubicBezTo>
                  <a:cubicBezTo>
                    <a:pt x="10368" y="348"/>
                    <a:pt x="14256" y="1159"/>
                    <a:pt x="15552" y="2123"/>
                  </a:cubicBezTo>
                  <a:cubicBezTo>
                    <a:pt x="16848" y="3086"/>
                    <a:pt x="15552" y="4202"/>
                    <a:pt x="13824" y="5571"/>
                  </a:cubicBezTo>
                  <a:cubicBezTo>
                    <a:pt x="12096" y="6940"/>
                    <a:pt x="9936" y="8562"/>
                    <a:pt x="11016" y="10337"/>
                  </a:cubicBezTo>
                  <a:cubicBezTo>
                    <a:pt x="12096" y="12111"/>
                    <a:pt x="16416" y="14038"/>
                    <a:pt x="18792" y="15509"/>
                  </a:cubicBezTo>
                  <a:cubicBezTo>
                    <a:pt x="21168" y="16979"/>
                    <a:pt x="21600" y="17993"/>
                    <a:pt x="20520" y="18906"/>
                  </a:cubicBezTo>
                  <a:cubicBezTo>
                    <a:pt x="19440" y="19818"/>
                    <a:pt x="16848" y="20630"/>
                    <a:pt x="14256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4161941" y="1678835"/>
              <a:ext cx="15332" cy="11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4946419" y="1578217"/>
              <a:ext cx="311748" cy="15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2" fill="norm" stroke="1" extrusionOk="0">
                  <a:moveTo>
                    <a:pt x="1416" y="15078"/>
                  </a:moveTo>
                  <a:cubicBezTo>
                    <a:pt x="708" y="14082"/>
                    <a:pt x="0" y="13085"/>
                    <a:pt x="0" y="11257"/>
                  </a:cubicBezTo>
                  <a:cubicBezTo>
                    <a:pt x="0" y="9429"/>
                    <a:pt x="708" y="6771"/>
                    <a:pt x="1505" y="4777"/>
                  </a:cubicBezTo>
                  <a:cubicBezTo>
                    <a:pt x="2302" y="2783"/>
                    <a:pt x="3187" y="1454"/>
                    <a:pt x="4072" y="623"/>
                  </a:cubicBezTo>
                  <a:cubicBezTo>
                    <a:pt x="4957" y="-208"/>
                    <a:pt x="5843" y="-540"/>
                    <a:pt x="6816" y="1786"/>
                  </a:cubicBezTo>
                  <a:cubicBezTo>
                    <a:pt x="7790" y="4112"/>
                    <a:pt x="8852" y="9097"/>
                    <a:pt x="9649" y="12420"/>
                  </a:cubicBezTo>
                  <a:cubicBezTo>
                    <a:pt x="10446" y="15743"/>
                    <a:pt x="10977" y="17405"/>
                    <a:pt x="11597" y="18734"/>
                  </a:cubicBezTo>
                  <a:cubicBezTo>
                    <a:pt x="12216" y="20063"/>
                    <a:pt x="12925" y="21060"/>
                    <a:pt x="14341" y="19565"/>
                  </a:cubicBezTo>
                  <a:cubicBezTo>
                    <a:pt x="15757" y="18069"/>
                    <a:pt x="17882" y="14082"/>
                    <a:pt x="19210" y="11423"/>
                  </a:cubicBezTo>
                  <a:cubicBezTo>
                    <a:pt x="20538" y="8765"/>
                    <a:pt x="21069" y="7435"/>
                    <a:pt x="21334" y="6771"/>
                  </a:cubicBezTo>
                  <a:cubicBezTo>
                    <a:pt x="21600" y="6106"/>
                    <a:pt x="21600" y="6106"/>
                    <a:pt x="21600" y="6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5081850" y="1425859"/>
              <a:ext cx="22999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5081850" y="1333869"/>
              <a:ext cx="1" cy="1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5181507" y="1425859"/>
              <a:ext cx="1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5196839" y="1369643"/>
              <a:ext cx="22998" cy="25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0800"/>
                    <a:pt x="0" y="0"/>
                    <a:pt x="3600" y="0"/>
                  </a:cubicBezTo>
                  <a:cubicBezTo>
                    <a:pt x="7200" y="0"/>
                    <a:pt x="144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5278125" y="1232159"/>
              <a:ext cx="164024" cy="31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13" fill="norm" stroke="1" extrusionOk="0">
                  <a:moveTo>
                    <a:pt x="8371" y="14024"/>
                  </a:moveTo>
                  <a:cubicBezTo>
                    <a:pt x="8371" y="13166"/>
                    <a:pt x="8371" y="12309"/>
                    <a:pt x="7540" y="12138"/>
                  </a:cubicBezTo>
                  <a:cubicBezTo>
                    <a:pt x="6709" y="11966"/>
                    <a:pt x="5048" y="12481"/>
                    <a:pt x="3553" y="13766"/>
                  </a:cubicBezTo>
                  <a:cubicBezTo>
                    <a:pt x="2057" y="15052"/>
                    <a:pt x="728" y="17109"/>
                    <a:pt x="229" y="18566"/>
                  </a:cubicBezTo>
                  <a:cubicBezTo>
                    <a:pt x="-269" y="20024"/>
                    <a:pt x="63" y="20881"/>
                    <a:pt x="1060" y="21138"/>
                  </a:cubicBezTo>
                  <a:cubicBezTo>
                    <a:pt x="2057" y="21395"/>
                    <a:pt x="3719" y="21052"/>
                    <a:pt x="6211" y="19166"/>
                  </a:cubicBezTo>
                  <a:cubicBezTo>
                    <a:pt x="8703" y="17281"/>
                    <a:pt x="12026" y="13852"/>
                    <a:pt x="14020" y="10595"/>
                  </a:cubicBezTo>
                  <a:cubicBezTo>
                    <a:pt x="16014" y="7338"/>
                    <a:pt x="16679" y="4252"/>
                    <a:pt x="16513" y="2366"/>
                  </a:cubicBezTo>
                  <a:cubicBezTo>
                    <a:pt x="16346" y="481"/>
                    <a:pt x="15349" y="-205"/>
                    <a:pt x="14519" y="52"/>
                  </a:cubicBezTo>
                  <a:cubicBezTo>
                    <a:pt x="13688" y="309"/>
                    <a:pt x="13023" y="1509"/>
                    <a:pt x="12525" y="4252"/>
                  </a:cubicBezTo>
                  <a:cubicBezTo>
                    <a:pt x="12026" y="6995"/>
                    <a:pt x="11694" y="11281"/>
                    <a:pt x="11860" y="13938"/>
                  </a:cubicBezTo>
                  <a:cubicBezTo>
                    <a:pt x="12026" y="16595"/>
                    <a:pt x="12691" y="17624"/>
                    <a:pt x="14353" y="18395"/>
                  </a:cubicBezTo>
                  <a:cubicBezTo>
                    <a:pt x="16014" y="19166"/>
                    <a:pt x="18673" y="19681"/>
                    <a:pt x="21331" y="20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6001760" y="1418194"/>
              <a:ext cx="237644" cy="3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13" y="3684"/>
                    <a:pt x="8826" y="7367"/>
                    <a:pt x="12426" y="10967"/>
                  </a:cubicBezTo>
                  <a:cubicBezTo>
                    <a:pt x="16026" y="14567"/>
                    <a:pt x="18813" y="18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6024757" y="1379864"/>
              <a:ext cx="237645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16" y="2853"/>
                    <a:pt x="14632" y="5706"/>
                    <a:pt x="11032" y="8966"/>
                  </a:cubicBezTo>
                  <a:cubicBezTo>
                    <a:pt x="7432" y="12226"/>
                    <a:pt x="3716" y="15894"/>
                    <a:pt x="1858" y="18068"/>
                  </a:cubicBezTo>
                  <a:cubicBezTo>
                    <a:pt x="0" y="20242"/>
                    <a:pt x="0" y="20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6537780" y="1340968"/>
              <a:ext cx="184577" cy="443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297" fill="norm" stroke="1" extrusionOk="0">
                  <a:moveTo>
                    <a:pt x="21084" y="1131"/>
                  </a:moveTo>
                  <a:cubicBezTo>
                    <a:pt x="20208" y="640"/>
                    <a:pt x="19333" y="149"/>
                    <a:pt x="18165" y="27"/>
                  </a:cubicBezTo>
                  <a:cubicBezTo>
                    <a:pt x="16998" y="-96"/>
                    <a:pt x="15538" y="149"/>
                    <a:pt x="12765" y="1745"/>
                  </a:cubicBezTo>
                  <a:cubicBezTo>
                    <a:pt x="9992" y="3340"/>
                    <a:pt x="5906" y="6286"/>
                    <a:pt x="3279" y="9231"/>
                  </a:cubicBezTo>
                  <a:cubicBezTo>
                    <a:pt x="652" y="12177"/>
                    <a:pt x="-516" y="15122"/>
                    <a:pt x="214" y="17209"/>
                  </a:cubicBezTo>
                  <a:cubicBezTo>
                    <a:pt x="943" y="19295"/>
                    <a:pt x="3570" y="20522"/>
                    <a:pt x="6635" y="21013"/>
                  </a:cubicBezTo>
                  <a:cubicBezTo>
                    <a:pt x="9700" y="21504"/>
                    <a:pt x="13203" y="21259"/>
                    <a:pt x="16706" y="21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6806364" y="1459385"/>
              <a:ext cx="230295" cy="28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951" fill="norm" stroke="1" extrusionOk="0">
                  <a:moveTo>
                    <a:pt x="15695" y="3702"/>
                  </a:moveTo>
                  <a:cubicBezTo>
                    <a:pt x="15221" y="2771"/>
                    <a:pt x="14746" y="1839"/>
                    <a:pt x="13915" y="1281"/>
                  </a:cubicBezTo>
                  <a:cubicBezTo>
                    <a:pt x="13084" y="722"/>
                    <a:pt x="11898" y="536"/>
                    <a:pt x="10117" y="1467"/>
                  </a:cubicBezTo>
                  <a:cubicBezTo>
                    <a:pt x="8337" y="2398"/>
                    <a:pt x="5963" y="4446"/>
                    <a:pt x="3946" y="6960"/>
                  </a:cubicBezTo>
                  <a:cubicBezTo>
                    <a:pt x="1928" y="9474"/>
                    <a:pt x="267" y="12453"/>
                    <a:pt x="29" y="15246"/>
                  </a:cubicBezTo>
                  <a:cubicBezTo>
                    <a:pt x="-208" y="18039"/>
                    <a:pt x="979" y="20646"/>
                    <a:pt x="3946" y="20926"/>
                  </a:cubicBezTo>
                  <a:cubicBezTo>
                    <a:pt x="6913" y="21205"/>
                    <a:pt x="11660" y="19157"/>
                    <a:pt x="14746" y="16550"/>
                  </a:cubicBezTo>
                  <a:cubicBezTo>
                    <a:pt x="17832" y="13943"/>
                    <a:pt x="19256" y="10777"/>
                    <a:pt x="19849" y="8171"/>
                  </a:cubicBezTo>
                  <a:cubicBezTo>
                    <a:pt x="20443" y="5564"/>
                    <a:pt x="20205" y="3515"/>
                    <a:pt x="18306" y="2026"/>
                  </a:cubicBezTo>
                  <a:cubicBezTo>
                    <a:pt x="16407" y="536"/>
                    <a:pt x="12847" y="-395"/>
                    <a:pt x="9761" y="164"/>
                  </a:cubicBezTo>
                  <a:cubicBezTo>
                    <a:pt x="6675" y="722"/>
                    <a:pt x="4064" y="2771"/>
                    <a:pt x="2522" y="4353"/>
                  </a:cubicBezTo>
                  <a:cubicBezTo>
                    <a:pt x="979" y="5936"/>
                    <a:pt x="504" y="7053"/>
                    <a:pt x="1810" y="8450"/>
                  </a:cubicBezTo>
                  <a:cubicBezTo>
                    <a:pt x="3115" y="9846"/>
                    <a:pt x="6201" y="11522"/>
                    <a:pt x="9049" y="12360"/>
                  </a:cubicBezTo>
                  <a:cubicBezTo>
                    <a:pt x="11897" y="13198"/>
                    <a:pt x="14508" y="13198"/>
                    <a:pt x="16526" y="12826"/>
                  </a:cubicBezTo>
                  <a:cubicBezTo>
                    <a:pt x="18544" y="12453"/>
                    <a:pt x="19968" y="11708"/>
                    <a:pt x="21392" y="10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6868008" y="1364532"/>
              <a:ext cx="3143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68" y="21600"/>
                    <a:pt x="10537" y="21600"/>
                    <a:pt x="14137" y="18000"/>
                  </a:cubicBezTo>
                  <a:cubicBezTo>
                    <a:pt x="17737" y="14400"/>
                    <a:pt x="1966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7113317" y="1307257"/>
              <a:ext cx="62008" cy="13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361" fill="norm" stroke="1" extrusionOk="0">
                  <a:moveTo>
                    <a:pt x="0" y="576"/>
                  </a:moveTo>
                  <a:cubicBezTo>
                    <a:pt x="4320" y="169"/>
                    <a:pt x="8640" y="-239"/>
                    <a:pt x="12528" y="169"/>
                  </a:cubicBezTo>
                  <a:cubicBezTo>
                    <a:pt x="16416" y="576"/>
                    <a:pt x="19872" y="1799"/>
                    <a:pt x="20736" y="5467"/>
                  </a:cubicBezTo>
                  <a:cubicBezTo>
                    <a:pt x="21600" y="9135"/>
                    <a:pt x="19872" y="15248"/>
                    <a:pt x="18144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7182310" y="1310871"/>
              <a:ext cx="167236" cy="451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422" fill="norm" stroke="1" extrusionOk="0">
                  <a:moveTo>
                    <a:pt x="10639" y="0"/>
                  </a:moveTo>
                  <a:cubicBezTo>
                    <a:pt x="13218" y="849"/>
                    <a:pt x="15797" y="1699"/>
                    <a:pt x="17893" y="3640"/>
                  </a:cubicBezTo>
                  <a:cubicBezTo>
                    <a:pt x="19988" y="5582"/>
                    <a:pt x="21600" y="8616"/>
                    <a:pt x="20955" y="11346"/>
                  </a:cubicBezTo>
                  <a:cubicBezTo>
                    <a:pt x="20310" y="14076"/>
                    <a:pt x="17409" y="16503"/>
                    <a:pt x="14346" y="18202"/>
                  </a:cubicBezTo>
                  <a:cubicBezTo>
                    <a:pt x="11284" y="19901"/>
                    <a:pt x="8060" y="20872"/>
                    <a:pt x="5642" y="21236"/>
                  </a:cubicBezTo>
                  <a:cubicBezTo>
                    <a:pt x="3224" y="21600"/>
                    <a:pt x="1612" y="21357"/>
                    <a:pt x="0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2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21270" y="1823401"/>
              <a:ext cx="339473" cy="94164"/>
            </a:xfrm>
            <a:prstGeom prst="rect">
              <a:avLst/>
            </a:prstGeom>
            <a:effectLst/>
          </p:spPr>
        </p:pic>
        <p:pic>
          <p:nvPicPr>
            <p:cNvPr id="324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36601" y="1869396"/>
              <a:ext cx="377804" cy="109497"/>
            </a:xfrm>
            <a:prstGeom prst="rect">
              <a:avLst/>
            </a:prstGeom>
            <a:effectLst/>
          </p:spPr>
        </p:pic>
        <p:pic>
          <p:nvPicPr>
            <p:cNvPr id="32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894547" y="2176033"/>
              <a:ext cx="304183" cy="276049"/>
            </a:xfrm>
            <a:prstGeom prst="rect">
              <a:avLst/>
            </a:prstGeom>
            <a:effectLst/>
          </p:spPr>
        </p:pic>
        <p:pic>
          <p:nvPicPr>
            <p:cNvPr id="32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43669" y="2185207"/>
              <a:ext cx="193047" cy="261306"/>
            </a:xfrm>
            <a:prstGeom prst="rect">
              <a:avLst/>
            </a:prstGeom>
            <a:effectLst/>
          </p:spPr>
        </p:pic>
        <p:pic>
          <p:nvPicPr>
            <p:cNvPr id="33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370317" y="2022715"/>
              <a:ext cx="227041" cy="462128"/>
            </a:xfrm>
            <a:prstGeom prst="rect">
              <a:avLst/>
            </a:prstGeom>
            <a:effectLst/>
          </p:spPr>
        </p:pic>
        <p:pic>
          <p:nvPicPr>
            <p:cNvPr id="33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588833" y="2245026"/>
              <a:ext cx="200172" cy="243755"/>
            </a:xfrm>
            <a:prstGeom prst="rect">
              <a:avLst/>
            </a:prstGeom>
            <a:effectLst/>
          </p:spPr>
        </p:pic>
        <p:pic>
          <p:nvPicPr>
            <p:cNvPr id="33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803704" y="2275690"/>
              <a:ext cx="147757" cy="210278"/>
            </a:xfrm>
            <a:prstGeom prst="rect">
              <a:avLst/>
            </a:prstGeom>
            <a:effectLst/>
          </p:spPr>
        </p:pic>
        <p:pic>
          <p:nvPicPr>
            <p:cNvPr id="33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972237" y="2252692"/>
              <a:ext cx="292055" cy="279439"/>
            </a:xfrm>
            <a:prstGeom prst="rect">
              <a:avLst/>
            </a:prstGeom>
            <a:effectLst/>
          </p:spPr>
        </p:pic>
        <p:pic>
          <p:nvPicPr>
            <p:cNvPr id="33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269784" y="2303417"/>
              <a:ext cx="232272" cy="311747"/>
            </a:xfrm>
            <a:prstGeom prst="rect">
              <a:avLst/>
            </a:prstGeom>
            <a:effectLst/>
          </p:spPr>
        </p:pic>
        <p:pic>
          <p:nvPicPr>
            <p:cNvPr id="34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878019" y="1894949"/>
              <a:ext cx="362472" cy="99275"/>
            </a:xfrm>
            <a:prstGeom prst="rect">
              <a:avLst/>
            </a:prstGeom>
            <a:effectLst/>
          </p:spPr>
        </p:pic>
        <p:pic>
          <p:nvPicPr>
            <p:cNvPr id="34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847355" y="1953721"/>
              <a:ext cx="446797" cy="117163"/>
            </a:xfrm>
            <a:prstGeom prst="rect">
              <a:avLst/>
            </a:prstGeom>
            <a:effectLst/>
          </p:spPr>
        </p:pic>
        <p:pic>
          <p:nvPicPr>
            <p:cNvPr id="34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702919" y="2191365"/>
              <a:ext cx="207937" cy="423799"/>
            </a:xfrm>
            <a:prstGeom prst="rect">
              <a:avLst/>
            </a:prstGeom>
            <a:effectLst/>
          </p:spPr>
        </p:pic>
        <p:pic>
          <p:nvPicPr>
            <p:cNvPr id="34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894451" y="2360015"/>
              <a:ext cx="188287" cy="255149"/>
            </a:xfrm>
            <a:prstGeom prst="rect">
              <a:avLst/>
            </a:prstGeom>
            <a:effectLst/>
          </p:spPr>
        </p:pic>
        <p:pic>
          <p:nvPicPr>
            <p:cNvPr id="34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070626" y="2413676"/>
              <a:ext cx="145443" cy="209108"/>
            </a:xfrm>
            <a:prstGeom prst="rect">
              <a:avLst/>
            </a:prstGeom>
            <a:effectLst/>
          </p:spPr>
        </p:pic>
        <p:pic>
          <p:nvPicPr>
            <p:cNvPr id="35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199987" y="2436674"/>
              <a:ext cx="232152" cy="171809"/>
            </a:xfrm>
            <a:prstGeom prst="rect">
              <a:avLst/>
            </a:prstGeom>
            <a:effectLst/>
          </p:spPr>
        </p:pic>
        <p:pic>
          <p:nvPicPr>
            <p:cNvPr id="35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422299" y="2416539"/>
              <a:ext cx="193821" cy="206290"/>
            </a:xfrm>
            <a:prstGeom prst="rect">
              <a:avLst/>
            </a:prstGeom>
            <a:effectLst/>
          </p:spPr>
        </p:pic>
        <p:sp>
          <p:nvSpPr>
            <p:cNvPr id="354" name="Line"/>
            <p:cNvSpPr/>
            <p:nvPr/>
          </p:nvSpPr>
          <p:spPr>
            <a:xfrm>
              <a:off x="10101959" y="2568550"/>
              <a:ext cx="315368" cy="35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236" fill="norm" stroke="1" extrusionOk="0">
                  <a:moveTo>
                    <a:pt x="11995" y="4079"/>
                  </a:moveTo>
                  <a:cubicBezTo>
                    <a:pt x="11995" y="3319"/>
                    <a:pt x="11995" y="2558"/>
                    <a:pt x="11736" y="1874"/>
                  </a:cubicBezTo>
                  <a:cubicBezTo>
                    <a:pt x="11476" y="1189"/>
                    <a:pt x="10958" y="581"/>
                    <a:pt x="9748" y="809"/>
                  </a:cubicBezTo>
                  <a:cubicBezTo>
                    <a:pt x="8539" y="1037"/>
                    <a:pt x="6638" y="2102"/>
                    <a:pt x="4824" y="4231"/>
                  </a:cubicBezTo>
                  <a:cubicBezTo>
                    <a:pt x="3009" y="6361"/>
                    <a:pt x="1281" y="9555"/>
                    <a:pt x="504" y="11989"/>
                  </a:cubicBezTo>
                  <a:cubicBezTo>
                    <a:pt x="-274" y="14423"/>
                    <a:pt x="-101" y="16096"/>
                    <a:pt x="676" y="17541"/>
                  </a:cubicBezTo>
                  <a:cubicBezTo>
                    <a:pt x="1454" y="18986"/>
                    <a:pt x="2836" y="20203"/>
                    <a:pt x="3960" y="20812"/>
                  </a:cubicBezTo>
                  <a:cubicBezTo>
                    <a:pt x="5083" y="21420"/>
                    <a:pt x="5947" y="21420"/>
                    <a:pt x="7329" y="20507"/>
                  </a:cubicBezTo>
                  <a:cubicBezTo>
                    <a:pt x="8712" y="19595"/>
                    <a:pt x="10612" y="17769"/>
                    <a:pt x="12600" y="14955"/>
                  </a:cubicBezTo>
                  <a:cubicBezTo>
                    <a:pt x="14587" y="12141"/>
                    <a:pt x="16660" y="8338"/>
                    <a:pt x="17697" y="5981"/>
                  </a:cubicBezTo>
                  <a:cubicBezTo>
                    <a:pt x="18734" y="3623"/>
                    <a:pt x="18734" y="2710"/>
                    <a:pt x="18388" y="2026"/>
                  </a:cubicBezTo>
                  <a:cubicBezTo>
                    <a:pt x="18043" y="1341"/>
                    <a:pt x="17352" y="885"/>
                    <a:pt x="16056" y="505"/>
                  </a:cubicBezTo>
                  <a:cubicBezTo>
                    <a:pt x="14760" y="124"/>
                    <a:pt x="12859" y="-180"/>
                    <a:pt x="10958" y="124"/>
                  </a:cubicBezTo>
                  <a:cubicBezTo>
                    <a:pt x="9057" y="428"/>
                    <a:pt x="7156" y="1341"/>
                    <a:pt x="5860" y="2178"/>
                  </a:cubicBezTo>
                  <a:cubicBezTo>
                    <a:pt x="4564" y="3014"/>
                    <a:pt x="3873" y="3775"/>
                    <a:pt x="3441" y="4535"/>
                  </a:cubicBezTo>
                  <a:cubicBezTo>
                    <a:pt x="3009" y="5296"/>
                    <a:pt x="2836" y="6057"/>
                    <a:pt x="3009" y="6741"/>
                  </a:cubicBezTo>
                  <a:cubicBezTo>
                    <a:pt x="3182" y="7426"/>
                    <a:pt x="3700" y="8034"/>
                    <a:pt x="4910" y="8414"/>
                  </a:cubicBezTo>
                  <a:cubicBezTo>
                    <a:pt x="6120" y="8795"/>
                    <a:pt x="8020" y="8947"/>
                    <a:pt x="10872" y="8643"/>
                  </a:cubicBezTo>
                  <a:cubicBezTo>
                    <a:pt x="13723" y="8338"/>
                    <a:pt x="17524" y="7578"/>
                    <a:pt x="21326" y="6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0087363" y="2445426"/>
              <a:ext cx="352962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1419" y="21600"/>
                  </a:moveTo>
                  <a:cubicBezTo>
                    <a:pt x="642" y="20160"/>
                    <a:pt x="-135" y="18720"/>
                    <a:pt x="20" y="18000"/>
                  </a:cubicBezTo>
                  <a:cubicBezTo>
                    <a:pt x="176" y="17280"/>
                    <a:pt x="1264" y="17280"/>
                    <a:pt x="3828" y="16560"/>
                  </a:cubicBezTo>
                  <a:cubicBezTo>
                    <a:pt x="6392" y="15840"/>
                    <a:pt x="10432" y="14400"/>
                    <a:pt x="13617" y="11520"/>
                  </a:cubicBezTo>
                  <a:cubicBezTo>
                    <a:pt x="16803" y="8640"/>
                    <a:pt x="19134" y="4320"/>
                    <a:pt x="214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10348333" y="2391765"/>
              <a:ext cx="121517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0" y="2160"/>
                  </a:moveTo>
                  <a:cubicBezTo>
                    <a:pt x="1800" y="1080"/>
                    <a:pt x="3600" y="0"/>
                    <a:pt x="5400" y="0"/>
                  </a:cubicBezTo>
                  <a:cubicBezTo>
                    <a:pt x="7200" y="0"/>
                    <a:pt x="9000" y="1080"/>
                    <a:pt x="11025" y="1980"/>
                  </a:cubicBezTo>
                  <a:cubicBezTo>
                    <a:pt x="13050" y="2880"/>
                    <a:pt x="15300" y="3600"/>
                    <a:pt x="17325" y="5220"/>
                  </a:cubicBezTo>
                  <a:cubicBezTo>
                    <a:pt x="19350" y="6840"/>
                    <a:pt x="21150" y="9360"/>
                    <a:pt x="21375" y="11340"/>
                  </a:cubicBezTo>
                  <a:cubicBezTo>
                    <a:pt x="21600" y="13320"/>
                    <a:pt x="20250" y="14760"/>
                    <a:pt x="18225" y="16200"/>
                  </a:cubicBezTo>
                  <a:cubicBezTo>
                    <a:pt x="16200" y="17640"/>
                    <a:pt x="13500" y="19080"/>
                    <a:pt x="12600" y="19980"/>
                  </a:cubicBezTo>
                  <a:cubicBezTo>
                    <a:pt x="11700" y="20880"/>
                    <a:pt x="12600" y="21240"/>
                    <a:pt x="13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0101556" y="2100139"/>
              <a:ext cx="277441" cy="26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18" fill="norm" stroke="1" extrusionOk="0">
                  <a:moveTo>
                    <a:pt x="6059" y="10618"/>
                  </a:moveTo>
                  <a:cubicBezTo>
                    <a:pt x="4276" y="13526"/>
                    <a:pt x="2492" y="16433"/>
                    <a:pt x="1402" y="18406"/>
                  </a:cubicBezTo>
                  <a:cubicBezTo>
                    <a:pt x="312" y="20380"/>
                    <a:pt x="-84" y="21418"/>
                    <a:pt x="15" y="21418"/>
                  </a:cubicBezTo>
                  <a:cubicBezTo>
                    <a:pt x="114" y="21418"/>
                    <a:pt x="709" y="20380"/>
                    <a:pt x="2690" y="17160"/>
                  </a:cubicBezTo>
                  <a:cubicBezTo>
                    <a:pt x="4672" y="13941"/>
                    <a:pt x="8041" y="8541"/>
                    <a:pt x="10221" y="5114"/>
                  </a:cubicBezTo>
                  <a:cubicBezTo>
                    <a:pt x="12400" y="1687"/>
                    <a:pt x="13391" y="233"/>
                    <a:pt x="13887" y="26"/>
                  </a:cubicBezTo>
                  <a:cubicBezTo>
                    <a:pt x="14382" y="-182"/>
                    <a:pt x="14382" y="856"/>
                    <a:pt x="14877" y="2933"/>
                  </a:cubicBezTo>
                  <a:cubicBezTo>
                    <a:pt x="15373" y="5010"/>
                    <a:pt x="16364" y="8126"/>
                    <a:pt x="17553" y="10618"/>
                  </a:cubicBezTo>
                  <a:cubicBezTo>
                    <a:pt x="18742" y="13110"/>
                    <a:pt x="20129" y="14980"/>
                    <a:pt x="21516" y="16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0341277" y="2849164"/>
              <a:ext cx="250490" cy="28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09" fill="norm" stroke="1" extrusionOk="0">
                  <a:moveTo>
                    <a:pt x="3221" y="10607"/>
                  </a:moveTo>
                  <a:cubicBezTo>
                    <a:pt x="2566" y="11379"/>
                    <a:pt x="1912" y="12150"/>
                    <a:pt x="1475" y="13500"/>
                  </a:cubicBezTo>
                  <a:cubicBezTo>
                    <a:pt x="1039" y="14850"/>
                    <a:pt x="821" y="16779"/>
                    <a:pt x="603" y="18418"/>
                  </a:cubicBezTo>
                  <a:cubicBezTo>
                    <a:pt x="384" y="20057"/>
                    <a:pt x="166" y="21407"/>
                    <a:pt x="57" y="21504"/>
                  </a:cubicBezTo>
                  <a:cubicBezTo>
                    <a:pt x="-52" y="21600"/>
                    <a:pt x="-52" y="20443"/>
                    <a:pt x="493" y="17454"/>
                  </a:cubicBezTo>
                  <a:cubicBezTo>
                    <a:pt x="1039" y="14464"/>
                    <a:pt x="2130" y="9643"/>
                    <a:pt x="2893" y="6750"/>
                  </a:cubicBezTo>
                  <a:cubicBezTo>
                    <a:pt x="3657" y="3857"/>
                    <a:pt x="4093" y="2893"/>
                    <a:pt x="4421" y="1929"/>
                  </a:cubicBezTo>
                  <a:cubicBezTo>
                    <a:pt x="4748" y="964"/>
                    <a:pt x="4966" y="0"/>
                    <a:pt x="5293" y="0"/>
                  </a:cubicBezTo>
                  <a:cubicBezTo>
                    <a:pt x="5621" y="0"/>
                    <a:pt x="6057" y="964"/>
                    <a:pt x="6384" y="2025"/>
                  </a:cubicBezTo>
                  <a:cubicBezTo>
                    <a:pt x="6712" y="3086"/>
                    <a:pt x="6930" y="4243"/>
                    <a:pt x="7584" y="5014"/>
                  </a:cubicBezTo>
                  <a:cubicBezTo>
                    <a:pt x="8239" y="5786"/>
                    <a:pt x="9330" y="6171"/>
                    <a:pt x="10966" y="5689"/>
                  </a:cubicBezTo>
                  <a:cubicBezTo>
                    <a:pt x="12603" y="5207"/>
                    <a:pt x="14784" y="3857"/>
                    <a:pt x="16639" y="2796"/>
                  </a:cubicBezTo>
                  <a:cubicBezTo>
                    <a:pt x="18493" y="1736"/>
                    <a:pt x="20021" y="964"/>
                    <a:pt x="20784" y="1350"/>
                  </a:cubicBezTo>
                  <a:cubicBezTo>
                    <a:pt x="21548" y="1736"/>
                    <a:pt x="21548" y="3279"/>
                    <a:pt x="21003" y="5593"/>
                  </a:cubicBezTo>
                  <a:cubicBezTo>
                    <a:pt x="20457" y="7907"/>
                    <a:pt x="19366" y="10993"/>
                    <a:pt x="18712" y="13018"/>
                  </a:cubicBezTo>
                  <a:cubicBezTo>
                    <a:pt x="18057" y="15043"/>
                    <a:pt x="17839" y="16007"/>
                    <a:pt x="17621" y="17261"/>
                  </a:cubicBezTo>
                  <a:cubicBezTo>
                    <a:pt x="17403" y="18514"/>
                    <a:pt x="17184" y="20057"/>
                    <a:pt x="17293" y="20346"/>
                  </a:cubicBezTo>
                  <a:cubicBezTo>
                    <a:pt x="17403" y="20636"/>
                    <a:pt x="17839" y="19671"/>
                    <a:pt x="18384" y="18707"/>
                  </a:cubicBezTo>
                  <a:cubicBezTo>
                    <a:pt x="18930" y="17743"/>
                    <a:pt x="19584" y="16779"/>
                    <a:pt x="20239" y="15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0625444" y="2890049"/>
              <a:ext cx="152181" cy="223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96" fill="norm" stroke="1" extrusionOk="0">
                  <a:moveTo>
                    <a:pt x="8480" y="0"/>
                  </a:moveTo>
                  <a:cubicBezTo>
                    <a:pt x="6320" y="5155"/>
                    <a:pt x="4160" y="10309"/>
                    <a:pt x="2540" y="13623"/>
                  </a:cubicBezTo>
                  <a:cubicBezTo>
                    <a:pt x="920" y="16936"/>
                    <a:pt x="-160" y="18409"/>
                    <a:pt x="20" y="19514"/>
                  </a:cubicBezTo>
                  <a:cubicBezTo>
                    <a:pt x="200" y="20618"/>
                    <a:pt x="1640" y="21355"/>
                    <a:pt x="5420" y="21477"/>
                  </a:cubicBezTo>
                  <a:cubicBezTo>
                    <a:pt x="9200" y="21600"/>
                    <a:pt x="15320" y="21109"/>
                    <a:pt x="2144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10772391" y="2903202"/>
              <a:ext cx="173884" cy="24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42" fill="norm" stroke="1" extrusionOk="0">
                  <a:moveTo>
                    <a:pt x="21302" y="192"/>
                  </a:moveTo>
                  <a:cubicBezTo>
                    <a:pt x="18172" y="-33"/>
                    <a:pt x="15041" y="-258"/>
                    <a:pt x="12224" y="755"/>
                  </a:cubicBezTo>
                  <a:cubicBezTo>
                    <a:pt x="9406" y="1767"/>
                    <a:pt x="6902" y="4017"/>
                    <a:pt x="4867" y="6830"/>
                  </a:cubicBezTo>
                  <a:cubicBezTo>
                    <a:pt x="2832" y="9642"/>
                    <a:pt x="1267" y="13017"/>
                    <a:pt x="485" y="15380"/>
                  </a:cubicBezTo>
                  <a:cubicBezTo>
                    <a:pt x="-298" y="17742"/>
                    <a:pt x="-298" y="19092"/>
                    <a:pt x="1737" y="19992"/>
                  </a:cubicBezTo>
                  <a:cubicBezTo>
                    <a:pt x="3772" y="20892"/>
                    <a:pt x="7841" y="21342"/>
                    <a:pt x="11441" y="21342"/>
                  </a:cubicBezTo>
                  <a:cubicBezTo>
                    <a:pt x="15041" y="21342"/>
                    <a:pt x="18172" y="20892"/>
                    <a:pt x="21302" y="20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0762293" y="3043367"/>
              <a:ext cx="19164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431074" y="3526401"/>
              <a:ext cx="267238" cy="40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14" fill="norm" stroke="1" extrusionOk="0">
                  <a:moveTo>
                    <a:pt x="6531" y="2395"/>
                  </a:moveTo>
                  <a:cubicBezTo>
                    <a:pt x="7142" y="2929"/>
                    <a:pt x="7753" y="3462"/>
                    <a:pt x="9180" y="3529"/>
                  </a:cubicBezTo>
                  <a:cubicBezTo>
                    <a:pt x="10606" y="3595"/>
                    <a:pt x="12848" y="3195"/>
                    <a:pt x="14580" y="2795"/>
                  </a:cubicBezTo>
                  <a:cubicBezTo>
                    <a:pt x="16312" y="2395"/>
                    <a:pt x="17534" y="1995"/>
                    <a:pt x="18757" y="1462"/>
                  </a:cubicBezTo>
                  <a:cubicBezTo>
                    <a:pt x="19980" y="929"/>
                    <a:pt x="21202" y="262"/>
                    <a:pt x="21304" y="62"/>
                  </a:cubicBezTo>
                  <a:cubicBezTo>
                    <a:pt x="21406" y="-138"/>
                    <a:pt x="20387" y="129"/>
                    <a:pt x="17840" y="1062"/>
                  </a:cubicBezTo>
                  <a:cubicBezTo>
                    <a:pt x="15293" y="1995"/>
                    <a:pt x="11217" y="3595"/>
                    <a:pt x="8772" y="4662"/>
                  </a:cubicBezTo>
                  <a:cubicBezTo>
                    <a:pt x="6327" y="5729"/>
                    <a:pt x="5512" y="6262"/>
                    <a:pt x="4900" y="6862"/>
                  </a:cubicBezTo>
                  <a:cubicBezTo>
                    <a:pt x="4289" y="7462"/>
                    <a:pt x="3881" y="8129"/>
                    <a:pt x="4391" y="8862"/>
                  </a:cubicBezTo>
                  <a:cubicBezTo>
                    <a:pt x="4900" y="9595"/>
                    <a:pt x="6327" y="10395"/>
                    <a:pt x="6734" y="11129"/>
                  </a:cubicBezTo>
                  <a:cubicBezTo>
                    <a:pt x="7142" y="11862"/>
                    <a:pt x="6531" y="12529"/>
                    <a:pt x="5206" y="13795"/>
                  </a:cubicBezTo>
                  <a:cubicBezTo>
                    <a:pt x="3881" y="15062"/>
                    <a:pt x="1844" y="16929"/>
                    <a:pt x="825" y="18262"/>
                  </a:cubicBezTo>
                  <a:cubicBezTo>
                    <a:pt x="-194" y="19595"/>
                    <a:pt x="-194" y="20395"/>
                    <a:pt x="417" y="20862"/>
                  </a:cubicBezTo>
                  <a:cubicBezTo>
                    <a:pt x="1029" y="21329"/>
                    <a:pt x="2251" y="21462"/>
                    <a:pt x="4798" y="21129"/>
                  </a:cubicBezTo>
                  <a:cubicBezTo>
                    <a:pt x="7346" y="20795"/>
                    <a:pt x="11217" y="19995"/>
                    <a:pt x="15089" y="19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617502" y="3786961"/>
              <a:ext cx="131830" cy="388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490" fill="norm" stroke="1" extrusionOk="0">
                  <a:moveTo>
                    <a:pt x="17561" y="0"/>
                  </a:moveTo>
                  <a:cubicBezTo>
                    <a:pt x="13078" y="424"/>
                    <a:pt x="8595" y="847"/>
                    <a:pt x="5742" y="1341"/>
                  </a:cubicBezTo>
                  <a:cubicBezTo>
                    <a:pt x="2889" y="1835"/>
                    <a:pt x="1667" y="2400"/>
                    <a:pt x="852" y="3035"/>
                  </a:cubicBezTo>
                  <a:cubicBezTo>
                    <a:pt x="37" y="3671"/>
                    <a:pt x="-371" y="4376"/>
                    <a:pt x="444" y="4800"/>
                  </a:cubicBezTo>
                  <a:cubicBezTo>
                    <a:pt x="1259" y="5224"/>
                    <a:pt x="3297" y="5365"/>
                    <a:pt x="5335" y="5294"/>
                  </a:cubicBezTo>
                  <a:cubicBezTo>
                    <a:pt x="7372" y="5224"/>
                    <a:pt x="9410" y="4941"/>
                    <a:pt x="11244" y="4588"/>
                  </a:cubicBezTo>
                  <a:cubicBezTo>
                    <a:pt x="13078" y="4235"/>
                    <a:pt x="14708" y="3812"/>
                    <a:pt x="16338" y="3812"/>
                  </a:cubicBezTo>
                  <a:cubicBezTo>
                    <a:pt x="17969" y="3812"/>
                    <a:pt x="19599" y="4235"/>
                    <a:pt x="20414" y="5365"/>
                  </a:cubicBezTo>
                  <a:cubicBezTo>
                    <a:pt x="21229" y="6494"/>
                    <a:pt x="21229" y="8329"/>
                    <a:pt x="20414" y="10588"/>
                  </a:cubicBezTo>
                  <a:cubicBezTo>
                    <a:pt x="19599" y="12847"/>
                    <a:pt x="17969" y="15529"/>
                    <a:pt x="15523" y="17435"/>
                  </a:cubicBezTo>
                  <a:cubicBezTo>
                    <a:pt x="13078" y="19341"/>
                    <a:pt x="9818" y="20471"/>
                    <a:pt x="7169" y="21035"/>
                  </a:cubicBezTo>
                  <a:cubicBezTo>
                    <a:pt x="4520" y="21600"/>
                    <a:pt x="2482" y="21600"/>
                    <a:pt x="1259" y="21247"/>
                  </a:cubicBezTo>
                  <a:cubicBezTo>
                    <a:pt x="37" y="20894"/>
                    <a:pt x="-371" y="20188"/>
                    <a:pt x="1055" y="19200"/>
                  </a:cubicBezTo>
                  <a:cubicBezTo>
                    <a:pt x="2482" y="18212"/>
                    <a:pt x="5742" y="16941"/>
                    <a:pt x="9003" y="15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405642" y="4062934"/>
              <a:ext cx="260642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5" y="16800"/>
                    <a:pt x="5929" y="12000"/>
                    <a:pt x="9529" y="8400"/>
                  </a:cubicBezTo>
                  <a:cubicBezTo>
                    <a:pt x="13129" y="4800"/>
                    <a:pt x="1736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572926" y="4039936"/>
              <a:ext cx="131688" cy="6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64" fill="norm" stroke="1" extrusionOk="0">
                  <a:moveTo>
                    <a:pt x="3961" y="14954"/>
                  </a:moveTo>
                  <a:cubicBezTo>
                    <a:pt x="1884" y="17446"/>
                    <a:pt x="-193" y="19938"/>
                    <a:pt x="15" y="20769"/>
                  </a:cubicBezTo>
                  <a:cubicBezTo>
                    <a:pt x="222" y="21600"/>
                    <a:pt x="2715" y="20769"/>
                    <a:pt x="6661" y="17031"/>
                  </a:cubicBezTo>
                  <a:cubicBezTo>
                    <a:pt x="10607" y="13292"/>
                    <a:pt x="16007" y="6646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873263" y="3840623"/>
              <a:ext cx="7667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896261" y="3940279"/>
              <a:ext cx="1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388195" y="3717968"/>
              <a:ext cx="44681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4600"/>
                    <a:pt x="2982" y="9200"/>
                    <a:pt x="1182" y="12100"/>
                  </a:cubicBezTo>
                  <a:cubicBezTo>
                    <a:pt x="-618" y="15000"/>
                    <a:pt x="-618" y="16200"/>
                    <a:pt x="2982" y="17500"/>
                  </a:cubicBezTo>
                  <a:cubicBezTo>
                    <a:pt x="6582" y="18800"/>
                    <a:pt x="13782" y="20200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1479747" y="3742623"/>
              <a:ext cx="97241" cy="23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079" fill="norm" stroke="1" extrusionOk="0">
                  <a:moveTo>
                    <a:pt x="11441" y="3333"/>
                  </a:moveTo>
                  <a:cubicBezTo>
                    <a:pt x="8672" y="3565"/>
                    <a:pt x="5902" y="3797"/>
                    <a:pt x="3964" y="5888"/>
                  </a:cubicBezTo>
                  <a:cubicBezTo>
                    <a:pt x="2025" y="7978"/>
                    <a:pt x="918" y="11926"/>
                    <a:pt x="364" y="14597"/>
                  </a:cubicBezTo>
                  <a:cubicBezTo>
                    <a:pt x="-190" y="17268"/>
                    <a:pt x="-190" y="18662"/>
                    <a:pt x="918" y="19707"/>
                  </a:cubicBezTo>
                  <a:cubicBezTo>
                    <a:pt x="2025" y="20752"/>
                    <a:pt x="4241" y="21449"/>
                    <a:pt x="7841" y="20868"/>
                  </a:cubicBezTo>
                  <a:cubicBezTo>
                    <a:pt x="11441" y="20288"/>
                    <a:pt x="16425" y="18430"/>
                    <a:pt x="18918" y="15178"/>
                  </a:cubicBezTo>
                  <a:cubicBezTo>
                    <a:pt x="21410" y="11926"/>
                    <a:pt x="21410" y="7281"/>
                    <a:pt x="20579" y="4494"/>
                  </a:cubicBezTo>
                  <a:cubicBezTo>
                    <a:pt x="19748" y="1707"/>
                    <a:pt x="18087" y="778"/>
                    <a:pt x="15872" y="314"/>
                  </a:cubicBezTo>
                  <a:cubicBezTo>
                    <a:pt x="13656" y="-151"/>
                    <a:pt x="10887" y="-151"/>
                    <a:pt x="9779" y="662"/>
                  </a:cubicBezTo>
                  <a:cubicBezTo>
                    <a:pt x="8672" y="1475"/>
                    <a:pt x="9225" y="3101"/>
                    <a:pt x="9779" y="4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687447" y="3752912"/>
              <a:ext cx="145527" cy="20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754" fill="norm" stroke="1" extrusionOk="0">
                  <a:moveTo>
                    <a:pt x="10939" y="5091"/>
                  </a:moveTo>
                  <a:cubicBezTo>
                    <a:pt x="10939" y="2983"/>
                    <a:pt x="10939" y="876"/>
                    <a:pt x="10008" y="218"/>
                  </a:cubicBezTo>
                  <a:cubicBezTo>
                    <a:pt x="9077" y="-441"/>
                    <a:pt x="7215" y="349"/>
                    <a:pt x="5353" y="3247"/>
                  </a:cubicBezTo>
                  <a:cubicBezTo>
                    <a:pt x="3491" y="6144"/>
                    <a:pt x="1629" y="11149"/>
                    <a:pt x="698" y="14310"/>
                  </a:cubicBezTo>
                  <a:cubicBezTo>
                    <a:pt x="-233" y="17471"/>
                    <a:pt x="-233" y="18788"/>
                    <a:pt x="698" y="19710"/>
                  </a:cubicBezTo>
                  <a:cubicBezTo>
                    <a:pt x="1629" y="20632"/>
                    <a:pt x="3491" y="21159"/>
                    <a:pt x="6657" y="20369"/>
                  </a:cubicBezTo>
                  <a:cubicBezTo>
                    <a:pt x="9822" y="19579"/>
                    <a:pt x="14291" y="17471"/>
                    <a:pt x="17084" y="14705"/>
                  </a:cubicBezTo>
                  <a:cubicBezTo>
                    <a:pt x="19877" y="11939"/>
                    <a:pt x="20995" y="8515"/>
                    <a:pt x="21181" y="6144"/>
                  </a:cubicBezTo>
                  <a:cubicBezTo>
                    <a:pt x="21367" y="3774"/>
                    <a:pt x="20622" y="2457"/>
                    <a:pt x="19133" y="1798"/>
                  </a:cubicBezTo>
                  <a:cubicBezTo>
                    <a:pt x="17643" y="1139"/>
                    <a:pt x="15408" y="1139"/>
                    <a:pt x="14477" y="1798"/>
                  </a:cubicBezTo>
                  <a:cubicBezTo>
                    <a:pt x="13546" y="2457"/>
                    <a:pt x="13919" y="3774"/>
                    <a:pt x="14291" y="5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2254967" y="3755112"/>
              <a:ext cx="136148" cy="20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0833" fill="norm" stroke="1" extrusionOk="0">
                  <a:moveTo>
                    <a:pt x="21312" y="3205"/>
                  </a:moveTo>
                  <a:cubicBezTo>
                    <a:pt x="19712" y="2434"/>
                    <a:pt x="18112" y="1662"/>
                    <a:pt x="16312" y="891"/>
                  </a:cubicBezTo>
                  <a:cubicBezTo>
                    <a:pt x="14512" y="119"/>
                    <a:pt x="12512" y="-652"/>
                    <a:pt x="9712" y="891"/>
                  </a:cubicBezTo>
                  <a:cubicBezTo>
                    <a:pt x="6912" y="2434"/>
                    <a:pt x="3312" y="6291"/>
                    <a:pt x="1512" y="9762"/>
                  </a:cubicBezTo>
                  <a:cubicBezTo>
                    <a:pt x="-288" y="13234"/>
                    <a:pt x="-288" y="16319"/>
                    <a:pt x="512" y="18248"/>
                  </a:cubicBezTo>
                  <a:cubicBezTo>
                    <a:pt x="1312" y="20177"/>
                    <a:pt x="2912" y="20948"/>
                    <a:pt x="6112" y="20819"/>
                  </a:cubicBezTo>
                  <a:cubicBezTo>
                    <a:pt x="9312" y="20691"/>
                    <a:pt x="14112" y="19662"/>
                    <a:pt x="18912" y="18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2392331" y="3825291"/>
              <a:ext cx="104683" cy="11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420" fill="norm" stroke="1" extrusionOk="0">
                  <a:moveTo>
                    <a:pt x="19812" y="0"/>
                  </a:moveTo>
                  <a:cubicBezTo>
                    <a:pt x="14669" y="960"/>
                    <a:pt x="9526" y="1920"/>
                    <a:pt x="6184" y="3840"/>
                  </a:cubicBezTo>
                  <a:cubicBezTo>
                    <a:pt x="2841" y="5760"/>
                    <a:pt x="1298" y="8640"/>
                    <a:pt x="526" y="11280"/>
                  </a:cubicBezTo>
                  <a:cubicBezTo>
                    <a:pt x="-245" y="13920"/>
                    <a:pt x="-245" y="16320"/>
                    <a:pt x="1041" y="18000"/>
                  </a:cubicBezTo>
                  <a:cubicBezTo>
                    <a:pt x="2326" y="19680"/>
                    <a:pt x="4898" y="20640"/>
                    <a:pt x="7469" y="21120"/>
                  </a:cubicBezTo>
                  <a:cubicBezTo>
                    <a:pt x="10041" y="21600"/>
                    <a:pt x="12612" y="21600"/>
                    <a:pt x="14926" y="20400"/>
                  </a:cubicBezTo>
                  <a:cubicBezTo>
                    <a:pt x="17241" y="19200"/>
                    <a:pt x="19298" y="16800"/>
                    <a:pt x="20326" y="14160"/>
                  </a:cubicBezTo>
                  <a:cubicBezTo>
                    <a:pt x="21355" y="11520"/>
                    <a:pt x="21355" y="8640"/>
                    <a:pt x="20069" y="7200"/>
                  </a:cubicBezTo>
                  <a:cubicBezTo>
                    <a:pt x="18784" y="5760"/>
                    <a:pt x="16212" y="5760"/>
                    <a:pt x="13641" y="5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2544432" y="3832956"/>
              <a:ext cx="22999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2575096" y="3725634"/>
              <a:ext cx="30665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2636423" y="3765181"/>
              <a:ext cx="160985" cy="17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6244"/>
                  </a:moveTo>
                  <a:cubicBezTo>
                    <a:pt x="0" y="7765"/>
                    <a:pt x="0" y="9286"/>
                    <a:pt x="0" y="11416"/>
                  </a:cubicBezTo>
                  <a:cubicBezTo>
                    <a:pt x="0" y="13546"/>
                    <a:pt x="0" y="16284"/>
                    <a:pt x="171" y="16740"/>
                  </a:cubicBezTo>
                  <a:cubicBezTo>
                    <a:pt x="343" y="17196"/>
                    <a:pt x="686" y="15371"/>
                    <a:pt x="2229" y="12177"/>
                  </a:cubicBezTo>
                  <a:cubicBezTo>
                    <a:pt x="3771" y="8982"/>
                    <a:pt x="6514" y="4419"/>
                    <a:pt x="8743" y="1985"/>
                  </a:cubicBezTo>
                  <a:cubicBezTo>
                    <a:pt x="10971" y="-449"/>
                    <a:pt x="12686" y="-753"/>
                    <a:pt x="14743" y="1681"/>
                  </a:cubicBezTo>
                  <a:cubicBezTo>
                    <a:pt x="16800" y="4115"/>
                    <a:pt x="19200" y="9286"/>
                    <a:pt x="20400" y="12937"/>
                  </a:cubicBezTo>
                  <a:cubicBezTo>
                    <a:pt x="21600" y="16588"/>
                    <a:pt x="21600" y="18717"/>
                    <a:pt x="21600" y="20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3259417" y="3590560"/>
              <a:ext cx="334602" cy="36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54" fill="norm" stroke="1" extrusionOk="0">
                  <a:moveTo>
                    <a:pt x="14104" y="4329"/>
                  </a:moveTo>
                  <a:cubicBezTo>
                    <a:pt x="13777" y="3579"/>
                    <a:pt x="13450" y="2829"/>
                    <a:pt x="12877" y="2004"/>
                  </a:cubicBezTo>
                  <a:cubicBezTo>
                    <a:pt x="12304" y="1179"/>
                    <a:pt x="11486" y="279"/>
                    <a:pt x="10750" y="54"/>
                  </a:cubicBezTo>
                  <a:cubicBezTo>
                    <a:pt x="10013" y="-171"/>
                    <a:pt x="9359" y="279"/>
                    <a:pt x="8623" y="1929"/>
                  </a:cubicBezTo>
                  <a:cubicBezTo>
                    <a:pt x="7886" y="3579"/>
                    <a:pt x="7068" y="6429"/>
                    <a:pt x="6659" y="9579"/>
                  </a:cubicBezTo>
                  <a:cubicBezTo>
                    <a:pt x="6250" y="12729"/>
                    <a:pt x="6250" y="16179"/>
                    <a:pt x="6004" y="18204"/>
                  </a:cubicBezTo>
                  <a:cubicBezTo>
                    <a:pt x="5759" y="20229"/>
                    <a:pt x="5268" y="20829"/>
                    <a:pt x="4613" y="21129"/>
                  </a:cubicBezTo>
                  <a:cubicBezTo>
                    <a:pt x="3959" y="21429"/>
                    <a:pt x="3141" y="21429"/>
                    <a:pt x="2486" y="21129"/>
                  </a:cubicBezTo>
                  <a:cubicBezTo>
                    <a:pt x="1832" y="20829"/>
                    <a:pt x="1341" y="20229"/>
                    <a:pt x="850" y="19479"/>
                  </a:cubicBezTo>
                  <a:cubicBezTo>
                    <a:pt x="359" y="18729"/>
                    <a:pt x="-132" y="17829"/>
                    <a:pt x="32" y="17229"/>
                  </a:cubicBezTo>
                  <a:cubicBezTo>
                    <a:pt x="195" y="16629"/>
                    <a:pt x="1013" y="16329"/>
                    <a:pt x="2650" y="15804"/>
                  </a:cubicBezTo>
                  <a:cubicBezTo>
                    <a:pt x="4286" y="15279"/>
                    <a:pt x="6741" y="14529"/>
                    <a:pt x="9032" y="13029"/>
                  </a:cubicBezTo>
                  <a:cubicBezTo>
                    <a:pt x="11323" y="11529"/>
                    <a:pt x="13450" y="9279"/>
                    <a:pt x="14677" y="7779"/>
                  </a:cubicBezTo>
                  <a:cubicBezTo>
                    <a:pt x="15904" y="6279"/>
                    <a:pt x="16232" y="5529"/>
                    <a:pt x="16313" y="5529"/>
                  </a:cubicBezTo>
                  <a:cubicBezTo>
                    <a:pt x="16395" y="5529"/>
                    <a:pt x="16232" y="6279"/>
                    <a:pt x="16068" y="8454"/>
                  </a:cubicBezTo>
                  <a:cubicBezTo>
                    <a:pt x="15904" y="10629"/>
                    <a:pt x="15741" y="14229"/>
                    <a:pt x="15741" y="16479"/>
                  </a:cubicBezTo>
                  <a:cubicBezTo>
                    <a:pt x="15741" y="18729"/>
                    <a:pt x="15904" y="19629"/>
                    <a:pt x="16395" y="19779"/>
                  </a:cubicBezTo>
                  <a:cubicBezTo>
                    <a:pt x="16886" y="19929"/>
                    <a:pt x="17704" y="19329"/>
                    <a:pt x="18604" y="19029"/>
                  </a:cubicBezTo>
                  <a:cubicBezTo>
                    <a:pt x="19504" y="18729"/>
                    <a:pt x="20486" y="18729"/>
                    <a:pt x="20977" y="17529"/>
                  </a:cubicBezTo>
                  <a:cubicBezTo>
                    <a:pt x="21468" y="16329"/>
                    <a:pt x="21468" y="13929"/>
                    <a:pt x="21386" y="12354"/>
                  </a:cubicBezTo>
                  <a:cubicBezTo>
                    <a:pt x="21304" y="10779"/>
                    <a:pt x="21141" y="10029"/>
                    <a:pt x="20977" y="9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3641860" y="3764095"/>
              <a:ext cx="93829" cy="37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7" h="21267" fill="norm" stroke="1" extrusionOk="0">
                  <a:moveTo>
                    <a:pt x="13032" y="2167"/>
                  </a:moveTo>
                  <a:cubicBezTo>
                    <a:pt x="11371" y="6951"/>
                    <a:pt x="9709" y="11735"/>
                    <a:pt x="8878" y="14490"/>
                  </a:cubicBezTo>
                  <a:cubicBezTo>
                    <a:pt x="8048" y="17244"/>
                    <a:pt x="8048" y="17969"/>
                    <a:pt x="7494" y="18911"/>
                  </a:cubicBezTo>
                  <a:cubicBezTo>
                    <a:pt x="6940" y="19853"/>
                    <a:pt x="5832" y="21013"/>
                    <a:pt x="4724" y="21231"/>
                  </a:cubicBezTo>
                  <a:cubicBezTo>
                    <a:pt x="3617" y="21448"/>
                    <a:pt x="2509" y="20723"/>
                    <a:pt x="1401" y="18331"/>
                  </a:cubicBezTo>
                  <a:cubicBezTo>
                    <a:pt x="294" y="15939"/>
                    <a:pt x="-814" y="11880"/>
                    <a:pt x="848" y="8618"/>
                  </a:cubicBezTo>
                  <a:cubicBezTo>
                    <a:pt x="2509" y="5357"/>
                    <a:pt x="6940" y="2892"/>
                    <a:pt x="10540" y="1515"/>
                  </a:cubicBezTo>
                  <a:cubicBezTo>
                    <a:pt x="14140" y="138"/>
                    <a:pt x="16909" y="-152"/>
                    <a:pt x="18571" y="65"/>
                  </a:cubicBezTo>
                  <a:cubicBezTo>
                    <a:pt x="20232" y="283"/>
                    <a:pt x="20786" y="1008"/>
                    <a:pt x="19955" y="2022"/>
                  </a:cubicBezTo>
                  <a:cubicBezTo>
                    <a:pt x="19124" y="3037"/>
                    <a:pt x="16909" y="4342"/>
                    <a:pt x="14417" y="5357"/>
                  </a:cubicBezTo>
                  <a:cubicBezTo>
                    <a:pt x="11924" y="6371"/>
                    <a:pt x="9155" y="7096"/>
                    <a:pt x="7771" y="7459"/>
                  </a:cubicBezTo>
                  <a:cubicBezTo>
                    <a:pt x="6386" y="7821"/>
                    <a:pt x="6386" y="7821"/>
                    <a:pt x="6386" y="7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3784578" y="3747980"/>
              <a:ext cx="69589" cy="184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380" fill="norm" stroke="1" extrusionOk="0">
                  <a:moveTo>
                    <a:pt x="16146" y="6290"/>
                  </a:moveTo>
                  <a:cubicBezTo>
                    <a:pt x="18381" y="5106"/>
                    <a:pt x="20615" y="3922"/>
                    <a:pt x="20243" y="2739"/>
                  </a:cubicBezTo>
                  <a:cubicBezTo>
                    <a:pt x="19870" y="1555"/>
                    <a:pt x="16891" y="372"/>
                    <a:pt x="13167" y="76"/>
                  </a:cubicBezTo>
                  <a:cubicBezTo>
                    <a:pt x="9443" y="-220"/>
                    <a:pt x="4974" y="372"/>
                    <a:pt x="2367" y="1555"/>
                  </a:cubicBezTo>
                  <a:cubicBezTo>
                    <a:pt x="-240" y="2739"/>
                    <a:pt x="-985" y="4514"/>
                    <a:pt x="1622" y="6585"/>
                  </a:cubicBezTo>
                  <a:cubicBezTo>
                    <a:pt x="4229" y="8657"/>
                    <a:pt x="10187" y="11024"/>
                    <a:pt x="13912" y="13095"/>
                  </a:cubicBezTo>
                  <a:cubicBezTo>
                    <a:pt x="17636" y="15166"/>
                    <a:pt x="19125" y="16942"/>
                    <a:pt x="18381" y="18273"/>
                  </a:cubicBezTo>
                  <a:cubicBezTo>
                    <a:pt x="17636" y="19605"/>
                    <a:pt x="14656" y="20492"/>
                    <a:pt x="11677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3947295" y="3840623"/>
              <a:ext cx="22999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4615106" y="3695072"/>
              <a:ext cx="145441" cy="44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365" fill="norm" stroke="1" extrusionOk="0">
                  <a:moveTo>
                    <a:pt x="6575" y="5517"/>
                  </a:moveTo>
                  <a:cubicBezTo>
                    <a:pt x="5458" y="8340"/>
                    <a:pt x="4341" y="11163"/>
                    <a:pt x="3596" y="13617"/>
                  </a:cubicBezTo>
                  <a:cubicBezTo>
                    <a:pt x="2851" y="16072"/>
                    <a:pt x="2479" y="18158"/>
                    <a:pt x="1920" y="19508"/>
                  </a:cubicBezTo>
                  <a:cubicBezTo>
                    <a:pt x="1362" y="20858"/>
                    <a:pt x="617" y="21472"/>
                    <a:pt x="244" y="21349"/>
                  </a:cubicBezTo>
                  <a:cubicBezTo>
                    <a:pt x="-128" y="21227"/>
                    <a:pt x="-128" y="20367"/>
                    <a:pt x="617" y="17606"/>
                  </a:cubicBezTo>
                  <a:cubicBezTo>
                    <a:pt x="1362" y="14845"/>
                    <a:pt x="2851" y="10181"/>
                    <a:pt x="4527" y="6990"/>
                  </a:cubicBezTo>
                  <a:cubicBezTo>
                    <a:pt x="6203" y="3799"/>
                    <a:pt x="8065" y="2081"/>
                    <a:pt x="9927" y="1099"/>
                  </a:cubicBezTo>
                  <a:cubicBezTo>
                    <a:pt x="11789" y="117"/>
                    <a:pt x="13651" y="-128"/>
                    <a:pt x="15327" y="56"/>
                  </a:cubicBezTo>
                  <a:cubicBezTo>
                    <a:pt x="17003" y="240"/>
                    <a:pt x="18493" y="854"/>
                    <a:pt x="19610" y="1836"/>
                  </a:cubicBezTo>
                  <a:cubicBezTo>
                    <a:pt x="20727" y="2817"/>
                    <a:pt x="21472" y="4167"/>
                    <a:pt x="21100" y="5149"/>
                  </a:cubicBezTo>
                  <a:cubicBezTo>
                    <a:pt x="20727" y="6131"/>
                    <a:pt x="19238" y="6745"/>
                    <a:pt x="16072" y="7236"/>
                  </a:cubicBezTo>
                  <a:cubicBezTo>
                    <a:pt x="12906" y="7727"/>
                    <a:pt x="8065" y="8095"/>
                    <a:pt x="3224" y="8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122459" y="3549787"/>
              <a:ext cx="312024" cy="55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40" fill="norm" stroke="1" extrusionOk="0">
                  <a:moveTo>
                    <a:pt x="9853" y="8229"/>
                  </a:moveTo>
                  <a:cubicBezTo>
                    <a:pt x="10204" y="7640"/>
                    <a:pt x="10555" y="7051"/>
                    <a:pt x="10292" y="6659"/>
                  </a:cubicBezTo>
                  <a:cubicBezTo>
                    <a:pt x="10028" y="6266"/>
                    <a:pt x="9150" y="6069"/>
                    <a:pt x="7745" y="6315"/>
                  </a:cubicBezTo>
                  <a:cubicBezTo>
                    <a:pt x="6341" y="6560"/>
                    <a:pt x="4409" y="7248"/>
                    <a:pt x="3004" y="8131"/>
                  </a:cubicBezTo>
                  <a:cubicBezTo>
                    <a:pt x="1599" y="9015"/>
                    <a:pt x="721" y="10095"/>
                    <a:pt x="282" y="10929"/>
                  </a:cubicBezTo>
                  <a:cubicBezTo>
                    <a:pt x="-157" y="11764"/>
                    <a:pt x="-157" y="12353"/>
                    <a:pt x="809" y="12697"/>
                  </a:cubicBezTo>
                  <a:cubicBezTo>
                    <a:pt x="1775" y="13040"/>
                    <a:pt x="3706" y="13139"/>
                    <a:pt x="5375" y="12451"/>
                  </a:cubicBezTo>
                  <a:cubicBezTo>
                    <a:pt x="7043" y="11764"/>
                    <a:pt x="8448" y="10291"/>
                    <a:pt x="8799" y="8769"/>
                  </a:cubicBezTo>
                  <a:cubicBezTo>
                    <a:pt x="9150" y="7248"/>
                    <a:pt x="8448" y="5677"/>
                    <a:pt x="8097" y="4646"/>
                  </a:cubicBezTo>
                  <a:cubicBezTo>
                    <a:pt x="7745" y="3615"/>
                    <a:pt x="7745" y="3124"/>
                    <a:pt x="8623" y="2633"/>
                  </a:cubicBezTo>
                  <a:cubicBezTo>
                    <a:pt x="9502" y="2142"/>
                    <a:pt x="11258" y="1651"/>
                    <a:pt x="12575" y="1259"/>
                  </a:cubicBezTo>
                  <a:cubicBezTo>
                    <a:pt x="13892" y="866"/>
                    <a:pt x="14770" y="571"/>
                    <a:pt x="15823" y="326"/>
                  </a:cubicBezTo>
                  <a:cubicBezTo>
                    <a:pt x="16877" y="80"/>
                    <a:pt x="18106" y="-116"/>
                    <a:pt x="18633" y="80"/>
                  </a:cubicBezTo>
                  <a:cubicBezTo>
                    <a:pt x="19160" y="277"/>
                    <a:pt x="18984" y="866"/>
                    <a:pt x="17667" y="2633"/>
                  </a:cubicBezTo>
                  <a:cubicBezTo>
                    <a:pt x="16350" y="4400"/>
                    <a:pt x="13892" y="7346"/>
                    <a:pt x="12048" y="10242"/>
                  </a:cubicBezTo>
                  <a:cubicBezTo>
                    <a:pt x="10204" y="13139"/>
                    <a:pt x="8975" y="15986"/>
                    <a:pt x="8360" y="17753"/>
                  </a:cubicBezTo>
                  <a:cubicBezTo>
                    <a:pt x="7745" y="19520"/>
                    <a:pt x="7745" y="20208"/>
                    <a:pt x="8097" y="20699"/>
                  </a:cubicBezTo>
                  <a:cubicBezTo>
                    <a:pt x="8448" y="21189"/>
                    <a:pt x="9150" y="21484"/>
                    <a:pt x="9765" y="21435"/>
                  </a:cubicBezTo>
                  <a:cubicBezTo>
                    <a:pt x="10380" y="21386"/>
                    <a:pt x="10906" y="20993"/>
                    <a:pt x="11609" y="19864"/>
                  </a:cubicBezTo>
                  <a:cubicBezTo>
                    <a:pt x="12311" y="18735"/>
                    <a:pt x="13189" y="16869"/>
                    <a:pt x="13628" y="15642"/>
                  </a:cubicBezTo>
                  <a:cubicBezTo>
                    <a:pt x="14067" y="14415"/>
                    <a:pt x="14067" y="13826"/>
                    <a:pt x="15297" y="13384"/>
                  </a:cubicBezTo>
                  <a:cubicBezTo>
                    <a:pt x="16526" y="12942"/>
                    <a:pt x="18984" y="12648"/>
                    <a:pt x="21443" y="12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5849579" y="3542793"/>
              <a:ext cx="142967" cy="38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69" fill="norm" stroke="1" extrusionOk="0">
                  <a:moveTo>
                    <a:pt x="8926" y="5479"/>
                  </a:moveTo>
                  <a:cubicBezTo>
                    <a:pt x="7410" y="8605"/>
                    <a:pt x="5894" y="11732"/>
                    <a:pt x="5136" y="14005"/>
                  </a:cubicBezTo>
                  <a:cubicBezTo>
                    <a:pt x="4378" y="16279"/>
                    <a:pt x="4378" y="17700"/>
                    <a:pt x="4189" y="18979"/>
                  </a:cubicBezTo>
                  <a:cubicBezTo>
                    <a:pt x="3999" y="20258"/>
                    <a:pt x="3620" y="21395"/>
                    <a:pt x="3431" y="21466"/>
                  </a:cubicBezTo>
                  <a:cubicBezTo>
                    <a:pt x="3242" y="21537"/>
                    <a:pt x="3242" y="20542"/>
                    <a:pt x="3431" y="17700"/>
                  </a:cubicBezTo>
                  <a:cubicBezTo>
                    <a:pt x="3620" y="14858"/>
                    <a:pt x="3999" y="10169"/>
                    <a:pt x="4947" y="7042"/>
                  </a:cubicBezTo>
                  <a:cubicBezTo>
                    <a:pt x="5894" y="3916"/>
                    <a:pt x="7410" y="2353"/>
                    <a:pt x="8926" y="1358"/>
                  </a:cubicBezTo>
                  <a:cubicBezTo>
                    <a:pt x="10442" y="363"/>
                    <a:pt x="11957" y="-63"/>
                    <a:pt x="13284" y="8"/>
                  </a:cubicBezTo>
                  <a:cubicBezTo>
                    <a:pt x="14610" y="79"/>
                    <a:pt x="15747" y="648"/>
                    <a:pt x="16315" y="1855"/>
                  </a:cubicBezTo>
                  <a:cubicBezTo>
                    <a:pt x="16884" y="3063"/>
                    <a:pt x="16884" y="4911"/>
                    <a:pt x="16315" y="6190"/>
                  </a:cubicBezTo>
                  <a:cubicBezTo>
                    <a:pt x="15747" y="7469"/>
                    <a:pt x="14610" y="8179"/>
                    <a:pt x="13473" y="8890"/>
                  </a:cubicBezTo>
                  <a:cubicBezTo>
                    <a:pt x="12336" y="9600"/>
                    <a:pt x="11199" y="10311"/>
                    <a:pt x="11389" y="10879"/>
                  </a:cubicBezTo>
                  <a:cubicBezTo>
                    <a:pt x="11578" y="11448"/>
                    <a:pt x="13094" y="11874"/>
                    <a:pt x="14989" y="12798"/>
                  </a:cubicBezTo>
                  <a:cubicBezTo>
                    <a:pt x="16884" y="13721"/>
                    <a:pt x="19157" y="15142"/>
                    <a:pt x="20294" y="16208"/>
                  </a:cubicBezTo>
                  <a:cubicBezTo>
                    <a:pt x="21431" y="17274"/>
                    <a:pt x="21431" y="17984"/>
                    <a:pt x="20673" y="18553"/>
                  </a:cubicBezTo>
                  <a:cubicBezTo>
                    <a:pt x="19915" y="19121"/>
                    <a:pt x="18399" y="19548"/>
                    <a:pt x="15368" y="19903"/>
                  </a:cubicBezTo>
                  <a:cubicBezTo>
                    <a:pt x="12336" y="20258"/>
                    <a:pt x="7789" y="20542"/>
                    <a:pt x="4757" y="20400"/>
                  </a:cubicBezTo>
                  <a:cubicBezTo>
                    <a:pt x="1726" y="20258"/>
                    <a:pt x="210" y="19690"/>
                    <a:pt x="20" y="19121"/>
                  </a:cubicBezTo>
                  <a:cubicBezTo>
                    <a:pt x="-169" y="18553"/>
                    <a:pt x="968" y="17984"/>
                    <a:pt x="2105" y="17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6049821" y="3704629"/>
              <a:ext cx="105258" cy="18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72" fill="norm" stroke="1" extrusionOk="0">
                  <a:moveTo>
                    <a:pt x="2670" y="14658"/>
                  </a:moveTo>
                  <a:cubicBezTo>
                    <a:pt x="8327" y="11156"/>
                    <a:pt x="13984" y="7653"/>
                    <a:pt x="17070" y="5172"/>
                  </a:cubicBezTo>
                  <a:cubicBezTo>
                    <a:pt x="20155" y="2691"/>
                    <a:pt x="20670" y="1231"/>
                    <a:pt x="19641" y="502"/>
                  </a:cubicBezTo>
                  <a:cubicBezTo>
                    <a:pt x="18613" y="-228"/>
                    <a:pt x="16041" y="-228"/>
                    <a:pt x="12955" y="940"/>
                  </a:cubicBezTo>
                  <a:cubicBezTo>
                    <a:pt x="9870" y="2107"/>
                    <a:pt x="6270" y="4442"/>
                    <a:pt x="3698" y="7653"/>
                  </a:cubicBezTo>
                  <a:cubicBezTo>
                    <a:pt x="1127" y="10864"/>
                    <a:pt x="-416" y="14950"/>
                    <a:pt x="98" y="17577"/>
                  </a:cubicBezTo>
                  <a:cubicBezTo>
                    <a:pt x="613" y="20204"/>
                    <a:pt x="3184" y="21372"/>
                    <a:pt x="7041" y="21372"/>
                  </a:cubicBezTo>
                  <a:cubicBezTo>
                    <a:pt x="10898" y="21372"/>
                    <a:pt x="16041" y="20204"/>
                    <a:pt x="21184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6193407" y="3739650"/>
              <a:ext cx="282788" cy="13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027" fill="norm" stroke="1" extrusionOk="0">
                  <a:moveTo>
                    <a:pt x="0" y="5984"/>
                  </a:moveTo>
                  <a:cubicBezTo>
                    <a:pt x="0" y="4056"/>
                    <a:pt x="0" y="2127"/>
                    <a:pt x="482" y="1356"/>
                  </a:cubicBezTo>
                  <a:cubicBezTo>
                    <a:pt x="964" y="584"/>
                    <a:pt x="1929" y="970"/>
                    <a:pt x="2700" y="2127"/>
                  </a:cubicBezTo>
                  <a:cubicBezTo>
                    <a:pt x="3471" y="3284"/>
                    <a:pt x="4050" y="5213"/>
                    <a:pt x="4436" y="7141"/>
                  </a:cubicBezTo>
                  <a:cubicBezTo>
                    <a:pt x="4821" y="9070"/>
                    <a:pt x="5014" y="10998"/>
                    <a:pt x="4918" y="12927"/>
                  </a:cubicBezTo>
                  <a:cubicBezTo>
                    <a:pt x="4821" y="14856"/>
                    <a:pt x="4436" y="16784"/>
                    <a:pt x="4146" y="16784"/>
                  </a:cubicBezTo>
                  <a:cubicBezTo>
                    <a:pt x="3857" y="16784"/>
                    <a:pt x="3664" y="14856"/>
                    <a:pt x="4146" y="12156"/>
                  </a:cubicBezTo>
                  <a:cubicBezTo>
                    <a:pt x="4629" y="9456"/>
                    <a:pt x="5786" y="5984"/>
                    <a:pt x="6750" y="3670"/>
                  </a:cubicBezTo>
                  <a:cubicBezTo>
                    <a:pt x="7714" y="1356"/>
                    <a:pt x="8486" y="198"/>
                    <a:pt x="9161" y="391"/>
                  </a:cubicBezTo>
                  <a:cubicBezTo>
                    <a:pt x="9836" y="584"/>
                    <a:pt x="10414" y="2127"/>
                    <a:pt x="10607" y="4634"/>
                  </a:cubicBezTo>
                  <a:cubicBezTo>
                    <a:pt x="10800" y="7141"/>
                    <a:pt x="10607" y="10613"/>
                    <a:pt x="10414" y="13313"/>
                  </a:cubicBezTo>
                  <a:cubicBezTo>
                    <a:pt x="10221" y="16013"/>
                    <a:pt x="10029" y="17941"/>
                    <a:pt x="10029" y="17941"/>
                  </a:cubicBezTo>
                  <a:cubicBezTo>
                    <a:pt x="10029" y="17941"/>
                    <a:pt x="10221" y="16013"/>
                    <a:pt x="10607" y="13120"/>
                  </a:cubicBezTo>
                  <a:cubicBezTo>
                    <a:pt x="10993" y="10227"/>
                    <a:pt x="11571" y="6370"/>
                    <a:pt x="12825" y="3670"/>
                  </a:cubicBezTo>
                  <a:cubicBezTo>
                    <a:pt x="14079" y="970"/>
                    <a:pt x="16007" y="-573"/>
                    <a:pt x="17646" y="198"/>
                  </a:cubicBezTo>
                  <a:cubicBezTo>
                    <a:pt x="19286" y="970"/>
                    <a:pt x="20636" y="4056"/>
                    <a:pt x="21118" y="7913"/>
                  </a:cubicBezTo>
                  <a:cubicBezTo>
                    <a:pt x="21600" y="11770"/>
                    <a:pt x="21214" y="16398"/>
                    <a:pt x="20829" y="21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7113317" y="3771629"/>
              <a:ext cx="38331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7151647" y="3702636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7228306" y="3721487"/>
              <a:ext cx="107324" cy="23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1600" y="1085"/>
                  </a:moveTo>
                  <a:cubicBezTo>
                    <a:pt x="19029" y="615"/>
                    <a:pt x="16457" y="146"/>
                    <a:pt x="12857" y="28"/>
                  </a:cubicBezTo>
                  <a:cubicBezTo>
                    <a:pt x="9257" y="-89"/>
                    <a:pt x="4629" y="146"/>
                    <a:pt x="2829" y="850"/>
                  </a:cubicBezTo>
                  <a:cubicBezTo>
                    <a:pt x="1029" y="1554"/>
                    <a:pt x="2057" y="2728"/>
                    <a:pt x="4886" y="4254"/>
                  </a:cubicBezTo>
                  <a:cubicBezTo>
                    <a:pt x="7714" y="5781"/>
                    <a:pt x="12343" y="7659"/>
                    <a:pt x="15429" y="9772"/>
                  </a:cubicBezTo>
                  <a:cubicBezTo>
                    <a:pt x="18514" y="11885"/>
                    <a:pt x="20057" y="14233"/>
                    <a:pt x="17229" y="16228"/>
                  </a:cubicBezTo>
                  <a:cubicBezTo>
                    <a:pt x="14400" y="18224"/>
                    <a:pt x="7200" y="19868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7853397" y="3753742"/>
              <a:ext cx="379145" cy="232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73" fill="norm" stroke="1" extrusionOk="0">
                  <a:moveTo>
                    <a:pt x="2373" y="2323"/>
                  </a:moveTo>
                  <a:cubicBezTo>
                    <a:pt x="2228" y="1161"/>
                    <a:pt x="2083" y="0"/>
                    <a:pt x="1866" y="0"/>
                  </a:cubicBezTo>
                  <a:cubicBezTo>
                    <a:pt x="1649" y="0"/>
                    <a:pt x="1359" y="1161"/>
                    <a:pt x="996" y="4181"/>
                  </a:cubicBezTo>
                  <a:cubicBezTo>
                    <a:pt x="634" y="7200"/>
                    <a:pt x="199" y="12077"/>
                    <a:pt x="54" y="15213"/>
                  </a:cubicBezTo>
                  <a:cubicBezTo>
                    <a:pt x="-91" y="18348"/>
                    <a:pt x="54" y="19742"/>
                    <a:pt x="489" y="20555"/>
                  </a:cubicBezTo>
                  <a:cubicBezTo>
                    <a:pt x="924" y="21368"/>
                    <a:pt x="1649" y="21600"/>
                    <a:pt x="2953" y="19858"/>
                  </a:cubicBezTo>
                  <a:cubicBezTo>
                    <a:pt x="4258" y="18116"/>
                    <a:pt x="6143" y="14400"/>
                    <a:pt x="7302" y="11613"/>
                  </a:cubicBezTo>
                  <a:cubicBezTo>
                    <a:pt x="8462" y="8826"/>
                    <a:pt x="8897" y="6968"/>
                    <a:pt x="8897" y="6852"/>
                  </a:cubicBezTo>
                  <a:cubicBezTo>
                    <a:pt x="8897" y="6735"/>
                    <a:pt x="8462" y="8361"/>
                    <a:pt x="8172" y="10335"/>
                  </a:cubicBezTo>
                  <a:cubicBezTo>
                    <a:pt x="7882" y="12310"/>
                    <a:pt x="7737" y="14632"/>
                    <a:pt x="7882" y="16258"/>
                  </a:cubicBezTo>
                  <a:cubicBezTo>
                    <a:pt x="8027" y="17884"/>
                    <a:pt x="8462" y="18813"/>
                    <a:pt x="9042" y="18929"/>
                  </a:cubicBezTo>
                  <a:cubicBezTo>
                    <a:pt x="9622" y="19045"/>
                    <a:pt x="10347" y="18348"/>
                    <a:pt x="10926" y="17535"/>
                  </a:cubicBezTo>
                  <a:cubicBezTo>
                    <a:pt x="11506" y="16723"/>
                    <a:pt x="11941" y="15794"/>
                    <a:pt x="12521" y="14168"/>
                  </a:cubicBezTo>
                  <a:cubicBezTo>
                    <a:pt x="13101" y="12542"/>
                    <a:pt x="13826" y="10219"/>
                    <a:pt x="14116" y="9755"/>
                  </a:cubicBezTo>
                  <a:cubicBezTo>
                    <a:pt x="14406" y="9290"/>
                    <a:pt x="14261" y="10684"/>
                    <a:pt x="14043" y="11961"/>
                  </a:cubicBezTo>
                  <a:cubicBezTo>
                    <a:pt x="13826" y="13239"/>
                    <a:pt x="13536" y="14400"/>
                    <a:pt x="13318" y="15561"/>
                  </a:cubicBezTo>
                  <a:cubicBezTo>
                    <a:pt x="13101" y="16723"/>
                    <a:pt x="12956" y="17884"/>
                    <a:pt x="12811" y="17884"/>
                  </a:cubicBezTo>
                  <a:cubicBezTo>
                    <a:pt x="12666" y="17884"/>
                    <a:pt x="12521" y="16723"/>
                    <a:pt x="12956" y="14748"/>
                  </a:cubicBezTo>
                  <a:cubicBezTo>
                    <a:pt x="13391" y="12774"/>
                    <a:pt x="14406" y="9987"/>
                    <a:pt x="15275" y="8013"/>
                  </a:cubicBezTo>
                  <a:cubicBezTo>
                    <a:pt x="16145" y="6039"/>
                    <a:pt x="16870" y="4877"/>
                    <a:pt x="17595" y="4181"/>
                  </a:cubicBezTo>
                  <a:cubicBezTo>
                    <a:pt x="18320" y="3484"/>
                    <a:pt x="19045" y="3252"/>
                    <a:pt x="19697" y="3484"/>
                  </a:cubicBezTo>
                  <a:cubicBezTo>
                    <a:pt x="20349" y="3716"/>
                    <a:pt x="20929" y="4413"/>
                    <a:pt x="21147" y="6619"/>
                  </a:cubicBezTo>
                  <a:cubicBezTo>
                    <a:pt x="21364" y="8826"/>
                    <a:pt x="21219" y="12542"/>
                    <a:pt x="20929" y="14865"/>
                  </a:cubicBezTo>
                  <a:cubicBezTo>
                    <a:pt x="20639" y="17187"/>
                    <a:pt x="20204" y="18116"/>
                    <a:pt x="20277" y="17535"/>
                  </a:cubicBezTo>
                  <a:cubicBezTo>
                    <a:pt x="20349" y="16955"/>
                    <a:pt x="20929" y="14865"/>
                    <a:pt x="21509" y="12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8305723" y="3569760"/>
              <a:ext cx="126132" cy="3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45" fill="norm" stroke="1" extrusionOk="0">
                  <a:moveTo>
                    <a:pt x="4476" y="4114"/>
                  </a:moveTo>
                  <a:cubicBezTo>
                    <a:pt x="6204" y="3233"/>
                    <a:pt x="7932" y="2351"/>
                    <a:pt x="9660" y="1543"/>
                  </a:cubicBezTo>
                  <a:cubicBezTo>
                    <a:pt x="11388" y="735"/>
                    <a:pt x="13116" y="0"/>
                    <a:pt x="14412" y="0"/>
                  </a:cubicBezTo>
                  <a:cubicBezTo>
                    <a:pt x="15708" y="0"/>
                    <a:pt x="16572" y="735"/>
                    <a:pt x="16356" y="2424"/>
                  </a:cubicBezTo>
                  <a:cubicBezTo>
                    <a:pt x="16140" y="4114"/>
                    <a:pt x="14844" y="6759"/>
                    <a:pt x="12468" y="9771"/>
                  </a:cubicBezTo>
                  <a:cubicBezTo>
                    <a:pt x="10092" y="12784"/>
                    <a:pt x="6636" y="16163"/>
                    <a:pt x="4260" y="18147"/>
                  </a:cubicBezTo>
                  <a:cubicBezTo>
                    <a:pt x="1884" y="20131"/>
                    <a:pt x="588" y="20718"/>
                    <a:pt x="156" y="20571"/>
                  </a:cubicBezTo>
                  <a:cubicBezTo>
                    <a:pt x="-276" y="20424"/>
                    <a:pt x="156" y="19543"/>
                    <a:pt x="1884" y="17927"/>
                  </a:cubicBezTo>
                  <a:cubicBezTo>
                    <a:pt x="3612" y="16310"/>
                    <a:pt x="6636" y="13959"/>
                    <a:pt x="8796" y="12490"/>
                  </a:cubicBezTo>
                  <a:cubicBezTo>
                    <a:pt x="10956" y="11020"/>
                    <a:pt x="12252" y="10433"/>
                    <a:pt x="14196" y="9918"/>
                  </a:cubicBezTo>
                  <a:cubicBezTo>
                    <a:pt x="16140" y="9404"/>
                    <a:pt x="18732" y="8963"/>
                    <a:pt x="20028" y="9184"/>
                  </a:cubicBezTo>
                  <a:cubicBezTo>
                    <a:pt x="21324" y="9404"/>
                    <a:pt x="21324" y="10286"/>
                    <a:pt x="19812" y="11241"/>
                  </a:cubicBezTo>
                  <a:cubicBezTo>
                    <a:pt x="18300" y="12196"/>
                    <a:pt x="15276" y="13224"/>
                    <a:pt x="12900" y="14033"/>
                  </a:cubicBezTo>
                  <a:cubicBezTo>
                    <a:pt x="10524" y="14841"/>
                    <a:pt x="8796" y="15429"/>
                    <a:pt x="7932" y="16090"/>
                  </a:cubicBezTo>
                  <a:cubicBezTo>
                    <a:pt x="7068" y="16751"/>
                    <a:pt x="7068" y="17486"/>
                    <a:pt x="8364" y="18441"/>
                  </a:cubicBezTo>
                  <a:cubicBezTo>
                    <a:pt x="9660" y="19396"/>
                    <a:pt x="12252" y="20571"/>
                    <a:pt x="14628" y="21086"/>
                  </a:cubicBezTo>
                  <a:cubicBezTo>
                    <a:pt x="17004" y="21600"/>
                    <a:pt x="19164" y="21453"/>
                    <a:pt x="21324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8496711" y="3763963"/>
              <a:ext cx="119126" cy="1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290" fill="norm" stroke="1" extrusionOk="0">
                  <a:moveTo>
                    <a:pt x="11774" y="0"/>
                  </a:moveTo>
                  <a:cubicBezTo>
                    <a:pt x="8557" y="5311"/>
                    <a:pt x="5340" y="10623"/>
                    <a:pt x="3272" y="14518"/>
                  </a:cubicBezTo>
                  <a:cubicBezTo>
                    <a:pt x="1204" y="18413"/>
                    <a:pt x="285" y="20892"/>
                    <a:pt x="55" y="21246"/>
                  </a:cubicBezTo>
                  <a:cubicBezTo>
                    <a:pt x="-175" y="21600"/>
                    <a:pt x="285" y="19830"/>
                    <a:pt x="2123" y="16466"/>
                  </a:cubicBezTo>
                  <a:cubicBezTo>
                    <a:pt x="3961" y="13102"/>
                    <a:pt x="7178" y="8144"/>
                    <a:pt x="9706" y="5134"/>
                  </a:cubicBezTo>
                  <a:cubicBezTo>
                    <a:pt x="12234" y="2125"/>
                    <a:pt x="14072" y="1062"/>
                    <a:pt x="15451" y="1416"/>
                  </a:cubicBezTo>
                  <a:cubicBezTo>
                    <a:pt x="16829" y="1770"/>
                    <a:pt x="17748" y="3541"/>
                    <a:pt x="18668" y="6905"/>
                  </a:cubicBezTo>
                  <a:cubicBezTo>
                    <a:pt x="19587" y="10269"/>
                    <a:pt x="20506" y="15226"/>
                    <a:pt x="21425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8708786" y="3794627"/>
              <a:ext cx="79884" cy="15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2" h="21110" fill="norm" stroke="1" extrusionOk="0">
                  <a:moveTo>
                    <a:pt x="13499" y="0"/>
                  </a:moveTo>
                  <a:cubicBezTo>
                    <a:pt x="10227" y="1062"/>
                    <a:pt x="6954" y="2125"/>
                    <a:pt x="4663" y="4603"/>
                  </a:cubicBezTo>
                  <a:cubicBezTo>
                    <a:pt x="2372" y="7082"/>
                    <a:pt x="1063" y="10977"/>
                    <a:pt x="409" y="13810"/>
                  </a:cubicBezTo>
                  <a:cubicBezTo>
                    <a:pt x="-246" y="16643"/>
                    <a:pt x="-246" y="18413"/>
                    <a:pt x="1390" y="19652"/>
                  </a:cubicBezTo>
                  <a:cubicBezTo>
                    <a:pt x="3027" y="20892"/>
                    <a:pt x="6299" y="21600"/>
                    <a:pt x="10227" y="20715"/>
                  </a:cubicBezTo>
                  <a:cubicBezTo>
                    <a:pt x="14154" y="19830"/>
                    <a:pt x="18736" y="17351"/>
                    <a:pt x="20045" y="14341"/>
                  </a:cubicBezTo>
                  <a:cubicBezTo>
                    <a:pt x="21354" y="11331"/>
                    <a:pt x="19390" y="7790"/>
                    <a:pt x="16772" y="5489"/>
                  </a:cubicBezTo>
                  <a:cubicBezTo>
                    <a:pt x="14154" y="3187"/>
                    <a:pt x="10881" y="2125"/>
                    <a:pt x="10227" y="2302"/>
                  </a:cubicBezTo>
                  <a:cubicBezTo>
                    <a:pt x="9572" y="2479"/>
                    <a:pt x="11536" y="3895"/>
                    <a:pt x="13499" y="5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8845814" y="3756298"/>
              <a:ext cx="229978" cy="19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6646"/>
                  </a:moveTo>
                  <a:cubicBezTo>
                    <a:pt x="240" y="9692"/>
                    <a:pt x="480" y="12738"/>
                    <a:pt x="600" y="14954"/>
                  </a:cubicBezTo>
                  <a:cubicBezTo>
                    <a:pt x="720" y="17169"/>
                    <a:pt x="720" y="18554"/>
                    <a:pt x="1200" y="19662"/>
                  </a:cubicBezTo>
                  <a:cubicBezTo>
                    <a:pt x="1680" y="20769"/>
                    <a:pt x="2640" y="21600"/>
                    <a:pt x="3480" y="21462"/>
                  </a:cubicBezTo>
                  <a:cubicBezTo>
                    <a:pt x="4320" y="21323"/>
                    <a:pt x="5040" y="20215"/>
                    <a:pt x="5760" y="19108"/>
                  </a:cubicBezTo>
                  <a:cubicBezTo>
                    <a:pt x="6480" y="18000"/>
                    <a:pt x="7200" y="16892"/>
                    <a:pt x="7920" y="16892"/>
                  </a:cubicBezTo>
                  <a:cubicBezTo>
                    <a:pt x="8640" y="16892"/>
                    <a:pt x="9360" y="18000"/>
                    <a:pt x="10200" y="18969"/>
                  </a:cubicBezTo>
                  <a:cubicBezTo>
                    <a:pt x="11040" y="19938"/>
                    <a:pt x="12000" y="20769"/>
                    <a:pt x="13680" y="20354"/>
                  </a:cubicBezTo>
                  <a:cubicBezTo>
                    <a:pt x="15360" y="19938"/>
                    <a:pt x="17760" y="18277"/>
                    <a:pt x="19200" y="14677"/>
                  </a:cubicBezTo>
                  <a:cubicBezTo>
                    <a:pt x="20640" y="11077"/>
                    <a:pt x="21120" y="55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9121787" y="3769074"/>
              <a:ext cx="91991" cy="20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15"/>
                  </a:moveTo>
                  <a:cubicBezTo>
                    <a:pt x="0" y="8166"/>
                    <a:pt x="0" y="12117"/>
                    <a:pt x="1500" y="11854"/>
                  </a:cubicBezTo>
                  <a:cubicBezTo>
                    <a:pt x="3000" y="11590"/>
                    <a:pt x="6000" y="7112"/>
                    <a:pt x="9000" y="4215"/>
                  </a:cubicBezTo>
                  <a:cubicBezTo>
                    <a:pt x="12000" y="1317"/>
                    <a:pt x="15000" y="0"/>
                    <a:pt x="17400" y="0"/>
                  </a:cubicBezTo>
                  <a:cubicBezTo>
                    <a:pt x="19800" y="0"/>
                    <a:pt x="21600" y="1317"/>
                    <a:pt x="21600" y="5137"/>
                  </a:cubicBezTo>
                  <a:cubicBezTo>
                    <a:pt x="21600" y="8956"/>
                    <a:pt x="19800" y="15278"/>
                    <a:pt x="18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9336432" y="3978609"/>
              <a:ext cx="1533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402211" y="4412563"/>
              <a:ext cx="241139" cy="42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93" fill="norm" stroke="1" extrusionOk="0">
                  <a:moveTo>
                    <a:pt x="0" y="2480"/>
                  </a:moveTo>
                  <a:cubicBezTo>
                    <a:pt x="4775" y="1704"/>
                    <a:pt x="9549" y="928"/>
                    <a:pt x="12846" y="475"/>
                  </a:cubicBezTo>
                  <a:cubicBezTo>
                    <a:pt x="16143" y="22"/>
                    <a:pt x="17962" y="-107"/>
                    <a:pt x="19213" y="87"/>
                  </a:cubicBezTo>
                  <a:cubicBezTo>
                    <a:pt x="20463" y="281"/>
                    <a:pt x="21145" y="798"/>
                    <a:pt x="21373" y="2674"/>
                  </a:cubicBezTo>
                  <a:cubicBezTo>
                    <a:pt x="21600" y="4549"/>
                    <a:pt x="21373" y="7783"/>
                    <a:pt x="20577" y="11146"/>
                  </a:cubicBezTo>
                  <a:cubicBezTo>
                    <a:pt x="19781" y="14509"/>
                    <a:pt x="18417" y="18001"/>
                    <a:pt x="17053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498917" y="4614880"/>
              <a:ext cx="225264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80" y="21600"/>
                  </a:moveTo>
                  <a:cubicBezTo>
                    <a:pt x="38" y="18831"/>
                    <a:pt x="-205" y="16062"/>
                    <a:pt x="280" y="13569"/>
                  </a:cubicBezTo>
                  <a:cubicBezTo>
                    <a:pt x="766" y="11077"/>
                    <a:pt x="1979" y="8862"/>
                    <a:pt x="5620" y="6646"/>
                  </a:cubicBezTo>
                  <a:cubicBezTo>
                    <a:pt x="9260" y="4431"/>
                    <a:pt x="15328" y="2215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775766" y="4428023"/>
              <a:ext cx="183078" cy="30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0900" fill="norm" stroke="1" extrusionOk="0">
                  <a:moveTo>
                    <a:pt x="13194" y="4376"/>
                  </a:moveTo>
                  <a:cubicBezTo>
                    <a:pt x="13194" y="3331"/>
                    <a:pt x="13194" y="2286"/>
                    <a:pt x="12474" y="1589"/>
                  </a:cubicBezTo>
                  <a:cubicBezTo>
                    <a:pt x="11754" y="892"/>
                    <a:pt x="10314" y="544"/>
                    <a:pt x="8874" y="631"/>
                  </a:cubicBezTo>
                  <a:cubicBezTo>
                    <a:pt x="7434" y="718"/>
                    <a:pt x="5994" y="1241"/>
                    <a:pt x="4266" y="3941"/>
                  </a:cubicBezTo>
                  <a:cubicBezTo>
                    <a:pt x="2538" y="6641"/>
                    <a:pt x="522" y="11518"/>
                    <a:pt x="90" y="14828"/>
                  </a:cubicBezTo>
                  <a:cubicBezTo>
                    <a:pt x="-342" y="18138"/>
                    <a:pt x="810" y="19879"/>
                    <a:pt x="2970" y="20576"/>
                  </a:cubicBezTo>
                  <a:cubicBezTo>
                    <a:pt x="5130" y="21273"/>
                    <a:pt x="8298" y="20925"/>
                    <a:pt x="11610" y="18747"/>
                  </a:cubicBezTo>
                  <a:cubicBezTo>
                    <a:pt x="14922" y="16570"/>
                    <a:pt x="18378" y="12563"/>
                    <a:pt x="19818" y="9254"/>
                  </a:cubicBezTo>
                  <a:cubicBezTo>
                    <a:pt x="21258" y="5944"/>
                    <a:pt x="20682" y="3331"/>
                    <a:pt x="18954" y="1763"/>
                  </a:cubicBezTo>
                  <a:cubicBezTo>
                    <a:pt x="17226" y="196"/>
                    <a:pt x="14346" y="-327"/>
                    <a:pt x="11898" y="196"/>
                  </a:cubicBezTo>
                  <a:cubicBezTo>
                    <a:pt x="9450" y="718"/>
                    <a:pt x="7434" y="2286"/>
                    <a:pt x="5418" y="3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2331838" y="4439769"/>
              <a:ext cx="235593" cy="389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94" fill="norm" stroke="1" extrusionOk="0">
                  <a:moveTo>
                    <a:pt x="511" y="2038"/>
                  </a:moveTo>
                  <a:cubicBezTo>
                    <a:pt x="743" y="1056"/>
                    <a:pt x="975" y="75"/>
                    <a:pt x="1208" y="4"/>
                  </a:cubicBezTo>
                  <a:cubicBezTo>
                    <a:pt x="1440" y="-66"/>
                    <a:pt x="1672" y="776"/>
                    <a:pt x="1904" y="3371"/>
                  </a:cubicBezTo>
                  <a:cubicBezTo>
                    <a:pt x="2137" y="5965"/>
                    <a:pt x="2369" y="10313"/>
                    <a:pt x="2253" y="12417"/>
                  </a:cubicBezTo>
                  <a:cubicBezTo>
                    <a:pt x="2137" y="14521"/>
                    <a:pt x="1672" y="14381"/>
                    <a:pt x="1091" y="13960"/>
                  </a:cubicBezTo>
                  <a:cubicBezTo>
                    <a:pt x="511" y="13539"/>
                    <a:pt x="-186" y="12838"/>
                    <a:pt x="46" y="12488"/>
                  </a:cubicBezTo>
                  <a:cubicBezTo>
                    <a:pt x="279" y="12137"/>
                    <a:pt x="1440" y="12137"/>
                    <a:pt x="3182" y="11997"/>
                  </a:cubicBezTo>
                  <a:cubicBezTo>
                    <a:pt x="4924" y="11856"/>
                    <a:pt x="7246" y="11576"/>
                    <a:pt x="9685" y="10243"/>
                  </a:cubicBezTo>
                  <a:cubicBezTo>
                    <a:pt x="12124" y="8911"/>
                    <a:pt x="14679" y="6526"/>
                    <a:pt x="16420" y="4493"/>
                  </a:cubicBezTo>
                  <a:cubicBezTo>
                    <a:pt x="18162" y="2459"/>
                    <a:pt x="19091" y="776"/>
                    <a:pt x="19556" y="285"/>
                  </a:cubicBezTo>
                  <a:cubicBezTo>
                    <a:pt x="20020" y="-206"/>
                    <a:pt x="20020" y="495"/>
                    <a:pt x="19788" y="3371"/>
                  </a:cubicBezTo>
                  <a:cubicBezTo>
                    <a:pt x="19556" y="6246"/>
                    <a:pt x="19091" y="11295"/>
                    <a:pt x="19324" y="14662"/>
                  </a:cubicBezTo>
                  <a:cubicBezTo>
                    <a:pt x="19556" y="18028"/>
                    <a:pt x="20485" y="19711"/>
                    <a:pt x="21414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2590428" y="4729869"/>
              <a:ext cx="84326" cy="16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2314455" y="4653209"/>
              <a:ext cx="38331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3096318" y="4458143"/>
              <a:ext cx="155561" cy="35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353" fill="norm" stroke="1" extrusionOk="0">
                  <a:moveTo>
                    <a:pt x="1021" y="4310"/>
                  </a:moveTo>
                  <a:cubicBezTo>
                    <a:pt x="346" y="3245"/>
                    <a:pt x="-329" y="2181"/>
                    <a:pt x="177" y="1420"/>
                  </a:cubicBezTo>
                  <a:cubicBezTo>
                    <a:pt x="684" y="660"/>
                    <a:pt x="2371" y="203"/>
                    <a:pt x="5240" y="51"/>
                  </a:cubicBezTo>
                  <a:cubicBezTo>
                    <a:pt x="8109" y="-101"/>
                    <a:pt x="12159" y="51"/>
                    <a:pt x="14859" y="964"/>
                  </a:cubicBezTo>
                  <a:cubicBezTo>
                    <a:pt x="17559" y="1876"/>
                    <a:pt x="18909" y="3550"/>
                    <a:pt x="18402" y="4919"/>
                  </a:cubicBezTo>
                  <a:cubicBezTo>
                    <a:pt x="17896" y="6288"/>
                    <a:pt x="15534" y="7353"/>
                    <a:pt x="13002" y="8113"/>
                  </a:cubicBezTo>
                  <a:cubicBezTo>
                    <a:pt x="10471" y="8874"/>
                    <a:pt x="7771" y="9330"/>
                    <a:pt x="7434" y="9634"/>
                  </a:cubicBezTo>
                  <a:cubicBezTo>
                    <a:pt x="7096" y="9938"/>
                    <a:pt x="9121" y="10091"/>
                    <a:pt x="11990" y="10927"/>
                  </a:cubicBezTo>
                  <a:cubicBezTo>
                    <a:pt x="14859" y="11764"/>
                    <a:pt x="18571" y="13285"/>
                    <a:pt x="19921" y="14730"/>
                  </a:cubicBezTo>
                  <a:cubicBezTo>
                    <a:pt x="21271" y="16175"/>
                    <a:pt x="20259" y="17544"/>
                    <a:pt x="18571" y="18609"/>
                  </a:cubicBezTo>
                  <a:cubicBezTo>
                    <a:pt x="16884" y="19674"/>
                    <a:pt x="14521" y="20434"/>
                    <a:pt x="11990" y="20891"/>
                  </a:cubicBezTo>
                  <a:cubicBezTo>
                    <a:pt x="9459" y="21347"/>
                    <a:pt x="6759" y="21499"/>
                    <a:pt x="5577" y="21195"/>
                  </a:cubicBezTo>
                  <a:cubicBezTo>
                    <a:pt x="4396" y="20891"/>
                    <a:pt x="4734" y="20130"/>
                    <a:pt x="5915" y="19445"/>
                  </a:cubicBezTo>
                  <a:cubicBezTo>
                    <a:pt x="7096" y="18761"/>
                    <a:pt x="9121" y="18153"/>
                    <a:pt x="11146" y="17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302952" y="4512263"/>
              <a:ext cx="180762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0715" fill="norm" stroke="1" extrusionOk="0">
                  <a:moveTo>
                    <a:pt x="12306" y="6174"/>
                  </a:moveTo>
                  <a:cubicBezTo>
                    <a:pt x="13182" y="5382"/>
                    <a:pt x="14058" y="4589"/>
                    <a:pt x="14349" y="3697"/>
                  </a:cubicBezTo>
                  <a:cubicBezTo>
                    <a:pt x="14641" y="2806"/>
                    <a:pt x="14349" y="1815"/>
                    <a:pt x="13328" y="1319"/>
                  </a:cubicBezTo>
                  <a:cubicBezTo>
                    <a:pt x="12306" y="824"/>
                    <a:pt x="10555" y="824"/>
                    <a:pt x="8220" y="2310"/>
                  </a:cubicBezTo>
                  <a:cubicBezTo>
                    <a:pt x="5885" y="3796"/>
                    <a:pt x="2966" y="6769"/>
                    <a:pt x="1360" y="9840"/>
                  </a:cubicBezTo>
                  <a:cubicBezTo>
                    <a:pt x="-245" y="12912"/>
                    <a:pt x="-537" y="16083"/>
                    <a:pt x="1068" y="18163"/>
                  </a:cubicBezTo>
                  <a:cubicBezTo>
                    <a:pt x="2674" y="20244"/>
                    <a:pt x="6177" y="21235"/>
                    <a:pt x="9825" y="20442"/>
                  </a:cubicBezTo>
                  <a:cubicBezTo>
                    <a:pt x="13474" y="19650"/>
                    <a:pt x="17268" y="17074"/>
                    <a:pt x="19166" y="14101"/>
                  </a:cubicBezTo>
                  <a:cubicBezTo>
                    <a:pt x="21063" y="11129"/>
                    <a:pt x="21063" y="7760"/>
                    <a:pt x="19604" y="5184"/>
                  </a:cubicBezTo>
                  <a:cubicBezTo>
                    <a:pt x="18144" y="2607"/>
                    <a:pt x="15225" y="824"/>
                    <a:pt x="13182" y="229"/>
                  </a:cubicBezTo>
                  <a:cubicBezTo>
                    <a:pt x="11139" y="-365"/>
                    <a:pt x="9971" y="229"/>
                    <a:pt x="9825" y="1617"/>
                  </a:cubicBezTo>
                  <a:cubicBezTo>
                    <a:pt x="9679" y="3004"/>
                    <a:pt x="10555" y="5184"/>
                    <a:pt x="11431" y="7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801642" y="4533110"/>
              <a:ext cx="41945" cy="28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600" fill="norm" stroke="1" extrusionOk="0">
                  <a:moveTo>
                    <a:pt x="19059" y="2676"/>
                  </a:moveTo>
                  <a:cubicBezTo>
                    <a:pt x="20329" y="1338"/>
                    <a:pt x="21600" y="0"/>
                    <a:pt x="20329" y="0"/>
                  </a:cubicBezTo>
                  <a:cubicBezTo>
                    <a:pt x="19059" y="0"/>
                    <a:pt x="15247" y="1338"/>
                    <a:pt x="12706" y="4492"/>
                  </a:cubicBezTo>
                  <a:cubicBezTo>
                    <a:pt x="10165" y="7646"/>
                    <a:pt x="8894" y="12616"/>
                    <a:pt x="6988" y="15770"/>
                  </a:cubicBezTo>
                  <a:cubicBezTo>
                    <a:pt x="5082" y="18924"/>
                    <a:pt x="2541" y="202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3689467" y="4545887"/>
              <a:ext cx="250163" cy="13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fill="norm" stroke="1" extrusionOk="0">
                  <a:moveTo>
                    <a:pt x="1069" y="21600"/>
                  </a:moveTo>
                  <a:cubicBezTo>
                    <a:pt x="415" y="20000"/>
                    <a:pt x="-240" y="18400"/>
                    <a:pt x="87" y="15400"/>
                  </a:cubicBezTo>
                  <a:cubicBezTo>
                    <a:pt x="415" y="12400"/>
                    <a:pt x="1724" y="8000"/>
                    <a:pt x="5433" y="5200"/>
                  </a:cubicBezTo>
                  <a:cubicBezTo>
                    <a:pt x="9142" y="2400"/>
                    <a:pt x="15251" y="1200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4054618" y="4729869"/>
              <a:ext cx="1" cy="1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5089516" y="4658015"/>
              <a:ext cx="242100" cy="44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698" fill="norm" stroke="1" extrusionOk="0">
                  <a:moveTo>
                    <a:pt x="2700" y="7294"/>
                  </a:moveTo>
                  <a:cubicBezTo>
                    <a:pt x="2475" y="11232"/>
                    <a:pt x="2250" y="15170"/>
                    <a:pt x="2025" y="17736"/>
                  </a:cubicBezTo>
                  <a:cubicBezTo>
                    <a:pt x="1800" y="20302"/>
                    <a:pt x="1575" y="21495"/>
                    <a:pt x="1462" y="20123"/>
                  </a:cubicBezTo>
                  <a:cubicBezTo>
                    <a:pt x="1350" y="18750"/>
                    <a:pt x="1350" y="14812"/>
                    <a:pt x="2137" y="11232"/>
                  </a:cubicBezTo>
                  <a:cubicBezTo>
                    <a:pt x="2925" y="7652"/>
                    <a:pt x="4500" y="4430"/>
                    <a:pt x="5850" y="2580"/>
                  </a:cubicBezTo>
                  <a:cubicBezTo>
                    <a:pt x="7200" y="730"/>
                    <a:pt x="8325" y="253"/>
                    <a:pt x="10012" y="74"/>
                  </a:cubicBezTo>
                  <a:cubicBezTo>
                    <a:pt x="11700" y="-105"/>
                    <a:pt x="13950" y="14"/>
                    <a:pt x="15975" y="730"/>
                  </a:cubicBezTo>
                  <a:cubicBezTo>
                    <a:pt x="18000" y="1446"/>
                    <a:pt x="19800" y="2759"/>
                    <a:pt x="20700" y="3773"/>
                  </a:cubicBezTo>
                  <a:cubicBezTo>
                    <a:pt x="21600" y="4788"/>
                    <a:pt x="21600" y="5504"/>
                    <a:pt x="20138" y="6518"/>
                  </a:cubicBezTo>
                  <a:cubicBezTo>
                    <a:pt x="18675" y="7533"/>
                    <a:pt x="15750" y="8845"/>
                    <a:pt x="13050" y="9740"/>
                  </a:cubicBezTo>
                  <a:cubicBezTo>
                    <a:pt x="10350" y="10635"/>
                    <a:pt x="7875" y="11113"/>
                    <a:pt x="5738" y="11411"/>
                  </a:cubicBezTo>
                  <a:cubicBezTo>
                    <a:pt x="3600" y="11709"/>
                    <a:pt x="1800" y="11829"/>
                    <a:pt x="900" y="11590"/>
                  </a:cubicBezTo>
                  <a:cubicBezTo>
                    <a:pt x="0" y="11351"/>
                    <a:pt x="0" y="10755"/>
                    <a:pt x="0" y="10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5185026" y="4443490"/>
              <a:ext cx="157466" cy="15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77" fill="norm" stroke="1" extrusionOk="0">
                  <a:moveTo>
                    <a:pt x="4746" y="3509"/>
                  </a:moveTo>
                  <a:cubicBezTo>
                    <a:pt x="3701" y="7341"/>
                    <a:pt x="2656" y="11174"/>
                    <a:pt x="1785" y="13961"/>
                  </a:cubicBezTo>
                  <a:cubicBezTo>
                    <a:pt x="914" y="16748"/>
                    <a:pt x="217" y="18490"/>
                    <a:pt x="43" y="18490"/>
                  </a:cubicBezTo>
                  <a:cubicBezTo>
                    <a:pt x="-131" y="18490"/>
                    <a:pt x="217" y="16748"/>
                    <a:pt x="1263" y="13961"/>
                  </a:cubicBezTo>
                  <a:cubicBezTo>
                    <a:pt x="2308" y="11174"/>
                    <a:pt x="4050" y="7341"/>
                    <a:pt x="5443" y="4729"/>
                  </a:cubicBezTo>
                  <a:cubicBezTo>
                    <a:pt x="6837" y="2116"/>
                    <a:pt x="7882" y="722"/>
                    <a:pt x="9275" y="200"/>
                  </a:cubicBezTo>
                  <a:cubicBezTo>
                    <a:pt x="10669" y="-323"/>
                    <a:pt x="12411" y="25"/>
                    <a:pt x="13805" y="3161"/>
                  </a:cubicBezTo>
                  <a:cubicBezTo>
                    <a:pt x="15198" y="6296"/>
                    <a:pt x="16243" y="12219"/>
                    <a:pt x="17463" y="15703"/>
                  </a:cubicBezTo>
                  <a:cubicBezTo>
                    <a:pt x="18682" y="19187"/>
                    <a:pt x="20075" y="20232"/>
                    <a:pt x="21469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371548" y="5055889"/>
              <a:ext cx="1065563" cy="11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21312"/>
                  </a:moveTo>
                  <a:cubicBezTo>
                    <a:pt x="1140" y="18367"/>
                    <a:pt x="2279" y="15421"/>
                    <a:pt x="3807" y="12476"/>
                  </a:cubicBezTo>
                  <a:cubicBezTo>
                    <a:pt x="5335" y="9530"/>
                    <a:pt x="7252" y="6585"/>
                    <a:pt x="9168" y="4376"/>
                  </a:cubicBezTo>
                  <a:cubicBezTo>
                    <a:pt x="11085" y="2167"/>
                    <a:pt x="13001" y="694"/>
                    <a:pt x="15073" y="203"/>
                  </a:cubicBezTo>
                  <a:cubicBezTo>
                    <a:pt x="17145" y="-288"/>
                    <a:pt x="19373" y="203"/>
                    <a:pt x="21600" y="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541425" y="5182157"/>
              <a:ext cx="773031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1463" y="21600"/>
                  </a:moveTo>
                  <a:cubicBezTo>
                    <a:pt x="750" y="21600"/>
                    <a:pt x="37" y="21600"/>
                    <a:pt x="2" y="21176"/>
                  </a:cubicBezTo>
                  <a:cubicBezTo>
                    <a:pt x="-34" y="20753"/>
                    <a:pt x="608" y="19906"/>
                    <a:pt x="2247" y="17576"/>
                  </a:cubicBezTo>
                  <a:cubicBezTo>
                    <a:pt x="3887" y="15247"/>
                    <a:pt x="6524" y="11435"/>
                    <a:pt x="9376" y="8471"/>
                  </a:cubicBezTo>
                  <a:cubicBezTo>
                    <a:pt x="12227" y="5506"/>
                    <a:pt x="15293" y="3388"/>
                    <a:pt x="17360" y="2118"/>
                  </a:cubicBezTo>
                  <a:cubicBezTo>
                    <a:pt x="19427" y="847"/>
                    <a:pt x="20497" y="424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119376" y="5002228"/>
              <a:ext cx="712931" cy="7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21164"/>
                  </a:moveTo>
                  <a:cubicBezTo>
                    <a:pt x="2632" y="15950"/>
                    <a:pt x="5265" y="10736"/>
                    <a:pt x="8129" y="7012"/>
                  </a:cubicBezTo>
                  <a:cubicBezTo>
                    <a:pt x="10994" y="3288"/>
                    <a:pt x="14090" y="1054"/>
                    <a:pt x="16374" y="309"/>
                  </a:cubicBezTo>
                  <a:cubicBezTo>
                    <a:pt x="18658" y="-436"/>
                    <a:pt x="20129" y="309"/>
                    <a:pt x="21600" y="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3257362" y="5143828"/>
              <a:ext cx="490620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3" y="16800"/>
                    <a:pt x="8325" y="12000"/>
                    <a:pt x="11925" y="8400"/>
                  </a:cubicBezTo>
                  <a:cubicBezTo>
                    <a:pt x="15525" y="4800"/>
                    <a:pt x="1856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5511141" y="4760532"/>
              <a:ext cx="130322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5488143" y="4844857"/>
              <a:ext cx="153320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6011120" y="4659502"/>
              <a:ext cx="243615" cy="314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082" fill="norm" stroke="1" extrusionOk="0">
                  <a:moveTo>
                    <a:pt x="21230" y="3178"/>
                  </a:moveTo>
                  <a:cubicBezTo>
                    <a:pt x="20562" y="1978"/>
                    <a:pt x="19894" y="778"/>
                    <a:pt x="17890" y="263"/>
                  </a:cubicBezTo>
                  <a:cubicBezTo>
                    <a:pt x="15886" y="-251"/>
                    <a:pt x="12545" y="-80"/>
                    <a:pt x="9428" y="1378"/>
                  </a:cubicBezTo>
                  <a:cubicBezTo>
                    <a:pt x="6310" y="2835"/>
                    <a:pt x="3416" y="5578"/>
                    <a:pt x="1745" y="8578"/>
                  </a:cubicBezTo>
                  <a:cubicBezTo>
                    <a:pt x="75" y="11578"/>
                    <a:pt x="-370" y="14835"/>
                    <a:pt x="298" y="17063"/>
                  </a:cubicBezTo>
                  <a:cubicBezTo>
                    <a:pt x="966" y="19292"/>
                    <a:pt x="2748" y="20492"/>
                    <a:pt x="4974" y="20920"/>
                  </a:cubicBezTo>
                  <a:cubicBezTo>
                    <a:pt x="7201" y="21349"/>
                    <a:pt x="9873" y="21006"/>
                    <a:pt x="12434" y="18863"/>
                  </a:cubicBezTo>
                  <a:cubicBezTo>
                    <a:pt x="14995" y="16720"/>
                    <a:pt x="17444" y="12778"/>
                    <a:pt x="18669" y="9778"/>
                  </a:cubicBezTo>
                  <a:cubicBezTo>
                    <a:pt x="19894" y="6778"/>
                    <a:pt x="19894" y="4720"/>
                    <a:pt x="19560" y="3349"/>
                  </a:cubicBezTo>
                  <a:cubicBezTo>
                    <a:pt x="19226" y="1978"/>
                    <a:pt x="18558" y="1292"/>
                    <a:pt x="17667" y="863"/>
                  </a:cubicBezTo>
                  <a:cubicBezTo>
                    <a:pt x="16776" y="435"/>
                    <a:pt x="15663" y="263"/>
                    <a:pt x="14772" y="863"/>
                  </a:cubicBezTo>
                  <a:cubicBezTo>
                    <a:pt x="13882" y="1463"/>
                    <a:pt x="13214" y="2835"/>
                    <a:pt x="12545" y="4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6323728" y="4829525"/>
              <a:ext cx="38330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6438717" y="4616018"/>
              <a:ext cx="228834" cy="44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45" fill="norm" stroke="1" extrusionOk="0">
                  <a:moveTo>
                    <a:pt x="0" y="3669"/>
                  </a:moveTo>
                  <a:cubicBezTo>
                    <a:pt x="0" y="2800"/>
                    <a:pt x="0" y="1931"/>
                    <a:pt x="1200" y="1248"/>
                  </a:cubicBezTo>
                  <a:cubicBezTo>
                    <a:pt x="2400" y="566"/>
                    <a:pt x="4800" y="69"/>
                    <a:pt x="8160" y="7"/>
                  </a:cubicBezTo>
                  <a:cubicBezTo>
                    <a:pt x="11520" y="-55"/>
                    <a:pt x="15840" y="317"/>
                    <a:pt x="18360" y="752"/>
                  </a:cubicBezTo>
                  <a:cubicBezTo>
                    <a:pt x="20880" y="1186"/>
                    <a:pt x="21600" y="1683"/>
                    <a:pt x="21480" y="2800"/>
                  </a:cubicBezTo>
                  <a:cubicBezTo>
                    <a:pt x="21360" y="3917"/>
                    <a:pt x="20400" y="5655"/>
                    <a:pt x="18960" y="8138"/>
                  </a:cubicBezTo>
                  <a:cubicBezTo>
                    <a:pt x="17520" y="10621"/>
                    <a:pt x="15600" y="13848"/>
                    <a:pt x="14520" y="16207"/>
                  </a:cubicBezTo>
                  <a:cubicBezTo>
                    <a:pt x="13440" y="18566"/>
                    <a:pt x="13200" y="20055"/>
                    <a:pt x="1296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6523042" y="4837191"/>
              <a:ext cx="306638" cy="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0" y="17600"/>
                    <a:pt x="4680" y="13600"/>
                    <a:pt x="8280" y="10000"/>
                  </a:cubicBezTo>
                  <a:cubicBezTo>
                    <a:pt x="11880" y="6400"/>
                    <a:pt x="1674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620288" y="5841104"/>
              <a:ext cx="268308" cy="44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2469" y="7051"/>
                  </a:moveTo>
                  <a:cubicBezTo>
                    <a:pt x="1851" y="9890"/>
                    <a:pt x="1234" y="12729"/>
                    <a:pt x="926" y="14889"/>
                  </a:cubicBezTo>
                  <a:cubicBezTo>
                    <a:pt x="617" y="17049"/>
                    <a:pt x="617" y="18530"/>
                    <a:pt x="514" y="19641"/>
                  </a:cubicBezTo>
                  <a:cubicBezTo>
                    <a:pt x="411" y="20751"/>
                    <a:pt x="206" y="21492"/>
                    <a:pt x="103" y="21430"/>
                  </a:cubicBezTo>
                  <a:cubicBezTo>
                    <a:pt x="0" y="21369"/>
                    <a:pt x="0" y="20505"/>
                    <a:pt x="0" y="17913"/>
                  </a:cubicBezTo>
                  <a:cubicBezTo>
                    <a:pt x="0" y="15321"/>
                    <a:pt x="0" y="11001"/>
                    <a:pt x="103" y="8038"/>
                  </a:cubicBezTo>
                  <a:cubicBezTo>
                    <a:pt x="206" y="5076"/>
                    <a:pt x="411" y="3471"/>
                    <a:pt x="720" y="2237"/>
                  </a:cubicBezTo>
                  <a:cubicBezTo>
                    <a:pt x="1029" y="1003"/>
                    <a:pt x="1440" y="139"/>
                    <a:pt x="1851" y="15"/>
                  </a:cubicBezTo>
                  <a:cubicBezTo>
                    <a:pt x="2263" y="-108"/>
                    <a:pt x="2674" y="509"/>
                    <a:pt x="3291" y="1620"/>
                  </a:cubicBezTo>
                  <a:cubicBezTo>
                    <a:pt x="3909" y="2731"/>
                    <a:pt x="4731" y="4335"/>
                    <a:pt x="5349" y="5446"/>
                  </a:cubicBezTo>
                  <a:cubicBezTo>
                    <a:pt x="5966" y="6557"/>
                    <a:pt x="6377" y="7174"/>
                    <a:pt x="7097" y="7606"/>
                  </a:cubicBezTo>
                  <a:cubicBezTo>
                    <a:pt x="7817" y="8038"/>
                    <a:pt x="8846" y="8285"/>
                    <a:pt x="10183" y="8038"/>
                  </a:cubicBezTo>
                  <a:cubicBezTo>
                    <a:pt x="11520" y="7791"/>
                    <a:pt x="13166" y="7051"/>
                    <a:pt x="14297" y="6310"/>
                  </a:cubicBezTo>
                  <a:cubicBezTo>
                    <a:pt x="15429" y="5570"/>
                    <a:pt x="16046" y="4829"/>
                    <a:pt x="16663" y="4212"/>
                  </a:cubicBezTo>
                  <a:cubicBezTo>
                    <a:pt x="17280" y="3595"/>
                    <a:pt x="17897" y="3101"/>
                    <a:pt x="18514" y="3348"/>
                  </a:cubicBezTo>
                  <a:cubicBezTo>
                    <a:pt x="19131" y="3595"/>
                    <a:pt x="19749" y="4582"/>
                    <a:pt x="20263" y="6804"/>
                  </a:cubicBezTo>
                  <a:cubicBezTo>
                    <a:pt x="20777" y="9026"/>
                    <a:pt x="21189" y="12482"/>
                    <a:pt x="21394" y="14580"/>
                  </a:cubicBezTo>
                  <a:cubicBezTo>
                    <a:pt x="21600" y="16678"/>
                    <a:pt x="21600" y="17419"/>
                    <a:pt x="21600" y="18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990807" y="5918085"/>
              <a:ext cx="219757" cy="32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4270" y="0"/>
                  </a:moveTo>
                  <a:cubicBezTo>
                    <a:pt x="3014" y="4286"/>
                    <a:pt x="1758" y="8571"/>
                    <a:pt x="1005" y="11743"/>
                  </a:cubicBezTo>
                  <a:cubicBezTo>
                    <a:pt x="251" y="14914"/>
                    <a:pt x="0" y="16971"/>
                    <a:pt x="0" y="18429"/>
                  </a:cubicBezTo>
                  <a:cubicBezTo>
                    <a:pt x="0" y="19886"/>
                    <a:pt x="251" y="20743"/>
                    <a:pt x="1130" y="21171"/>
                  </a:cubicBezTo>
                  <a:cubicBezTo>
                    <a:pt x="2009" y="21600"/>
                    <a:pt x="3516" y="21600"/>
                    <a:pt x="7033" y="21000"/>
                  </a:cubicBezTo>
                  <a:cubicBezTo>
                    <a:pt x="10549" y="20400"/>
                    <a:pt x="16074" y="19200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257837" y="5858848"/>
              <a:ext cx="228700" cy="357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17" fill="norm" stroke="1" extrusionOk="0">
                  <a:moveTo>
                    <a:pt x="20760" y="1713"/>
                  </a:moveTo>
                  <a:cubicBezTo>
                    <a:pt x="19560" y="947"/>
                    <a:pt x="18360" y="181"/>
                    <a:pt x="16440" y="28"/>
                  </a:cubicBezTo>
                  <a:cubicBezTo>
                    <a:pt x="14520" y="-125"/>
                    <a:pt x="11880" y="335"/>
                    <a:pt x="9480" y="1866"/>
                  </a:cubicBezTo>
                  <a:cubicBezTo>
                    <a:pt x="7080" y="3398"/>
                    <a:pt x="4920" y="6003"/>
                    <a:pt x="3360" y="8684"/>
                  </a:cubicBezTo>
                  <a:cubicBezTo>
                    <a:pt x="1800" y="11364"/>
                    <a:pt x="840" y="14122"/>
                    <a:pt x="360" y="15884"/>
                  </a:cubicBezTo>
                  <a:cubicBezTo>
                    <a:pt x="-120" y="17645"/>
                    <a:pt x="-120" y="18411"/>
                    <a:pt x="360" y="19177"/>
                  </a:cubicBezTo>
                  <a:cubicBezTo>
                    <a:pt x="840" y="19943"/>
                    <a:pt x="1800" y="20709"/>
                    <a:pt x="3600" y="21092"/>
                  </a:cubicBezTo>
                  <a:cubicBezTo>
                    <a:pt x="5400" y="21475"/>
                    <a:pt x="8040" y="21475"/>
                    <a:pt x="9960" y="21322"/>
                  </a:cubicBezTo>
                  <a:cubicBezTo>
                    <a:pt x="11880" y="21169"/>
                    <a:pt x="13080" y="20862"/>
                    <a:pt x="14160" y="20479"/>
                  </a:cubicBezTo>
                  <a:cubicBezTo>
                    <a:pt x="15240" y="20096"/>
                    <a:pt x="16200" y="19637"/>
                    <a:pt x="16320" y="19101"/>
                  </a:cubicBezTo>
                  <a:cubicBezTo>
                    <a:pt x="16440" y="18564"/>
                    <a:pt x="15720" y="17952"/>
                    <a:pt x="14040" y="17492"/>
                  </a:cubicBezTo>
                  <a:cubicBezTo>
                    <a:pt x="12360" y="17032"/>
                    <a:pt x="9720" y="16726"/>
                    <a:pt x="7560" y="16573"/>
                  </a:cubicBezTo>
                  <a:cubicBezTo>
                    <a:pt x="5400" y="16420"/>
                    <a:pt x="3720" y="16420"/>
                    <a:pt x="3960" y="16190"/>
                  </a:cubicBezTo>
                  <a:cubicBezTo>
                    <a:pt x="4200" y="15960"/>
                    <a:pt x="6360" y="15501"/>
                    <a:pt x="9600" y="14735"/>
                  </a:cubicBezTo>
                  <a:cubicBezTo>
                    <a:pt x="12840" y="13969"/>
                    <a:pt x="17160" y="12896"/>
                    <a:pt x="21480" y="11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2285191" y="5786398"/>
              <a:ext cx="90592" cy="42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87" fill="norm" stroke="1" extrusionOk="0">
                  <a:moveTo>
                    <a:pt x="10471" y="3154"/>
                  </a:moveTo>
                  <a:cubicBezTo>
                    <a:pt x="10471" y="2511"/>
                    <a:pt x="10471" y="1869"/>
                    <a:pt x="11071" y="1226"/>
                  </a:cubicBezTo>
                  <a:cubicBezTo>
                    <a:pt x="11671" y="583"/>
                    <a:pt x="12871" y="-60"/>
                    <a:pt x="13171" y="4"/>
                  </a:cubicBezTo>
                  <a:cubicBezTo>
                    <a:pt x="13471" y="69"/>
                    <a:pt x="12871" y="840"/>
                    <a:pt x="10471" y="3090"/>
                  </a:cubicBezTo>
                  <a:cubicBezTo>
                    <a:pt x="8071" y="5340"/>
                    <a:pt x="3871" y="9069"/>
                    <a:pt x="1771" y="12026"/>
                  </a:cubicBezTo>
                  <a:cubicBezTo>
                    <a:pt x="-329" y="14983"/>
                    <a:pt x="-329" y="17169"/>
                    <a:pt x="571" y="18583"/>
                  </a:cubicBezTo>
                  <a:cubicBezTo>
                    <a:pt x="1471" y="19997"/>
                    <a:pt x="3271" y="20640"/>
                    <a:pt x="5671" y="21026"/>
                  </a:cubicBezTo>
                  <a:cubicBezTo>
                    <a:pt x="8071" y="21411"/>
                    <a:pt x="11071" y="21540"/>
                    <a:pt x="13771" y="21154"/>
                  </a:cubicBezTo>
                  <a:cubicBezTo>
                    <a:pt x="16471" y="20769"/>
                    <a:pt x="18871" y="19869"/>
                    <a:pt x="21271" y="18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2214469" y="6010076"/>
              <a:ext cx="329964" cy="135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7" fill="norm" stroke="1" extrusionOk="0">
                  <a:moveTo>
                    <a:pt x="1517" y="12000"/>
                  </a:moveTo>
                  <a:cubicBezTo>
                    <a:pt x="686" y="12000"/>
                    <a:pt x="-145" y="12000"/>
                    <a:pt x="21" y="11400"/>
                  </a:cubicBezTo>
                  <a:cubicBezTo>
                    <a:pt x="187" y="10800"/>
                    <a:pt x="1350" y="9600"/>
                    <a:pt x="2929" y="8800"/>
                  </a:cubicBezTo>
                  <a:cubicBezTo>
                    <a:pt x="4507" y="8000"/>
                    <a:pt x="6501" y="7600"/>
                    <a:pt x="8246" y="8000"/>
                  </a:cubicBezTo>
                  <a:cubicBezTo>
                    <a:pt x="9990" y="8400"/>
                    <a:pt x="11486" y="9600"/>
                    <a:pt x="12317" y="11200"/>
                  </a:cubicBezTo>
                  <a:cubicBezTo>
                    <a:pt x="13147" y="12800"/>
                    <a:pt x="13313" y="14800"/>
                    <a:pt x="13397" y="16800"/>
                  </a:cubicBezTo>
                  <a:cubicBezTo>
                    <a:pt x="13480" y="18800"/>
                    <a:pt x="13480" y="20800"/>
                    <a:pt x="13147" y="21200"/>
                  </a:cubicBezTo>
                  <a:cubicBezTo>
                    <a:pt x="12815" y="21600"/>
                    <a:pt x="12150" y="20400"/>
                    <a:pt x="11818" y="18600"/>
                  </a:cubicBezTo>
                  <a:cubicBezTo>
                    <a:pt x="11486" y="16800"/>
                    <a:pt x="11486" y="14400"/>
                    <a:pt x="12150" y="11600"/>
                  </a:cubicBezTo>
                  <a:cubicBezTo>
                    <a:pt x="12815" y="8800"/>
                    <a:pt x="14144" y="5600"/>
                    <a:pt x="15224" y="3400"/>
                  </a:cubicBezTo>
                  <a:cubicBezTo>
                    <a:pt x="16304" y="1200"/>
                    <a:pt x="17135" y="0"/>
                    <a:pt x="17883" y="0"/>
                  </a:cubicBezTo>
                  <a:cubicBezTo>
                    <a:pt x="18630" y="0"/>
                    <a:pt x="19295" y="1200"/>
                    <a:pt x="19627" y="3800"/>
                  </a:cubicBezTo>
                  <a:cubicBezTo>
                    <a:pt x="19960" y="6400"/>
                    <a:pt x="19960" y="10400"/>
                    <a:pt x="20209" y="13200"/>
                  </a:cubicBezTo>
                  <a:cubicBezTo>
                    <a:pt x="20458" y="16000"/>
                    <a:pt x="20957" y="17600"/>
                    <a:pt x="21455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2536766" y="5946193"/>
              <a:ext cx="38331" cy="48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0" y="12960"/>
                    <a:pt x="0" y="5400"/>
                    <a:pt x="3600" y="2160"/>
                  </a:cubicBezTo>
                  <a:cubicBezTo>
                    <a:pt x="7200" y="-1080"/>
                    <a:pt x="1440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2620447" y="5946320"/>
              <a:ext cx="216246" cy="24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369" fill="norm" stroke="1" extrusionOk="0">
                  <a:moveTo>
                    <a:pt x="807" y="8145"/>
                  </a:moveTo>
                  <a:cubicBezTo>
                    <a:pt x="2048" y="7924"/>
                    <a:pt x="3290" y="7704"/>
                    <a:pt x="4159" y="6602"/>
                  </a:cubicBezTo>
                  <a:cubicBezTo>
                    <a:pt x="5028" y="5500"/>
                    <a:pt x="5524" y="3516"/>
                    <a:pt x="5152" y="2745"/>
                  </a:cubicBezTo>
                  <a:cubicBezTo>
                    <a:pt x="4780" y="1973"/>
                    <a:pt x="3538" y="2414"/>
                    <a:pt x="2421" y="3736"/>
                  </a:cubicBezTo>
                  <a:cubicBezTo>
                    <a:pt x="1304" y="5059"/>
                    <a:pt x="311" y="7263"/>
                    <a:pt x="62" y="9908"/>
                  </a:cubicBezTo>
                  <a:cubicBezTo>
                    <a:pt x="-186" y="12553"/>
                    <a:pt x="311" y="15638"/>
                    <a:pt x="1428" y="17181"/>
                  </a:cubicBezTo>
                  <a:cubicBezTo>
                    <a:pt x="2545" y="18724"/>
                    <a:pt x="4283" y="18724"/>
                    <a:pt x="7386" y="16740"/>
                  </a:cubicBezTo>
                  <a:cubicBezTo>
                    <a:pt x="10490" y="14757"/>
                    <a:pt x="14959" y="10789"/>
                    <a:pt x="17317" y="8144"/>
                  </a:cubicBezTo>
                  <a:cubicBezTo>
                    <a:pt x="19676" y="5500"/>
                    <a:pt x="19924" y="4177"/>
                    <a:pt x="19676" y="2965"/>
                  </a:cubicBezTo>
                  <a:cubicBezTo>
                    <a:pt x="19428" y="1753"/>
                    <a:pt x="18683" y="651"/>
                    <a:pt x="17690" y="210"/>
                  </a:cubicBezTo>
                  <a:cubicBezTo>
                    <a:pt x="16697" y="-231"/>
                    <a:pt x="15455" y="-11"/>
                    <a:pt x="14835" y="1202"/>
                  </a:cubicBezTo>
                  <a:cubicBezTo>
                    <a:pt x="14214" y="2414"/>
                    <a:pt x="14214" y="4618"/>
                    <a:pt x="15331" y="6932"/>
                  </a:cubicBezTo>
                  <a:cubicBezTo>
                    <a:pt x="16448" y="9247"/>
                    <a:pt x="18683" y="11671"/>
                    <a:pt x="19924" y="13434"/>
                  </a:cubicBezTo>
                  <a:cubicBezTo>
                    <a:pt x="21166" y="15198"/>
                    <a:pt x="21414" y="16300"/>
                    <a:pt x="20297" y="17512"/>
                  </a:cubicBezTo>
                  <a:cubicBezTo>
                    <a:pt x="19180" y="18724"/>
                    <a:pt x="16697" y="20047"/>
                    <a:pt x="14214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3511112" y="5723882"/>
              <a:ext cx="91218" cy="43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76" fill="norm" stroke="1" extrusionOk="0">
                  <a:moveTo>
                    <a:pt x="5218" y="1263"/>
                  </a:moveTo>
                  <a:cubicBezTo>
                    <a:pt x="5218" y="632"/>
                    <a:pt x="5218" y="0"/>
                    <a:pt x="5218" y="0"/>
                  </a:cubicBezTo>
                  <a:cubicBezTo>
                    <a:pt x="5218" y="0"/>
                    <a:pt x="5218" y="632"/>
                    <a:pt x="4318" y="2968"/>
                  </a:cubicBezTo>
                  <a:cubicBezTo>
                    <a:pt x="3418" y="5305"/>
                    <a:pt x="1618" y="9347"/>
                    <a:pt x="718" y="12442"/>
                  </a:cubicBezTo>
                  <a:cubicBezTo>
                    <a:pt x="-182" y="15537"/>
                    <a:pt x="-182" y="17684"/>
                    <a:pt x="418" y="19074"/>
                  </a:cubicBezTo>
                  <a:cubicBezTo>
                    <a:pt x="1018" y="20463"/>
                    <a:pt x="2218" y="21095"/>
                    <a:pt x="4318" y="21347"/>
                  </a:cubicBezTo>
                  <a:cubicBezTo>
                    <a:pt x="6418" y="21600"/>
                    <a:pt x="9418" y="21474"/>
                    <a:pt x="12418" y="21032"/>
                  </a:cubicBezTo>
                  <a:cubicBezTo>
                    <a:pt x="15418" y="20589"/>
                    <a:pt x="18418" y="19832"/>
                    <a:pt x="21418" y="19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3403015" y="5964081"/>
              <a:ext cx="321969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6457"/>
                    <a:pt x="9257" y="11314"/>
                    <a:pt x="12857" y="7714"/>
                  </a:cubicBezTo>
                  <a:cubicBezTo>
                    <a:pt x="16457" y="4114"/>
                    <a:pt x="1902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3693012" y="5941083"/>
              <a:ext cx="108631" cy="19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309" fill="norm" stroke="1" extrusionOk="0">
                  <a:moveTo>
                    <a:pt x="20869" y="0"/>
                  </a:moveTo>
                  <a:cubicBezTo>
                    <a:pt x="18414" y="0"/>
                    <a:pt x="15960" y="0"/>
                    <a:pt x="12278" y="1989"/>
                  </a:cubicBezTo>
                  <a:cubicBezTo>
                    <a:pt x="8596" y="3979"/>
                    <a:pt x="3687" y="7958"/>
                    <a:pt x="1478" y="11368"/>
                  </a:cubicBezTo>
                  <a:cubicBezTo>
                    <a:pt x="-731" y="14779"/>
                    <a:pt x="-240" y="17621"/>
                    <a:pt x="1478" y="19326"/>
                  </a:cubicBezTo>
                  <a:cubicBezTo>
                    <a:pt x="3196" y="21032"/>
                    <a:pt x="6142" y="21600"/>
                    <a:pt x="9578" y="21174"/>
                  </a:cubicBezTo>
                  <a:cubicBezTo>
                    <a:pt x="13014" y="20747"/>
                    <a:pt x="16942" y="19326"/>
                    <a:pt x="18905" y="16484"/>
                  </a:cubicBezTo>
                  <a:cubicBezTo>
                    <a:pt x="20869" y="13642"/>
                    <a:pt x="20869" y="9379"/>
                    <a:pt x="19151" y="6679"/>
                  </a:cubicBezTo>
                  <a:cubicBezTo>
                    <a:pt x="17433" y="3979"/>
                    <a:pt x="13996" y="2842"/>
                    <a:pt x="10560" y="1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431386" y="5631408"/>
              <a:ext cx="226284" cy="4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55" fill="norm" stroke="1" extrusionOk="0">
                  <a:moveTo>
                    <a:pt x="21007" y="3847"/>
                  </a:moveTo>
                  <a:cubicBezTo>
                    <a:pt x="21249" y="3171"/>
                    <a:pt x="21492" y="2496"/>
                    <a:pt x="21492" y="1878"/>
                  </a:cubicBezTo>
                  <a:cubicBezTo>
                    <a:pt x="21492" y="1259"/>
                    <a:pt x="21249" y="696"/>
                    <a:pt x="20400" y="359"/>
                  </a:cubicBezTo>
                  <a:cubicBezTo>
                    <a:pt x="19550" y="21"/>
                    <a:pt x="18094" y="-91"/>
                    <a:pt x="16881" y="78"/>
                  </a:cubicBezTo>
                  <a:cubicBezTo>
                    <a:pt x="15667" y="247"/>
                    <a:pt x="14696" y="697"/>
                    <a:pt x="13362" y="1934"/>
                  </a:cubicBezTo>
                  <a:cubicBezTo>
                    <a:pt x="12027" y="3171"/>
                    <a:pt x="10328" y="5196"/>
                    <a:pt x="9357" y="8065"/>
                  </a:cubicBezTo>
                  <a:cubicBezTo>
                    <a:pt x="8386" y="10934"/>
                    <a:pt x="8144" y="14646"/>
                    <a:pt x="8022" y="16784"/>
                  </a:cubicBezTo>
                  <a:cubicBezTo>
                    <a:pt x="7901" y="18921"/>
                    <a:pt x="7901" y="19484"/>
                    <a:pt x="8022" y="20046"/>
                  </a:cubicBezTo>
                  <a:cubicBezTo>
                    <a:pt x="8144" y="20609"/>
                    <a:pt x="8386" y="21172"/>
                    <a:pt x="7901" y="21228"/>
                  </a:cubicBezTo>
                  <a:cubicBezTo>
                    <a:pt x="7416" y="21284"/>
                    <a:pt x="6202" y="20834"/>
                    <a:pt x="4989" y="20328"/>
                  </a:cubicBezTo>
                  <a:cubicBezTo>
                    <a:pt x="3775" y="19822"/>
                    <a:pt x="2562" y="19259"/>
                    <a:pt x="1591" y="18753"/>
                  </a:cubicBezTo>
                  <a:cubicBezTo>
                    <a:pt x="620" y="18246"/>
                    <a:pt x="-108" y="17796"/>
                    <a:pt x="13" y="17403"/>
                  </a:cubicBezTo>
                  <a:cubicBezTo>
                    <a:pt x="135" y="17009"/>
                    <a:pt x="1105" y="16672"/>
                    <a:pt x="2926" y="16390"/>
                  </a:cubicBezTo>
                  <a:cubicBezTo>
                    <a:pt x="4746" y="16109"/>
                    <a:pt x="7416" y="15884"/>
                    <a:pt x="9479" y="15828"/>
                  </a:cubicBezTo>
                  <a:cubicBezTo>
                    <a:pt x="11541" y="15771"/>
                    <a:pt x="12998" y="15884"/>
                    <a:pt x="14575" y="16503"/>
                  </a:cubicBezTo>
                  <a:cubicBezTo>
                    <a:pt x="16153" y="17121"/>
                    <a:pt x="17852" y="18247"/>
                    <a:pt x="18701" y="19315"/>
                  </a:cubicBezTo>
                  <a:cubicBezTo>
                    <a:pt x="19550" y="20384"/>
                    <a:pt x="19550" y="21397"/>
                    <a:pt x="19308" y="21453"/>
                  </a:cubicBezTo>
                  <a:cubicBezTo>
                    <a:pt x="19065" y="21509"/>
                    <a:pt x="18580" y="20609"/>
                    <a:pt x="18701" y="18865"/>
                  </a:cubicBezTo>
                  <a:cubicBezTo>
                    <a:pt x="18822" y="17121"/>
                    <a:pt x="19550" y="14534"/>
                    <a:pt x="20279" y="11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4729862" y="5938817"/>
              <a:ext cx="191005" cy="1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246" fill="norm" stroke="1" extrusionOk="0">
                  <a:moveTo>
                    <a:pt x="2519" y="6952"/>
                  </a:moveTo>
                  <a:cubicBezTo>
                    <a:pt x="1943" y="10446"/>
                    <a:pt x="1367" y="13940"/>
                    <a:pt x="935" y="16640"/>
                  </a:cubicBezTo>
                  <a:cubicBezTo>
                    <a:pt x="503" y="19340"/>
                    <a:pt x="215" y="21246"/>
                    <a:pt x="71" y="20770"/>
                  </a:cubicBezTo>
                  <a:cubicBezTo>
                    <a:pt x="-73" y="20293"/>
                    <a:pt x="-73" y="17434"/>
                    <a:pt x="791" y="13622"/>
                  </a:cubicBezTo>
                  <a:cubicBezTo>
                    <a:pt x="1655" y="9811"/>
                    <a:pt x="3383" y="5046"/>
                    <a:pt x="4967" y="2505"/>
                  </a:cubicBezTo>
                  <a:cubicBezTo>
                    <a:pt x="6551" y="-36"/>
                    <a:pt x="7991" y="-354"/>
                    <a:pt x="9143" y="281"/>
                  </a:cubicBezTo>
                  <a:cubicBezTo>
                    <a:pt x="10295" y="917"/>
                    <a:pt x="11159" y="2505"/>
                    <a:pt x="12455" y="5840"/>
                  </a:cubicBezTo>
                  <a:cubicBezTo>
                    <a:pt x="13751" y="9175"/>
                    <a:pt x="15479" y="14258"/>
                    <a:pt x="17063" y="17117"/>
                  </a:cubicBezTo>
                  <a:cubicBezTo>
                    <a:pt x="18647" y="19975"/>
                    <a:pt x="20087" y="20611"/>
                    <a:pt x="21527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4930448" y="5670221"/>
              <a:ext cx="128406" cy="470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62" fill="norm" stroke="1" extrusionOk="0">
                  <a:moveTo>
                    <a:pt x="4764" y="18581"/>
                  </a:moveTo>
                  <a:cubicBezTo>
                    <a:pt x="8153" y="17187"/>
                    <a:pt x="11541" y="15794"/>
                    <a:pt x="13023" y="14806"/>
                  </a:cubicBezTo>
                  <a:cubicBezTo>
                    <a:pt x="14506" y="13819"/>
                    <a:pt x="14082" y="13239"/>
                    <a:pt x="12811" y="12948"/>
                  </a:cubicBezTo>
                  <a:cubicBezTo>
                    <a:pt x="11541" y="12658"/>
                    <a:pt x="9423" y="12658"/>
                    <a:pt x="7094" y="13239"/>
                  </a:cubicBezTo>
                  <a:cubicBezTo>
                    <a:pt x="4764" y="13819"/>
                    <a:pt x="2223" y="14981"/>
                    <a:pt x="953" y="16432"/>
                  </a:cubicBezTo>
                  <a:cubicBezTo>
                    <a:pt x="-318" y="17884"/>
                    <a:pt x="-318" y="19626"/>
                    <a:pt x="953" y="20555"/>
                  </a:cubicBezTo>
                  <a:cubicBezTo>
                    <a:pt x="2223" y="21484"/>
                    <a:pt x="4764" y="21600"/>
                    <a:pt x="7517" y="20961"/>
                  </a:cubicBezTo>
                  <a:cubicBezTo>
                    <a:pt x="10270" y="20323"/>
                    <a:pt x="13235" y="18929"/>
                    <a:pt x="15353" y="16200"/>
                  </a:cubicBezTo>
                  <a:cubicBezTo>
                    <a:pt x="17470" y="13471"/>
                    <a:pt x="18741" y="9406"/>
                    <a:pt x="19376" y="6677"/>
                  </a:cubicBezTo>
                  <a:cubicBezTo>
                    <a:pt x="20011" y="3948"/>
                    <a:pt x="20011" y="2555"/>
                    <a:pt x="19800" y="1568"/>
                  </a:cubicBezTo>
                  <a:cubicBezTo>
                    <a:pt x="19588" y="581"/>
                    <a:pt x="19164" y="0"/>
                    <a:pt x="18317" y="0"/>
                  </a:cubicBezTo>
                  <a:cubicBezTo>
                    <a:pt x="17470" y="0"/>
                    <a:pt x="16200" y="581"/>
                    <a:pt x="15141" y="2323"/>
                  </a:cubicBezTo>
                  <a:cubicBezTo>
                    <a:pt x="14082" y="4065"/>
                    <a:pt x="13235" y="6968"/>
                    <a:pt x="14294" y="9465"/>
                  </a:cubicBezTo>
                  <a:cubicBezTo>
                    <a:pt x="15353" y="11961"/>
                    <a:pt x="18317" y="14052"/>
                    <a:pt x="21282" y="16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5664779" y="5948155"/>
              <a:ext cx="116302" cy="45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22" fill="norm" stroke="1" extrusionOk="0">
                  <a:moveTo>
                    <a:pt x="5458" y="6080"/>
                  </a:moveTo>
                  <a:cubicBezTo>
                    <a:pt x="4079" y="8335"/>
                    <a:pt x="2700" y="10590"/>
                    <a:pt x="2011" y="12964"/>
                  </a:cubicBezTo>
                  <a:cubicBezTo>
                    <a:pt x="1322" y="15338"/>
                    <a:pt x="1322" y="17830"/>
                    <a:pt x="1092" y="19373"/>
                  </a:cubicBezTo>
                  <a:cubicBezTo>
                    <a:pt x="862" y="20916"/>
                    <a:pt x="403" y="21509"/>
                    <a:pt x="173" y="21272"/>
                  </a:cubicBezTo>
                  <a:cubicBezTo>
                    <a:pt x="-57" y="21034"/>
                    <a:pt x="-57" y="19966"/>
                    <a:pt x="173" y="17355"/>
                  </a:cubicBezTo>
                  <a:cubicBezTo>
                    <a:pt x="403" y="14744"/>
                    <a:pt x="862" y="10590"/>
                    <a:pt x="2471" y="7505"/>
                  </a:cubicBezTo>
                  <a:cubicBezTo>
                    <a:pt x="4079" y="4419"/>
                    <a:pt x="6837" y="2401"/>
                    <a:pt x="9364" y="1274"/>
                  </a:cubicBezTo>
                  <a:cubicBezTo>
                    <a:pt x="11892" y="146"/>
                    <a:pt x="14190" y="-91"/>
                    <a:pt x="16028" y="28"/>
                  </a:cubicBezTo>
                  <a:cubicBezTo>
                    <a:pt x="17866" y="146"/>
                    <a:pt x="19245" y="621"/>
                    <a:pt x="20164" y="1452"/>
                  </a:cubicBezTo>
                  <a:cubicBezTo>
                    <a:pt x="21083" y="2283"/>
                    <a:pt x="21543" y="3469"/>
                    <a:pt x="19245" y="4775"/>
                  </a:cubicBezTo>
                  <a:cubicBezTo>
                    <a:pt x="16947" y="6080"/>
                    <a:pt x="11892" y="7505"/>
                    <a:pt x="6837" y="8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5750488" y="5951601"/>
              <a:ext cx="166948" cy="17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446" fill="norm" stroke="1" extrusionOk="0">
                  <a:moveTo>
                    <a:pt x="10582" y="14965"/>
                  </a:moveTo>
                  <a:cubicBezTo>
                    <a:pt x="12218" y="12265"/>
                    <a:pt x="13855" y="9565"/>
                    <a:pt x="14673" y="7315"/>
                  </a:cubicBezTo>
                  <a:cubicBezTo>
                    <a:pt x="15491" y="5065"/>
                    <a:pt x="15491" y="3265"/>
                    <a:pt x="14837" y="1765"/>
                  </a:cubicBezTo>
                  <a:cubicBezTo>
                    <a:pt x="14182" y="265"/>
                    <a:pt x="12873" y="-935"/>
                    <a:pt x="10255" y="1015"/>
                  </a:cubicBezTo>
                  <a:cubicBezTo>
                    <a:pt x="7637" y="2965"/>
                    <a:pt x="3709" y="8065"/>
                    <a:pt x="1746" y="11365"/>
                  </a:cubicBezTo>
                  <a:cubicBezTo>
                    <a:pt x="-218" y="14665"/>
                    <a:pt x="-218" y="16165"/>
                    <a:pt x="273" y="17515"/>
                  </a:cubicBezTo>
                  <a:cubicBezTo>
                    <a:pt x="764" y="18865"/>
                    <a:pt x="1746" y="20065"/>
                    <a:pt x="4855" y="20365"/>
                  </a:cubicBezTo>
                  <a:cubicBezTo>
                    <a:pt x="7964" y="20665"/>
                    <a:pt x="13200" y="20065"/>
                    <a:pt x="16309" y="19615"/>
                  </a:cubicBezTo>
                  <a:cubicBezTo>
                    <a:pt x="19418" y="19165"/>
                    <a:pt x="20400" y="18865"/>
                    <a:pt x="21382" y="18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5909769" y="5925751"/>
              <a:ext cx="222312" cy="20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9369"/>
                  </a:moveTo>
                  <a:cubicBezTo>
                    <a:pt x="2731" y="10149"/>
                    <a:pt x="5462" y="10930"/>
                    <a:pt x="7697" y="12231"/>
                  </a:cubicBezTo>
                  <a:cubicBezTo>
                    <a:pt x="9931" y="13533"/>
                    <a:pt x="11669" y="15354"/>
                    <a:pt x="12662" y="17176"/>
                  </a:cubicBezTo>
                  <a:cubicBezTo>
                    <a:pt x="13655" y="18998"/>
                    <a:pt x="13903" y="20819"/>
                    <a:pt x="13531" y="21210"/>
                  </a:cubicBezTo>
                  <a:cubicBezTo>
                    <a:pt x="13159" y="21600"/>
                    <a:pt x="12166" y="20559"/>
                    <a:pt x="11669" y="17827"/>
                  </a:cubicBezTo>
                  <a:cubicBezTo>
                    <a:pt x="11172" y="15094"/>
                    <a:pt x="11172" y="10670"/>
                    <a:pt x="12166" y="7417"/>
                  </a:cubicBezTo>
                  <a:cubicBezTo>
                    <a:pt x="13159" y="4164"/>
                    <a:pt x="15145" y="2082"/>
                    <a:pt x="16883" y="1041"/>
                  </a:cubicBezTo>
                  <a:cubicBezTo>
                    <a:pt x="18621" y="0"/>
                    <a:pt x="2011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6110299" y="5952473"/>
              <a:ext cx="167434" cy="17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024" fill="norm" stroke="1" extrusionOk="0">
                  <a:moveTo>
                    <a:pt x="17517" y="2361"/>
                  </a:moveTo>
                  <a:cubicBezTo>
                    <a:pt x="16208" y="1109"/>
                    <a:pt x="14899" y="-143"/>
                    <a:pt x="12444" y="14"/>
                  </a:cubicBezTo>
                  <a:cubicBezTo>
                    <a:pt x="9989" y="170"/>
                    <a:pt x="6389" y="1735"/>
                    <a:pt x="4099" y="4553"/>
                  </a:cubicBezTo>
                  <a:cubicBezTo>
                    <a:pt x="1808" y="7370"/>
                    <a:pt x="826" y="11440"/>
                    <a:pt x="335" y="14257"/>
                  </a:cubicBezTo>
                  <a:cubicBezTo>
                    <a:pt x="-156" y="17074"/>
                    <a:pt x="-156" y="18640"/>
                    <a:pt x="662" y="19735"/>
                  </a:cubicBezTo>
                  <a:cubicBezTo>
                    <a:pt x="1480" y="20831"/>
                    <a:pt x="3117" y="21457"/>
                    <a:pt x="5244" y="20674"/>
                  </a:cubicBezTo>
                  <a:cubicBezTo>
                    <a:pt x="7371" y="19892"/>
                    <a:pt x="9990" y="17700"/>
                    <a:pt x="11953" y="15666"/>
                  </a:cubicBezTo>
                  <a:cubicBezTo>
                    <a:pt x="13917" y="13631"/>
                    <a:pt x="15226" y="11753"/>
                    <a:pt x="16699" y="11753"/>
                  </a:cubicBezTo>
                  <a:cubicBezTo>
                    <a:pt x="18171" y="11753"/>
                    <a:pt x="19808" y="13631"/>
                    <a:pt x="21444" y="15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6362625" y="5656080"/>
              <a:ext cx="500629" cy="44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35" fill="norm" stroke="1" extrusionOk="0">
                  <a:moveTo>
                    <a:pt x="305" y="13688"/>
                  </a:moveTo>
                  <a:cubicBezTo>
                    <a:pt x="305" y="15898"/>
                    <a:pt x="305" y="18107"/>
                    <a:pt x="250" y="19518"/>
                  </a:cubicBezTo>
                  <a:cubicBezTo>
                    <a:pt x="195" y="20929"/>
                    <a:pt x="86" y="21543"/>
                    <a:pt x="31" y="21420"/>
                  </a:cubicBezTo>
                  <a:cubicBezTo>
                    <a:pt x="-24" y="21298"/>
                    <a:pt x="-24" y="20438"/>
                    <a:pt x="195" y="19273"/>
                  </a:cubicBezTo>
                  <a:cubicBezTo>
                    <a:pt x="415" y="18107"/>
                    <a:pt x="853" y="16634"/>
                    <a:pt x="1237" y="15652"/>
                  </a:cubicBezTo>
                  <a:cubicBezTo>
                    <a:pt x="1621" y="14670"/>
                    <a:pt x="1950" y="14179"/>
                    <a:pt x="2388" y="13995"/>
                  </a:cubicBezTo>
                  <a:cubicBezTo>
                    <a:pt x="2827" y="13811"/>
                    <a:pt x="3375" y="13934"/>
                    <a:pt x="3649" y="14302"/>
                  </a:cubicBezTo>
                  <a:cubicBezTo>
                    <a:pt x="3923" y="14670"/>
                    <a:pt x="3923" y="15284"/>
                    <a:pt x="3978" y="16082"/>
                  </a:cubicBezTo>
                  <a:cubicBezTo>
                    <a:pt x="4033" y="16879"/>
                    <a:pt x="4143" y="17861"/>
                    <a:pt x="4143" y="17984"/>
                  </a:cubicBezTo>
                  <a:cubicBezTo>
                    <a:pt x="4143" y="18107"/>
                    <a:pt x="4033" y="17370"/>
                    <a:pt x="4088" y="16695"/>
                  </a:cubicBezTo>
                  <a:cubicBezTo>
                    <a:pt x="4143" y="16020"/>
                    <a:pt x="4362" y="15407"/>
                    <a:pt x="4691" y="14916"/>
                  </a:cubicBezTo>
                  <a:cubicBezTo>
                    <a:pt x="5020" y="14425"/>
                    <a:pt x="5458" y="14057"/>
                    <a:pt x="6006" y="14425"/>
                  </a:cubicBezTo>
                  <a:cubicBezTo>
                    <a:pt x="6555" y="14793"/>
                    <a:pt x="7213" y="15898"/>
                    <a:pt x="7651" y="16757"/>
                  </a:cubicBezTo>
                  <a:cubicBezTo>
                    <a:pt x="8090" y="17616"/>
                    <a:pt x="8309" y="18229"/>
                    <a:pt x="8693" y="18598"/>
                  </a:cubicBezTo>
                  <a:cubicBezTo>
                    <a:pt x="9077" y="18966"/>
                    <a:pt x="9625" y="19088"/>
                    <a:pt x="10118" y="18966"/>
                  </a:cubicBezTo>
                  <a:cubicBezTo>
                    <a:pt x="10612" y="18843"/>
                    <a:pt x="11050" y="18475"/>
                    <a:pt x="11598" y="17738"/>
                  </a:cubicBezTo>
                  <a:cubicBezTo>
                    <a:pt x="12147" y="17002"/>
                    <a:pt x="12804" y="15898"/>
                    <a:pt x="13298" y="14732"/>
                  </a:cubicBezTo>
                  <a:cubicBezTo>
                    <a:pt x="13791" y="13566"/>
                    <a:pt x="14120" y="12338"/>
                    <a:pt x="14011" y="11725"/>
                  </a:cubicBezTo>
                  <a:cubicBezTo>
                    <a:pt x="13901" y="11111"/>
                    <a:pt x="13353" y="11111"/>
                    <a:pt x="12640" y="11725"/>
                  </a:cubicBezTo>
                  <a:cubicBezTo>
                    <a:pt x="11927" y="12338"/>
                    <a:pt x="11050" y="13566"/>
                    <a:pt x="10612" y="14486"/>
                  </a:cubicBezTo>
                  <a:cubicBezTo>
                    <a:pt x="10173" y="15407"/>
                    <a:pt x="10173" y="16020"/>
                    <a:pt x="10173" y="16634"/>
                  </a:cubicBezTo>
                  <a:cubicBezTo>
                    <a:pt x="10173" y="17248"/>
                    <a:pt x="10173" y="17861"/>
                    <a:pt x="10392" y="18352"/>
                  </a:cubicBezTo>
                  <a:cubicBezTo>
                    <a:pt x="10612" y="18843"/>
                    <a:pt x="11050" y="19211"/>
                    <a:pt x="11598" y="19211"/>
                  </a:cubicBezTo>
                  <a:cubicBezTo>
                    <a:pt x="12147" y="19211"/>
                    <a:pt x="12804" y="18843"/>
                    <a:pt x="13956" y="17432"/>
                  </a:cubicBezTo>
                  <a:cubicBezTo>
                    <a:pt x="15107" y="16020"/>
                    <a:pt x="16752" y="13566"/>
                    <a:pt x="18067" y="10743"/>
                  </a:cubicBezTo>
                  <a:cubicBezTo>
                    <a:pt x="19383" y="7920"/>
                    <a:pt x="20370" y="4729"/>
                    <a:pt x="20918" y="2766"/>
                  </a:cubicBezTo>
                  <a:cubicBezTo>
                    <a:pt x="21466" y="802"/>
                    <a:pt x="21576" y="66"/>
                    <a:pt x="21412" y="4"/>
                  </a:cubicBezTo>
                  <a:cubicBezTo>
                    <a:pt x="21247" y="-57"/>
                    <a:pt x="20809" y="557"/>
                    <a:pt x="20096" y="2459"/>
                  </a:cubicBezTo>
                  <a:cubicBezTo>
                    <a:pt x="19383" y="4361"/>
                    <a:pt x="18396" y="7552"/>
                    <a:pt x="17793" y="10191"/>
                  </a:cubicBezTo>
                  <a:cubicBezTo>
                    <a:pt x="17190" y="12829"/>
                    <a:pt x="16971" y="14916"/>
                    <a:pt x="16971" y="16266"/>
                  </a:cubicBezTo>
                  <a:cubicBezTo>
                    <a:pt x="16971" y="17616"/>
                    <a:pt x="17190" y="18229"/>
                    <a:pt x="17574" y="18536"/>
                  </a:cubicBezTo>
                  <a:cubicBezTo>
                    <a:pt x="17958" y="18843"/>
                    <a:pt x="18506" y="18843"/>
                    <a:pt x="19054" y="18291"/>
                  </a:cubicBezTo>
                  <a:cubicBezTo>
                    <a:pt x="19602" y="17738"/>
                    <a:pt x="20151" y="16634"/>
                    <a:pt x="20425" y="15959"/>
                  </a:cubicBezTo>
                  <a:cubicBezTo>
                    <a:pt x="20699" y="15284"/>
                    <a:pt x="20699" y="15038"/>
                    <a:pt x="20699" y="14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6730022" y="5865964"/>
              <a:ext cx="275973" cy="13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4396"/>
                  </a:moveTo>
                  <a:cubicBezTo>
                    <a:pt x="2000" y="5553"/>
                    <a:pt x="4000" y="6710"/>
                    <a:pt x="6000" y="7288"/>
                  </a:cubicBezTo>
                  <a:cubicBezTo>
                    <a:pt x="8000" y="7867"/>
                    <a:pt x="10000" y="7867"/>
                    <a:pt x="11700" y="7096"/>
                  </a:cubicBezTo>
                  <a:cubicBezTo>
                    <a:pt x="13400" y="6324"/>
                    <a:pt x="14800" y="4781"/>
                    <a:pt x="15100" y="3431"/>
                  </a:cubicBezTo>
                  <a:cubicBezTo>
                    <a:pt x="15400" y="2081"/>
                    <a:pt x="14600" y="924"/>
                    <a:pt x="13700" y="346"/>
                  </a:cubicBezTo>
                  <a:cubicBezTo>
                    <a:pt x="12800" y="-233"/>
                    <a:pt x="11800" y="-233"/>
                    <a:pt x="10800" y="1503"/>
                  </a:cubicBezTo>
                  <a:cubicBezTo>
                    <a:pt x="9800" y="3238"/>
                    <a:pt x="8800" y="6710"/>
                    <a:pt x="8600" y="10181"/>
                  </a:cubicBezTo>
                  <a:cubicBezTo>
                    <a:pt x="8400" y="13653"/>
                    <a:pt x="9000" y="17124"/>
                    <a:pt x="10300" y="19053"/>
                  </a:cubicBezTo>
                  <a:cubicBezTo>
                    <a:pt x="11600" y="20981"/>
                    <a:pt x="13600" y="21367"/>
                    <a:pt x="15600" y="19053"/>
                  </a:cubicBezTo>
                  <a:cubicBezTo>
                    <a:pt x="17600" y="16738"/>
                    <a:pt x="19600" y="11724"/>
                    <a:pt x="21600" y="6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7021265" y="5833760"/>
              <a:ext cx="107385" cy="22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154" fill="norm" stroke="1" extrusionOk="0">
                  <a:moveTo>
                    <a:pt x="1519" y="0"/>
                  </a:moveTo>
                  <a:cubicBezTo>
                    <a:pt x="515" y="1187"/>
                    <a:pt x="-490" y="2374"/>
                    <a:pt x="263" y="5578"/>
                  </a:cubicBezTo>
                  <a:cubicBezTo>
                    <a:pt x="1017" y="8782"/>
                    <a:pt x="3529" y="14004"/>
                    <a:pt x="4282" y="17209"/>
                  </a:cubicBezTo>
                  <a:cubicBezTo>
                    <a:pt x="5036" y="20413"/>
                    <a:pt x="4031" y="21600"/>
                    <a:pt x="3277" y="21007"/>
                  </a:cubicBezTo>
                  <a:cubicBezTo>
                    <a:pt x="2524" y="20413"/>
                    <a:pt x="2022" y="18040"/>
                    <a:pt x="4031" y="15073"/>
                  </a:cubicBezTo>
                  <a:cubicBezTo>
                    <a:pt x="6040" y="12106"/>
                    <a:pt x="10561" y="8545"/>
                    <a:pt x="13826" y="6409"/>
                  </a:cubicBezTo>
                  <a:cubicBezTo>
                    <a:pt x="17091" y="4273"/>
                    <a:pt x="19101" y="3560"/>
                    <a:pt x="21110" y="2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7520008" y="5850968"/>
              <a:ext cx="260244" cy="18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0585" fill="norm" stroke="1" extrusionOk="0">
                  <a:moveTo>
                    <a:pt x="5522" y="10023"/>
                  </a:moveTo>
                  <a:cubicBezTo>
                    <a:pt x="7374" y="8033"/>
                    <a:pt x="9225" y="6044"/>
                    <a:pt x="10151" y="4338"/>
                  </a:cubicBezTo>
                  <a:cubicBezTo>
                    <a:pt x="11077" y="2633"/>
                    <a:pt x="11077" y="1212"/>
                    <a:pt x="10562" y="502"/>
                  </a:cubicBezTo>
                  <a:cubicBezTo>
                    <a:pt x="10048" y="-209"/>
                    <a:pt x="9020" y="-209"/>
                    <a:pt x="7271" y="786"/>
                  </a:cubicBezTo>
                  <a:cubicBezTo>
                    <a:pt x="5522" y="1780"/>
                    <a:pt x="3054" y="3770"/>
                    <a:pt x="1511" y="6896"/>
                  </a:cubicBezTo>
                  <a:cubicBezTo>
                    <a:pt x="-32" y="10023"/>
                    <a:pt x="-649" y="14286"/>
                    <a:pt x="894" y="17128"/>
                  </a:cubicBezTo>
                  <a:cubicBezTo>
                    <a:pt x="2437" y="19970"/>
                    <a:pt x="6140" y="21391"/>
                    <a:pt x="9842" y="20112"/>
                  </a:cubicBezTo>
                  <a:cubicBezTo>
                    <a:pt x="13545" y="18833"/>
                    <a:pt x="17248" y="14854"/>
                    <a:pt x="20951" y="10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7720064" y="5869371"/>
              <a:ext cx="83186" cy="17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151" fill="norm" stroke="1" extrusionOk="0">
                  <a:moveTo>
                    <a:pt x="21308" y="4150"/>
                  </a:moveTo>
                  <a:cubicBezTo>
                    <a:pt x="19344" y="2879"/>
                    <a:pt x="17381" y="1609"/>
                    <a:pt x="14435" y="815"/>
                  </a:cubicBezTo>
                  <a:cubicBezTo>
                    <a:pt x="11490" y="21"/>
                    <a:pt x="7563" y="-297"/>
                    <a:pt x="4617" y="338"/>
                  </a:cubicBezTo>
                  <a:cubicBezTo>
                    <a:pt x="1672" y="974"/>
                    <a:pt x="-292" y="2562"/>
                    <a:pt x="35" y="4785"/>
                  </a:cubicBezTo>
                  <a:cubicBezTo>
                    <a:pt x="363" y="7009"/>
                    <a:pt x="2981" y="9868"/>
                    <a:pt x="5272" y="11932"/>
                  </a:cubicBezTo>
                  <a:cubicBezTo>
                    <a:pt x="7562" y="13997"/>
                    <a:pt x="9526" y="15268"/>
                    <a:pt x="11817" y="16697"/>
                  </a:cubicBezTo>
                  <a:cubicBezTo>
                    <a:pt x="14108" y="18127"/>
                    <a:pt x="16726" y="19715"/>
                    <a:pt x="16399" y="20509"/>
                  </a:cubicBezTo>
                  <a:cubicBezTo>
                    <a:pt x="16072" y="21303"/>
                    <a:pt x="12799" y="21303"/>
                    <a:pt x="9853" y="20827"/>
                  </a:cubicBezTo>
                  <a:cubicBezTo>
                    <a:pt x="6908" y="20350"/>
                    <a:pt x="4290" y="19397"/>
                    <a:pt x="2981" y="18127"/>
                  </a:cubicBezTo>
                  <a:cubicBezTo>
                    <a:pt x="1672" y="16856"/>
                    <a:pt x="1672" y="15268"/>
                    <a:pt x="1672" y="13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7832548" y="5688108"/>
              <a:ext cx="216012" cy="33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25" fill="norm" stroke="1" extrusionOk="0">
                  <a:moveTo>
                    <a:pt x="10047" y="0"/>
                  </a:moveTo>
                  <a:cubicBezTo>
                    <a:pt x="9030" y="5111"/>
                    <a:pt x="8014" y="10223"/>
                    <a:pt x="7506" y="13191"/>
                  </a:cubicBezTo>
                  <a:cubicBezTo>
                    <a:pt x="6997" y="16159"/>
                    <a:pt x="6997" y="16983"/>
                    <a:pt x="6997" y="17808"/>
                  </a:cubicBezTo>
                  <a:cubicBezTo>
                    <a:pt x="6997" y="18632"/>
                    <a:pt x="6997" y="19456"/>
                    <a:pt x="7633" y="20198"/>
                  </a:cubicBezTo>
                  <a:cubicBezTo>
                    <a:pt x="8268" y="20940"/>
                    <a:pt x="9538" y="21600"/>
                    <a:pt x="10301" y="21518"/>
                  </a:cubicBezTo>
                  <a:cubicBezTo>
                    <a:pt x="11063" y="21435"/>
                    <a:pt x="11317" y="20611"/>
                    <a:pt x="10682" y="19539"/>
                  </a:cubicBezTo>
                  <a:cubicBezTo>
                    <a:pt x="10047" y="18467"/>
                    <a:pt x="8522" y="17148"/>
                    <a:pt x="7124" y="16241"/>
                  </a:cubicBezTo>
                  <a:cubicBezTo>
                    <a:pt x="5727" y="15334"/>
                    <a:pt x="4456" y="14840"/>
                    <a:pt x="3058" y="14510"/>
                  </a:cubicBezTo>
                  <a:cubicBezTo>
                    <a:pt x="1661" y="14180"/>
                    <a:pt x="136" y="14015"/>
                    <a:pt x="9" y="13768"/>
                  </a:cubicBezTo>
                  <a:cubicBezTo>
                    <a:pt x="-118" y="13521"/>
                    <a:pt x="1153" y="13191"/>
                    <a:pt x="3186" y="12944"/>
                  </a:cubicBezTo>
                  <a:cubicBezTo>
                    <a:pt x="5218" y="12696"/>
                    <a:pt x="8014" y="12531"/>
                    <a:pt x="10428" y="13273"/>
                  </a:cubicBezTo>
                  <a:cubicBezTo>
                    <a:pt x="12842" y="14015"/>
                    <a:pt x="14875" y="15664"/>
                    <a:pt x="16273" y="16901"/>
                  </a:cubicBezTo>
                  <a:cubicBezTo>
                    <a:pt x="17670" y="18137"/>
                    <a:pt x="18433" y="18962"/>
                    <a:pt x="18814" y="18962"/>
                  </a:cubicBezTo>
                  <a:cubicBezTo>
                    <a:pt x="19195" y="18962"/>
                    <a:pt x="19195" y="18137"/>
                    <a:pt x="18941" y="16571"/>
                  </a:cubicBezTo>
                  <a:cubicBezTo>
                    <a:pt x="18687" y="15005"/>
                    <a:pt x="18178" y="12696"/>
                    <a:pt x="17924" y="11047"/>
                  </a:cubicBezTo>
                  <a:cubicBezTo>
                    <a:pt x="17670" y="9398"/>
                    <a:pt x="17670" y="8409"/>
                    <a:pt x="18305" y="7997"/>
                  </a:cubicBezTo>
                  <a:cubicBezTo>
                    <a:pt x="18941" y="7585"/>
                    <a:pt x="20211" y="7750"/>
                    <a:pt x="21482" y="7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8098083" y="5493731"/>
              <a:ext cx="622522" cy="47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40" fill="norm" stroke="1" extrusionOk="0">
                  <a:moveTo>
                    <a:pt x="143" y="14522"/>
                  </a:moveTo>
                  <a:cubicBezTo>
                    <a:pt x="409" y="15779"/>
                    <a:pt x="674" y="17036"/>
                    <a:pt x="718" y="18007"/>
                  </a:cubicBezTo>
                  <a:cubicBezTo>
                    <a:pt x="763" y="18979"/>
                    <a:pt x="586" y="19664"/>
                    <a:pt x="409" y="20293"/>
                  </a:cubicBezTo>
                  <a:cubicBezTo>
                    <a:pt x="232" y="20922"/>
                    <a:pt x="55" y="21493"/>
                    <a:pt x="10" y="21436"/>
                  </a:cubicBezTo>
                  <a:cubicBezTo>
                    <a:pt x="-34" y="21379"/>
                    <a:pt x="55" y="20693"/>
                    <a:pt x="409" y="19664"/>
                  </a:cubicBezTo>
                  <a:cubicBezTo>
                    <a:pt x="763" y="18636"/>
                    <a:pt x="1382" y="17264"/>
                    <a:pt x="1914" y="16464"/>
                  </a:cubicBezTo>
                  <a:cubicBezTo>
                    <a:pt x="2445" y="15664"/>
                    <a:pt x="2887" y="15436"/>
                    <a:pt x="3197" y="15607"/>
                  </a:cubicBezTo>
                  <a:cubicBezTo>
                    <a:pt x="3507" y="15779"/>
                    <a:pt x="3684" y="16350"/>
                    <a:pt x="3773" y="16979"/>
                  </a:cubicBezTo>
                  <a:cubicBezTo>
                    <a:pt x="3861" y="17607"/>
                    <a:pt x="3861" y="18293"/>
                    <a:pt x="3950" y="18350"/>
                  </a:cubicBezTo>
                  <a:cubicBezTo>
                    <a:pt x="4038" y="18407"/>
                    <a:pt x="4215" y="17836"/>
                    <a:pt x="4436" y="17264"/>
                  </a:cubicBezTo>
                  <a:cubicBezTo>
                    <a:pt x="4658" y="16693"/>
                    <a:pt x="4923" y="16122"/>
                    <a:pt x="5277" y="15779"/>
                  </a:cubicBezTo>
                  <a:cubicBezTo>
                    <a:pt x="5632" y="15436"/>
                    <a:pt x="6074" y="15322"/>
                    <a:pt x="6384" y="15550"/>
                  </a:cubicBezTo>
                  <a:cubicBezTo>
                    <a:pt x="6694" y="15779"/>
                    <a:pt x="6871" y="16350"/>
                    <a:pt x="7004" y="17207"/>
                  </a:cubicBezTo>
                  <a:cubicBezTo>
                    <a:pt x="7136" y="18064"/>
                    <a:pt x="7225" y="19207"/>
                    <a:pt x="7402" y="20007"/>
                  </a:cubicBezTo>
                  <a:cubicBezTo>
                    <a:pt x="7579" y="20807"/>
                    <a:pt x="7845" y="21264"/>
                    <a:pt x="8199" y="21379"/>
                  </a:cubicBezTo>
                  <a:cubicBezTo>
                    <a:pt x="8553" y="21493"/>
                    <a:pt x="8996" y="21264"/>
                    <a:pt x="9704" y="20522"/>
                  </a:cubicBezTo>
                  <a:cubicBezTo>
                    <a:pt x="10412" y="19779"/>
                    <a:pt x="11386" y="18522"/>
                    <a:pt x="11961" y="17550"/>
                  </a:cubicBezTo>
                  <a:cubicBezTo>
                    <a:pt x="12536" y="16579"/>
                    <a:pt x="12714" y="15893"/>
                    <a:pt x="12581" y="15436"/>
                  </a:cubicBezTo>
                  <a:cubicBezTo>
                    <a:pt x="12448" y="14979"/>
                    <a:pt x="12005" y="14750"/>
                    <a:pt x="11607" y="14864"/>
                  </a:cubicBezTo>
                  <a:cubicBezTo>
                    <a:pt x="11209" y="14979"/>
                    <a:pt x="10855" y="15436"/>
                    <a:pt x="10456" y="16179"/>
                  </a:cubicBezTo>
                  <a:cubicBezTo>
                    <a:pt x="10058" y="16922"/>
                    <a:pt x="9615" y="17950"/>
                    <a:pt x="9394" y="18750"/>
                  </a:cubicBezTo>
                  <a:cubicBezTo>
                    <a:pt x="9173" y="19550"/>
                    <a:pt x="9173" y="20122"/>
                    <a:pt x="9394" y="20350"/>
                  </a:cubicBezTo>
                  <a:cubicBezTo>
                    <a:pt x="9615" y="20579"/>
                    <a:pt x="10058" y="20464"/>
                    <a:pt x="10456" y="20236"/>
                  </a:cubicBezTo>
                  <a:cubicBezTo>
                    <a:pt x="10855" y="20007"/>
                    <a:pt x="11209" y="19664"/>
                    <a:pt x="11563" y="19264"/>
                  </a:cubicBezTo>
                  <a:cubicBezTo>
                    <a:pt x="11917" y="18864"/>
                    <a:pt x="12271" y="18407"/>
                    <a:pt x="12758" y="18464"/>
                  </a:cubicBezTo>
                  <a:cubicBezTo>
                    <a:pt x="13245" y="18522"/>
                    <a:pt x="13864" y="19093"/>
                    <a:pt x="14440" y="19322"/>
                  </a:cubicBezTo>
                  <a:cubicBezTo>
                    <a:pt x="15015" y="19550"/>
                    <a:pt x="15546" y="19436"/>
                    <a:pt x="16077" y="18864"/>
                  </a:cubicBezTo>
                  <a:cubicBezTo>
                    <a:pt x="16609" y="18293"/>
                    <a:pt x="17140" y="17264"/>
                    <a:pt x="17804" y="14922"/>
                  </a:cubicBezTo>
                  <a:cubicBezTo>
                    <a:pt x="18468" y="12579"/>
                    <a:pt x="19264" y="8922"/>
                    <a:pt x="19796" y="6693"/>
                  </a:cubicBezTo>
                  <a:cubicBezTo>
                    <a:pt x="20327" y="4464"/>
                    <a:pt x="20592" y="3664"/>
                    <a:pt x="20902" y="2579"/>
                  </a:cubicBezTo>
                  <a:cubicBezTo>
                    <a:pt x="21212" y="1493"/>
                    <a:pt x="21566" y="122"/>
                    <a:pt x="21566" y="7"/>
                  </a:cubicBezTo>
                  <a:cubicBezTo>
                    <a:pt x="21566" y="-107"/>
                    <a:pt x="21212" y="1036"/>
                    <a:pt x="20592" y="3550"/>
                  </a:cubicBezTo>
                  <a:cubicBezTo>
                    <a:pt x="19973" y="6064"/>
                    <a:pt x="19087" y="9950"/>
                    <a:pt x="18689" y="12636"/>
                  </a:cubicBezTo>
                  <a:cubicBezTo>
                    <a:pt x="18291" y="15322"/>
                    <a:pt x="18379" y="16807"/>
                    <a:pt x="18600" y="17722"/>
                  </a:cubicBezTo>
                  <a:cubicBezTo>
                    <a:pt x="18822" y="18636"/>
                    <a:pt x="19176" y="18979"/>
                    <a:pt x="19530" y="18922"/>
                  </a:cubicBezTo>
                  <a:cubicBezTo>
                    <a:pt x="19884" y="18864"/>
                    <a:pt x="20238" y="18407"/>
                    <a:pt x="20504" y="17950"/>
                  </a:cubicBezTo>
                  <a:cubicBezTo>
                    <a:pt x="20769" y="17493"/>
                    <a:pt x="20946" y="17036"/>
                    <a:pt x="21123" y="16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8601091" y="5757101"/>
              <a:ext cx="152733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3106" y="0"/>
                  </a:moveTo>
                  <a:cubicBezTo>
                    <a:pt x="1335" y="0"/>
                    <a:pt x="-435" y="0"/>
                    <a:pt x="96" y="2400"/>
                  </a:cubicBezTo>
                  <a:cubicBezTo>
                    <a:pt x="627" y="4800"/>
                    <a:pt x="3460" y="9600"/>
                    <a:pt x="7355" y="13200"/>
                  </a:cubicBezTo>
                  <a:cubicBezTo>
                    <a:pt x="11250" y="16800"/>
                    <a:pt x="16208" y="19200"/>
                    <a:pt x="211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8749025" y="5704578"/>
              <a:ext cx="230464" cy="20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0996" fill="norm" stroke="1" extrusionOk="0">
                  <a:moveTo>
                    <a:pt x="5371" y="7881"/>
                  </a:moveTo>
                  <a:cubicBezTo>
                    <a:pt x="5606" y="6548"/>
                    <a:pt x="5840" y="5214"/>
                    <a:pt x="6075" y="3881"/>
                  </a:cubicBezTo>
                  <a:cubicBezTo>
                    <a:pt x="6310" y="2548"/>
                    <a:pt x="6545" y="1214"/>
                    <a:pt x="6075" y="814"/>
                  </a:cubicBezTo>
                  <a:cubicBezTo>
                    <a:pt x="5606" y="414"/>
                    <a:pt x="4432" y="948"/>
                    <a:pt x="3140" y="2948"/>
                  </a:cubicBezTo>
                  <a:cubicBezTo>
                    <a:pt x="1849" y="4948"/>
                    <a:pt x="440" y="8414"/>
                    <a:pt x="88" y="11748"/>
                  </a:cubicBezTo>
                  <a:cubicBezTo>
                    <a:pt x="-264" y="15081"/>
                    <a:pt x="440" y="18281"/>
                    <a:pt x="2084" y="19881"/>
                  </a:cubicBezTo>
                  <a:cubicBezTo>
                    <a:pt x="3727" y="21481"/>
                    <a:pt x="6310" y="21481"/>
                    <a:pt x="9597" y="19081"/>
                  </a:cubicBezTo>
                  <a:cubicBezTo>
                    <a:pt x="12884" y="16681"/>
                    <a:pt x="16875" y="11881"/>
                    <a:pt x="18988" y="8681"/>
                  </a:cubicBezTo>
                  <a:cubicBezTo>
                    <a:pt x="21101" y="5481"/>
                    <a:pt x="21336" y="3881"/>
                    <a:pt x="21101" y="2548"/>
                  </a:cubicBezTo>
                  <a:cubicBezTo>
                    <a:pt x="20866" y="1214"/>
                    <a:pt x="20162" y="148"/>
                    <a:pt x="19223" y="14"/>
                  </a:cubicBezTo>
                  <a:cubicBezTo>
                    <a:pt x="18284" y="-119"/>
                    <a:pt x="17110" y="681"/>
                    <a:pt x="16406" y="1748"/>
                  </a:cubicBezTo>
                  <a:cubicBezTo>
                    <a:pt x="15701" y="2814"/>
                    <a:pt x="15466" y="4148"/>
                    <a:pt x="15936" y="6014"/>
                  </a:cubicBezTo>
                  <a:cubicBezTo>
                    <a:pt x="16406" y="7881"/>
                    <a:pt x="17579" y="10281"/>
                    <a:pt x="18636" y="12014"/>
                  </a:cubicBezTo>
                  <a:cubicBezTo>
                    <a:pt x="19693" y="13748"/>
                    <a:pt x="20632" y="14814"/>
                    <a:pt x="20984" y="16014"/>
                  </a:cubicBezTo>
                  <a:cubicBezTo>
                    <a:pt x="21336" y="17214"/>
                    <a:pt x="21101" y="18548"/>
                    <a:pt x="19693" y="19081"/>
                  </a:cubicBezTo>
                  <a:cubicBezTo>
                    <a:pt x="18284" y="19614"/>
                    <a:pt x="15701" y="19348"/>
                    <a:pt x="13119" y="19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9296745" y="5503122"/>
              <a:ext cx="246668" cy="426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224" fill="norm" stroke="1" extrusionOk="0">
                  <a:moveTo>
                    <a:pt x="14003" y="2718"/>
                  </a:moveTo>
                  <a:cubicBezTo>
                    <a:pt x="14003" y="1702"/>
                    <a:pt x="14003" y="685"/>
                    <a:pt x="13452" y="241"/>
                  </a:cubicBezTo>
                  <a:cubicBezTo>
                    <a:pt x="12900" y="-204"/>
                    <a:pt x="11798" y="-77"/>
                    <a:pt x="10035" y="1003"/>
                  </a:cubicBezTo>
                  <a:cubicBezTo>
                    <a:pt x="8272" y="2083"/>
                    <a:pt x="5847" y="4116"/>
                    <a:pt x="3974" y="7292"/>
                  </a:cubicBezTo>
                  <a:cubicBezTo>
                    <a:pt x="2100" y="10469"/>
                    <a:pt x="778" y="14789"/>
                    <a:pt x="227" y="17394"/>
                  </a:cubicBezTo>
                  <a:cubicBezTo>
                    <a:pt x="-324" y="19998"/>
                    <a:pt x="-104" y="20888"/>
                    <a:pt x="3533" y="21142"/>
                  </a:cubicBezTo>
                  <a:cubicBezTo>
                    <a:pt x="7170" y="21396"/>
                    <a:pt x="14223" y="21015"/>
                    <a:pt x="21276" y="20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9607447" y="5636807"/>
              <a:ext cx="288598" cy="32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009" fill="norm" stroke="1" extrusionOk="0">
                  <a:moveTo>
                    <a:pt x="13441" y="6375"/>
                  </a:moveTo>
                  <a:cubicBezTo>
                    <a:pt x="13252" y="4701"/>
                    <a:pt x="13062" y="3026"/>
                    <a:pt x="12588" y="1938"/>
                  </a:cubicBezTo>
                  <a:cubicBezTo>
                    <a:pt x="12115" y="850"/>
                    <a:pt x="11357" y="347"/>
                    <a:pt x="9936" y="933"/>
                  </a:cubicBezTo>
                  <a:cubicBezTo>
                    <a:pt x="8515" y="1519"/>
                    <a:pt x="6431" y="3194"/>
                    <a:pt x="4631" y="6208"/>
                  </a:cubicBezTo>
                  <a:cubicBezTo>
                    <a:pt x="2831" y="9222"/>
                    <a:pt x="1315" y="13575"/>
                    <a:pt x="557" y="16171"/>
                  </a:cubicBezTo>
                  <a:cubicBezTo>
                    <a:pt x="-201" y="18766"/>
                    <a:pt x="-201" y="19603"/>
                    <a:pt x="652" y="20273"/>
                  </a:cubicBezTo>
                  <a:cubicBezTo>
                    <a:pt x="1504" y="20943"/>
                    <a:pt x="3210" y="21445"/>
                    <a:pt x="5483" y="20440"/>
                  </a:cubicBezTo>
                  <a:cubicBezTo>
                    <a:pt x="7757" y="19436"/>
                    <a:pt x="10599" y="16924"/>
                    <a:pt x="12304" y="13910"/>
                  </a:cubicBezTo>
                  <a:cubicBezTo>
                    <a:pt x="14010" y="10896"/>
                    <a:pt x="14578" y="7380"/>
                    <a:pt x="14294" y="4701"/>
                  </a:cubicBezTo>
                  <a:cubicBezTo>
                    <a:pt x="14010" y="2022"/>
                    <a:pt x="12873" y="180"/>
                    <a:pt x="10883" y="12"/>
                  </a:cubicBezTo>
                  <a:cubicBezTo>
                    <a:pt x="8894" y="-155"/>
                    <a:pt x="6052" y="1352"/>
                    <a:pt x="4346" y="2943"/>
                  </a:cubicBezTo>
                  <a:cubicBezTo>
                    <a:pt x="2641" y="4533"/>
                    <a:pt x="2073" y="6208"/>
                    <a:pt x="2167" y="7464"/>
                  </a:cubicBezTo>
                  <a:cubicBezTo>
                    <a:pt x="2262" y="8719"/>
                    <a:pt x="3020" y="9557"/>
                    <a:pt x="6052" y="9892"/>
                  </a:cubicBezTo>
                  <a:cubicBezTo>
                    <a:pt x="9083" y="10226"/>
                    <a:pt x="14388" y="10059"/>
                    <a:pt x="17325" y="9640"/>
                  </a:cubicBezTo>
                  <a:cubicBezTo>
                    <a:pt x="20262" y="9222"/>
                    <a:pt x="20831" y="8552"/>
                    <a:pt x="21399" y="7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9604739" y="5534789"/>
              <a:ext cx="367965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000"/>
                    <a:pt x="7200" y="14400"/>
                    <a:pt x="10500" y="13500"/>
                  </a:cubicBezTo>
                  <a:cubicBezTo>
                    <a:pt x="13800" y="12600"/>
                    <a:pt x="16800" y="14400"/>
                    <a:pt x="18600" y="12600"/>
                  </a:cubicBezTo>
                  <a:cubicBezTo>
                    <a:pt x="20400" y="10800"/>
                    <a:pt x="21000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9873046" y="5481128"/>
              <a:ext cx="118504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0" y="0"/>
                  </a:moveTo>
                  <a:cubicBezTo>
                    <a:pt x="4596" y="0"/>
                    <a:pt x="9191" y="0"/>
                    <a:pt x="12638" y="540"/>
                  </a:cubicBezTo>
                  <a:cubicBezTo>
                    <a:pt x="16085" y="1080"/>
                    <a:pt x="18383" y="2160"/>
                    <a:pt x="19762" y="4500"/>
                  </a:cubicBezTo>
                  <a:cubicBezTo>
                    <a:pt x="21140" y="6840"/>
                    <a:pt x="21600" y="10440"/>
                    <a:pt x="21140" y="13500"/>
                  </a:cubicBezTo>
                  <a:cubicBezTo>
                    <a:pt x="20681" y="16560"/>
                    <a:pt x="19302" y="19080"/>
                    <a:pt x="179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0110690" y="5504126"/>
              <a:ext cx="114403" cy="39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9861" y="0"/>
                  </a:moveTo>
                  <a:cubicBezTo>
                    <a:pt x="12209" y="282"/>
                    <a:pt x="14557" y="565"/>
                    <a:pt x="16904" y="2400"/>
                  </a:cubicBezTo>
                  <a:cubicBezTo>
                    <a:pt x="19252" y="4235"/>
                    <a:pt x="21600" y="7624"/>
                    <a:pt x="20896" y="10941"/>
                  </a:cubicBezTo>
                  <a:cubicBezTo>
                    <a:pt x="20191" y="14259"/>
                    <a:pt x="16435" y="17506"/>
                    <a:pt x="13383" y="19341"/>
                  </a:cubicBezTo>
                  <a:cubicBezTo>
                    <a:pt x="10330" y="21176"/>
                    <a:pt x="7983" y="21600"/>
                    <a:pt x="5870" y="21600"/>
                  </a:cubicBezTo>
                  <a:cubicBezTo>
                    <a:pt x="3756" y="21600"/>
                    <a:pt x="1878" y="21176"/>
                    <a:pt x="0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0561614" y="5449130"/>
              <a:ext cx="813952" cy="48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55" fill="norm" stroke="1" extrusionOk="0">
                  <a:moveTo>
                    <a:pt x="5114" y="395"/>
                  </a:moveTo>
                  <a:cubicBezTo>
                    <a:pt x="4369" y="4088"/>
                    <a:pt x="3624" y="7781"/>
                    <a:pt x="3150" y="11083"/>
                  </a:cubicBezTo>
                  <a:cubicBezTo>
                    <a:pt x="2676" y="14384"/>
                    <a:pt x="2473" y="17294"/>
                    <a:pt x="2406" y="19029"/>
                  </a:cubicBezTo>
                  <a:cubicBezTo>
                    <a:pt x="2338" y="20764"/>
                    <a:pt x="2406" y="21323"/>
                    <a:pt x="2575" y="21435"/>
                  </a:cubicBezTo>
                  <a:cubicBezTo>
                    <a:pt x="2744" y="21547"/>
                    <a:pt x="3015" y="21211"/>
                    <a:pt x="3083" y="20148"/>
                  </a:cubicBezTo>
                  <a:cubicBezTo>
                    <a:pt x="3150" y="19085"/>
                    <a:pt x="3015" y="17294"/>
                    <a:pt x="2575" y="15783"/>
                  </a:cubicBezTo>
                  <a:cubicBezTo>
                    <a:pt x="2135" y="14272"/>
                    <a:pt x="1390" y="13041"/>
                    <a:pt x="848" y="12314"/>
                  </a:cubicBezTo>
                  <a:cubicBezTo>
                    <a:pt x="307" y="11586"/>
                    <a:pt x="-32" y="11363"/>
                    <a:pt x="2" y="11083"/>
                  </a:cubicBezTo>
                  <a:cubicBezTo>
                    <a:pt x="36" y="10803"/>
                    <a:pt x="442" y="10467"/>
                    <a:pt x="1288" y="9460"/>
                  </a:cubicBezTo>
                  <a:cubicBezTo>
                    <a:pt x="2135" y="8453"/>
                    <a:pt x="3421" y="6774"/>
                    <a:pt x="4302" y="5543"/>
                  </a:cubicBezTo>
                  <a:cubicBezTo>
                    <a:pt x="5182" y="4312"/>
                    <a:pt x="5656" y="3528"/>
                    <a:pt x="6062" y="2969"/>
                  </a:cubicBezTo>
                  <a:cubicBezTo>
                    <a:pt x="6468" y="2409"/>
                    <a:pt x="6807" y="2073"/>
                    <a:pt x="6976" y="2241"/>
                  </a:cubicBezTo>
                  <a:cubicBezTo>
                    <a:pt x="7145" y="2409"/>
                    <a:pt x="7145" y="3081"/>
                    <a:pt x="6942" y="5375"/>
                  </a:cubicBezTo>
                  <a:cubicBezTo>
                    <a:pt x="6739" y="7669"/>
                    <a:pt x="6333" y="11586"/>
                    <a:pt x="6028" y="13937"/>
                  </a:cubicBezTo>
                  <a:cubicBezTo>
                    <a:pt x="5723" y="16287"/>
                    <a:pt x="5520" y="17070"/>
                    <a:pt x="5453" y="17182"/>
                  </a:cubicBezTo>
                  <a:cubicBezTo>
                    <a:pt x="5385" y="17294"/>
                    <a:pt x="5453" y="16735"/>
                    <a:pt x="5622" y="16119"/>
                  </a:cubicBezTo>
                  <a:cubicBezTo>
                    <a:pt x="5791" y="15503"/>
                    <a:pt x="6062" y="14832"/>
                    <a:pt x="6367" y="14496"/>
                  </a:cubicBezTo>
                  <a:cubicBezTo>
                    <a:pt x="6671" y="14160"/>
                    <a:pt x="7010" y="14160"/>
                    <a:pt x="7213" y="14664"/>
                  </a:cubicBezTo>
                  <a:cubicBezTo>
                    <a:pt x="7416" y="15168"/>
                    <a:pt x="7484" y="16175"/>
                    <a:pt x="7619" y="17014"/>
                  </a:cubicBezTo>
                  <a:cubicBezTo>
                    <a:pt x="7755" y="17854"/>
                    <a:pt x="7958" y="18525"/>
                    <a:pt x="8195" y="19029"/>
                  </a:cubicBezTo>
                  <a:cubicBezTo>
                    <a:pt x="8432" y="19532"/>
                    <a:pt x="8703" y="19868"/>
                    <a:pt x="9041" y="20036"/>
                  </a:cubicBezTo>
                  <a:cubicBezTo>
                    <a:pt x="9380" y="20204"/>
                    <a:pt x="9786" y="20204"/>
                    <a:pt x="10260" y="19812"/>
                  </a:cubicBezTo>
                  <a:cubicBezTo>
                    <a:pt x="10734" y="19421"/>
                    <a:pt x="11276" y="18637"/>
                    <a:pt x="11648" y="17966"/>
                  </a:cubicBezTo>
                  <a:cubicBezTo>
                    <a:pt x="12021" y="17294"/>
                    <a:pt x="12224" y="16735"/>
                    <a:pt x="12359" y="16119"/>
                  </a:cubicBezTo>
                  <a:cubicBezTo>
                    <a:pt x="12495" y="15503"/>
                    <a:pt x="12562" y="14832"/>
                    <a:pt x="12427" y="14496"/>
                  </a:cubicBezTo>
                  <a:cubicBezTo>
                    <a:pt x="12292" y="14160"/>
                    <a:pt x="11953" y="14160"/>
                    <a:pt x="11648" y="14328"/>
                  </a:cubicBezTo>
                  <a:cubicBezTo>
                    <a:pt x="11344" y="14496"/>
                    <a:pt x="11073" y="14832"/>
                    <a:pt x="10870" y="15280"/>
                  </a:cubicBezTo>
                  <a:cubicBezTo>
                    <a:pt x="10666" y="15727"/>
                    <a:pt x="10531" y="16287"/>
                    <a:pt x="10599" y="16958"/>
                  </a:cubicBezTo>
                  <a:cubicBezTo>
                    <a:pt x="10666" y="17630"/>
                    <a:pt x="10937" y="18413"/>
                    <a:pt x="11174" y="19029"/>
                  </a:cubicBezTo>
                  <a:cubicBezTo>
                    <a:pt x="11411" y="19644"/>
                    <a:pt x="11614" y="20092"/>
                    <a:pt x="11885" y="20316"/>
                  </a:cubicBezTo>
                  <a:cubicBezTo>
                    <a:pt x="12156" y="20540"/>
                    <a:pt x="12495" y="20540"/>
                    <a:pt x="13138" y="19644"/>
                  </a:cubicBezTo>
                  <a:cubicBezTo>
                    <a:pt x="13781" y="18749"/>
                    <a:pt x="14729" y="16958"/>
                    <a:pt x="15677" y="14440"/>
                  </a:cubicBezTo>
                  <a:cubicBezTo>
                    <a:pt x="16625" y="11922"/>
                    <a:pt x="17573" y="8677"/>
                    <a:pt x="18182" y="6494"/>
                  </a:cubicBezTo>
                  <a:cubicBezTo>
                    <a:pt x="18792" y="4312"/>
                    <a:pt x="19063" y="3193"/>
                    <a:pt x="19232" y="2129"/>
                  </a:cubicBezTo>
                  <a:cubicBezTo>
                    <a:pt x="19401" y="1066"/>
                    <a:pt x="19469" y="59"/>
                    <a:pt x="19367" y="3"/>
                  </a:cubicBezTo>
                  <a:cubicBezTo>
                    <a:pt x="19266" y="-53"/>
                    <a:pt x="18995" y="842"/>
                    <a:pt x="18521" y="2633"/>
                  </a:cubicBezTo>
                  <a:cubicBezTo>
                    <a:pt x="18047" y="4424"/>
                    <a:pt x="17370" y="7110"/>
                    <a:pt x="16964" y="9572"/>
                  </a:cubicBezTo>
                  <a:cubicBezTo>
                    <a:pt x="16557" y="12034"/>
                    <a:pt x="16422" y="14272"/>
                    <a:pt x="16388" y="15727"/>
                  </a:cubicBezTo>
                  <a:cubicBezTo>
                    <a:pt x="16354" y="17182"/>
                    <a:pt x="16422" y="17854"/>
                    <a:pt x="16625" y="18078"/>
                  </a:cubicBezTo>
                  <a:cubicBezTo>
                    <a:pt x="16828" y="18301"/>
                    <a:pt x="17167" y="18078"/>
                    <a:pt x="17404" y="17350"/>
                  </a:cubicBezTo>
                  <a:cubicBezTo>
                    <a:pt x="17641" y="16623"/>
                    <a:pt x="17776" y="15392"/>
                    <a:pt x="17641" y="14160"/>
                  </a:cubicBezTo>
                  <a:cubicBezTo>
                    <a:pt x="17505" y="12929"/>
                    <a:pt x="17099" y="11698"/>
                    <a:pt x="16625" y="10971"/>
                  </a:cubicBezTo>
                  <a:cubicBezTo>
                    <a:pt x="16151" y="10243"/>
                    <a:pt x="15609" y="10020"/>
                    <a:pt x="15643" y="9908"/>
                  </a:cubicBezTo>
                  <a:cubicBezTo>
                    <a:pt x="15677" y="9796"/>
                    <a:pt x="16287" y="9796"/>
                    <a:pt x="17302" y="9964"/>
                  </a:cubicBezTo>
                  <a:cubicBezTo>
                    <a:pt x="18318" y="10131"/>
                    <a:pt x="19740" y="10467"/>
                    <a:pt x="20518" y="10579"/>
                  </a:cubicBezTo>
                  <a:cubicBezTo>
                    <a:pt x="21297" y="10691"/>
                    <a:pt x="21433" y="10579"/>
                    <a:pt x="21568" y="10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650952" y="6830329"/>
              <a:ext cx="314303" cy="16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0"/>
                  </a:moveTo>
                  <a:cubicBezTo>
                    <a:pt x="351" y="6125"/>
                    <a:pt x="702" y="12251"/>
                    <a:pt x="878" y="16119"/>
                  </a:cubicBezTo>
                  <a:cubicBezTo>
                    <a:pt x="1054" y="19988"/>
                    <a:pt x="1054" y="21600"/>
                    <a:pt x="1229" y="21278"/>
                  </a:cubicBezTo>
                  <a:cubicBezTo>
                    <a:pt x="1405" y="20955"/>
                    <a:pt x="1756" y="18699"/>
                    <a:pt x="2459" y="15313"/>
                  </a:cubicBezTo>
                  <a:cubicBezTo>
                    <a:pt x="3161" y="11928"/>
                    <a:pt x="4215" y="7415"/>
                    <a:pt x="5005" y="4513"/>
                  </a:cubicBezTo>
                  <a:cubicBezTo>
                    <a:pt x="5795" y="1612"/>
                    <a:pt x="6322" y="322"/>
                    <a:pt x="6849" y="322"/>
                  </a:cubicBezTo>
                  <a:cubicBezTo>
                    <a:pt x="7376" y="322"/>
                    <a:pt x="7902" y="1612"/>
                    <a:pt x="8254" y="3063"/>
                  </a:cubicBezTo>
                  <a:cubicBezTo>
                    <a:pt x="8605" y="4513"/>
                    <a:pt x="8780" y="6125"/>
                    <a:pt x="8868" y="8221"/>
                  </a:cubicBezTo>
                  <a:cubicBezTo>
                    <a:pt x="8956" y="10316"/>
                    <a:pt x="8956" y="12896"/>
                    <a:pt x="9220" y="13540"/>
                  </a:cubicBezTo>
                  <a:cubicBezTo>
                    <a:pt x="9483" y="14185"/>
                    <a:pt x="10010" y="12896"/>
                    <a:pt x="10800" y="10800"/>
                  </a:cubicBezTo>
                  <a:cubicBezTo>
                    <a:pt x="11590" y="8705"/>
                    <a:pt x="12644" y="5803"/>
                    <a:pt x="13873" y="3869"/>
                  </a:cubicBezTo>
                  <a:cubicBezTo>
                    <a:pt x="15102" y="1934"/>
                    <a:pt x="16507" y="967"/>
                    <a:pt x="17824" y="4030"/>
                  </a:cubicBezTo>
                  <a:cubicBezTo>
                    <a:pt x="19141" y="7093"/>
                    <a:pt x="20371" y="14185"/>
                    <a:pt x="2160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985647" y="6531044"/>
              <a:ext cx="343520" cy="46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32" fill="norm" stroke="1" extrusionOk="0">
                  <a:moveTo>
                    <a:pt x="6832" y="16567"/>
                  </a:moveTo>
                  <a:cubicBezTo>
                    <a:pt x="6832" y="15980"/>
                    <a:pt x="6832" y="15393"/>
                    <a:pt x="6594" y="14806"/>
                  </a:cubicBezTo>
                  <a:cubicBezTo>
                    <a:pt x="6356" y="14219"/>
                    <a:pt x="5879" y="13632"/>
                    <a:pt x="5244" y="13514"/>
                  </a:cubicBezTo>
                  <a:cubicBezTo>
                    <a:pt x="4609" y="13397"/>
                    <a:pt x="3815" y="13749"/>
                    <a:pt x="2941" y="14454"/>
                  </a:cubicBezTo>
                  <a:cubicBezTo>
                    <a:pt x="2068" y="15158"/>
                    <a:pt x="1115" y="16214"/>
                    <a:pt x="559" y="17095"/>
                  </a:cubicBezTo>
                  <a:cubicBezTo>
                    <a:pt x="3" y="17975"/>
                    <a:pt x="-156" y="18680"/>
                    <a:pt x="162" y="18914"/>
                  </a:cubicBezTo>
                  <a:cubicBezTo>
                    <a:pt x="479" y="19149"/>
                    <a:pt x="1273" y="18914"/>
                    <a:pt x="2068" y="18680"/>
                  </a:cubicBezTo>
                  <a:cubicBezTo>
                    <a:pt x="2862" y="18445"/>
                    <a:pt x="3656" y="18210"/>
                    <a:pt x="4212" y="18386"/>
                  </a:cubicBezTo>
                  <a:cubicBezTo>
                    <a:pt x="4768" y="18562"/>
                    <a:pt x="5085" y="19149"/>
                    <a:pt x="5482" y="19736"/>
                  </a:cubicBezTo>
                  <a:cubicBezTo>
                    <a:pt x="5879" y="20323"/>
                    <a:pt x="6356" y="20910"/>
                    <a:pt x="6991" y="21204"/>
                  </a:cubicBezTo>
                  <a:cubicBezTo>
                    <a:pt x="7626" y="21497"/>
                    <a:pt x="8420" y="21497"/>
                    <a:pt x="9056" y="21262"/>
                  </a:cubicBezTo>
                  <a:cubicBezTo>
                    <a:pt x="9691" y="21027"/>
                    <a:pt x="10168" y="20558"/>
                    <a:pt x="11279" y="18562"/>
                  </a:cubicBezTo>
                  <a:cubicBezTo>
                    <a:pt x="12391" y="16567"/>
                    <a:pt x="14138" y="13045"/>
                    <a:pt x="15726" y="9875"/>
                  </a:cubicBezTo>
                  <a:cubicBezTo>
                    <a:pt x="17315" y="6706"/>
                    <a:pt x="18744" y="3888"/>
                    <a:pt x="19697" y="2186"/>
                  </a:cubicBezTo>
                  <a:cubicBezTo>
                    <a:pt x="20650" y="484"/>
                    <a:pt x="21126" y="-103"/>
                    <a:pt x="21206" y="14"/>
                  </a:cubicBezTo>
                  <a:cubicBezTo>
                    <a:pt x="21285" y="132"/>
                    <a:pt x="20968" y="954"/>
                    <a:pt x="20412" y="2890"/>
                  </a:cubicBezTo>
                  <a:cubicBezTo>
                    <a:pt x="19856" y="4827"/>
                    <a:pt x="19062" y="7880"/>
                    <a:pt x="18506" y="10580"/>
                  </a:cubicBezTo>
                  <a:cubicBezTo>
                    <a:pt x="17950" y="13280"/>
                    <a:pt x="17632" y="15627"/>
                    <a:pt x="17553" y="17154"/>
                  </a:cubicBezTo>
                  <a:cubicBezTo>
                    <a:pt x="17473" y="18680"/>
                    <a:pt x="17632" y="19384"/>
                    <a:pt x="18109" y="19736"/>
                  </a:cubicBezTo>
                  <a:cubicBezTo>
                    <a:pt x="18585" y="20088"/>
                    <a:pt x="19379" y="20088"/>
                    <a:pt x="20015" y="19854"/>
                  </a:cubicBezTo>
                  <a:cubicBezTo>
                    <a:pt x="20650" y="19619"/>
                    <a:pt x="21126" y="19149"/>
                    <a:pt x="21285" y="18445"/>
                  </a:cubicBezTo>
                  <a:cubicBezTo>
                    <a:pt x="21444" y="17740"/>
                    <a:pt x="21285" y="16801"/>
                    <a:pt x="21126" y="15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1256559" y="6799666"/>
              <a:ext cx="114990" cy="1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434965" y="6450763"/>
              <a:ext cx="381207" cy="48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51" fill="norm" stroke="1" extrusionOk="0">
                  <a:moveTo>
                    <a:pt x="5498" y="14159"/>
                  </a:moveTo>
                  <a:cubicBezTo>
                    <a:pt x="6218" y="13590"/>
                    <a:pt x="6938" y="13022"/>
                    <a:pt x="6938" y="12681"/>
                  </a:cubicBezTo>
                  <a:cubicBezTo>
                    <a:pt x="6938" y="12340"/>
                    <a:pt x="6218" y="12226"/>
                    <a:pt x="5210" y="12453"/>
                  </a:cubicBezTo>
                  <a:cubicBezTo>
                    <a:pt x="4202" y="12681"/>
                    <a:pt x="2906" y="13249"/>
                    <a:pt x="1898" y="14670"/>
                  </a:cubicBezTo>
                  <a:cubicBezTo>
                    <a:pt x="890" y="16091"/>
                    <a:pt x="170" y="18365"/>
                    <a:pt x="26" y="19729"/>
                  </a:cubicBezTo>
                  <a:cubicBezTo>
                    <a:pt x="-118" y="21093"/>
                    <a:pt x="314" y="21548"/>
                    <a:pt x="1754" y="21434"/>
                  </a:cubicBezTo>
                  <a:cubicBezTo>
                    <a:pt x="3194" y="21321"/>
                    <a:pt x="5642" y="20639"/>
                    <a:pt x="7874" y="18479"/>
                  </a:cubicBezTo>
                  <a:cubicBezTo>
                    <a:pt x="10106" y="16319"/>
                    <a:pt x="12122" y="12681"/>
                    <a:pt x="13418" y="9554"/>
                  </a:cubicBezTo>
                  <a:cubicBezTo>
                    <a:pt x="14714" y="6428"/>
                    <a:pt x="15290" y="3813"/>
                    <a:pt x="15506" y="2222"/>
                  </a:cubicBezTo>
                  <a:cubicBezTo>
                    <a:pt x="15722" y="630"/>
                    <a:pt x="15578" y="62"/>
                    <a:pt x="15290" y="5"/>
                  </a:cubicBezTo>
                  <a:cubicBezTo>
                    <a:pt x="15002" y="-52"/>
                    <a:pt x="14570" y="403"/>
                    <a:pt x="13994" y="2222"/>
                  </a:cubicBezTo>
                  <a:cubicBezTo>
                    <a:pt x="13418" y="4041"/>
                    <a:pt x="12698" y="7224"/>
                    <a:pt x="12122" y="10066"/>
                  </a:cubicBezTo>
                  <a:cubicBezTo>
                    <a:pt x="11546" y="12908"/>
                    <a:pt x="11114" y="15409"/>
                    <a:pt x="10898" y="16944"/>
                  </a:cubicBezTo>
                  <a:cubicBezTo>
                    <a:pt x="10682" y="18479"/>
                    <a:pt x="10682" y="19047"/>
                    <a:pt x="10898" y="19104"/>
                  </a:cubicBezTo>
                  <a:cubicBezTo>
                    <a:pt x="11114" y="19161"/>
                    <a:pt x="11546" y="18706"/>
                    <a:pt x="12770" y="17626"/>
                  </a:cubicBezTo>
                  <a:cubicBezTo>
                    <a:pt x="13994" y="16546"/>
                    <a:pt x="16010" y="14841"/>
                    <a:pt x="17378" y="13874"/>
                  </a:cubicBezTo>
                  <a:cubicBezTo>
                    <a:pt x="18746" y="12908"/>
                    <a:pt x="19466" y="12681"/>
                    <a:pt x="20042" y="12794"/>
                  </a:cubicBezTo>
                  <a:cubicBezTo>
                    <a:pt x="20618" y="12908"/>
                    <a:pt x="21050" y="13363"/>
                    <a:pt x="21266" y="14727"/>
                  </a:cubicBezTo>
                  <a:cubicBezTo>
                    <a:pt x="21482" y="16091"/>
                    <a:pt x="21482" y="18365"/>
                    <a:pt x="21482" y="20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2485982" y="6715341"/>
              <a:ext cx="150443" cy="25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46" fill="norm" stroke="1" extrusionOk="0">
                  <a:moveTo>
                    <a:pt x="21195" y="7057"/>
                  </a:moveTo>
                  <a:cubicBezTo>
                    <a:pt x="19395" y="6844"/>
                    <a:pt x="17595" y="6630"/>
                    <a:pt x="13995" y="8448"/>
                  </a:cubicBezTo>
                  <a:cubicBezTo>
                    <a:pt x="10395" y="10265"/>
                    <a:pt x="4995" y="14115"/>
                    <a:pt x="2295" y="16574"/>
                  </a:cubicBezTo>
                  <a:cubicBezTo>
                    <a:pt x="-405" y="19034"/>
                    <a:pt x="-405" y="20103"/>
                    <a:pt x="675" y="20745"/>
                  </a:cubicBezTo>
                  <a:cubicBezTo>
                    <a:pt x="1755" y="21386"/>
                    <a:pt x="3915" y="21600"/>
                    <a:pt x="6795" y="20958"/>
                  </a:cubicBezTo>
                  <a:cubicBezTo>
                    <a:pt x="9675" y="20317"/>
                    <a:pt x="13275" y="18820"/>
                    <a:pt x="15615" y="16360"/>
                  </a:cubicBezTo>
                  <a:cubicBezTo>
                    <a:pt x="17955" y="13901"/>
                    <a:pt x="19035" y="10479"/>
                    <a:pt x="18495" y="7592"/>
                  </a:cubicBezTo>
                  <a:cubicBezTo>
                    <a:pt x="17955" y="4705"/>
                    <a:pt x="15795" y="2352"/>
                    <a:pt x="136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2713596" y="6531358"/>
              <a:ext cx="138946" cy="42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76" fill="norm" stroke="1" extrusionOk="0">
                  <a:moveTo>
                    <a:pt x="9346" y="0"/>
                  </a:moveTo>
                  <a:cubicBezTo>
                    <a:pt x="6597" y="4656"/>
                    <a:pt x="3848" y="9313"/>
                    <a:pt x="2277" y="12417"/>
                  </a:cubicBezTo>
                  <a:cubicBezTo>
                    <a:pt x="706" y="15521"/>
                    <a:pt x="314" y="17073"/>
                    <a:pt x="117" y="18172"/>
                  </a:cubicBezTo>
                  <a:cubicBezTo>
                    <a:pt x="-79" y="19272"/>
                    <a:pt x="-79" y="19919"/>
                    <a:pt x="510" y="19919"/>
                  </a:cubicBezTo>
                  <a:cubicBezTo>
                    <a:pt x="1099" y="19919"/>
                    <a:pt x="2277" y="19272"/>
                    <a:pt x="4045" y="18108"/>
                  </a:cubicBezTo>
                  <a:cubicBezTo>
                    <a:pt x="5812" y="16944"/>
                    <a:pt x="8168" y="15262"/>
                    <a:pt x="9936" y="14163"/>
                  </a:cubicBezTo>
                  <a:cubicBezTo>
                    <a:pt x="11703" y="13063"/>
                    <a:pt x="12881" y="12546"/>
                    <a:pt x="14452" y="12352"/>
                  </a:cubicBezTo>
                  <a:cubicBezTo>
                    <a:pt x="16023" y="12158"/>
                    <a:pt x="17986" y="12287"/>
                    <a:pt x="19361" y="12740"/>
                  </a:cubicBezTo>
                  <a:cubicBezTo>
                    <a:pt x="20736" y="13193"/>
                    <a:pt x="21521" y="13969"/>
                    <a:pt x="21325" y="15133"/>
                  </a:cubicBezTo>
                  <a:cubicBezTo>
                    <a:pt x="21128" y="16297"/>
                    <a:pt x="19950" y="17849"/>
                    <a:pt x="17790" y="18948"/>
                  </a:cubicBezTo>
                  <a:cubicBezTo>
                    <a:pt x="15630" y="20048"/>
                    <a:pt x="12488" y="20695"/>
                    <a:pt x="9543" y="21083"/>
                  </a:cubicBezTo>
                  <a:cubicBezTo>
                    <a:pt x="6597" y="21471"/>
                    <a:pt x="3848" y="21600"/>
                    <a:pt x="3848" y="21341"/>
                  </a:cubicBezTo>
                  <a:cubicBezTo>
                    <a:pt x="3848" y="21083"/>
                    <a:pt x="6597" y="20436"/>
                    <a:pt x="9346" y="19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2989055" y="6671640"/>
              <a:ext cx="173883" cy="264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125" fill="norm" stroke="1" extrusionOk="0">
                  <a:moveTo>
                    <a:pt x="15965" y="8375"/>
                  </a:moveTo>
                  <a:cubicBezTo>
                    <a:pt x="17843" y="6745"/>
                    <a:pt x="19722" y="5115"/>
                    <a:pt x="20661" y="3790"/>
                  </a:cubicBezTo>
                  <a:cubicBezTo>
                    <a:pt x="21600" y="2466"/>
                    <a:pt x="21600" y="1447"/>
                    <a:pt x="20035" y="734"/>
                  </a:cubicBezTo>
                  <a:cubicBezTo>
                    <a:pt x="18470" y="21"/>
                    <a:pt x="15339" y="-387"/>
                    <a:pt x="11739" y="530"/>
                  </a:cubicBezTo>
                  <a:cubicBezTo>
                    <a:pt x="8139" y="1447"/>
                    <a:pt x="4070" y="3688"/>
                    <a:pt x="2035" y="5421"/>
                  </a:cubicBezTo>
                  <a:cubicBezTo>
                    <a:pt x="0" y="7153"/>
                    <a:pt x="0" y="8375"/>
                    <a:pt x="1878" y="10107"/>
                  </a:cubicBezTo>
                  <a:cubicBezTo>
                    <a:pt x="3757" y="11839"/>
                    <a:pt x="7513" y="14081"/>
                    <a:pt x="9548" y="15711"/>
                  </a:cubicBezTo>
                  <a:cubicBezTo>
                    <a:pt x="11583" y="17341"/>
                    <a:pt x="11896" y="18360"/>
                    <a:pt x="11270" y="19175"/>
                  </a:cubicBezTo>
                  <a:cubicBezTo>
                    <a:pt x="10643" y="19990"/>
                    <a:pt x="9078" y="20602"/>
                    <a:pt x="7513" y="20907"/>
                  </a:cubicBezTo>
                  <a:cubicBezTo>
                    <a:pt x="5948" y="21213"/>
                    <a:pt x="4383" y="21213"/>
                    <a:pt x="3130" y="20805"/>
                  </a:cubicBezTo>
                  <a:cubicBezTo>
                    <a:pt x="1878" y="20398"/>
                    <a:pt x="939" y="19583"/>
                    <a:pt x="0" y="18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3111710" y="6700140"/>
              <a:ext cx="168651" cy="22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14229"/>
                  </a:moveTo>
                  <a:cubicBezTo>
                    <a:pt x="4582" y="12568"/>
                    <a:pt x="9164" y="10906"/>
                    <a:pt x="12273" y="9007"/>
                  </a:cubicBezTo>
                  <a:cubicBezTo>
                    <a:pt x="15382" y="7108"/>
                    <a:pt x="17018" y="4972"/>
                    <a:pt x="17509" y="3310"/>
                  </a:cubicBezTo>
                  <a:cubicBezTo>
                    <a:pt x="18000" y="1649"/>
                    <a:pt x="17345" y="462"/>
                    <a:pt x="16200" y="106"/>
                  </a:cubicBezTo>
                  <a:cubicBezTo>
                    <a:pt x="15055" y="-250"/>
                    <a:pt x="13418" y="225"/>
                    <a:pt x="10964" y="2480"/>
                  </a:cubicBezTo>
                  <a:cubicBezTo>
                    <a:pt x="8509" y="4735"/>
                    <a:pt x="5236" y="8770"/>
                    <a:pt x="3436" y="11499"/>
                  </a:cubicBezTo>
                  <a:cubicBezTo>
                    <a:pt x="1636" y="14229"/>
                    <a:pt x="1309" y="15653"/>
                    <a:pt x="4582" y="17078"/>
                  </a:cubicBezTo>
                  <a:cubicBezTo>
                    <a:pt x="7855" y="18502"/>
                    <a:pt x="14727" y="19926"/>
                    <a:pt x="21600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3326356" y="6696070"/>
              <a:ext cx="137987" cy="21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2617"/>
                  </a:moveTo>
                  <a:cubicBezTo>
                    <a:pt x="0" y="1376"/>
                    <a:pt x="0" y="134"/>
                    <a:pt x="800" y="10"/>
                  </a:cubicBezTo>
                  <a:cubicBezTo>
                    <a:pt x="1600" y="-114"/>
                    <a:pt x="3200" y="879"/>
                    <a:pt x="5400" y="3362"/>
                  </a:cubicBezTo>
                  <a:cubicBezTo>
                    <a:pt x="7600" y="5845"/>
                    <a:pt x="10400" y="9817"/>
                    <a:pt x="11800" y="12672"/>
                  </a:cubicBezTo>
                  <a:cubicBezTo>
                    <a:pt x="13200" y="15527"/>
                    <a:pt x="13200" y="17265"/>
                    <a:pt x="12600" y="18631"/>
                  </a:cubicBezTo>
                  <a:cubicBezTo>
                    <a:pt x="12000" y="19996"/>
                    <a:pt x="10800" y="20989"/>
                    <a:pt x="9200" y="21238"/>
                  </a:cubicBezTo>
                  <a:cubicBezTo>
                    <a:pt x="7600" y="21486"/>
                    <a:pt x="5600" y="20989"/>
                    <a:pt x="4600" y="19003"/>
                  </a:cubicBezTo>
                  <a:cubicBezTo>
                    <a:pt x="3600" y="17017"/>
                    <a:pt x="3600" y="13541"/>
                    <a:pt x="6200" y="10438"/>
                  </a:cubicBezTo>
                  <a:cubicBezTo>
                    <a:pt x="8800" y="7334"/>
                    <a:pt x="14000" y="4603"/>
                    <a:pt x="17000" y="3238"/>
                  </a:cubicBezTo>
                  <a:cubicBezTo>
                    <a:pt x="20000" y="1872"/>
                    <a:pt x="20800" y="1872"/>
                    <a:pt x="21600" y="1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3514830" y="6715341"/>
              <a:ext cx="118163" cy="16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29" fill="norm" stroke="1" extrusionOk="0">
                  <a:moveTo>
                    <a:pt x="3329" y="0"/>
                  </a:moveTo>
                  <a:cubicBezTo>
                    <a:pt x="2409" y="5564"/>
                    <a:pt x="1490" y="11127"/>
                    <a:pt x="801" y="14891"/>
                  </a:cubicBezTo>
                  <a:cubicBezTo>
                    <a:pt x="112" y="18655"/>
                    <a:pt x="-348" y="20618"/>
                    <a:pt x="341" y="21109"/>
                  </a:cubicBezTo>
                  <a:cubicBezTo>
                    <a:pt x="1031" y="21600"/>
                    <a:pt x="2869" y="20618"/>
                    <a:pt x="5397" y="17509"/>
                  </a:cubicBezTo>
                  <a:cubicBezTo>
                    <a:pt x="7924" y="14400"/>
                    <a:pt x="11141" y="9164"/>
                    <a:pt x="13899" y="6055"/>
                  </a:cubicBezTo>
                  <a:cubicBezTo>
                    <a:pt x="16656" y="2945"/>
                    <a:pt x="18954" y="1964"/>
                    <a:pt x="21252" y="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3652529" y="6452536"/>
              <a:ext cx="478748" cy="43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53" fill="norm" stroke="1" extrusionOk="0">
                  <a:moveTo>
                    <a:pt x="3947" y="17060"/>
                  </a:moveTo>
                  <a:cubicBezTo>
                    <a:pt x="4177" y="16432"/>
                    <a:pt x="4407" y="15804"/>
                    <a:pt x="4637" y="15176"/>
                  </a:cubicBezTo>
                  <a:cubicBezTo>
                    <a:pt x="4866" y="14548"/>
                    <a:pt x="5096" y="13920"/>
                    <a:pt x="4809" y="13543"/>
                  </a:cubicBezTo>
                  <a:cubicBezTo>
                    <a:pt x="4522" y="13167"/>
                    <a:pt x="3717" y="13041"/>
                    <a:pt x="2856" y="13543"/>
                  </a:cubicBezTo>
                  <a:cubicBezTo>
                    <a:pt x="1994" y="14046"/>
                    <a:pt x="1075" y="15176"/>
                    <a:pt x="558" y="16181"/>
                  </a:cubicBezTo>
                  <a:cubicBezTo>
                    <a:pt x="41" y="17185"/>
                    <a:pt x="-74" y="18064"/>
                    <a:pt x="41" y="18755"/>
                  </a:cubicBezTo>
                  <a:cubicBezTo>
                    <a:pt x="156" y="19446"/>
                    <a:pt x="500" y="19948"/>
                    <a:pt x="960" y="20011"/>
                  </a:cubicBezTo>
                  <a:cubicBezTo>
                    <a:pt x="1420" y="20074"/>
                    <a:pt x="1994" y="19697"/>
                    <a:pt x="2454" y="19257"/>
                  </a:cubicBezTo>
                  <a:cubicBezTo>
                    <a:pt x="2913" y="18818"/>
                    <a:pt x="3258" y="18315"/>
                    <a:pt x="3603" y="17813"/>
                  </a:cubicBezTo>
                  <a:cubicBezTo>
                    <a:pt x="3947" y="17311"/>
                    <a:pt x="4292" y="16808"/>
                    <a:pt x="4349" y="16934"/>
                  </a:cubicBezTo>
                  <a:cubicBezTo>
                    <a:pt x="4407" y="17060"/>
                    <a:pt x="4177" y="17813"/>
                    <a:pt x="4062" y="18567"/>
                  </a:cubicBezTo>
                  <a:cubicBezTo>
                    <a:pt x="3947" y="19320"/>
                    <a:pt x="3947" y="20074"/>
                    <a:pt x="4235" y="20513"/>
                  </a:cubicBezTo>
                  <a:cubicBezTo>
                    <a:pt x="4522" y="20953"/>
                    <a:pt x="5096" y="21078"/>
                    <a:pt x="6188" y="20325"/>
                  </a:cubicBezTo>
                  <a:cubicBezTo>
                    <a:pt x="7279" y="19571"/>
                    <a:pt x="8888" y="17939"/>
                    <a:pt x="10554" y="15553"/>
                  </a:cubicBezTo>
                  <a:cubicBezTo>
                    <a:pt x="12220" y="13167"/>
                    <a:pt x="13943" y="10027"/>
                    <a:pt x="15207" y="7578"/>
                  </a:cubicBezTo>
                  <a:cubicBezTo>
                    <a:pt x="16471" y="5129"/>
                    <a:pt x="17275" y="3371"/>
                    <a:pt x="17677" y="2178"/>
                  </a:cubicBezTo>
                  <a:cubicBezTo>
                    <a:pt x="18079" y="985"/>
                    <a:pt x="18079" y="357"/>
                    <a:pt x="17792" y="106"/>
                  </a:cubicBezTo>
                  <a:cubicBezTo>
                    <a:pt x="17505" y="-145"/>
                    <a:pt x="16930" y="-19"/>
                    <a:pt x="15954" y="1236"/>
                  </a:cubicBezTo>
                  <a:cubicBezTo>
                    <a:pt x="14977" y="2492"/>
                    <a:pt x="13598" y="4878"/>
                    <a:pt x="12564" y="7767"/>
                  </a:cubicBezTo>
                  <a:cubicBezTo>
                    <a:pt x="11530" y="10655"/>
                    <a:pt x="10841" y="14046"/>
                    <a:pt x="10496" y="16055"/>
                  </a:cubicBezTo>
                  <a:cubicBezTo>
                    <a:pt x="10152" y="18064"/>
                    <a:pt x="10152" y="18692"/>
                    <a:pt x="10324" y="19320"/>
                  </a:cubicBezTo>
                  <a:cubicBezTo>
                    <a:pt x="10496" y="19948"/>
                    <a:pt x="10841" y="20576"/>
                    <a:pt x="11300" y="20953"/>
                  </a:cubicBezTo>
                  <a:cubicBezTo>
                    <a:pt x="11760" y="21329"/>
                    <a:pt x="12335" y="21455"/>
                    <a:pt x="12794" y="21267"/>
                  </a:cubicBezTo>
                  <a:cubicBezTo>
                    <a:pt x="13254" y="21078"/>
                    <a:pt x="13598" y="20576"/>
                    <a:pt x="13541" y="19697"/>
                  </a:cubicBezTo>
                  <a:cubicBezTo>
                    <a:pt x="13483" y="18818"/>
                    <a:pt x="13024" y="17562"/>
                    <a:pt x="12564" y="16683"/>
                  </a:cubicBezTo>
                  <a:cubicBezTo>
                    <a:pt x="12105" y="15804"/>
                    <a:pt x="11645" y="15302"/>
                    <a:pt x="11071" y="14674"/>
                  </a:cubicBezTo>
                  <a:cubicBezTo>
                    <a:pt x="10496" y="14046"/>
                    <a:pt x="9807" y="13292"/>
                    <a:pt x="9749" y="12853"/>
                  </a:cubicBezTo>
                  <a:cubicBezTo>
                    <a:pt x="9692" y="12413"/>
                    <a:pt x="10266" y="12288"/>
                    <a:pt x="11243" y="12162"/>
                  </a:cubicBezTo>
                  <a:cubicBezTo>
                    <a:pt x="12220" y="12036"/>
                    <a:pt x="13598" y="11911"/>
                    <a:pt x="14575" y="11911"/>
                  </a:cubicBezTo>
                  <a:cubicBezTo>
                    <a:pt x="15552" y="11911"/>
                    <a:pt x="16126" y="12036"/>
                    <a:pt x="16586" y="12790"/>
                  </a:cubicBezTo>
                  <a:cubicBezTo>
                    <a:pt x="17045" y="13543"/>
                    <a:pt x="17390" y="14925"/>
                    <a:pt x="17562" y="15929"/>
                  </a:cubicBezTo>
                  <a:cubicBezTo>
                    <a:pt x="17735" y="16934"/>
                    <a:pt x="17735" y="17562"/>
                    <a:pt x="17562" y="18127"/>
                  </a:cubicBezTo>
                  <a:cubicBezTo>
                    <a:pt x="17390" y="18692"/>
                    <a:pt x="17045" y="19195"/>
                    <a:pt x="16873" y="19069"/>
                  </a:cubicBezTo>
                  <a:cubicBezTo>
                    <a:pt x="16700" y="18943"/>
                    <a:pt x="16700" y="18190"/>
                    <a:pt x="17045" y="16746"/>
                  </a:cubicBezTo>
                  <a:cubicBezTo>
                    <a:pt x="17390" y="15302"/>
                    <a:pt x="18079" y="13167"/>
                    <a:pt x="18883" y="11785"/>
                  </a:cubicBezTo>
                  <a:cubicBezTo>
                    <a:pt x="19688" y="10404"/>
                    <a:pt x="20607" y="9776"/>
                    <a:pt x="21526" y="9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4094089" y="6700008"/>
              <a:ext cx="129180" cy="1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16" fill="norm" stroke="1" extrusionOk="0">
                  <a:moveTo>
                    <a:pt x="21411" y="2541"/>
                  </a:moveTo>
                  <a:cubicBezTo>
                    <a:pt x="19717" y="1271"/>
                    <a:pt x="18023" y="0"/>
                    <a:pt x="15058" y="0"/>
                  </a:cubicBezTo>
                  <a:cubicBezTo>
                    <a:pt x="12093" y="0"/>
                    <a:pt x="7858" y="1271"/>
                    <a:pt x="4893" y="4235"/>
                  </a:cubicBezTo>
                  <a:cubicBezTo>
                    <a:pt x="1929" y="7200"/>
                    <a:pt x="235" y="11859"/>
                    <a:pt x="23" y="15035"/>
                  </a:cubicBezTo>
                  <a:cubicBezTo>
                    <a:pt x="-189" y="18212"/>
                    <a:pt x="1082" y="19906"/>
                    <a:pt x="4046" y="20753"/>
                  </a:cubicBezTo>
                  <a:cubicBezTo>
                    <a:pt x="7011" y="21600"/>
                    <a:pt x="11670" y="21600"/>
                    <a:pt x="14635" y="18000"/>
                  </a:cubicBezTo>
                  <a:cubicBezTo>
                    <a:pt x="17599" y="14400"/>
                    <a:pt x="18870" y="7200"/>
                    <a:pt x="201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4269263" y="6661679"/>
              <a:ext cx="174917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0" y="0"/>
                  </a:moveTo>
                  <a:cubicBezTo>
                    <a:pt x="1252" y="1125"/>
                    <a:pt x="2504" y="2250"/>
                    <a:pt x="3130" y="4387"/>
                  </a:cubicBezTo>
                  <a:cubicBezTo>
                    <a:pt x="3757" y="6525"/>
                    <a:pt x="3757" y="9675"/>
                    <a:pt x="3287" y="11813"/>
                  </a:cubicBezTo>
                  <a:cubicBezTo>
                    <a:pt x="2817" y="13950"/>
                    <a:pt x="1878" y="15075"/>
                    <a:pt x="1722" y="14963"/>
                  </a:cubicBezTo>
                  <a:cubicBezTo>
                    <a:pt x="1565" y="14850"/>
                    <a:pt x="2191" y="13500"/>
                    <a:pt x="4383" y="11475"/>
                  </a:cubicBezTo>
                  <a:cubicBezTo>
                    <a:pt x="6574" y="9450"/>
                    <a:pt x="10330" y="6750"/>
                    <a:pt x="12991" y="5288"/>
                  </a:cubicBezTo>
                  <a:cubicBezTo>
                    <a:pt x="15652" y="3825"/>
                    <a:pt x="17217" y="3600"/>
                    <a:pt x="18470" y="3938"/>
                  </a:cubicBezTo>
                  <a:cubicBezTo>
                    <a:pt x="19722" y="4275"/>
                    <a:pt x="20661" y="5175"/>
                    <a:pt x="21130" y="6863"/>
                  </a:cubicBezTo>
                  <a:cubicBezTo>
                    <a:pt x="21600" y="8550"/>
                    <a:pt x="21600" y="11025"/>
                    <a:pt x="20504" y="13613"/>
                  </a:cubicBezTo>
                  <a:cubicBezTo>
                    <a:pt x="19409" y="16200"/>
                    <a:pt x="17217" y="18900"/>
                    <a:pt x="150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6101417" y="3350004"/>
              <a:ext cx="375631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82" y="17365"/>
                    <a:pt x="1763" y="13129"/>
                    <a:pt x="3820" y="9635"/>
                  </a:cubicBezTo>
                  <a:cubicBezTo>
                    <a:pt x="5878" y="6141"/>
                    <a:pt x="9110" y="3388"/>
                    <a:pt x="12269" y="1906"/>
                  </a:cubicBezTo>
                  <a:cubicBezTo>
                    <a:pt x="15429" y="424"/>
                    <a:pt x="18514" y="2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331394" y="3255176"/>
              <a:ext cx="129180" cy="13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37" fill="norm" stroke="1" extrusionOk="0">
                  <a:moveTo>
                    <a:pt x="0" y="4120"/>
                  </a:moveTo>
                  <a:cubicBezTo>
                    <a:pt x="1271" y="2490"/>
                    <a:pt x="2541" y="860"/>
                    <a:pt x="5718" y="248"/>
                  </a:cubicBezTo>
                  <a:cubicBezTo>
                    <a:pt x="8894" y="-363"/>
                    <a:pt x="13976" y="45"/>
                    <a:pt x="17153" y="2694"/>
                  </a:cubicBezTo>
                  <a:cubicBezTo>
                    <a:pt x="20329" y="5343"/>
                    <a:pt x="21600" y="10233"/>
                    <a:pt x="21388" y="13290"/>
                  </a:cubicBezTo>
                  <a:cubicBezTo>
                    <a:pt x="21176" y="16346"/>
                    <a:pt x="19482" y="17569"/>
                    <a:pt x="18635" y="18588"/>
                  </a:cubicBezTo>
                  <a:cubicBezTo>
                    <a:pt x="17788" y="19607"/>
                    <a:pt x="17788" y="20422"/>
                    <a:pt x="17788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6611801" y="3030864"/>
              <a:ext cx="130757" cy="33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278" fill="norm" stroke="1" extrusionOk="0">
                  <a:moveTo>
                    <a:pt x="11306" y="5667"/>
                  </a:moveTo>
                  <a:cubicBezTo>
                    <a:pt x="9306" y="7291"/>
                    <a:pt x="7306" y="8915"/>
                    <a:pt x="5706" y="11270"/>
                  </a:cubicBezTo>
                  <a:cubicBezTo>
                    <a:pt x="4106" y="13625"/>
                    <a:pt x="2906" y="16710"/>
                    <a:pt x="2106" y="18659"/>
                  </a:cubicBezTo>
                  <a:cubicBezTo>
                    <a:pt x="1306" y="20608"/>
                    <a:pt x="906" y="21420"/>
                    <a:pt x="506" y="21258"/>
                  </a:cubicBezTo>
                  <a:cubicBezTo>
                    <a:pt x="106" y="21095"/>
                    <a:pt x="-294" y="19958"/>
                    <a:pt x="306" y="16791"/>
                  </a:cubicBezTo>
                  <a:cubicBezTo>
                    <a:pt x="906" y="13625"/>
                    <a:pt x="2506" y="8428"/>
                    <a:pt x="3506" y="5423"/>
                  </a:cubicBezTo>
                  <a:cubicBezTo>
                    <a:pt x="4506" y="2418"/>
                    <a:pt x="4906" y="1606"/>
                    <a:pt x="5906" y="957"/>
                  </a:cubicBezTo>
                  <a:cubicBezTo>
                    <a:pt x="6906" y="307"/>
                    <a:pt x="8506" y="-180"/>
                    <a:pt x="9906" y="64"/>
                  </a:cubicBezTo>
                  <a:cubicBezTo>
                    <a:pt x="11306" y="307"/>
                    <a:pt x="12506" y="1282"/>
                    <a:pt x="12706" y="2662"/>
                  </a:cubicBezTo>
                  <a:cubicBezTo>
                    <a:pt x="12906" y="4043"/>
                    <a:pt x="12106" y="5829"/>
                    <a:pt x="10506" y="7128"/>
                  </a:cubicBezTo>
                  <a:cubicBezTo>
                    <a:pt x="8906" y="8428"/>
                    <a:pt x="6506" y="9240"/>
                    <a:pt x="6506" y="9483"/>
                  </a:cubicBezTo>
                  <a:cubicBezTo>
                    <a:pt x="6506" y="9727"/>
                    <a:pt x="8906" y="9402"/>
                    <a:pt x="11106" y="9321"/>
                  </a:cubicBezTo>
                  <a:cubicBezTo>
                    <a:pt x="13306" y="9240"/>
                    <a:pt x="15306" y="9402"/>
                    <a:pt x="17306" y="10376"/>
                  </a:cubicBezTo>
                  <a:cubicBezTo>
                    <a:pt x="19306" y="11351"/>
                    <a:pt x="21306" y="13137"/>
                    <a:pt x="20106" y="15005"/>
                  </a:cubicBezTo>
                  <a:cubicBezTo>
                    <a:pt x="18906" y="16873"/>
                    <a:pt x="14506" y="18822"/>
                    <a:pt x="11306" y="19877"/>
                  </a:cubicBezTo>
                  <a:cubicBezTo>
                    <a:pt x="8106" y="20933"/>
                    <a:pt x="6106" y="21095"/>
                    <a:pt x="4106" y="21176"/>
                  </a:cubicBezTo>
                  <a:cubicBezTo>
                    <a:pt x="2106" y="21258"/>
                    <a:pt x="106" y="21258"/>
                    <a:pt x="106" y="20689"/>
                  </a:cubicBezTo>
                  <a:cubicBezTo>
                    <a:pt x="106" y="20121"/>
                    <a:pt x="2106" y="18984"/>
                    <a:pt x="4106" y="17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6726943" y="3232230"/>
              <a:ext cx="133400" cy="87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038" fill="norm" stroke="1" extrusionOk="0">
                  <a:moveTo>
                    <a:pt x="6604" y="6227"/>
                  </a:moveTo>
                  <a:cubicBezTo>
                    <a:pt x="8235" y="4375"/>
                    <a:pt x="9865" y="2524"/>
                    <a:pt x="9661" y="1289"/>
                  </a:cubicBezTo>
                  <a:cubicBezTo>
                    <a:pt x="9457" y="55"/>
                    <a:pt x="7419" y="-562"/>
                    <a:pt x="5585" y="672"/>
                  </a:cubicBezTo>
                  <a:cubicBezTo>
                    <a:pt x="3751" y="1907"/>
                    <a:pt x="2121" y="4992"/>
                    <a:pt x="1102" y="8078"/>
                  </a:cubicBezTo>
                  <a:cubicBezTo>
                    <a:pt x="84" y="11164"/>
                    <a:pt x="-324" y="14249"/>
                    <a:pt x="287" y="16718"/>
                  </a:cubicBezTo>
                  <a:cubicBezTo>
                    <a:pt x="899" y="19187"/>
                    <a:pt x="2529" y="21038"/>
                    <a:pt x="6197" y="21038"/>
                  </a:cubicBezTo>
                  <a:cubicBezTo>
                    <a:pt x="9865" y="21038"/>
                    <a:pt x="15570" y="19187"/>
                    <a:pt x="21276" y="17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6852676" y="3182495"/>
              <a:ext cx="260642" cy="14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fill="norm" stroke="1" extrusionOk="0">
                  <a:moveTo>
                    <a:pt x="0" y="3242"/>
                  </a:moveTo>
                  <a:cubicBezTo>
                    <a:pt x="1059" y="2863"/>
                    <a:pt x="2118" y="2484"/>
                    <a:pt x="2859" y="3242"/>
                  </a:cubicBezTo>
                  <a:cubicBezTo>
                    <a:pt x="3600" y="3999"/>
                    <a:pt x="4024" y="5894"/>
                    <a:pt x="4341" y="7789"/>
                  </a:cubicBezTo>
                  <a:cubicBezTo>
                    <a:pt x="4659" y="9684"/>
                    <a:pt x="4871" y="11578"/>
                    <a:pt x="4871" y="13473"/>
                  </a:cubicBezTo>
                  <a:cubicBezTo>
                    <a:pt x="4871" y="15368"/>
                    <a:pt x="4659" y="17263"/>
                    <a:pt x="4024" y="18778"/>
                  </a:cubicBezTo>
                  <a:cubicBezTo>
                    <a:pt x="3388" y="20294"/>
                    <a:pt x="2329" y="21431"/>
                    <a:pt x="2012" y="20863"/>
                  </a:cubicBezTo>
                  <a:cubicBezTo>
                    <a:pt x="1694" y="20294"/>
                    <a:pt x="2118" y="18020"/>
                    <a:pt x="3071" y="15178"/>
                  </a:cubicBezTo>
                  <a:cubicBezTo>
                    <a:pt x="4024" y="12336"/>
                    <a:pt x="5506" y="8926"/>
                    <a:pt x="6671" y="6463"/>
                  </a:cubicBezTo>
                  <a:cubicBezTo>
                    <a:pt x="7835" y="3999"/>
                    <a:pt x="8682" y="2484"/>
                    <a:pt x="9424" y="2484"/>
                  </a:cubicBezTo>
                  <a:cubicBezTo>
                    <a:pt x="10165" y="2484"/>
                    <a:pt x="10800" y="3999"/>
                    <a:pt x="11118" y="5705"/>
                  </a:cubicBezTo>
                  <a:cubicBezTo>
                    <a:pt x="11435" y="7410"/>
                    <a:pt x="11435" y="9305"/>
                    <a:pt x="11329" y="11578"/>
                  </a:cubicBezTo>
                  <a:cubicBezTo>
                    <a:pt x="11224" y="13852"/>
                    <a:pt x="11012" y="16505"/>
                    <a:pt x="10800" y="16884"/>
                  </a:cubicBezTo>
                  <a:cubicBezTo>
                    <a:pt x="10588" y="17263"/>
                    <a:pt x="10376" y="15368"/>
                    <a:pt x="10906" y="12526"/>
                  </a:cubicBezTo>
                  <a:cubicBezTo>
                    <a:pt x="11435" y="9684"/>
                    <a:pt x="12706" y="5894"/>
                    <a:pt x="13871" y="3431"/>
                  </a:cubicBezTo>
                  <a:cubicBezTo>
                    <a:pt x="15035" y="968"/>
                    <a:pt x="16094" y="-169"/>
                    <a:pt x="17047" y="20"/>
                  </a:cubicBezTo>
                  <a:cubicBezTo>
                    <a:pt x="18000" y="210"/>
                    <a:pt x="18847" y="1726"/>
                    <a:pt x="19588" y="5136"/>
                  </a:cubicBezTo>
                  <a:cubicBezTo>
                    <a:pt x="20329" y="8547"/>
                    <a:pt x="20965" y="13852"/>
                    <a:pt x="21600" y="19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7150918" y="3049746"/>
              <a:ext cx="161714" cy="25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08" fill="norm" stroke="1" extrusionOk="0">
                  <a:moveTo>
                    <a:pt x="13055" y="3957"/>
                  </a:moveTo>
                  <a:cubicBezTo>
                    <a:pt x="13055" y="2460"/>
                    <a:pt x="13055" y="963"/>
                    <a:pt x="12224" y="322"/>
                  </a:cubicBezTo>
                  <a:cubicBezTo>
                    <a:pt x="11393" y="-320"/>
                    <a:pt x="9732" y="-106"/>
                    <a:pt x="7405" y="1926"/>
                  </a:cubicBezTo>
                  <a:cubicBezTo>
                    <a:pt x="5079" y="3957"/>
                    <a:pt x="2088" y="7807"/>
                    <a:pt x="759" y="10908"/>
                  </a:cubicBezTo>
                  <a:cubicBezTo>
                    <a:pt x="-570" y="14009"/>
                    <a:pt x="-238" y="16361"/>
                    <a:pt x="2421" y="18072"/>
                  </a:cubicBezTo>
                  <a:cubicBezTo>
                    <a:pt x="5079" y="19783"/>
                    <a:pt x="10064" y="20852"/>
                    <a:pt x="13553" y="21066"/>
                  </a:cubicBezTo>
                  <a:cubicBezTo>
                    <a:pt x="17042" y="21280"/>
                    <a:pt x="19036" y="20638"/>
                    <a:pt x="21030" y="19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7328990" y="3059840"/>
              <a:ext cx="128355" cy="31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255" fill="norm" stroke="1" extrusionOk="0">
                  <a:moveTo>
                    <a:pt x="9802" y="7578"/>
                  </a:moveTo>
                  <a:cubicBezTo>
                    <a:pt x="7310" y="10129"/>
                    <a:pt x="4818" y="12680"/>
                    <a:pt x="3571" y="14381"/>
                  </a:cubicBezTo>
                  <a:cubicBezTo>
                    <a:pt x="2325" y="16081"/>
                    <a:pt x="2325" y="16932"/>
                    <a:pt x="1910" y="18122"/>
                  </a:cubicBezTo>
                  <a:cubicBezTo>
                    <a:pt x="1495" y="19313"/>
                    <a:pt x="664" y="20844"/>
                    <a:pt x="248" y="21184"/>
                  </a:cubicBezTo>
                  <a:cubicBezTo>
                    <a:pt x="-167" y="21524"/>
                    <a:pt x="-167" y="20674"/>
                    <a:pt x="1079" y="17867"/>
                  </a:cubicBezTo>
                  <a:cubicBezTo>
                    <a:pt x="2325" y="15061"/>
                    <a:pt x="4818" y="10299"/>
                    <a:pt x="6687" y="7237"/>
                  </a:cubicBezTo>
                  <a:cubicBezTo>
                    <a:pt x="8556" y="4176"/>
                    <a:pt x="9802" y="2815"/>
                    <a:pt x="11048" y="1795"/>
                  </a:cubicBezTo>
                  <a:cubicBezTo>
                    <a:pt x="12295" y="774"/>
                    <a:pt x="13541" y="94"/>
                    <a:pt x="14995" y="9"/>
                  </a:cubicBezTo>
                  <a:cubicBezTo>
                    <a:pt x="16448" y="-76"/>
                    <a:pt x="18110" y="434"/>
                    <a:pt x="19356" y="1540"/>
                  </a:cubicBezTo>
                  <a:cubicBezTo>
                    <a:pt x="20602" y="2645"/>
                    <a:pt x="21433" y="4346"/>
                    <a:pt x="20395" y="6302"/>
                  </a:cubicBezTo>
                  <a:cubicBezTo>
                    <a:pt x="19356" y="8258"/>
                    <a:pt x="16448" y="10469"/>
                    <a:pt x="13956" y="11659"/>
                  </a:cubicBezTo>
                  <a:cubicBezTo>
                    <a:pt x="11464" y="12850"/>
                    <a:pt x="9387" y="13020"/>
                    <a:pt x="8141" y="12510"/>
                  </a:cubicBezTo>
                  <a:cubicBezTo>
                    <a:pt x="6895" y="12000"/>
                    <a:pt x="6479" y="10809"/>
                    <a:pt x="6064" y="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7435286" y="3012704"/>
              <a:ext cx="92317" cy="32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2259" y="0"/>
                  </a:moveTo>
                  <a:cubicBezTo>
                    <a:pt x="16346" y="1543"/>
                    <a:pt x="20432" y="3086"/>
                    <a:pt x="21016" y="6257"/>
                  </a:cubicBezTo>
                  <a:cubicBezTo>
                    <a:pt x="21600" y="9429"/>
                    <a:pt x="18681" y="14229"/>
                    <a:pt x="14595" y="17057"/>
                  </a:cubicBezTo>
                  <a:cubicBezTo>
                    <a:pt x="10508" y="19886"/>
                    <a:pt x="5254" y="20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627954" y="7144631"/>
              <a:ext cx="4745202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6" y="20842"/>
                    <a:pt x="651" y="20084"/>
                    <a:pt x="1035" y="19705"/>
                  </a:cubicBezTo>
                  <a:cubicBezTo>
                    <a:pt x="1419" y="19326"/>
                    <a:pt x="1861" y="19326"/>
                    <a:pt x="2297" y="18947"/>
                  </a:cubicBezTo>
                  <a:cubicBezTo>
                    <a:pt x="2733" y="18568"/>
                    <a:pt x="3164" y="17811"/>
                    <a:pt x="3588" y="17053"/>
                  </a:cubicBezTo>
                  <a:cubicBezTo>
                    <a:pt x="4013" y="16295"/>
                    <a:pt x="4432" y="15537"/>
                    <a:pt x="4891" y="14589"/>
                  </a:cubicBezTo>
                  <a:cubicBezTo>
                    <a:pt x="5351" y="13642"/>
                    <a:pt x="5851" y="12505"/>
                    <a:pt x="6304" y="11368"/>
                  </a:cubicBezTo>
                  <a:cubicBezTo>
                    <a:pt x="6758" y="10232"/>
                    <a:pt x="7165" y="9095"/>
                    <a:pt x="7578" y="8147"/>
                  </a:cubicBezTo>
                  <a:cubicBezTo>
                    <a:pt x="7991" y="7200"/>
                    <a:pt x="8410" y="6442"/>
                    <a:pt x="8828" y="5874"/>
                  </a:cubicBezTo>
                  <a:cubicBezTo>
                    <a:pt x="9247" y="5305"/>
                    <a:pt x="9666" y="4926"/>
                    <a:pt x="10120" y="4547"/>
                  </a:cubicBezTo>
                  <a:cubicBezTo>
                    <a:pt x="10573" y="4168"/>
                    <a:pt x="11062" y="3789"/>
                    <a:pt x="11556" y="3411"/>
                  </a:cubicBezTo>
                  <a:cubicBezTo>
                    <a:pt x="12050" y="3032"/>
                    <a:pt x="12551" y="2653"/>
                    <a:pt x="13045" y="2274"/>
                  </a:cubicBezTo>
                  <a:cubicBezTo>
                    <a:pt x="13539" y="1895"/>
                    <a:pt x="14028" y="1516"/>
                    <a:pt x="14522" y="1137"/>
                  </a:cubicBezTo>
                  <a:cubicBezTo>
                    <a:pt x="15016" y="758"/>
                    <a:pt x="15517" y="379"/>
                    <a:pt x="15999" y="189"/>
                  </a:cubicBezTo>
                  <a:cubicBezTo>
                    <a:pt x="16482" y="0"/>
                    <a:pt x="16947" y="0"/>
                    <a:pt x="17500" y="0"/>
                  </a:cubicBezTo>
                  <a:cubicBezTo>
                    <a:pt x="18052" y="0"/>
                    <a:pt x="18692" y="0"/>
                    <a:pt x="19262" y="379"/>
                  </a:cubicBezTo>
                  <a:cubicBezTo>
                    <a:pt x="19832" y="758"/>
                    <a:pt x="20332" y="1516"/>
                    <a:pt x="20710" y="2653"/>
                  </a:cubicBezTo>
                  <a:cubicBezTo>
                    <a:pt x="21088" y="3789"/>
                    <a:pt x="21344" y="5305"/>
                    <a:pt x="21600" y="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954813" y="7885670"/>
              <a:ext cx="363074" cy="35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03" fill="norm" stroke="1" extrusionOk="0">
                  <a:moveTo>
                    <a:pt x="11493" y="613"/>
                  </a:moveTo>
                  <a:cubicBezTo>
                    <a:pt x="10738" y="306"/>
                    <a:pt x="9982" y="0"/>
                    <a:pt x="9227" y="0"/>
                  </a:cubicBezTo>
                  <a:cubicBezTo>
                    <a:pt x="8472" y="0"/>
                    <a:pt x="7717" y="306"/>
                    <a:pt x="6206" y="2298"/>
                  </a:cubicBezTo>
                  <a:cubicBezTo>
                    <a:pt x="4696" y="4289"/>
                    <a:pt x="2430" y="7966"/>
                    <a:pt x="1221" y="10953"/>
                  </a:cubicBezTo>
                  <a:cubicBezTo>
                    <a:pt x="13" y="13940"/>
                    <a:pt x="-138" y="16238"/>
                    <a:pt x="89" y="17847"/>
                  </a:cubicBezTo>
                  <a:cubicBezTo>
                    <a:pt x="315" y="19455"/>
                    <a:pt x="919" y="20374"/>
                    <a:pt x="1599" y="20911"/>
                  </a:cubicBezTo>
                  <a:cubicBezTo>
                    <a:pt x="2279" y="21447"/>
                    <a:pt x="3034" y="21600"/>
                    <a:pt x="4091" y="21447"/>
                  </a:cubicBezTo>
                  <a:cubicBezTo>
                    <a:pt x="5149" y="21294"/>
                    <a:pt x="6508" y="20834"/>
                    <a:pt x="8245" y="19302"/>
                  </a:cubicBezTo>
                  <a:cubicBezTo>
                    <a:pt x="9982" y="17770"/>
                    <a:pt x="12097" y="15166"/>
                    <a:pt x="13381" y="12792"/>
                  </a:cubicBezTo>
                  <a:cubicBezTo>
                    <a:pt x="14665" y="10417"/>
                    <a:pt x="15118" y="8272"/>
                    <a:pt x="15269" y="6740"/>
                  </a:cubicBezTo>
                  <a:cubicBezTo>
                    <a:pt x="15420" y="5209"/>
                    <a:pt x="15269" y="4289"/>
                    <a:pt x="14816" y="3523"/>
                  </a:cubicBezTo>
                  <a:cubicBezTo>
                    <a:pt x="14363" y="2757"/>
                    <a:pt x="13607" y="2145"/>
                    <a:pt x="12475" y="1608"/>
                  </a:cubicBezTo>
                  <a:cubicBezTo>
                    <a:pt x="11342" y="1072"/>
                    <a:pt x="9831" y="613"/>
                    <a:pt x="8245" y="689"/>
                  </a:cubicBezTo>
                  <a:cubicBezTo>
                    <a:pt x="6659" y="766"/>
                    <a:pt x="4998" y="1379"/>
                    <a:pt x="3789" y="1915"/>
                  </a:cubicBezTo>
                  <a:cubicBezTo>
                    <a:pt x="2581" y="2451"/>
                    <a:pt x="1826" y="2911"/>
                    <a:pt x="1372" y="3523"/>
                  </a:cubicBezTo>
                  <a:cubicBezTo>
                    <a:pt x="919" y="4136"/>
                    <a:pt x="768" y="4902"/>
                    <a:pt x="995" y="5515"/>
                  </a:cubicBezTo>
                  <a:cubicBezTo>
                    <a:pt x="1221" y="6128"/>
                    <a:pt x="1826" y="6587"/>
                    <a:pt x="3714" y="6970"/>
                  </a:cubicBezTo>
                  <a:cubicBezTo>
                    <a:pt x="5602" y="7353"/>
                    <a:pt x="8774" y="7660"/>
                    <a:pt x="11946" y="7353"/>
                  </a:cubicBezTo>
                  <a:cubicBezTo>
                    <a:pt x="15118" y="7047"/>
                    <a:pt x="18290" y="6128"/>
                    <a:pt x="21462" y="5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903927" y="7765570"/>
              <a:ext cx="37563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200"/>
                    <a:pt x="6171" y="10800"/>
                    <a:pt x="9771" y="7200"/>
                  </a:cubicBezTo>
                  <a:cubicBezTo>
                    <a:pt x="13371" y="3600"/>
                    <a:pt x="1748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1233561" y="7688911"/>
              <a:ext cx="84268" cy="15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0" y="0"/>
                  </a:moveTo>
                  <a:cubicBezTo>
                    <a:pt x="6353" y="1080"/>
                    <a:pt x="12706" y="2160"/>
                    <a:pt x="16518" y="3600"/>
                  </a:cubicBezTo>
                  <a:cubicBezTo>
                    <a:pt x="20329" y="5040"/>
                    <a:pt x="21600" y="6840"/>
                    <a:pt x="20647" y="9900"/>
                  </a:cubicBezTo>
                  <a:cubicBezTo>
                    <a:pt x="19694" y="12960"/>
                    <a:pt x="16518" y="17280"/>
                    <a:pt x="133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994457" y="7389621"/>
              <a:ext cx="177778" cy="187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04" fill="norm" stroke="1" extrusionOk="0">
                  <a:moveTo>
                    <a:pt x="7582" y="12132"/>
                  </a:moveTo>
                  <a:cubicBezTo>
                    <a:pt x="5731" y="14436"/>
                    <a:pt x="3879" y="16740"/>
                    <a:pt x="2491" y="18468"/>
                  </a:cubicBezTo>
                  <a:cubicBezTo>
                    <a:pt x="1102" y="20196"/>
                    <a:pt x="177" y="21348"/>
                    <a:pt x="22" y="21060"/>
                  </a:cubicBezTo>
                  <a:cubicBezTo>
                    <a:pt x="-132" y="20772"/>
                    <a:pt x="485" y="19044"/>
                    <a:pt x="2954" y="15732"/>
                  </a:cubicBezTo>
                  <a:cubicBezTo>
                    <a:pt x="5422" y="12420"/>
                    <a:pt x="9742" y="7524"/>
                    <a:pt x="12828" y="4356"/>
                  </a:cubicBezTo>
                  <a:cubicBezTo>
                    <a:pt x="15914" y="1188"/>
                    <a:pt x="17765" y="-252"/>
                    <a:pt x="18691" y="36"/>
                  </a:cubicBezTo>
                  <a:cubicBezTo>
                    <a:pt x="19617" y="324"/>
                    <a:pt x="19617" y="2340"/>
                    <a:pt x="19462" y="4788"/>
                  </a:cubicBezTo>
                  <a:cubicBezTo>
                    <a:pt x="19308" y="7236"/>
                    <a:pt x="18999" y="10116"/>
                    <a:pt x="19308" y="12852"/>
                  </a:cubicBezTo>
                  <a:cubicBezTo>
                    <a:pt x="19617" y="15588"/>
                    <a:pt x="20542" y="18180"/>
                    <a:pt x="21468" y="20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1257072" y="8176975"/>
              <a:ext cx="206468" cy="259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097" fill="norm" stroke="1" extrusionOk="0">
                  <a:moveTo>
                    <a:pt x="1546" y="8931"/>
                  </a:moveTo>
                  <a:cubicBezTo>
                    <a:pt x="1279" y="11008"/>
                    <a:pt x="1013" y="13085"/>
                    <a:pt x="746" y="15369"/>
                  </a:cubicBezTo>
                  <a:cubicBezTo>
                    <a:pt x="479" y="17654"/>
                    <a:pt x="213" y="20146"/>
                    <a:pt x="79" y="20873"/>
                  </a:cubicBezTo>
                  <a:cubicBezTo>
                    <a:pt x="-54" y="21600"/>
                    <a:pt x="-54" y="20562"/>
                    <a:pt x="346" y="17654"/>
                  </a:cubicBezTo>
                  <a:cubicBezTo>
                    <a:pt x="746" y="14746"/>
                    <a:pt x="1546" y="9969"/>
                    <a:pt x="2213" y="7062"/>
                  </a:cubicBezTo>
                  <a:cubicBezTo>
                    <a:pt x="2879" y="4154"/>
                    <a:pt x="3413" y="3115"/>
                    <a:pt x="3946" y="2077"/>
                  </a:cubicBezTo>
                  <a:cubicBezTo>
                    <a:pt x="4479" y="1038"/>
                    <a:pt x="5013" y="0"/>
                    <a:pt x="5813" y="0"/>
                  </a:cubicBezTo>
                  <a:cubicBezTo>
                    <a:pt x="6613" y="0"/>
                    <a:pt x="7679" y="1038"/>
                    <a:pt x="8879" y="1662"/>
                  </a:cubicBezTo>
                  <a:cubicBezTo>
                    <a:pt x="10079" y="2285"/>
                    <a:pt x="11413" y="2492"/>
                    <a:pt x="12613" y="2285"/>
                  </a:cubicBezTo>
                  <a:cubicBezTo>
                    <a:pt x="13813" y="2077"/>
                    <a:pt x="14879" y="1454"/>
                    <a:pt x="15946" y="1454"/>
                  </a:cubicBezTo>
                  <a:cubicBezTo>
                    <a:pt x="17013" y="1454"/>
                    <a:pt x="18079" y="2077"/>
                    <a:pt x="18613" y="3531"/>
                  </a:cubicBezTo>
                  <a:cubicBezTo>
                    <a:pt x="19146" y="4985"/>
                    <a:pt x="19146" y="7269"/>
                    <a:pt x="19546" y="10073"/>
                  </a:cubicBezTo>
                  <a:cubicBezTo>
                    <a:pt x="19946" y="12877"/>
                    <a:pt x="20746" y="16200"/>
                    <a:pt x="21546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1542753" y="8141200"/>
              <a:ext cx="127766" cy="25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8640" y="0"/>
                  </a:moveTo>
                  <a:cubicBezTo>
                    <a:pt x="6048" y="5133"/>
                    <a:pt x="3456" y="10265"/>
                    <a:pt x="1944" y="13366"/>
                  </a:cubicBezTo>
                  <a:cubicBezTo>
                    <a:pt x="432" y="16467"/>
                    <a:pt x="0" y="17537"/>
                    <a:pt x="0" y="18606"/>
                  </a:cubicBezTo>
                  <a:cubicBezTo>
                    <a:pt x="0" y="19675"/>
                    <a:pt x="432" y="20745"/>
                    <a:pt x="1944" y="21172"/>
                  </a:cubicBezTo>
                  <a:cubicBezTo>
                    <a:pt x="3456" y="21600"/>
                    <a:pt x="6048" y="21386"/>
                    <a:pt x="9504" y="20745"/>
                  </a:cubicBezTo>
                  <a:cubicBezTo>
                    <a:pt x="12960" y="20103"/>
                    <a:pt x="17280" y="19034"/>
                    <a:pt x="21600" y="17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1705131" y="8162726"/>
              <a:ext cx="149370" cy="230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394" fill="norm" stroke="1" extrusionOk="0">
                  <a:moveTo>
                    <a:pt x="21044" y="4409"/>
                  </a:moveTo>
                  <a:cubicBezTo>
                    <a:pt x="21044" y="3222"/>
                    <a:pt x="21044" y="2035"/>
                    <a:pt x="20144" y="1204"/>
                  </a:cubicBezTo>
                  <a:cubicBezTo>
                    <a:pt x="19244" y="374"/>
                    <a:pt x="17444" y="-101"/>
                    <a:pt x="15824" y="18"/>
                  </a:cubicBezTo>
                  <a:cubicBezTo>
                    <a:pt x="14204" y="136"/>
                    <a:pt x="12764" y="848"/>
                    <a:pt x="10064" y="3578"/>
                  </a:cubicBezTo>
                  <a:cubicBezTo>
                    <a:pt x="7364" y="6308"/>
                    <a:pt x="3404" y="11055"/>
                    <a:pt x="1424" y="14141"/>
                  </a:cubicBezTo>
                  <a:cubicBezTo>
                    <a:pt x="-556" y="17226"/>
                    <a:pt x="-556" y="18651"/>
                    <a:pt x="1964" y="19719"/>
                  </a:cubicBezTo>
                  <a:cubicBezTo>
                    <a:pt x="4484" y="20787"/>
                    <a:pt x="9524" y="21499"/>
                    <a:pt x="12944" y="21380"/>
                  </a:cubicBezTo>
                  <a:cubicBezTo>
                    <a:pt x="16364" y="21262"/>
                    <a:pt x="18164" y="20312"/>
                    <a:pt x="19964" y="19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1747177" y="8286852"/>
              <a:ext cx="15332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2705416" y="7895891"/>
              <a:ext cx="7667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2713082" y="7834564"/>
              <a:ext cx="3066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2792912" y="7833093"/>
              <a:ext cx="96487" cy="23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502" fill="norm" stroke="1" extrusionOk="0">
                  <a:moveTo>
                    <a:pt x="20913" y="1510"/>
                  </a:moveTo>
                  <a:cubicBezTo>
                    <a:pt x="18698" y="821"/>
                    <a:pt x="16482" y="132"/>
                    <a:pt x="12882" y="17"/>
                  </a:cubicBezTo>
                  <a:cubicBezTo>
                    <a:pt x="9282" y="-98"/>
                    <a:pt x="4298" y="362"/>
                    <a:pt x="1805" y="1281"/>
                  </a:cubicBezTo>
                  <a:cubicBezTo>
                    <a:pt x="-687" y="2200"/>
                    <a:pt x="-687" y="3579"/>
                    <a:pt x="2359" y="5991"/>
                  </a:cubicBezTo>
                  <a:cubicBezTo>
                    <a:pt x="5405" y="8404"/>
                    <a:pt x="11498" y="11851"/>
                    <a:pt x="14821" y="14379"/>
                  </a:cubicBezTo>
                  <a:cubicBezTo>
                    <a:pt x="18144" y="16906"/>
                    <a:pt x="18698" y="18515"/>
                    <a:pt x="15928" y="19549"/>
                  </a:cubicBezTo>
                  <a:cubicBezTo>
                    <a:pt x="13159" y="20583"/>
                    <a:pt x="7067" y="21042"/>
                    <a:pt x="975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3567752" y="7849609"/>
              <a:ext cx="241557" cy="197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340" fill="norm" stroke="1" extrusionOk="0">
                  <a:moveTo>
                    <a:pt x="13845" y="4771"/>
                  </a:moveTo>
                  <a:cubicBezTo>
                    <a:pt x="13620" y="3454"/>
                    <a:pt x="13395" y="2137"/>
                    <a:pt x="12608" y="1083"/>
                  </a:cubicBezTo>
                  <a:cubicBezTo>
                    <a:pt x="11820" y="29"/>
                    <a:pt x="10470" y="-761"/>
                    <a:pt x="8220" y="1215"/>
                  </a:cubicBezTo>
                  <a:cubicBezTo>
                    <a:pt x="5970" y="3190"/>
                    <a:pt x="2820" y="7932"/>
                    <a:pt x="1245" y="11488"/>
                  </a:cubicBezTo>
                  <a:cubicBezTo>
                    <a:pt x="-330" y="15044"/>
                    <a:pt x="-330" y="17415"/>
                    <a:pt x="795" y="18863"/>
                  </a:cubicBezTo>
                  <a:cubicBezTo>
                    <a:pt x="1920" y="20312"/>
                    <a:pt x="4170" y="20839"/>
                    <a:pt x="6082" y="19785"/>
                  </a:cubicBezTo>
                  <a:cubicBezTo>
                    <a:pt x="7995" y="18732"/>
                    <a:pt x="9570" y="16098"/>
                    <a:pt x="10470" y="13727"/>
                  </a:cubicBezTo>
                  <a:cubicBezTo>
                    <a:pt x="11370" y="11356"/>
                    <a:pt x="11595" y="9249"/>
                    <a:pt x="11595" y="8985"/>
                  </a:cubicBezTo>
                  <a:cubicBezTo>
                    <a:pt x="11595" y="8722"/>
                    <a:pt x="11370" y="10302"/>
                    <a:pt x="11370" y="11751"/>
                  </a:cubicBezTo>
                  <a:cubicBezTo>
                    <a:pt x="11370" y="13200"/>
                    <a:pt x="11595" y="14517"/>
                    <a:pt x="12270" y="15439"/>
                  </a:cubicBezTo>
                  <a:cubicBezTo>
                    <a:pt x="12945" y="16361"/>
                    <a:pt x="14070" y="16888"/>
                    <a:pt x="15645" y="16756"/>
                  </a:cubicBezTo>
                  <a:cubicBezTo>
                    <a:pt x="17220" y="16624"/>
                    <a:pt x="19245" y="15834"/>
                    <a:pt x="21270" y="15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3852071" y="7880671"/>
              <a:ext cx="123333" cy="178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282" fill="norm" stroke="1" extrusionOk="0">
                  <a:moveTo>
                    <a:pt x="5847" y="2724"/>
                  </a:moveTo>
                  <a:cubicBezTo>
                    <a:pt x="4525" y="7896"/>
                    <a:pt x="3203" y="13068"/>
                    <a:pt x="2321" y="16414"/>
                  </a:cubicBezTo>
                  <a:cubicBezTo>
                    <a:pt x="1439" y="19761"/>
                    <a:pt x="998" y="21282"/>
                    <a:pt x="558" y="21282"/>
                  </a:cubicBezTo>
                  <a:cubicBezTo>
                    <a:pt x="117" y="21282"/>
                    <a:pt x="-324" y="19761"/>
                    <a:pt x="337" y="16566"/>
                  </a:cubicBezTo>
                  <a:cubicBezTo>
                    <a:pt x="998" y="13372"/>
                    <a:pt x="2762" y="8505"/>
                    <a:pt x="4305" y="5310"/>
                  </a:cubicBezTo>
                  <a:cubicBezTo>
                    <a:pt x="5847" y="2116"/>
                    <a:pt x="7170" y="595"/>
                    <a:pt x="9815" y="138"/>
                  </a:cubicBezTo>
                  <a:cubicBezTo>
                    <a:pt x="12460" y="-318"/>
                    <a:pt x="16427" y="290"/>
                    <a:pt x="18631" y="2876"/>
                  </a:cubicBezTo>
                  <a:cubicBezTo>
                    <a:pt x="20835" y="5462"/>
                    <a:pt x="21276" y="10026"/>
                    <a:pt x="21276" y="12764"/>
                  </a:cubicBezTo>
                  <a:cubicBezTo>
                    <a:pt x="21276" y="15502"/>
                    <a:pt x="20835" y="16414"/>
                    <a:pt x="20394" y="17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4361254" y="7809931"/>
              <a:ext cx="206981" cy="19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3469"/>
                  </a:moveTo>
                  <a:cubicBezTo>
                    <a:pt x="3467" y="12085"/>
                    <a:pt x="6933" y="10700"/>
                    <a:pt x="9067" y="9454"/>
                  </a:cubicBezTo>
                  <a:cubicBezTo>
                    <a:pt x="11200" y="8208"/>
                    <a:pt x="12000" y="7100"/>
                    <a:pt x="12400" y="5577"/>
                  </a:cubicBezTo>
                  <a:cubicBezTo>
                    <a:pt x="12800" y="4054"/>
                    <a:pt x="12800" y="2115"/>
                    <a:pt x="12133" y="1008"/>
                  </a:cubicBezTo>
                  <a:cubicBezTo>
                    <a:pt x="11467" y="-100"/>
                    <a:pt x="10133" y="-377"/>
                    <a:pt x="8533" y="592"/>
                  </a:cubicBezTo>
                  <a:cubicBezTo>
                    <a:pt x="6933" y="1561"/>
                    <a:pt x="5067" y="3777"/>
                    <a:pt x="3733" y="6962"/>
                  </a:cubicBezTo>
                  <a:cubicBezTo>
                    <a:pt x="2400" y="10146"/>
                    <a:pt x="1600" y="14300"/>
                    <a:pt x="2400" y="17069"/>
                  </a:cubicBezTo>
                  <a:cubicBezTo>
                    <a:pt x="3200" y="19838"/>
                    <a:pt x="5600" y="21223"/>
                    <a:pt x="9067" y="21223"/>
                  </a:cubicBezTo>
                  <a:cubicBezTo>
                    <a:pt x="12533" y="21223"/>
                    <a:pt x="17067" y="19838"/>
                    <a:pt x="21600" y="18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4577740" y="7815618"/>
              <a:ext cx="113150" cy="19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048" fill="norm" stroke="1" extrusionOk="0">
                  <a:moveTo>
                    <a:pt x="21254" y="387"/>
                  </a:moveTo>
                  <a:cubicBezTo>
                    <a:pt x="15974" y="113"/>
                    <a:pt x="10694" y="-160"/>
                    <a:pt x="7094" y="113"/>
                  </a:cubicBezTo>
                  <a:cubicBezTo>
                    <a:pt x="3494" y="387"/>
                    <a:pt x="1574" y="1207"/>
                    <a:pt x="614" y="2301"/>
                  </a:cubicBezTo>
                  <a:cubicBezTo>
                    <a:pt x="-346" y="3394"/>
                    <a:pt x="-346" y="4762"/>
                    <a:pt x="1814" y="7222"/>
                  </a:cubicBezTo>
                  <a:cubicBezTo>
                    <a:pt x="3974" y="9683"/>
                    <a:pt x="8294" y="13237"/>
                    <a:pt x="10214" y="15698"/>
                  </a:cubicBezTo>
                  <a:cubicBezTo>
                    <a:pt x="12134" y="18159"/>
                    <a:pt x="11654" y="19526"/>
                    <a:pt x="9974" y="20346"/>
                  </a:cubicBezTo>
                  <a:cubicBezTo>
                    <a:pt x="8294" y="21167"/>
                    <a:pt x="5414" y="21440"/>
                    <a:pt x="3734" y="20210"/>
                  </a:cubicBezTo>
                  <a:cubicBezTo>
                    <a:pt x="2054" y="18979"/>
                    <a:pt x="1574" y="16245"/>
                    <a:pt x="1094" y="13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4692092" y="7619918"/>
              <a:ext cx="424595" cy="3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49" fill="norm" stroke="1" extrusionOk="0">
                  <a:moveTo>
                    <a:pt x="4595" y="0"/>
                  </a:moveTo>
                  <a:cubicBezTo>
                    <a:pt x="3819" y="3153"/>
                    <a:pt x="3043" y="6307"/>
                    <a:pt x="2461" y="9539"/>
                  </a:cubicBezTo>
                  <a:cubicBezTo>
                    <a:pt x="1879" y="12771"/>
                    <a:pt x="1491" y="16082"/>
                    <a:pt x="1426" y="18131"/>
                  </a:cubicBezTo>
                  <a:cubicBezTo>
                    <a:pt x="1362" y="20181"/>
                    <a:pt x="1620" y="20969"/>
                    <a:pt x="2073" y="21285"/>
                  </a:cubicBezTo>
                  <a:cubicBezTo>
                    <a:pt x="2526" y="21600"/>
                    <a:pt x="3173" y="21442"/>
                    <a:pt x="3561" y="20969"/>
                  </a:cubicBezTo>
                  <a:cubicBezTo>
                    <a:pt x="3949" y="20496"/>
                    <a:pt x="4078" y="19708"/>
                    <a:pt x="3755" y="18526"/>
                  </a:cubicBezTo>
                  <a:cubicBezTo>
                    <a:pt x="3431" y="17343"/>
                    <a:pt x="2655" y="15766"/>
                    <a:pt x="1814" y="14820"/>
                  </a:cubicBezTo>
                  <a:cubicBezTo>
                    <a:pt x="974" y="13874"/>
                    <a:pt x="68" y="13559"/>
                    <a:pt x="4" y="13323"/>
                  </a:cubicBezTo>
                  <a:cubicBezTo>
                    <a:pt x="-61" y="13086"/>
                    <a:pt x="715" y="12928"/>
                    <a:pt x="1750" y="12771"/>
                  </a:cubicBezTo>
                  <a:cubicBezTo>
                    <a:pt x="2785" y="12613"/>
                    <a:pt x="4078" y="12455"/>
                    <a:pt x="4983" y="12692"/>
                  </a:cubicBezTo>
                  <a:cubicBezTo>
                    <a:pt x="5889" y="12928"/>
                    <a:pt x="6406" y="13559"/>
                    <a:pt x="6794" y="14426"/>
                  </a:cubicBezTo>
                  <a:cubicBezTo>
                    <a:pt x="7182" y="15293"/>
                    <a:pt x="7441" y="16397"/>
                    <a:pt x="7635" y="17501"/>
                  </a:cubicBezTo>
                  <a:cubicBezTo>
                    <a:pt x="7829" y="18604"/>
                    <a:pt x="7958" y="19708"/>
                    <a:pt x="8023" y="19708"/>
                  </a:cubicBezTo>
                  <a:cubicBezTo>
                    <a:pt x="8087" y="19708"/>
                    <a:pt x="8087" y="18604"/>
                    <a:pt x="8087" y="16634"/>
                  </a:cubicBezTo>
                  <a:cubicBezTo>
                    <a:pt x="8087" y="14663"/>
                    <a:pt x="8087" y="11825"/>
                    <a:pt x="8217" y="10012"/>
                  </a:cubicBezTo>
                  <a:cubicBezTo>
                    <a:pt x="8346" y="8199"/>
                    <a:pt x="8605" y="7410"/>
                    <a:pt x="9058" y="7174"/>
                  </a:cubicBezTo>
                  <a:cubicBezTo>
                    <a:pt x="9510" y="6937"/>
                    <a:pt x="10157" y="7253"/>
                    <a:pt x="10610" y="7804"/>
                  </a:cubicBezTo>
                  <a:cubicBezTo>
                    <a:pt x="11062" y="8356"/>
                    <a:pt x="11321" y="9145"/>
                    <a:pt x="11450" y="10327"/>
                  </a:cubicBezTo>
                  <a:cubicBezTo>
                    <a:pt x="11580" y="11510"/>
                    <a:pt x="11580" y="13086"/>
                    <a:pt x="11580" y="14347"/>
                  </a:cubicBezTo>
                  <a:cubicBezTo>
                    <a:pt x="11580" y="15609"/>
                    <a:pt x="11580" y="16555"/>
                    <a:pt x="11450" y="17422"/>
                  </a:cubicBezTo>
                  <a:cubicBezTo>
                    <a:pt x="11321" y="18289"/>
                    <a:pt x="11062" y="19077"/>
                    <a:pt x="10933" y="19077"/>
                  </a:cubicBezTo>
                  <a:cubicBezTo>
                    <a:pt x="10804" y="19077"/>
                    <a:pt x="10804" y="18289"/>
                    <a:pt x="11127" y="17107"/>
                  </a:cubicBezTo>
                  <a:cubicBezTo>
                    <a:pt x="11450" y="15924"/>
                    <a:pt x="12097" y="14347"/>
                    <a:pt x="12744" y="13323"/>
                  </a:cubicBezTo>
                  <a:cubicBezTo>
                    <a:pt x="13391" y="12298"/>
                    <a:pt x="14037" y="11825"/>
                    <a:pt x="14425" y="12061"/>
                  </a:cubicBezTo>
                  <a:cubicBezTo>
                    <a:pt x="14813" y="12298"/>
                    <a:pt x="14943" y="13244"/>
                    <a:pt x="14943" y="14111"/>
                  </a:cubicBezTo>
                  <a:cubicBezTo>
                    <a:pt x="14943" y="14978"/>
                    <a:pt x="14813" y="15766"/>
                    <a:pt x="15072" y="15924"/>
                  </a:cubicBezTo>
                  <a:cubicBezTo>
                    <a:pt x="15331" y="16082"/>
                    <a:pt x="15977" y="15609"/>
                    <a:pt x="16689" y="14742"/>
                  </a:cubicBezTo>
                  <a:cubicBezTo>
                    <a:pt x="17400" y="13874"/>
                    <a:pt x="18176" y="12613"/>
                    <a:pt x="18888" y="11825"/>
                  </a:cubicBezTo>
                  <a:cubicBezTo>
                    <a:pt x="19599" y="11036"/>
                    <a:pt x="20246" y="10721"/>
                    <a:pt x="20698" y="10958"/>
                  </a:cubicBezTo>
                  <a:cubicBezTo>
                    <a:pt x="21151" y="11194"/>
                    <a:pt x="21410" y="11982"/>
                    <a:pt x="21474" y="13638"/>
                  </a:cubicBezTo>
                  <a:cubicBezTo>
                    <a:pt x="21539" y="15293"/>
                    <a:pt x="21410" y="17816"/>
                    <a:pt x="21280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5165320" y="7507865"/>
              <a:ext cx="394896" cy="42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395" fill="norm" stroke="1" extrusionOk="0">
                  <a:moveTo>
                    <a:pt x="7888" y="13738"/>
                  </a:moveTo>
                  <a:cubicBezTo>
                    <a:pt x="6375" y="13481"/>
                    <a:pt x="4861" y="13223"/>
                    <a:pt x="3554" y="13545"/>
                  </a:cubicBezTo>
                  <a:cubicBezTo>
                    <a:pt x="2247" y="13866"/>
                    <a:pt x="1147" y="14766"/>
                    <a:pt x="528" y="15988"/>
                  </a:cubicBezTo>
                  <a:cubicBezTo>
                    <a:pt x="-91" y="17209"/>
                    <a:pt x="-229" y="18752"/>
                    <a:pt x="459" y="19781"/>
                  </a:cubicBezTo>
                  <a:cubicBezTo>
                    <a:pt x="1147" y="20809"/>
                    <a:pt x="2660" y="21323"/>
                    <a:pt x="3761" y="21388"/>
                  </a:cubicBezTo>
                  <a:cubicBezTo>
                    <a:pt x="4861" y="21452"/>
                    <a:pt x="5549" y="21066"/>
                    <a:pt x="6168" y="20488"/>
                  </a:cubicBezTo>
                  <a:cubicBezTo>
                    <a:pt x="6788" y="19909"/>
                    <a:pt x="7338" y="19138"/>
                    <a:pt x="7957" y="18816"/>
                  </a:cubicBezTo>
                  <a:cubicBezTo>
                    <a:pt x="8576" y="18495"/>
                    <a:pt x="9264" y="18623"/>
                    <a:pt x="10158" y="18238"/>
                  </a:cubicBezTo>
                  <a:cubicBezTo>
                    <a:pt x="11053" y="17852"/>
                    <a:pt x="12153" y="16952"/>
                    <a:pt x="13735" y="14766"/>
                  </a:cubicBezTo>
                  <a:cubicBezTo>
                    <a:pt x="15318" y="12581"/>
                    <a:pt x="17381" y="9109"/>
                    <a:pt x="18688" y="6731"/>
                  </a:cubicBezTo>
                  <a:cubicBezTo>
                    <a:pt x="19995" y="4352"/>
                    <a:pt x="20546" y="3066"/>
                    <a:pt x="20889" y="2038"/>
                  </a:cubicBezTo>
                  <a:cubicBezTo>
                    <a:pt x="21233" y="1009"/>
                    <a:pt x="21371" y="238"/>
                    <a:pt x="21165" y="45"/>
                  </a:cubicBezTo>
                  <a:cubicBezTo>
                    <a:pt x="20958" y="-148"/>
                    <a:pt x="20408" y="238"/>
                    <a:pt x="19307" y="1973"/>
                  </a:cubicBezTo>
                  <a:cubicBezTo>
                    <a:pt x="18207" y="3709"/>
                    <a:pt x="16556" y="6795"/>
                    <a:pt x="15524" y="9623"/>
                  </a:cubicBezTo>
                  <a:cubicBezTo>
                    <a:pt x="14492" y="12452"/>
                    <a:pt x="14079" y="15023"/>
                    <a:pt x="13942" y="16631"/>
                  </a:cubicBezTo>
                  <a:cubicBezTo>
                    <a:pt x="13804" y="18238"/>
                    <a:pt x="13942" y="18881"/>
                    <a:pt x="14767" y="19331"/>
                  </a:cubicBezTo>
                  <a:cubicBezTo>
                    <a:pt x="15593" y="19781"/>
                    <a:pt x="17106" y="20038"/>
                    <a:pt x="18138" y="19973"/>
                  </a:cubicBezTo>
                  <a:cubicBezTo>
                    <a:pt x="19170" y="19909"/>
                    <a:pt x="19720" y="19523"/>
                    <a:pt x="20270" y="19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5419150" y="7742572"/>
              <a:ext cx="13798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5276991" y="7780903"/>
              <a:ext cx="11840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486"/>
                    <a:pt x="-1585" y="10971"/>
                    <a:pt x="575" y="14571"/>
                  </a:cubicBezTo>
                  <a:cubicBezTo>
                    <a:pt x="2735" y="18171"/>
                    <a:pt x="11375" y="1988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5574139" y="7752673"/>
              <a:ext cx="228308" cy="189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326" fill="norm" stroke="1" extrusionOk="0">
                  <a:moveTo>
                    <a:pt x="3368" y="13550"/>
                  </a:moveTo>
                  <a:cubicBezTo>
                    <a:pt x="5716" y="11822"/>
                    <a:pt x="8064" y="10094"/>
                    <a:pt x="9473" y="8510"/>
                  </a:cubicBezTo>
                  <a:cubicBezTo>
                    <a:pt x="10881" y="6926"/>
                    <a:pt x="11351" y="5486"/>
                    <a:pt x="11586" y="4046"/>
                  </a:cubicBezTo>
                  <a:cubicBezTo>
                    <a:pt x="11820" y="2606"/>
                    <a:pt x="11820" y="1166"/>
                    <a:pt x="11234" y="446"/>
                  </a:cubicBezTo>
                  <a:cubicBezTo>
                    <a:pt x="10647" y="-274"/>
                    <a:pt x="9473" y="-274"/>
                    <a:pt x="7477" y="1598"/>
                  </a:cubicBezTo>
                  <a:cubicBezTo>
                    <a:pt x="5481" y="3470"/>
                    <a:pt x="2664" y="7214"/>
                    <a:pt x="1138" y="10094"/>
                  </a:cubicBezTo>
                  <a:cubicBezTo>
                    <a:pt x="-388" y="12974"/>
                    <a:pt x="-623" y="14990"/>
                    <a:pt x="1960" y="16718"/>
                  </a:cubicBezTo>
                  <a:cubicBezTo>
                    <a:pt x="4542" y="18446"/>
                    <a:pt x="9942" y="19886"/>
                    <a:pt x="13581" y="20606"/>
                  </a:cubicBezTo>
                  <a:cubicBezTo>
                    <a:pt x="17220" y="21326"/>
                    <a:pt x="19099" y="21326"/>
                    <a:pt x="20977" y="21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6635235" y="7373245"/>
              <a:ext cx="824522" cy="49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26" fill="norm" stroke="1" extrusionOk="0">
                  <a:moveTo>
                    <a:pt x="4473" y="6341"/>
                  </a:moveTo>
                  <a:cubicBezTo>
                    <a:pt x="4540" y="5680"/>
                    <a:pt x="4607" y="5018"/>
                    <a:pt x="4507" y="5018"/>
                  </a:cubicBezTo>
                  <a:cubicBezTo>
                    <a:pt x="4407" y="5018"/>
                    <a:pt x="4140" y="5680"/>
                    <a:pt x="3773" y="7388"/>
                  </a:cubicBezTo>
                  <a:cubicBezTo>
                    <a:pt x="3407" y="9096"/>
                    <a:pt x="2940" y="11851"/>
                    <a:pt x="2673" y="13890"/>
                  </a:cubicBezTo>
                  <a:cubicBezTo>
                    <a:pt x="2407" y="15929"/>
                    <a:pt x="2340" y="17251"/>
                    <a:pt x="2307" y="18298"/>
                  </a:cubicBezTo>
                  <a:cubicBezTo>
                    <a:pt x="2273" y="19345"/>
                    <a:pt x="2273" y="20116"/>
                    <a:pt x="2440" y="20667"/>
                  </a:cubicBezTo>
                  <a:cubicBezTo>
                    <a:pt x="2607" y="21218"/>
                    <a:pt x="2940" y="21549"/>
                    <a:pt x="3140" y="21384"/>
                  </a:cubicBezTo>
                  <a:cubicBezTo>
                    <a:pt x="3340" y="21218"/>
                    <a:pt x="3407" y="20557"/>
                    <a:pt x="3240" y="19620"/>
                  </a:cubicBezTo>
                  <a:cubicBezTo>
                    <a:pt x="3073" y="18684"/>
                    <a:pt x="2673" y="17471"/>
                    <a:pt x="2307" y="16700"/>
                  </a:cubicBezTo>
                  <a:cubicBezTo>
                    <a:pt x="1940" y="15929"/>
                    <a:pt x="1607" y="15598"/>
                    <a:pt x="1140" y="15378"/>
                  </a:cubicBezTo>
                  <a:cubicBezTo>
                    <a:pt x="673" y="15157"/>
                    <a:pt x="73" y="15047"/>
                    <a:pt x="7" y="14771"/>
                  </a:cubicBezTo>
                  <a:cubicBezTo>
                    <a:pt x="-60" y="14496"/>
                    <a:pt x="407" y="14055"/>
                    <a:pt x="1307" y="12898"/>
                  </a:cubicBezTo>
                  <a:cubicBezTo>
                    <a:pt x="2207" y="11741"/>
                    <a:pt x="3540" y="9867"/>
                    <a:pt x="4340" y="8765"/>
                  </a:cubicBezTo>
                  <a:cubicBezTo>
                    <a:pt x="5140" y="7663"/>
                    <a:pt x="5407" y="7333"/>
                    <a:pt x="5807" y="7002"/>
                  </a:cubicBezTo>
                  <a:cubicBezTo>
                    <a:pt x="6207" y="6671"/>
                    <a:pt x="6740" y="6341"/>
                    <a:pt x="7007" y="6506"/>
                  </a:cubicBezTo>
                  <a:cubicBezTo>
                    <a:pt x="7273" y="6671"/>
                    <a:pt x="7273" y="7333"/>
                    <a:pt x="7140" y="9371"/>
                  </a:cubicBezTo>
                  <a:cubicBezTo>
                    <a:pt x="7007" y="11410"/>
                    <a:pt x="6740" y="14827"/>
                    <a:pt x="6540" y="16810"/>
                  </a:cubicBezTo>
                  <a:cubicBezTo>
                    <a:pt x="6340" y="18794"/>
                    <a:pt x="6207" y="19345"/>
                    <a:pt x="6140" y="19345"/>
                  </a:cubicBezTo>
                  <a:cubicBezTo>
                    <a:pt x="6073" y="19345"/>
                    <a:pt x="6073" y="18794"/>
                    <a:pt x="6207" y="18188"/>
                  </a:cubicBezTo>
                  <a:cubicBezTo>
                    <a:pt x="6340" y="17582"/>
                    <a:pt x="6607" y="16920"/>
                    <a:pt x="6907" y="16535"/>
                  </a:cubicBezTo>
                  <a:cubicBezTo>
                    <a:pt x="7207" y="16149"/>
                    <a:pt x="7540" y="16039"/>
                    <a:pt x="7840" y="16204"/>
                  </a:cubicBezTo>
                  <a:cubicBezTo>
                    <a:pt x="8140" y="16369"/>
                    <a:pt x="8407" y="16810"/>
                    <a:pt x="8973" y="17582"/>
                  </a:cubicBezTo>
                  <a:cubicBezTo>
                    <a:pt x="9540" y="18353"/>
                    <a:pt x="10407" y="19455"/>
                    <a:pt x="11173" y="20006"/>
                  </a:cubicBezTo>
                  <a:cubicBezTo>
                    <a:pt x="11940" y="20557"/>
                    <a:pt x="12607" y="20557"/>
                    <a:pt x="13073" y="20392"/>
                  </a:cubicBezTo>
                  <a:cubicBezTo>
                    <a:pt x="13540" y="20227"/>
                    <a:pt x="13807" y="19896"/>
                    <a:pt x="14007" y="19345"/>
                  </a:cubicBezTo>
                  <a:cubicBezTo>
                    <a:pt x="14207" y="18794"/>
                    <a:pt x="14340" y="18022"/>
                    <a:pt x="14340" y="17361"/>
                  </a:cubicBezTo>
                  <a:cubicBezTo>
                    <a:pt x="14340" y="16700"/>
                    <a:pt x="14207" y="16149"/>
                    <a:pt x="13973" y="15763"/>
                  </a:cubicBezTo>
                  <a:cubicBezTo>
                    <a:pt x="13740" y="15378"/>
                    <a:pt x="13407" y="15157"/>
                    <a:pt x="13073" y="15102"/>
                  </a:cubicBezTo>
                  <a:cubicBezTo>
                    <a:pt x="12740" y="15047"/>
                    <a:pt x="12407" y="15157"/>
                    <a:pt x="12140" y="15433"/>
                  </a:cubicBezTo>
                  <a:cubicBezTo>
                    <a:pt x="11873" y="15708"/>
                    <a:pt x="11673" y="16149"/>
                    <a:pt x="11707" y="16810"/>
                  </a:cubicBezTo>
                  <a:cubicBezTo>
                    <a:pt x="11740" y="17471"/>
                    <a:pt x="12007" y="18353"/>
                    <a:pt x="12473" y="18794"/>
                  </a:cubicBezTo>
                  <a:cubicBezTo>
                    <a:pt x="12940" y="19235"/>
                    <a:pt x="13607" y="19235"/>
                    <a:pt x="14440" y="18794"/>
                  </a:cubicBezTo>
                  <a:cubicBezTo>
                    <a:pt x="15273" y="18353"/>
                    <a:pt x="16273" y="17471"/>
                    <a:pt x="17307" y="15267"/>
                  </a:cubicBezTo>
                  <a:cubicBezTo>
                    <a:pt x="18340" y="13063"/>
                    <a:pt x="19407" y="9537"/>
                    <a:pt x="20073" y="7002"/>
                  </a:cubicBezTo>
                  <a:cubicBezTo>
                    <a:pt x="20740" y="4467"/>
                    <a:pt x="21007" y="2925"/>
                    <a:pt x="21207" y="1822"/>
                  </a:cubicBezTo>
                  <a:cubicBezTo>
                    <a:pt x="21407" y="720"/>
                    <a:pt x="21540" y="59"/>
                    <a:pt x="21507" y="4"/>
                  </a:cubicBezTo>
                  <a:cubicBezTo>
                    <a:pt x="21473" y="-51"/>
                    <a:pt x="21273" y="500"/>
                    <a:pt x="20907" y="2208"/>
                  </a:cubicBezTo>
                  <a:cubicBezTo>
                    <a:pt x="20540" y="3916"/>
                    <a:pt x="20007" y="6782"/>
                    <a:pt x="19640" y="9371"/>
                  </a:cubicBezTo>
                  <a:cubicBezTo>
                    <a:pt x="19273" y="11961"/>
                    <a:pt x="19073" y="14276"/>
                    <a:pt x="19040" y="15763"/>
                  </a:cubicBezTo>
                  <a:cubicBezTo>
                    <a:pt x="19007" y="17251"/>
                    <a:pt x="19140" y="17912"/>
                    <a:pt x="19373" y="18353"/>
                  </a:cubicBezTo>
                  <a:cubicBezTo>
                    <a:pt x="19607" y="18794"/>
                    <a:pt x="19940" y="19014"/>
                    <a:pt x="20207" y="18904"/>
                  </a:cubicBezTo>
                  <a:cubicBezTo>
                    <a:pt x="20473" y="18794"/>
                    <a:pt x="20673" y="18353"/>
                    <a:pt x="20773" y="17692"/>
                  </a:cubicBezTo>
                  <a:cubicBezTo>
                    <a:pt x="20873" y="17031"/>
                    <a:pt x="20873" y="16149"/>
                    <a:pt x="20873" y="15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7318931" y="7604586"/>
              <a:ext cx="246677" cy="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2123" y="21600"/>
                  </a:moveTo>
                  <a:cubicBezTo>
                    <a:pt x="1009" y="20800"/>
                    <a:pt x="-104" y="20000"/>
                    <a:pt x="7" y="18400"/>
                  </a:cubicBezTo>
                  <a:cubicBezTo>
                    <a:pt x="119" y="16800"/>
                    <a:pt x="1455" y="14400"/>
                    <a:pt x="5240" y="11200"/>
                  </a:cubicBezTo>
                  <a:cubicBezTo>
                    <a:pt x="9026" y="8000"/>
                    <a:pt x="15261" y="400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8279495" y="7673580"/>
              <a:ext cx="436000" cy="193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68" fill="norm" stroke="1" extrusionOk="0">
                  <a:moveTo>
                    <a:pt x="1090" y="0"/>
                  </a:moveTo>
                  <a:cubicBezTo>
                    <a:pt x="963" y="5968"/>
                    <a:pt x="837" y="11937"/>
                    <a:pt x="648" y="15774"/>
                  </a:cubicBezTo>
                  <a:cubicBezTo>
                    <a:pt x="458" y="19611"/>
                    <a:pt x="206" y="21316"/>
                    <a:pt x="79" y="21458"/>
                  </a:cubicBezTo>
                  <a:cubicBezTo>
                    <a:pt x="-47" y="21600"/>
                    <a:pt x="-47" y="20179"/>
                    <a:pt x="269" y="17195"/>
                  </a:cubicBezTo>
                  <a:cubicBezTo>
                    <a:pt x="585" y="14211"/>
                    <a:pt x="1216" y="9663"/>
                    <a:pt x="1721" y="6821"/>
                  </a:cubicBezTo>
                  <a:cubicBezTo>
                    <a:pt x="2227" y="3979"/>
                    <a:pt x="2606" y="2842"/>
                    <a:pt x="3048" y="2700"/>
                  </a:cubicBezTo>
                  <a:cubicBezTo>
                    <a:pt x="3490" y="2558"/>
                    <a:pt x="3995" y="3411"/>
                    <a:pt x="4248" y="4547"/>
                  </a:cubicBezTo>
                  <a:cubicBezTo>
                    <a:pt x="4500" y="5684"/>
                    <a:pt x="4500" y="7105"/>
                    <a:pt x="4500" y="8668"/>
                  </a:cubicBezTo>
                  <a:cubicBezTo>
                    <a:pt x="4500" y="10232"/>
                    <a:pt x="4500" y="11937"/>
                    <a:pt x="4564" y="12079"/>
                  </a:cubicBezTo>
                  <a:cubicBezTo>
                    <a:pt x="4627" y="12221"/>
                    <a:pt x="4753" y="10800"/>
                    <a:pt x="5195" y="8953"/>
                  </a:cubicBezTo>
                  <a:cubicBezTo>
                    <a:pt x="5637" y="7105"/>
                    <a:pt x="6395" y="4832"/>
                    <a:pt x="7090" y="3411"/>
                  </a:cubicBezTo>
                  <a:cubicBezTo>
                    <a:pt x="7785" y="1989"/>
                    <a:pt x="8416" y="1421"/>
                    <a:pt x="8858" y="1847"/>
                  </a:cubicBezTo>
                  <a:cubicBezTo>
                    <a:pt x="9300" y="2274"/>
                    <a:pt x="9553" y="3695"/>
                    <a:pt x="9932" y="6111"/>
                  </a:cubicBezTo>
                  <a:cubicBezTo>
                    <a:pt x="10311" y="8526"/>
                    <a:pt x="10816" y="11937"/>
                    <a:pt x="11385" y="13784"/>
                  </a:cubicBezTo>
                  <a:cubicBezTo>
                    <a:pt x="11953" y="15632"/>
                    <a:pt x="12585" y="15916"/>
                    <a:pt x="13153" y="15489"/>
                  </a:cubicBezTo>
                  <a:cubicBezTo>
                    <a:pt x="13721" y="15063"/>
                    <a:pt x="14227" y="13926"/>
                    <a:pt x="14732" y="12789"/>
                  </a:cubicBezTo>
                  <a:cubicBezTo>
                    <a:pt x="15237" y="11653"/>
                    <a:pt x="15742" y="10516"/>
                    <a:pt x="16185" y="9379"/>
                  </a:cubicBezTo>
                  <a:cubicBezTo>
                    <a:pt x="16627" y="8242"/>
                    <a:pt x="17006" y="7105"/>
                    <a:pt x="17195" y="5826"/>
                  </a:cubicBezTo>
                  <a:cubicBezTo>
                    <a:pt x="17385" y="4547"/>
                    <a:pt x="17385" y="3126"/>
                    <a:pt x="17006" y="2416"/>
                  </a:cubicBezTo>
                  <a:cubicBezTo>
                    <a:pt x="16627" y="1705"/>
                    <a:pt x="15869" y="1705"/>
                    <a:pt x="15048" y="3126"/>
                  </a:cubicBezTo>
                  <a:cubicBezTo>
                    <a:pt x="14227" y="4547"/>
                    <a:pt x="13342" y="7389"/>
                    <a:pt x="12837" y="9521"/>
                  </a:cubicBezTo>
                  <a:cubicBezTo>
                    <a:pt x="12332" y="11653"/>
                    <a:pt x="12206" y="13074"/>
                    <a:pt x="12458" y="13500"/>
                  </a:cubicBezTo>
                  <a:cubicBezTo>
                    <a:pt x="12711" y="13926"/>
                    <a:pt x="13342" y="13358"/>
                    <a:pt x="14100" y="12079"/>
                  </a:cubicBezTo>
                  <a:cubicBezTo>
                    <a:pt x="14858" y="10800"/>
                    <a:pt x="15742" y="8811"/>
                    <a:pt x="16248" y="8668"/>
                  </a:cubicBezTo>
                  <a:cubicBezTo>
                    <a:pt x="16753" y="8526"/>
                    <a:pt x="16879" y="10232"/>
                    <a:pt x="17195" y="11511"/>
                  </a:cubicBezTo>
                  <a:cubicBezTo>
                    <a:pt x="17511" y="12789"/>
                    <a:pt x="18016" y="13642"/>
                    <a:pt x="18774" y="13216"/>
                  </a:cubicBezTo>
                  <a:cubicBezTo>
                    <a:pt x="19532" y="12789"/>
                    <a:pt x="20542" y="11084"/>
                    <a:pt x="21553" y="9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8715494" y="7673580"/>
              <a:ext cx="145653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74" y="3812"/>
                    <a:pt x="4547" y="7624"/>
                    <a:pt x="8147" y="11224"/>
                  </a:cubicBezTo>
                  <a:cubicBezTo>
                    <a:pt x="11747" y="14824"/>
                    <a:pt x="16674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8740994" y="7691299"/>
              <a:ext cx="143150" cy="13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638" fill="norm" stroke="1" extrusionOk="0">
                  <a:moveTo>
                    <a:pt x="21229" y="811"/>
                  </a:moveTo>
                  <a:cubicBezTo>
                    <a:pt x="19334" y="25"/>
                    <a:pt x="17440" y="-760"/>
                    <a:pt x="13840" y="1400"/>
                  </a:cubicBezTo>
                  <a:cubicBezTo>
                    <a:pt x="10240" y="3560"/>
                    <a:pt x="4934" y="8666"/>
                    <a:pt x="2282" y="12396"/>
                  </a:cubicBezTo>
                  <a:cubicBezTo>
                    <a:pt x="-371" y="16127"/>
                    <a:pt x="-371" y="18484"/>
                    <a:pt x="576" y="19662"/>
                  </a:cubicBezTo>
                  <a:cubicBezTo>
                    <a:pt x="1524" y="20840"/>
                    <a:pt x="3419" y="20840"/>
                    <a:pt x="5124" y="20251"/>
                  </a:cubicBezTo>
                  <a:cubicBezTo>
                    <a:pt x="6829" y="19662"/>
                    <a:pt x="8345" y="18484"/>
                    <a:pt x="9861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8899475" y="7558591"/>
              <a:ext cx="61329" cy="17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14"/>
                  </a:moveTo>
                  <a:cubicBezTo>
                    <a:pt x="900" y="20057"/>
                    <a:pt x="1800" y="21600"/>
                    <a:pt x="2250" y="21600"/>
                  </a:cubicBezTo>
                  <a:cubicBezTo>
                    <a:pt x="2700" y="21600"/>
                    <a:pt x="2700" y="20057"/>
                    <a:pt x="5850" y="16200"/>
                  </a:cubicBezTo>
                  <a:cubicBezTo>
                    <a:pt x="9000" y="12343"/>
                    <a:pt x="15300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9002633" y="7566257"/>
              <a:ext cx="250133" cy="213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79" fill="norm" stroke="1" extrusionOk="0">
                  <a:moveTo>
                    <a:pt x="5592" y="0"/>
                  </a:moveTo>
                  <a:cubicBezTo>
                    <a:pt x="4283" y="5914"/>
                    <a:pt x="2974" y="11829"/>
                    <a:pt x="2101" y="15686"/>
                  </a:cubicBezTo>
                  <a:cubicBezTo>
                    <a:pt x="1228" y="19543"/>
                    <a:pt x="792" y="21343"/>
                    <a:pt x="464" y="21471"/>
                  </a:cubicBezTo>
                  <a:cubicBezTo>
                    <a:pt x="137" y="21600"/>
                    <a:pt x="-81" y="20057"/>
                    <a:pt x="28" y="17743"/>
                  </a:cubicBezTo>
                  <a:cubicBezTo>
                    <a:pt x="137" y="15429"/>
                    <a:pt x="574" y="12343"/>
                    <a:pt x="1228" y="10286"/>
                  </a:cubicBezTo>
                  <a:cubicBezTo>
                    <a:pt x="1883" y="8229"/>
                    <a:pt x="2755" y="7200"/>
                    <a:pt x="3737" y="6557"/>
                  </a:cubicBezTo>
                  <a:cubicBezTo>
                    <a:pt x="4719" y="5914"/>
                    <a:pt x="5810" y="5657"/>
                    <a:pt x="6901" y="6686"/>
                  </a:cubicBezTo>
                  <a:cubicBezTo>
                    <a:pt x="7992" y="7714"/>
                    <a:pt x="9083" y="10029"/>
                    <a:pt x="9737" y="11957"/>
                  </a:cubicBezTo>
                  <a:cubicBezTo>
                    <a:pt x="10392" y="13886"/>
                    <a:pt x="10610" y="15429"/>
                    <a:pt x="10937" y="15557"/>
                  </a:cubicBezTo>
                  <a:cubicBezTo>
                    <a:pt x="11264" y="15686"/>
                    <a:pt x="11701" y="14400"/>
                    <a:pt x="12246" y="13114"/>
                  </a:cubicBezTo>
                  <a:cubicBezTo>
                    <a:pt x="12792" y="11829"/>
                    <a:pt x="13446" y="10543"/>
                    <a:pt x="14319" y="9643"/>
                  </a:cubicBezTo>
                  <a:cubicBezTo>
                    <a:pt x="15192" y="8743"/>
                    <a:pt x="16283" y="8229"/>
                    <a:pt x="17374" y="7843"/>
                  </a:cubicBezTo>
                  <a:cubicBezTo>
                    <a:pt x="18464" y="7457"/>
                    <a:pt x="19555" y="7200"/>
                    <a:pt x="20319" y="8486"/>
                  </a:cubicBezTo>
                  <a:cubicBezTo>
                    <a:pt x="21083" y="9771"/>
                    <a:pt x="21519" y="12600"/>
                    <a:pt x="21301" y="14914"/>
                  </a:cubicBezTo>
                  <a:cubicBezTo>
                    <a:pt x="21083" y="17229"/>
                    <a:pt x="20210" y="19029"/>
                    <a:pt x="19337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9321101" y="7658247"/>
              <a:ext cx="7666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9405426" y="7573922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9412464" y="7627584"/>
              <a:ext cx="141415" cy="32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528" fill="norm" stroke="1" extrusionOk="0">
                  <a:moveTo>
                    <a:pt x="4640" y="2041"/>
                  </a:moveTo>
                  <a:cubicBezTo>
                    <a:pt x="5777" y="1361"/>
                    <a:pt x="6914" y="680"/>
                    <a:pt x="8430" y="340"/>
                  </a:cubicBezTo>
                  <a:cubicBezTo>
                    <a:pt x="9946" y="0"/>
                    <a:pt x="11840" y="0"/>
                    <a:pt x="14493" y="0"/>
                  </a:cubicBezTo>
                  <a:cubicBezTo>
                    <a:pt x="17146" y="0"/>
                    <a:pt x="20556" y="0"/>
                    <a:pt x="20935" y="340"/>
                  </a:cubicBezTo>
                  <a:cubicBezTo>
                    <a:pt x="21314" y="680"/>
                    <a:pt x="18661" y="1361"/>
                    <a:pt x="16009" y="2551"/>
                  </a:cubicBezTo>
                  <a:cubicBezTo>
                    <a:pt x="13356" y="3742"/>
                    <a:pt x="10704" y="5443"/>
                    <a:pt x="9946" y="7143"/>
                  </a:cubicBezTo>
                  <a:cubicBezTo>
                    <a:pt x="9188" y="8844"/>
                    <a:pt x="10324" y="10545"/>
                    <a:pt x="11840" y="12756"/>
                  </a:cubicBezTo>
                  <a:cubicBezTo>
                    <a:pt x="13356" y="14967"/>
                    <a:pt x="15251" y="17688"/>
                    <a:pt x="15440" y="19304"/>
                  </a:cubicBezTo>
                  <a:cubicBezTo>
                    <a:pt x="15630" y="20920"/>
                    <a:pt x="14114" y="21430"/>
                    <a:pt x="11461" y="21515"/>
                  </a:cubicBezTo>
                  <a:cubicBezTo>
                    <a:pt x="8809" y="21600"/>
                    <a:pt x="5019" y="21260"/>
                    <a:pt x="2746" y="20665"/>
                  </a:cubicBezTo>
                  <a:cubicBezTo>
                    <a:pt x="472" y="20069"/>
                    <a:pt x="-286" y="19219"/>
                    <a:pt x="93" y="18113"/>
                  </a:cubicBezTo>
                  <a:cubicBezTo>
                    <a:pt x="472" y="17008"/>
                    <a:pt x="1988" y="15647"/>
                    <a:pt x="3503" y="14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9581742" y="7590679"/>
              <a:ext cx="300337" cy="24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75" fill="norm" stroke="1" extrusionOk="0">
                  <a:moveTo>
                    <a:pt x="0" y="11350"/>
                  </a:moveTo>
                  <a:cubicBezTo>
                    <a:pt x="1647" y="10225"/>
                    <a:pt x="3295" y="9100"/>
                    <a:pt x="4668" y="7637"/>
                  </a:cubicBezTo>
                  <a:cubicBezTo>
                    <a:pt x="6041" y="6175"/>
                    <a:pt x="7139" y="4375"/>
                    <a:pt x="7047" y="3700"/>
                  </a:cubicBezTo>
                  <a:cubicBezTo>
                    <a:pt x="6956" y="3025"/>
                    <a:pt x="5675" y="3475"/>
                    <a:pt x="4393" y="5275"/>
                  </a:cubicBezTo>
                  <a:cubicBezTo>
                    <a:pt x="3112" y="7075"/>
                    <a:pt x="1831" y="10225"/>
                    <a:pt x="1190" y="12475"/>
                  </a:cubicBezTo>
                  <a:cubicBezTo>
                    <a:pt x="549" y="14725"/>
                    <a:pt x="549" y="16075"/>
                    <a:pt x="1007" y="16975"/>
                  </a:cubicBezTo>
                  <a:cubicBezTo>
                    <a:pt x="1464" y="17875"/>
                    <a:pt x="2380" y="18325"/>
                    <a:pt x="4393" y="17987"/>
                  </a:cubicBezTo>
                  <a:cubicBezTo>
                    <a:pt x="6407" y="17650"/>
                    <a:pt x="9519" y="16525"/>
                    <a:pt x="12081" y="14500"/>
                  </a:cubicBezTo>
                  <a:cubicBezTo>
                    <a:pt x="14644" y="12475"/>
                    <a:pt x="16658" y="9550"/>
                    <a:pt x="17939" y="7525"/>
                  </a:cubicBezTo>
                  <a:cubicBezTo>
                    <a:pt x="19220" y="5500"/>
                    <a:pt x="19769" y="4375"/>
                    <a:pt x="19953" y="3250"/>
                  </a:cubicBezTo>
                  <a:cubicBezTo>
                    <a:pt x="20136" y="2125"/>
                    <a:pt x="19953" y="1000"/>
                    <a:pt x="19312" y="437"/>
                  </a:cubicBezTo>
                  <a:cubicBezTo>
                    <a:pt x="18671" y="-125"/>
                    <a:pt x="17573" y="-125"/>
                    <a:pt x="16566" y="325"/>
                  </a:cubicBezTo>
                  <a:cubicBezTo>
                    <a:pt x="15559" y="775"/>
                    <a:pt x="14644" y="1675"/>
                    <a:pt x="14278" y="2687"/>
                  </a:cubicBezTo>
                  <a:cubicBezTo>
                    <a:pt x="13912" y="3700"/>
                    <a:pt x="14095" y="4825"/>
                    <a:pt x="15010" y="6175"/>
                  </a:cubicBezTo>
                  <a:cubicBezTo>
                    <a:pt x="15925" y="7525"/>
                    <a:pt x="17573" y="9100"/>
                    <a:pt x="18946" y="10787"/>
                  </a:cubicBezTo>
                  <a:cubicBezTo>
                    <a:pt x="20319" y="12475"/>
                    <a:pt x="21417" y="14275"/>
                    <a:pt x="21508" y="16075"/>
                  </a:cubicBezTo>
                  <a:cubicBezTo>
                    <a:pt x="21600" y="17875"/>
                    <a:pt x="20685" y="19675"/>
                    <a:pt x="19312" y="20575"/>
                  </a:cubicBezTo>
                  <a:cubicBezTo>
                    <a:pt x="17939" y="21475"/>
                    <a:pt x="16108" y="21475"/>
                    <a:pt x="14278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10321154" y="7214150"/>
              <a:ext cx="239995" cy="54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78" fill="norm" stroke="1" extrusionOk="0">
                  <a:moveTo>
                    <a:pt x="5829" y="11788"/>
                  </a:moveTo>
                  <a:cubicBezTo>
                    <a:pt x="4010" y="13908"/>
                    <a:pt x="2191" y="16028"/>
                    <a:pt x="1281" y="17441"/>
                  </a:cubicBezTo>
                  <a:cubicBezTo>
                    <a:pt x="372" y="18854"/>
                    <a:pt x="372" y="19560"/>
                    <a:pt x="258" y="20216"/>
                  </a:cubicBezTo>
                  <a:cubicBezTo>
                    <a:pt x="144" y="20872"/>
                    <a:pt x="-83" y="21478"/>
                    <a:pt x="31" y="21478"/>
                  </a:cubicBezTo>
                  <a:cubicBezTo>
                    <a:pt x="144" y="21478"/>
                    <a:pt x="599" y="20872"/>
                    <a:pt x="1622" y="18955"/>
                  </a:cubicBezTo>
                  <a:cubicBezTo>
                    <a:pt x="2645" y="17037"/>
                    <a:pt x="4237" y="13807"/>
                    <a:pt x="6283" y="10728"/>
                  </a:cubicBezTo>
                  <a:cubicBezTo>
                    <a:pt x="8330" y="7650"/>
                    <a:pt x="10831" y="4723"/>
                    <a:pt x="12536" y="3007"/>
                  </a:cubicBezTo>
                  <a:cubicBezTo>
                    <a:pt x="14241" y="1291"/>
                    <a:pt x="15151" y="786"/>
                    <a:pt x="16174" y="433"/>
                  </a:cubicBezTo>
                  <a:cubicBezTo>
                    <a:pt x="17197" y="80"/>
                    <a:pt x="18334" y="-122"/>
                    <a:pt x="19243" y="80"/>
                  </a:cubicBezTo>
                  <a:cubicBezTo>
                    <a:pt x="20153" y="282"/>
                    <a:pt x="20835" y="887"/>
                    <a:pt x="21176" y="2099"/>
                  </a:cubicBezTo>
                  <a:cubicBezTo>
                    <a:pt x="21517" y="3310"/>
                    <a:pt x="21517" y="5127"/>
                    <a:pt x="19812" y="6540"/>
                  </a:cubicBezTo>
                  <a:cubicBezTo>
                    <a:pt x="18106" y="7953"/>
                    <a:pt x="14696" y="8962"/>
                    <a:pt x="12195" y="9467"/>
                  </a:cubicBezTo>
                  <a:cubicBezTo>
                    <a:pt x="9694" y="9971"/>
                    <a:pt x="8102" y="9971"/>
                    <a:pt x="6738" y="9971"/>
                  </a:cubicBezTo>
                  <a:cubicBezTo>
                    <a:pt x="5374" y="9971"/>
                    <a:pt x="4237" y="9971"/>
                    <a:pt x="3669" y="10224"/>
                  </a:cubicBezTo>
                  <a:cubicBezTo>
                    <a:pt x="3100" y="10476"/>
                    <a:pt x="3100" y="10981"/>
                    <a:pt x="3555" y="11485"/>
                  </a:cubicBezTo>
                  <a:cubicBezTo>
                    <a:pt x="4010" y="11990"/>
                    <a:pt x="4919" y="12495"/>
                    <a:pt x="5829" y="12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10468037" y="7497263"/>
              <a:ext cx="232929" cy="22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089" fill="norm" stroke="1" extrusionOk="0">
                  <a:moveTo>
                    <a:pt x="272" y="8640"/>
                  </a:moveTo>
                  <a:cubicBezTo>
                    <a:pt x="37" y="7440"/>
                    <a:pt x="-198" y="6240"/>
                    <a:pt x="272" y="5400"/>
                  </a:cubicBezTo>
                  <a:cubicBezTo>
                    <a:pt x="741" y="4560"/>
                    <a:pt x="1915" y="4080"/>
                    <a:pt x="3089" y="3960"/>
                  </a:cubicBezTo>
                  <a:cubicBezTo>
                    <a:pt x="4263" y="3840"/>
                    <a:pt x="5437" y="4080"/>
                    <a:pt x="6845" y="6120"/>
                  </a:cubicBezTo>
                  <a:cubicBezTo>
                    <a:pt x="8254" y="8160"/>
                    <a:pt x="9898" y="12000"/>
                    <a:pt x="10485" y="14640"/>
                  </a:cubicBezTo>
                  <a:cubicBezTo>
                    <a:pt x="11072" y="17280"/>
                    <a:pt x="10602" y="18720"/>
                    <a:pt x="9898" y="19800"/>
                  </a:cubicBezTo>
                  <a:cubicBezTo>
                    <a:pt x="9193" y="20880"/>
                    <a:pt x="8254" y="21600"/>
                    <a:pt x="7315" y="20640"/>
                  </a:cubicBezTo>
                  <a:cubicBezTo>
                    <a:pt x="6376" y="19680"/>
                    <a:pt x="5437" y="17040"/>
                    <a:pt x="6845" y="13680"/>
                  </a:cubicBezTo>
                  <a:cubicBezTo>
                    <a:pt x="8254" y="10320"/>
                    <a:pt x="12011" y="6240"/>
                    <a:pt x="14828" y="3840"/>
                  </a:cubicBezTo>
                  <a:cubicBezTo>
                    <a:pt x="17645" y="1440"/>
                    <a:pt x="19524" y="720"/>
                    <a:pt x="214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10813916" y="7305649"/>
              <a:ext cx="216685" cy="383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75" fill="norm" stroke="1" extrusionOk="0">
                  <a:moveTo>
                    <a:pt x="21298" y="3810"/>
                  </a:moveTo>
                  <a:cubicBezTo>
                    <a:pt x="21047" y="2681"/>
                    <a:pt x="20796" y="1551"/>
                    <a:pt x="19414" y="775"/>
                  </a:cubicBezTo>
                  <a:cubicBezTo>
                    <a:pt x="18033" y="-1"/>
                    <a:pt x="15521" y="-425"/>
                    <a:pt x="12633" y="634"/>
                  </a:cubicBezTo>
                  <a:cubicBezTo>
                    <a:pt x="9745" y="1693"/>
                    <a:pt x="6479" y="4234"/>
                    <a:pt x="4219" y="7128"/>
                  </a:cubicBezTo>
                  <a:cubicBezTo>
                    <a:pt x="1958" y="10022"/>
                    <a:pt x="703" y="13269"/>
                    <a:pt x="200" y="15246"/>
                  </a:cubicBezTo>
                  <a:cubicBezTo>
                    <a:pt x="-302" y="17222"/>
                    <a:pt x="-51" y="17928"/>
                    <a:pt x="3214" y="18704"/>
                  </a:cubicBezTo>
                  <a:cubicBezTo>
                    <a:pt x="6479" y="19481"/>
                    <a:pt x="12758" y="20328"/>
                    <a:pt x="19038" y="2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11091927" y="7412938"/>
              <a:ext cx="76660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221"/>
                    <a:pt x="10080" y="6442"/>
                    <a:pt x="6480" y="10042"/>
                  </a:cubicBezTo>
                  <a:cubicBezTo>
                    <a:pt x="2880" y="13642"/>
                    <a:pt x="1440" y="17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11058708" y="7355341"/>
              <a:ext cx="224588" cy="35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529" fill="norm" stroke="1" extrusionOk="0">
                  <a:moveTo>
                    <a:pt x="5934" y="8569"/>
                  </a:moveTo>
                  <a:cubicBezTo>
                    <a:pt x="7121" y="6255"/>
                    <a:pt x="8308" y="3940"/>
                    <a:pt x="10088" y="2398"/>
                  </a:cubicBezTo>
                  <a:cubicBezTo>
                    <a:pt x="11868" y="855"/>
                    <a:pt x="14242" y="83"/>
                    <a:pt x="15785" y="6"/>
                  </a:cubicBezTo>
                  <a:cubicBezTo>
                    <a:pt x="17328" y="-71"/>
                    <a:pt x="18040" y="546"/>
                    <a:pt x="19108" y="3015"/>
                  </a:cubicBezTo>
                  <a:cubicBezTo>
                    <a:pt x="20176" y="5483"/>
                    <a:pt x="21600" y="9803"/>
                    <a:pt x="20413" y="13120"/>
                  </a:cubicBezTo>
                  <a:cubicBezTo>
                    <a:pt x="19226" y="16438"/>
                    <a:pt x="15429" y="18752"/>
                    <a:pt x="11987" y="19909"/>
                  </a:cubicBezTo>
                  <a:cubicBezTo>
                    <a:pt x="8545" y="21066"/>
                    <a:pt x="5459" y="21066"/>
                    <a:pt x="3323" y="20989"/>
                  </a:cubicBezTo>
                  <a:cubicBezTo>
                    <a:pt x="1187" y="20912"/>
                    <a:pt x="0" y="20758"/>
                    <a:pt x="0" y="20835"/>
                  </a:cubicBezTo>
                  <a:cubicBezTo>
                    <a:pt x="0" y="20912"/>
                    <a:pt x="1187" y="21220"/>
                    <a:pt x="2374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11183917" y="7351551"/>
              <a:ext cx="269819" cy="506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94" fill="norm" stroke="1" extrusionOk="0">
                  <a:moveTo>
                    <a:pt x="16351" y="328"/>
                  </a:moveTo>
                  <a:cubicBezTo>
                    <a:pt x="17361" y="111"/>
                    <a:pt x="18370" y="-106"/>
                    <a:pt x="19178" y="57"/>
                  </a:cubicBezTo>
                  <a:cubicBezTo>
                    <a:pt x="19985" y="220"/>
                    <a:pt x="20591" y="762"/>
                    <a:pt x="20994" y="2445"/>
                  </a:cubicBezTo>
                  <a:cubicBezTo>
                    <a:pt x="21398" y="4127"/>
                    <a:pt x="21600" y="6949"/>
                    <a:pt x="20490" y="9609"/>
                  </a:cubicBezTo>
                  <a:cubicBezTo>
                    <a:pt x="19379" y="12268"/>
                    <a:pt x="16957" y="14764"/>
                    <a:pt x="13323" y="16718"/>
                  </a:cubicBezTo>
                  <a:cubicBezTo>
                    <a:pt x="9690" y="18672"/>
                    <a:pt x="4845" y="20083"/>
                    <a:pt x="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0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81279" y="7046444"/>
              <a:ext cx="11508638" cy="124916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Drawing"/>
          <p:cNvGrpSpPr/>
          <p:nvPr/>
        </p:nvGrpSpPr>
        <p:grpSpPr>
          <a:xfrm>
            <a:off x="782515" y="98305"/>
            <a:ext cx="11901422" cy="8132248"/>
            <a:chOff x="0" y="0"/>
            <a:chExt cx="11901420" cy="8132246"/>
          </a:xfrm>
        </p:grpSpPr>
        <p:sp>
          <p:nvSpPr>
            <p:cNvPr id="3601" name="Line"/>
            <p:cNvSpPr/>
            <p:nvPr/>
          </p:nvSpPr>
          <p:spPr>
            <a:xfrm>
              <a:off x="-1" y="187464"/>
              <a:ext cx="175841" cy="43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370" fill="norm" stroke="1" extrusionOk="0">
                  <a:moveTo>
                    <a:pt x="17528" y="3644"/>
                  </a:moveTo>
                  <a:cubicBezTo>
                    <a:pt x="17528" y="3019"/>
                    <a:pt x="17528" y="2395"/>
                    <a:pt x="17528" y="1771"/>
                  </a:cubicBezTo>
                  <a:cubicBezTo>
                    <a:pt x="17528" y="1147"/>
                    <a:pt x="17528" y="522"/>
                    <a:pt x="16602" y="210"/>
                  </a:cubicBezTo>
                  <a:cubicBezTo>
                    <a:pt x="15677" y="-102"/>
                    <a:pt x="13825" y="-102"/>
                    <a:pt x="11048" y="460"/>
                  </a:cubicBezTo>
                  <a:cubicBezTo>
                    <a:pt x="8271" y="1022"/>
                    <a:pt x="4568" y="2145"/>
                    <a:pt x="2562" y="3019"/>
                  </a:cubicBezTo>
                  <a:cubicBezTo>
                    <a:pt x="557" y="3893"/>
                    <a:pt x="248" y="4518"/>
                    <a:pt x="1945" y="5267"/>
                  </a:cubicBezTo>
                  <a:cubicBezTo>
                    <a:pt x="3642" y="6016"/>
                    <a:pt x="7345" y="6890"/>
                    <a:pt x="9968" y="7514"/>
                  </a:cubicBezTo>
                  <a:cubicBezTo>
                    <a:pt x="12591" y="8138"/>
                    <a:pt x="14134" y="8513"/>
                    <a:pt x="14905" y="9012"/>
                  </a:cubicBezTo>
                  <a:cubicBezTo>
                    <a:pt x="15677" y="9512"/>
                    <a:pt x="15677" y="10136"/>
                    <a:pt x="13825" y="11385"/>
                  </a:cubicBezTo>
                  <a:cubicBezTo>
                    <a:pt x="11974" y="12633"/>
                    <a:pt x="8271" y="14506"/>
                    <a:pt x="5802" y="15755"/>
                  </a:cubicBezTo>
                  <a:cubicBezTo>
                    <a:pt x="3334" y="17003"/>
                    <a:pt x="2100" y="17627"/>
                    <a:pt x="1174" y="18439"/>
                  </a:cubicBezTo>
                  <a:cubicBezTo>
                    <a:pt x="248" y="19251"/>
                    <a:pt x="-369" y="20249"/>
                    <a:pt x="248" y="20811"/>
                  </a:cubicBezTo>
                  <a:cubicBezTo>
                    <a:pt x="865" y="21373"/>
                    <a:pt x="2717" y="21498"/>
                    <a:pt x="6420" y="21248"/>
                  </a:cubicBezTo>
                  <a:cubicBezTo>
                    <a:pt x="10122" y="20999"/>
                    <a:pt x="15677" y="20374"/>
                    <a:pt x="21231" y="19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191172" y="361704"/>
              <a:ext cx="253007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45" y="3812"/>
                    <a:pt x="8291" y="7624"/>
                    <a:pt x="11891" y="11224"/>
                  </a:cubicBezTo>
                  <a:cubicBezTo>
                    <a:pt x="15491" y="14824"/>
                    <a:pt x="18545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306175" y="277369"/>
              <a:ext cx="13800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864"/>
                    <a:pt x="15200" y="1728"/>
                    <a:pt x="12400" y="3744"/>
                  </a:cubicBezTo>
                  <a:cubicBezTo>
                    <a:pt x="9600" y="5760"/>
                    <a:pt x="7200" y="8928"/>
                    <a:pt x="5200" y="12096"/>
                  </a:cubicBezTo>
                  <a:cubicBezTo>
                    <a:pt x="3200" y="15264"/>
                    <a:pt x="1600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513180" y="507374"/>
              <a:ext cx="766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689517" y="536565"/>
              <a:ext cx="92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400" y="11040"/>
                    <a:pt x="4800" y="1783"/>
                    <a:pt x="8400" y="240"/>
                  </a:cubicBezTo>
                  <a:cubicBezTo>
                    <a:pt x="12000" y="-1303"/>
                    <a:pt x="168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1072859" y="54570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1356532" y="277485"/>
              <a:ext cx="176338" cy="306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4241"/>
                  </a:moveTo>
                  <a:cubicBezTo>
                    <a:pt x="0" y="2825"/>
                    <a:pt x="0" y="1408"/>
                    <a:pt x="939" y="612"/>
                  </a:cubicBezTo>
                  <a:cubicBezTo>
                    <a:pt x="1878" y="-185"/>
                    <a:pt x="3757" y="-362"/>
                    <a:pt x="6261" y="1054"/>
                  </a:cubicBezTo>
                  <a:cubicBezTo>
                    <a:pt x="8765" y="2471"/>
                    <a:pt x="11896" y="5481"/>
                    <a:pt x="14557" y="9110"/>
                  </a:cubicBezTo>
                  <a:cubicBezTo>
                    <a:pt x="17217" y="12740"/>
                    <a:pt x="19409" y="16989"/>
                    <a:pt x="21600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1469448" y="238355"/>
              <a:ext cx="147757" cy="422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504" fill="norm" stroke="1" extrusionOk="0">
                  <a:moveTo>
                    <a:pt x="21167" y="424"/>
                  </a:moveTo>
                  <a:cubicBezTo>
                    <a:pt x="19336" y="164"/>
                    <a:pt x="17506" y="-96"/>
                    <a:pt x="15859" y="34"/>
                  </a:cubicBezTo>
                  <a:cubicBezTo>
                    <a:pt x="14211" y="164"/>
                    <a:pt x="12747" y="685"/>
                    <a:pt x="10001" y="2832"/>
                  </a:cubicBezTo>
                  <a:cubicBezTo>
                    <a:pt x="7255" y="4979"/>
                    <a:pt x="3228" y="8752"/>
                    <a:pt x="1398" y="12135"/>
                  </a:cubicBezTo>
                  <a:cubicBezTo>
                    <a:pt x="-433" y="15518"/>
                    <a:pt x="-67" y="18511"/>
                    <a:pt x="299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1641164" y="458443"/>
              <a:ext cx="144712" cy="17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40" fill="norm" stroke="1" extrusionOk="0">
                  <a:moveTo>
                    <a:pt x="2132" y="3086"/>
                  </a:moveTo>
                  <a:cubicBezTo>
                    <a:pt x="1374" y="6433"/>
                    <a:pt x="616" y="9779"/>
                    <a:pt x="237" y="12670"/>
                  </a:cubicBezTo>
                  <a:cubicBezTo>
                    <a:pt x="-142" y="15560"/>
                    <a:pt x="-142" y="17994"/>
                    <a:pt x="805" y="17841"/>
                  </a:cubicBezTo>
                  <a:cubicBezTo>
                    <a:pt x="1753" y="17689"/>
                    <a:pt x="3647" y="14951"/>
                    <a:pt x="5542" y="12213"/>
                  </a:cubicBezTo>
                  <a:cubicBezTo>
                    <a:pt x="7437" y="9475"/>
                    <a:pt x="9332" y="6737"/>
                    <a:pt x="11416" y="4455"/>
                  </a:cubicBezTo>
                  <a:cubicBezTo>
                    <a:pt x="13500" y="2174"/>
                    <a:pt x="15774" y="348"/>
                    <a:pt x="17479" y="44"/>
                  </a:cubicBezTo>
                  <a:cubicBezTo>
                    <a:pt x="19184" y="-260"/>
                    <a:pt x="20321" y="957"/>
                    <a:pt x="20890" y="4760"/>
                  </a:cubicBezTo>
                  <a:cubicBezTo>
                    <a:pt x="21458" y="8563"/>
                    <a:pt x="21458" y="14951"/>
                    <a:pt x="21458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1946879" y="163685"/>
              <a:ext cx="151014" cy="63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85" fill="norm" stroke="1" extrusionOk="0">
                  <a:moveTo>
                    <a:pt x="0" y="2297"/>
                  </a:moveTo>
                  <a:cubicBezTo>
                    <a:pt x="0" y="1690"/>
                    <a:pt x="0" y="1083"/>
                    <a:pt x="1080" y="692"/>
                  </a:cubicBezTo>
                  <a:cubicBezTo>
                    <a:pt x="2160" y="302"/>
                    <a:pt x="4320" y="128"/>
                    <a:pt x="6300" y="42"/>
                  </a:cubicBezTo>
                  <a:cubicBezTo>
                    <a:pt x="8280" y="-45"/>
                    <a:pt x="10080" y="-45"/>
                    <a:pt x="11700" y="519"/>
                  </a:cubicBezTo>
                  <a:cubicBezTo>
                    <a:pt x="13320" y="1083"/>
                    <a:pt x="14760" y="2210"/>
                    <a:pt x="13860" y="3382"/>
                  </a:cubicBezTo>
                  <a:cubicBezTo>
                    <a:pt x="12960" y="4553"/>
                    <a:pt x="9720" y="5767"/>
                    <a:pt x="7380" y="6678"/>
                  </a:cubicBezTo>
                  <a:cubicBezTo>
                    <a:pt x="5040" y="7589"/>
                    <a:pt x="3600" y="8196"/>
                    <a:pt x="5040" y="9107"/>
                  </a:cubicBezTo>
                  <a:cubicBezTo>
                    <a:pt x="6480" y="10018"/>
                    <a:pt x="10800" y="11232"/>
                    <a:pt x="14040" y="12967"/>
                  </a:cubicBezTo>
                  <a:cubicBezTo>
                    <a:pt x="17280" y="14702"/>
                    <a:pt x="19440" y="16957"/>
                    <a:pt x="20520" y="18302"/>
                  </a:cubicBezTo>
                  <a:cubicBezTo>
                    <a:pt x="21600" y="19647"/>
                    <a:pt x="21600" y="20080"/>
                    <a:pt x="19980" y="20514"/>
                  </a:cubicBezTo>
                  <a:cubicBezTo>
                    <a:pt x="18360" y="20948"/>
                    <a:pt x="15120" y="21382"/>
                    <a:pt x="12780" y="21468"/>
                  </a:cubicBezTo>
                  <a:cubicBezTo>
                    <a:pt x="10440" y="21555"/>
                    <a:pt x="9000" y="21295"/>
                    <a:pt x="8280" y="20861"/>
                  </a:cubicBezTo>
                  <a:cubicBezTo>
                    <a:pt x="7560" y="20427"/>
                    <a:pt x="7560" y="19820"/>
                    <a:pt x="7560" y="19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2361386" y="443508"/>
              <a:ext cx="367511" cy="12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370" fill="norm" stroke="1" extrusionOk="0">
                  <a:moveTo>
                    <a:pt x="2205" y="15980"/>
                  </a:moveTo>
                  <a:cubicBezTo>
                    <a:pt x="1610" y="17276"/>
                    <a:pt x="1014" y="18572"/>
                    <a:pt x="567" y="18140"/>
                  </a:cubicBezTo>
                  <a:cubicBezTo>
                    <a:pt x="120" y="17708"/>
                    <a:pt x="-178" y="15548"/>
                    <a:pt x="120" y="12524"/>
                  </a:cubicBezTo>
                  <a:cubicBezTo>
                    <a:pt x="418" y="9500"/>
                    <a:pt x="1312" y="5612"/>
                    <a:pt x="2131" y="3020"/>
                  </a:cubicBezTo>
                  <a:cubicBezTo>
                    <a:pt x="2950" y="428"/>
                    <a:pt x="3695" y="-868"/>
                    <a:pt x="4961" y="644"/>
                  </a:cubicBezTo>
                  <a:cubicBezTo>
                    <a:pt x="6228" y="2156"/>
                    <a:pt x="8015" y="6476"/>
                    <a:pt x="9505" y="10148"/>
                  </a:cubicBezTo>
                  <a:cubicBezTo>
                    <a:pt x="10994" y="13820"/>
                    <a:pt x="12186" y="16844"/>
                    <a:pt x="13229" y="18572"/>
                  </a:cubicBezTo>
                  <a:cubicBezTo>
                    <a:pt x="14272" y="20300"/>
                    <a:pt x="15165" y="20732"/>
                    <a:pt x="15910" y="20084"/>
                  </a:cubicBezTo>
                  <a:cubicBezTo>
                    <a:pt x="16655" y="19436"/>
                    <a:pt x="17251" y="17708"/>
                    <a:pt x="18145" y="14252"/>
                  </a:cubicBezTo>
                  <a:cubicBezTo>
                    <a:pt x="19039" y="10796"/>
                    <a:pt x="20230" y="5612"/>
                    <a:pt x="21422" y="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2498891" y="254368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2498891" y="193034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2598560" y="246701"/>
              <a:ext cx="766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2613894" y="193034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2653652" y="-1"/>
              <a:ext cx="136580" cy="37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24" fill="norm" stroke="1" extrusionOk="0">
                  <a:moveTo>
                    <a:pt x="14177" y="15507"/>
                  </a:moveTo>
                  <a:cubicBezTo>
                    <a:pt x="12977" y="14919"/>
                    <a:pt x="11777" y="14331"/>
                    <a:pt x="10177" y="14111"/>
                  </a:cubicBezTo>
                  <a:cubicBezTo>
                    <a:pt x="8577" y="13890"/>
                    <a:pt x="6577" y="14037"/>
                    <a:pt x="4777" y="14845"/>
                  </a:cubicBezTo>
                  <a:cubicBezTo>
                    <a:pt x="2977" y="15653"/>
                    <a:pt x="1377" y="17123"/>
                    <a:pt x="577" y="18298"/>
                  </a:cubicBezTo>
                  <a:cubicBezTo>
                    <a:pt x="-223" y="19474"/>
                    <a:pt x="-223" y="20355"/>
                    <a:pt x="777" y="20870"/>
                  </a:cubicBezTo>
                  <a:cubicBezTo>
                    <a:pt x="1777" y="21384"/>
                    <a:pt x="3777" y="21531"/>
                    <a:pt x="6177" y="20943"/>
                  </a:cubicBezTo>
                  <a:cubicBezTo>
                    <a:pt x="8577" y="20355"/>
                    <a:pt x="11377" y="19033"/>
                    <a:pt x="13977" y="16094"/>
                  </a:cubicBezTo>
                  <a:cubicBezTo>
                    <a:pt x="16577" y="13155"/>
                    <a:pt x="18977" y="8600"/>
                    <a:pt x="20177" y="5955"/>
                  </a:cubicBezTo>
                  <a:cubicBezTo>
                    <a:pt x="21377" y="3311"/>
                    <a:pt x="21377" y="2576"/>
                    <a:pt x="21377" y="1768"/>
                  </a:cubicBezTo>
                  <a:cubicBezTo>
                    <a:pt x="21377" y="960"/>
                    <a:pt x="21377" y="78"/>
                    <a:pt x="21177" y="4"/>
                  </a:cubicBezTo>
                  <a:cubicBezTo>
                    <a:pt x="20977" y="-69"/>
                    <a:pt x="20577" y="666"/>
                    <a:pt x="19977" y="3384"/>
                  </a:cubicBezTo>
                  <a:cubicBezTo>
                    <a:pt x="19377" y="6102"/>
                    <a:pt x="18577" y="10804"/>
                    <a:pt x="18577" y="13964"/>
                  </a:cubicBezTo>
                  <a:cubicBezTo>
                    <a:pt x="18577" y="17123"/>
                    <a:pt x="19377" y="18739"/>
                    <a:pt x="20177" y="20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3288678" y="147033"/>
              <a:ext cx="317685" cy="52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30" fill="norm" stroke="1" extrusionOk="0">
                  <a:moveTo>
                    <a:pt x="3079" y="3130"/>
                  </a:moveTo>
                  <a:cubicBezTo>
                    <a:pt x="3079" y="2504"/>
                    <a:pt x="3079" y="1878"/>
                    <a:pt x="2908" y="1878"/>
                  </a:cubicBezTo>
                  <a:cubicBezTo>
                    <a:pt x="2736" y="1878"/>
                    <a:pt x="2393" y="2504"/>
                    <a:pt x="1793" y="4330"/>
                  </a:cubicBezTo>
                  <a:cubicBezTo>
                    <a:pt x="1193" y="6157"/>
                    <a:pt x="336" y="9183"/>
                    <a:pt x="79" y="12052"/>
                  </a:cubicBezTo>
                  <a:cubicBezTo>
                    <a:pt x="-178" y="14922"/>
                    <a:pt x="165" y="17635"/>
                    <a:pt x="1536" y="19304"/>
                  </a:cubicBezTo>
                  <a:cubicBezTo>
                    <a:pt x="2908" y="20974"/>
                    <a:pt x="5308" y="21600"/>
                    <a:pt x="7965" y="21391"/>
                  </a:cubicBezTo>
                  <a:cubicBezTo>
                    <a:pt x="10622" y="21183"/>
                    <a:pt x="13536" y="20139"/>
                    <a:pt x="15765" y="18261"/>
                  </a:cubicBezTo>
                  <a:cubicBezTo>
                    <a:pt x="17993" y="16383"/>
                    <a:pt x="19536" y="13670"/>
                    <a:pt x="20393" y="10696"/>
                  </a:cubicBezTo>
                  <a:cubicBezTo>
                    <a:pt x="21251" y="7722"/>
                    <a:pt x="21422" y="4487"/>
                    <a:pt x="21251" y="2557"/>
                  </a:cubicBezTo>
                  <a:cubicBezTo>
                    <a:pt x="21079" y="626"/>
                    <a:pt x="20565" y="0"/>
                    <a:pt x="20136" y="0"/>
                  </a:cubicBezTo>
                  <a:cubicBezTo>
                    <a:pt x="19708" y="0"/>
                    <a:pt x="19365" y="626"/>
                    <a:pt x="19365" y="1617"/>
                  </a:cubicBezTo>
                  <a:cubicBezTo>
                    <a:pt x="19365" y="2609"/>
                    <a:pt x="19708" y="3965"/>
                    <a:pt x="20051" y="5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3707194" y="369371"/>
              <a:ext cx="156396" cy="26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21" fill="norm" stroke="1" extrusionOk="0">
                  <a:moveTo>
                    <a:pt x="417" y="0"/>
                  </a:moveTo>
                  <a:cubicBezTo>
                    <a:pt x="417" y="6113"/>
                    <a:pt x="417" y="12226"/>
                    <a:pt x="417" y="15996"/>
                  </a:cubicBezTo>
                  <a:cubicBezTo>
                    <a:pt x="417" y="19766"/>
                    <a:pt x="417" y="21192"/>
                    <a:pt x="243" y="21396"/>
                  </a:cubicBezTo>
                  <a:cubicBezTo>
                    <a:pt x="68" y="21600"/>
                    <a:pt x="-280" y="20581"/>
                    <a:pt x="417" y="17423"/>
                  </a:cubicBezTo>
                  <a:cubicBezTo>
                    <a:pt x="1114" y="14264"/>
                    <a:pt x="2855" y="8966"/>
                    <a:pt x="5120" y="5706"/>
                  </a:cubicBezTo>
                  <a:cubicBezTo>
                    <a:pt x="7385" y="2445"/>
                    <a:pt x="10172" y="1223"/>
                    <a:pt x="12610" y="611"/>
                  </a:cubicBezTo>
                  <a:cubicBezTo>
                    <a:pt x="15049" y="0"/>
                    <a:pt x="17139" y="0"/>
                    <a:pt x="18707" y="1223"/>
                  </a:cubicBezTo>
                  <a:cubicBezTo>
                    <a:pt x="20275" y="2445"/>
                    <a:pt x="21320" y="4891"/>
                    <a:pt x="21320" y="8049"/>
                  </a:cubicBezTo>
                  <a:cubicBezTo>
                    <a:pt x="21320" y="11208"/>
                    <a:pt x="20275" y="15079"/>
                    <a:pt x="19230" y="1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3940257" y="377038"/>
              <a:ext cx="1533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3978591" y="246701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4124998" y="92057"/>
              <a:ext cx="137267" cy="507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39" fill="norm" stroke="1" extrusionOk="0">
                  <a:moveTo>
                    <a:pt x="21485" y="1351"/>
                  </a:moveTo>
                  <a:cubicBezTo>
                    <a:pt x="20285" y="919"/>
                    <a:pt x="19085" y="487"/>
                    <a:pt x="17485" y="217"/>
                  </a:cubicBezTo>
                  <a:cubicBezTo>
                    <a:pt x="15885" y="-53"/>
                    <a:pt x="13885" y="-161"/>
                    <a:pt x="10885" y="433"/>
                  </a:cubicBezTo>
                  <a:cubicBezTo>
                    <a:pt x="7885" y="1027"/>
                    <a:pt x="3885" y="2323"/>
                    <a:pt x="1885" y="4591"/>
                  </a:cubicBezTo>
                  <a:cubicBezTo>
                    <a:pt x="-115" y="6859"/>
                    <a:pt x="-115" y="10099"/>
                    <a:pt x="85" y="13069"/>
                  </a:cubicBezTo>
                  <a:cubicBezTo>
                    <a:pt x="285" y="16039"/>
                    <a:pt x="685" y="18739"/>
                    <a:pt x="1085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4055259" y="384705"/>
              <a:ext cx="22234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9029"/>
                    <a:pt x="497" y="16457"/>
                    <a:pt x="4097" y="12857"/>
                  </a:cubicBezTo>
                  <a:cubicBezTo>
                    <a:pt x="7697" y="9257"/>
                    <a:pt x="14648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4535715" y="157255"/>
              <a:ext cx="247895" cy="43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14920" y="1005"/>
                  </a:moveTo>
                  <a:cubicBezTo>
                    <a:pt x="14029" y="502"/>
                    <a:pt x="13138" y="0"/>
                    <a:pt x="12025" y="0"/>
                  </a:cubicBezTo>
                  <a:cubicBezTo>
                    <a:pt x="10911" y="0"/>
                    <a:pt x="9575" y="502"/>
                    <a:pt x="7905" y="1758"/>
                  </a:cubicBezTo>
                  <a:cubicBezTo>
                    <a:pt x="6235" y="3014"/>
                    <a:pt x="4231" y="5023"/>
                    <a:pt x="2672" y="7786"/>
                  </a:cubicBezTo>
                  <a:cubicBezTo>
                    <a:pt x="1113" y="10549"/>
                    <a:pt x="0" y="14065"/>
                    <a:pt x="0" y="16514"/>
                  </a:cubicBezTo>
                  <a:cubicBezTo>
                    <a:pt x="0" y="18963"/>
                    <a:pt x="1113" y="20344"/>
                    <a:pt x="4231" y="20972"/>
                  </a:cubicBezTo>
                  <a:cubicBezTo>
                    <a:pt x="7348" y="21600"/>
                    <a:pt x="12470" y="21474"/>
                    <a:pt x="15699" y="21035"/>
                  </a:cubicBezTo>
                  <a:cubicBezTo>
                    <a:pt x="18928" y="20595"/>
                    <a:pt x="20264" y="19842"/>
                    <a:pt x="21600" y="19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4738485" y="356866"/>
              <a:ext cx="229129" cy="16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0719" fill="norm" stroke="1" extrusionOk="0">
                  <a:moveTo>
                    <a:pt x="11438" y="6511"/>
                  </a:moveTo>
                  <a:cubicBezTo>
                    <a:pt x="11198" y="4874"/>
                    <a:pt x="10958" y="3238"/>
                    <a:pt x="10358" y="1929"/>
                  </a:cubicBezTo>
                  <a:cubicBezTo>
                    <a:pt x="9758" y="620"/>
                    <a:pt x="8798" y="-362"/>
                    <a:pt x="7238" y="129"/>
                  </a:cubicBezTo>
                  <a:cubicBezTo>
                    <a:pt x="5678" y="620"/>
                    <a:pt x="3518" y="2583"/>
                    <a:pt x="2198" y="5202"/>
                  </a:cubicBezTo>
                  <a:cubicBezTo>
                    <a:pt x="878" y="7820"/>
                    <a:pt x="398" y="11093"/>
                    <a:pt x="158" y="13547"/>
                  </a:cubicBezTo>
                  <a:cubicBezTo>
                    <a:pt x="-82" y="16002"/>
                    <a:pt x="-82" y="17638"/>
                    <a:pt x="398" y="18947"/>
                  </a:cubicBezTo>
                  <a:cubicBezTo>
                    <a:pt x="878" y="20256"/>
                    <a:pt x="1838" y="21238"/>
                    <a:pt x="3158" y="20420"/>
                  </a:cubicBezTo>
                  <a:cubicBezTo>
                    <a:pt x="4478" y="19602"/>
                    <a:pt x="6158" y="16983"/>
                    <a:pt x="7718" y="14365"/>
                  </a:cubicBezTo>
                  <a:cubicBezTo>
                    <a:pt x="9278" y="11747"/>
                    <a:pt x="10718" y="9129"/>
                    <a:pt x="11918" y="8474"/>
                  </a:cubicBezTo>
                  <a:cubicBezTo>
                    <a:pt x="13118" y="7820"/>
                    <a:pt x="14078" y="9129"/>
                    <a:pt x="15638" y="11256"/>
                  </a:cubicBezTo>
                  <a:cubicBezTo>
                    <a:pt x="17198" y="13383"/>
                    <a:pt x="19358" y="16329"/>
                    <a:pt x="21518" y="19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5090283" y="561042"/>
              <a:ext cx="30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5458291" y="223701"/>
              <a:ext cx="165823" cy="31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53" fill="norm" stroke="1" extrusionOk="0">
                  <a:moveTo>
                    <a:pt x="5891" y="0"/>
                  </a:moveTo>
                  <a:cubicBezTo>
                    <a:pt x="4909" y="3771"/>
                    <a:pt x="3927" y="7543"/>
                    <a:pt x="3109" y="10714"/>
                  </a:cubicBezTo>
                  <a:cubicBezTo>
                    <a:pt x="2291" y="13886"/>
                    <a:pt x="1636" y="16457"/>
                    <a:pt x="1145" y="18171"/>
                  </a:cubicBezTo>
                  <a:cubicBezTo>
                    <a:pt x="655" y="19886"/>
                    <a:pt x="327" y="20743"/>
                    <a:pt x="164" y="20743"/>
                  </a:cubicBezTo>
                  <a:cubicBezTo>
                    <a:pt x="0" y="20743"/>
                    <a:pt x="0" y="19886"/>
                    <a:pt x="818" y="18171"/>
                  </a:cubicBezTo>
                  <a:cubicBezTo>
                    <a:pt x="1636" y="16457"/>
                    <a:pt x="3273" y="13886"/>
                    <a:pt x="4582" y="12171"/>
                  </a:cubicBezTo>
                  <a:cubicBezTo>
                    <a:pt x="5891" y="10457"/>
                    <a:pt x="6873" y="9600"/>
                    <a:pt x="8345" y="9171"/>
                  </a:cubicBezTo>
                  <a:cubicBezTo>
                    <a:pt x="9818" y="8743"/>
                    <a:pt x="11782" y="8743"/>
                    <a:pt x="14073" y="9686"/>
                  </a:cubicBezTo>
                  <a:cubicBezTo>
                    <a:pt x="16364" y="10629"/>
                    <a:pt x="18982" y="12514"/>
                    <a:pt x="20291" y="13971"/>
                  </a:cubicBezTo>
                  <a:cubicBezTo>
                    <a:pt x="21600" y="15429"/>
                    <a:pt x="21600" y="16457"/>
                    <a:pt x="19964" y="17657"/>
                  </a:cubicBezTo>
                  <a:cubicBezTo>
                    <a:pt x="18327" y="18857"/>
                    <a:pt x="15055" y="20229"/>
                    <a:pt x="12273" y="20914"/>
                  </a:cubicBezTo>
                  <a:cubicBezTo>
                    <a:pt x="9491" y="21600"/>
                    <a:pt x="7200" y="21600"/>
                    <a:pt x="5236" y="20057"/>
                  </a:cubicBezTo>
                  <a:cubicBezTo>
                    <a:pt x="3273" y="18514"/>
                    <a:pt x="1636" y="15429"/>
                    <a:pt x="0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5672962" y="139366"/>
              <a:ext cx="6810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1600" fill="norm" stroke="1" extrusionOk="0">
                  <a:moveTo>
                    <a:pt x="0" y="0"/>
                  </a:moveTo>
                  <a:cubicBezTo>
                    <a:pt x="3857" y="0"/>
                    <a:pt x="7714" y="0"/>
                    <a:pt x="10800" y="383"/>
                  </a:cubicBezTo>
                  <a:cubicBezTo>
                    <a:pt x="13886" y="766"/>
                    <a:pt x="16200" y="1532"/>
                    <a:pt x="18129" y="3753"/>
                  </a:cubicBezTo>
                  <a:cubicBezTo>
                    <a:pt x="20057" y="5974"/>
                    <a:pt x="21600" y="9651"/>
                    <a:pt x="19671" y="12868"/>
                  </a:cubicBezTo>
                  <a:cubicBezTo>
                    <a:pt x="17743" y="16085"/>
                    <a:pt x="12343" y="18843"/>
                    <a:pt x="69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5872301" y="476707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7183330" y="180952"/>
              <a:ext cx="345009" cy="449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21445"/>
                  </a:moveTo>
                  <a:cubicBezTo>
                    <a:pt x="320" y="18150"/>
                    <a:pt x="640" y="14855"/>
                    <a:pt x="1200" y="11682"/>
                  </a:cubicBezTo>
                  <a:cubicBezTo>
                    <a:pt x="1760" y="8509"/>
                    <a:pt x="2560" y="5459"/>
                    <a:pt x="3360" y="3384"/>
                  </a:cubicBezTo>
                  <a:cubicBezTo>
                    <a:pt x="4160" y="1309"/>
                    <a:pt x="4960" y="211"/>
                    <a:pt x="5360" y="28"/>
                  </a:cubicBezTo>
                  <a:cubicBezTo>
                    <a:pt x="5760" y="-155"/>
                    <a:pt x="5760" y="577"/>
                    <a:pt x="5760" y="1920"/>
                  </a:cubicBezTo>
                  <a:cubicBezTo>
                    <a:pt x="5760" y="3262"/>
                    <a:pt x="5760" y="5214"/>
                    <a:pt x="6000" y="6435"/>
                  </a:cubicBezTo>
                  <a:cubicBezTo>
                    <a:pt x="6240" y="7655"/>
                    <a:pt x="6720" y="8143"/>
                    <a:pt x="7440" y="8448"/>
                  </a:cubicBezTo>
                  <a:cubicBezTo>
                    <a:pt x="8160" y="8753"/>
                    <a:pt x="9120" y="8876"/>
                    <a:pt x="10720" y="8143"/>
                  </a:cubicBezTo>
                  <a:cubicBezTo>
                    <a:pt x="12320" y="7411"/>
                    <a:pt x="14560" y="5825"/>
                    <a:pt x="15920" y="4787"/>
                  </a:cubicBezTo>
                  <a:cubicBezTo>
                    <a:pt x="17280" y="3750"/>
                    <a:pt x="17760" y="3262"/>
                    <a:pt x="18400" y="2469"/>
                  </a:cubicBezTo>
                  <a:cubicBezTo>
                    <a:pt x="19040" y="1676"/>
                    <a:pt x="19840" y="577"/>
                    <a:pt x="20240" y="394"/>
                  </a:cubicBezTo>
                  <a:cubicBezTo>
                    <a:pt x="20640" y="211"/>
                    <a:pt x="20640" y="943"/>
                    <a:pt x="20400" y="2652"/>
                  </a:cubicBezTo>
                  <a:cubicBezTo>
                    <a:pt x="20160" y="4360"/>
                    <a:pt x="19680" y="7045"/>
                    <a:pt x="19440" y="9120"/>
                  </a:cubicBezTo>
                  <a:cubicBezTo>
                    <a:pt x="19200" y="11194"/>
                    <a:pt x="19200" y="12659"/>
                    <a:pt x="19200" y="14001"/>
                  </a:cubicBezTo>
                  <a:cubicBezTo>
                    <a:pt x="19200" y="15343"/>
                    <a:pt x="19200" y="16564"/>
                    <a:pt x="19600" y="16930"/>
                  </a:cubicBezTo>
                  <a:cubicBezTo>
                    <a:pt x="20000" y="17296"/>
                    <a:pt x="20800" y="16808"/>
                    <a:pt x="21600" y="16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7628007" y="338704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7651007" y="469040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8093275" y="306401"/>
              <a:ext cx="201748" cy="17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722" fill="norm" stroke="1" extrusionOk="0">
                  <a:moveTo>
                    <a:pt x="1875" y="4692"/>
                  </a:moveTo>
                  <a:cubicBezTo>
                    <a:pt x="1875" y="7992"/>
                    <a:pt x="1875" y="11292"/>
                    <a:pt x="1605" y="14292"/>
                  </a:cubicBezTo>
                  <a:cubicBezTo>
                    <a:pt x="1335" y="17292"/>
                    <a:pt x="795" y="19992"/>
                    <a:pt x="390" y="20592"/>
                  </a:cubicBezTo>
                  <a:cubicBezTo>
                    <a:pt x="-15" y="21192"/>
                    <a:pt x="-285" y="19692"/>
                    <a:pt x="525" y="16542"/>
                  </a:cubicBezTo>
                  <a:cubicBezTo>
                    <a:pt x="1335" y="13392"/>
                    <a:pt x="3225" y="8592"/>
                    <a:pt x="4710" y="5742"/>
                  </a:cubicBezTo>
                  <a:cubicBezTo>
                    <a:pt x="6195" y="2892"/>
                    <a:pt x="7275" y="1992"/>
                    <a:pt x="8490" y="1542"/>
                  </a:cubicBezTo>
                  <a:cubicBezTo>
                    <a:pt x="9705" y="1092"/>
                    <a:pt x="11055" y="1092"/>
                    <a:pt x="11865" y="2142"/>
                  </a:cubicBezTo>
                  <a:cubicBezTo>
                    <a:pt x="12675" y="3192"/>
                    <a:pt x="12945" y="5292"/>
                    <a:pt x="12675" y="6942"/>
                  </a:cubicBezTo>
                  <a:cubicBezTo>
                    <a:pt x="12405" y="8592"/>
                    <a:pt x="11595" y="9792"/>
                    <a:pt x="11190" y="9642"/>
                  </a:cubicBezTo>
                  <a:cubicBezTo>
                    <a:pt x="10785" y="9492"/>
                    <a:pt x="10785" y="7992"/>
                    <a:pt x="11865" y="6192"/>
                  </a:cubicBezTo>
                  <a:cubicBezTo>
                    <a:pt x="12945" y="4392"/>
                    <a:pt x="15105" y="2292"/>
                    <a:pt x="16860" y="1092"/>
                  </a:cubicBezTo>
                  <a:cubicBezTo>
                    <a:pt x="18615" y="-108"/>
                    <a:pt x="19965" y="-408"/>
                    <a:pt x="20640" y="642"/>
                  </a:cubicBezTo>
                  <a:cubicBezTo>
                    <a:pt x="21315" y="1692"/>
                    <a:pt x="21315" y="4092"/>
                    <a:pt x="21315" y="6192"/>
                  </a:cubicBezTo>
                  <a:cubicBezTo>
                    <a:pt x="21315" y="8292"/>
                    <a:pt x="21315" y="10092"/>
                    <a:pt x="21315" y="11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8342123" y="301507"/>
              <a:ext cx="106236" cy="8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586" fill="norm" stroke="1" extrusionOk="0">
                  <a:moveTo>
                    <a:pt x="16749" y="5600"/>
                  </a:moveTo>
                  <a:cubicBezTo>
                    <a:pt x="15207" y="2982"/>
                    <a:pt x="13664" y="364"/>
                    <a:pt x="11607" y="36"/>
                  </a:cubicBezTo>
                  <a:cubicBezTo>
                    <a:pt x="9549" y="-291"/>
                    <a:pt x="6978" y="1673"/>
                    <a:pt x="4921" y="3964"/>
                  </a:cubicBezTo>
                  <a:cubicBezTo>
                    <a:pt x="2864" y="6254"/>
                    <a:pt x="1321" y="8873"/>
                    <a:pt x="549" y="12145"/>
                  </a:cubicBezTo>
                  <a:cubicBezTo>
                    <a:pt x="-222" y="15418"/>
                    <a:pt x="-222" y="19345"/>
                    <a:pt x="807" y="20327"/>
                  </a:cubicBezTo>
                  <a:cubicBezTo>
                    <a:pt x="1835" y="21309"/>
                    <a:pt x="3892" y="19345"/>
                    <a:pt x="5692" y="17054"/>
                  </a:cubicBezTo>
                  <a:cubicBezTo>
                    <a:pt x="7492" y="14764"/>
                    <a:pt x="9035" y="12145"/>
                    <a:pt x="10835" y="9854"/>
                  </a:cubicBezTo>
                  <a:cubicBezTo>
                    <a:pt x="12635" y="7564"/>
                    <a:pt x="14692" y="5600"/>
                    <a:pt x="16492" y="6909"/>
                  </a:cubicBezTo>
                  <a:cubicBezTo>
                    <a:pt x="18292" y="8218"/>
                    <a:pt x="19835" y="12800"/>
                    <a:pt x="21378" y="17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8486693" y="300369"/>
              <a:ext cx="92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8471359" y="283419"/>
              <a:ext cx="138004" cy="13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21600" y="244"/>
                  </a:moveTo>
                  <a:cubicBezTo>
                    <a:pt x="19200" y="-141"/>
                    <a:pt x="16800" y="-527"/>
                    <a:pt x="13200" y="2944"/>
                  </a:cubicBezTo>
                  <a:cubicBezTo>
                    <a:pt x="9600" y="6416"/>
                    <a:pt x="4800" y="13744"/>
                    <a:pt x="0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8711880" y="145521"/>
              <a:ext cx="127489" cy="28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331" fill="norm" stroke="1" extrusionOk="0">
                  <a:moveTo>
                    <a:pt x="21128" y="1834"/>
                  </a:moveTo>
                  <a:cubicBezTo>
                    <a:pt x="19434" y="1260"/>
                    <a:pt x="17740" y="687"/>
                    <a:pt x="15834" y="304"/>
                  </a:cubicBezTo>
                  <a:cubicBezTo>
                    <a:pt x="13928" y="-78"/>
                    <a:pt x="11810" y="-269"/>
                    <a:pt x="9904" y="782"/>
                  </a:cubicBezTo>
                  <a:cubicBezTo>
                    <a:pt x="7999" y="1834"/>
                    <a:pt x="6304" y="4127"/>
                    <a:pt x="6304" y="5561"/>
                  </a:cubicBezTo>
                  <a:cubicBezTo>
                    <a:pt x="6304" y="6995"/>
                    <a:pt x="7999" y="7568"/>
                    <a:pt x="9481" y="8237"/>
                  </a:cubicBezTo>
                  <a:cubicBezTo>
                    <a:pt x="10963" y="8906"/>
                    <a:pt x="12234" y="9671"/>
                    <a:pt x="12234" y="10435"/>
                  </a:cubicBezTo>
                  <a:cubicBezTo>
                    <a:pt x="12234" y="11200"/>
                    <a:pt x="10963" y="11965"/>
                    <a:pt x="8634" y="12920"/>
                  </a:cubicBezTo>
                  <a:cubicBezTo>
                    <a:pt x="6304" y="13876"/>
                    <a:pt x="2916" y="15023"/>
                    <a:pt x="1222" y="16074"/>
                  </a:cubicBezTo>
                  <a:cubicBezTo>
                    <a:pt x="-472" y="17126"/>
                    <a:pt x="-472" y="18081"/>
                    <a:pt x="1646" y="18942"/>
                  </a:cubicBezTo>
                  <a:cubicBezTo>
                    <a:pt x="3763" y="19802"/>
                    <a:pt x="7999" y="20566"/>
                    <a:pt x="12234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8900702" y="231368"/>
              <a:ext cx="13800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8939036" y="177700"/>
              <a:ext cx="13800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161"/>
                    <a:pt x="12000" y="6322"/>
                    <a:pt x="8400" y="9922"/>
                  </a:cubicBezTo>
                  <a:cubicBezTo>
                    <a:pt x="4800" y="13522"/>
                    <a:pt x="2400" y="175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9084706" y="346370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9230376" y="377038"/>
              <a:ext cx="29900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62" y="21600"/>
                    <a:pt x="8123" y="21600"/>
                    <a:pt x="11723" y="18000"/>
                  </a:cubicBezTo>
                  <a:cubicBezTo>
                    <a:pt x="15323" y="14400"/>
                    <a:pt x="18462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9690386" y="177700"/>
              <a:ext cx="9967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92" y="3892"/>
                    <a:pt x="12185" y="7784"/>
                    <a:pt x="15785" y="11384"/>
                  </a:cubicBezTo>
                  <a:cubicBezTo>
                    <a:pt x="19385" y="14984"/>
                    <a:pt x="20492" y="182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9710831" y="170033"/>
              <a:ext cx="16356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21268" y="0"/>
                  </a:moveTo>
                  <a:cubicBezTo>
                    <a:pt x="19606" y="0"/>
                    <a:pt x="17945" y="0"/>
                    <a:pt x="15453" y="1405"/>
                  </a:cubicBezTo>
                  <a:cubicBezTo>
                    <a:pt x="12960" y="2810"/>
                    <a:pt x="9637" y="5620"/>
                    <a:pt x="6813" y="8780"/>
                  </a:cubicBezTo>
                  <a:cubicBezTo>
                    <a:pt x="3988" y="11941"/>
                    <a:pt x="1662" y="15454"/>
                    <a:pt x="665" y="17649"/>
                  </a:cubicBezTo>
                  <a:cubicBezTo>
                    <a:pt x="-332" y="19844"/>
                    <a:pt x="0" y="20722"/>
                    <a:pt x="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9862571" y="359639"/>
              <a:ext cx="111490" cy="12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085" fill="norm" stroke="1" extrusionOk="0">
                  <a:moveTo>
                    <a:pt x="6689" y="4237"/>
                  </a:moveTo>
                  <a:cubicBezTo>
                    <a:pt x="4725" y="8125"/>
                    <a:pt x="2761" y="12013"/>
                    <a:pt x="1534" y="15253"/>
                  </a:cubicBezTo>
                  <a:cubicBezTo>
                    <a:pt x="307" y="18493"/>
                    <a:pt x="-184" y="21085"/>
                    <a:pt x="61" y="20869"/>
                  </a:cubicBezTo>
                  <a:cubicBezTo>
                    <a:pt x="307" y="20653"/>
                    <a:pt x="1289" y="17629"/>
                    <a:pt x="2516" y="14821"/>
                  </a:cubicBezTo>
                  <a:cubicBezTo>
                    <a:pt x="3743" y="12013"/>
                    <a:pt x="5216" y="9421"/>
                    <a:pt x="6934" y="6613"/>
                  </a:cubicBezTo>
                  <a:cubicBezTo>
                    <a:pt x="8652" y="3805"/>
                    <a:pt x="10616" y="781"/>
                    <a:pt x="12334" y="133"/>
                  </a:cubicBezTo>
                  <a:cubicBezTo>
                    <a:pt x="14052" y="-515"/>
                    <a:pt x="15525" y="1213"/>
                    <a:pt x="16998" y="5101"/>
                  </a:cubicBezTo>
                  <a:cubicBezTo>
                    <a:pt x="18470" y="8989"/>
                    <a:pt x="19943" y="15037"/>
                    <a:pt x="21416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10050728" y="101032"/>
              <a:ext cx="90800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7200" y="0"/>
                  </a:moveTo>
                  <a:cubicBezTo>
                    <a:pt x="10200" y="112"/>
                    <a:pt x="13200" y="225"/>
                    <a:pt x="15900" y="900"/>
                  </a:cubicBezTo>
                  <a:cubicBezTo>
                    <a:pt x="18600" y="1575"/>
                    <a:pt x="21000" y="2812"/>
                    <a:pt x="20700" y="3937"/>
                  </a:cubicBezTo>
                  <a:cubicBezTo>
                    <a:pt x="20400" y="5062"/>
                    <a:pt x="17400" y="6075"/>
                    <a:pt x="15000" y="6806"/>
                  </a:cubicBezTo>
                  <a:cubicBezTo>
                    <a:pt x="12600" y="7537"/>
                    <a:pt x="10800" y="7987"/>
                    <a:pt x="10500" y="8494"/>
                  </a:cubicBezTo>
                  <a:cubicBezTo>
                    <a:pt x="10200" y="9000"/>
                    <a:pt x="11400" y="9562"/>
                    <a:pt x="14100" y="10744"/>
                  </a:cubicBezTo>
                  <a:cubicBezTo>
                    <a:pt x="16800" y="11925"/>
                    <a:pt x="21000" y="13725"/>
                    <a:pt x="21300" y="15469"/>
                  </a:cubicBezTo>
                  <a:cubicBezTo>
                    <a:pt x="21600" y="17212"/>
                    <a:pt x="18000" y="18900"/>
                    <a:pt x="13800" y="19912"/>
                  </a:cubicBezTo>
                  <a:cubicBezTo>
                    <a:pt x="9600" y="20925"/>
                    <a:pt x="4800" y="212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24102" y="1312073"/>
              <a:ext cx="259073" cy="35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056" fill="norm" stroke="1" extrusionOk="0">
                  <a:moveTo>
                    <a:pt x="10667" y="4583"/>
                  </a:moveTo>
                  <a:cubicBezTo>
                    <a:pt x="10455" y="3518"/>
                    <a:pt x="10243" y="2453"/>
                    <a:pt x="9502" y="2225"/>
                  </a:cubicBezTo>
                  <a:cubicBezTo>
                    <a:pt x="8761" y="1997"/>
                    <a:pt x="7491" y="2605"/>
                    <a:pt x="5796" y="4583"/>
                  </a:cubicBezTo>
                  <a:cubicBezTo>
                    <a:pt x="4102" y="6560"/>
                    <a:pt x="1985" y="9907"/>
                    <a:pt x="926" y="12569"/>
                  </a:cubicBezTo>
                  <a:cubicBezTo>
                    <a:pt x="-133" y="15230"/>
                    <a:pt x="-133" y="17208"/>
                    <a:pt x="185" y="18501"/>
                  </a:cubicBezTo>
                  <a:cubicBezTo>
                    <a:pt x="502" y="19794"/>
                    <a:pt x="1138" y="20402"/>
                    <a:pt x="2408" y="20783"/>
                  </a:cubicBezTo>
                  <a:cubicBezTo>
                    <a:pt x="3679" y="21163"/>
                    <a:pt x="5585" y="21315"/>
                    <a:pt x="8126" y="20098"/>
                  </a:cubicBezTo>
                  <a:cubicBezTo>
                    <a:pt x="10667" y="18881"/>
                    <a:pt x="13843" y="16295"/>
                    <a:pt x="15961" y="13709"/>
                  </a:cubicBezTo>
                  <a:cubicBezTo>
                    <a:pt x="18079" y="11123"/>
                    <a:pt x="19138" y="8538"/>
                    <a:pt x="19138" y="6256"/>
                  </a:cubicBezTo>
                  <a:cubicBezTo>
                    <a:pt x="19138" y="3974"/>
                    <a:pt x="18079" y="1997"/>
                    <a:pt x="16385" y="932"/>
                  </a:cubicBezTo>
                  <a:cubicBezTo>
                    <a:pt x="14691" y="-133"/>
                    <a:pt x="12361" y="-285"/>
                    <a:pt x="10349" y="476"/>
                  </a:cubicBezTo>
                  <a:cubicBezTo>
                    <a:pt x="8338" y="1236"/>
                    <a:pt x="6643" y="2909"/>
                    <a:pt x="6220" y="5115"/>
                  </a:cubicBezTo>
                  <a:cubicBezTo>
                    <a:pt x="5796" y="7321"/>
                    <a:pt x="6643" y="10059"/>
                    <a:pt x="9396" y="12797"/>
                  </a:cubicBezTo>
                  <a:cubicBezTo>
                    <a:pt x="12149" y="15535"/>
                    <a:pt x="16808" y="18273"/>
                    <a:pt x="21467" y="21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313842" y="1304725"/>
              <a:ext cx="9735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8" h="21600" fill="norm" stroke="1" extrusionOk="0">
                  <a:moveTo>
                    <a:pt x="3161" y="0"/>
                  </a:moveTo>
                  <a:cubicBezTo>
                    <a:pt x="7902" y="771"/>
                    <a:pt x="12644" y="1543"/>
                    <a:pt x="16068" y="3793"/>
                  </a:cubicBezTo>
                  <a:cubicBezTo>
                    <a:pt x="19493" y="6043"/>
                    <a:pt x="21600" y="9771"/>
                    <a:pt x="18702" y="12986"/>
                  </a:cubicBezTo>
                  <a:cubicBezTo>
                    <a:pt x="15805" y="16200"/>
                    <a:pt x="7902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827520" y="1389061"/>
              <a:ext cx="69003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295"/>
                    <a:pt x="12000" y="8589"/>
                    <a:pt x="8400" y="12189"/>
                  </a:cubicBezTo>
                  <a:cubicBezTo>
                    <a:pt x="4800" y="15789"/>
                    <a:pt x="2400" y="186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881188" y="1356107"/>
              <a:ext cx="207006" cy="10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21057"/>
                  </a:moveTo>
                  <a:cubicBezTo>
                    <a:pt x="0" y="18112"/>
                    <a:pt x="0" y="15166"/>
                    <a:pt x="2933" y="11484"/>
                  </a:cubicBezTo>
                  <a:cubicBezTo>
                    <a:pt x="5867" y="7802"/>
                    <a:pt x="11733" y="3384"/>
                    <a:pt x="15333" y="1421"/>
                  </a:cubicBezTo>
                  <a:cubicBezTo>
                    <a:pt x="18933" y="-543"/>
                    <a:pt x="20267" y="-52"/>
                    <a:pt x="21600" y="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842854" y="1619066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1088193" y="1688067"/>
              <a:ext cx="30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1103526" y="1573065"/>
              <a:ext cx="30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062"/>
                    <a:pt x="0" y="10523"/>
                    <a:pt x="3600" y="6923"/>
                  </a:cubicBezTo>
                  <a:cubicBezTo>
                    <a:pt x="7200" y="3323"/>
                    <a:pt x="14400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1204072" y="1634399"/>
              <a:ext cx="137127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4663" y="0"/>
                  </a:moveTo>
                  <a:cubicBezTo>
                    <a:pt x="3863" y="5322"/>
                    <a:pt x="3063" y="10643"/>
                    <a:pt x="2263" y="14243"/>
                  </a:cubicBezTo>
                  <a:cubicBezTo>
                    <a:pt x="1463" y="17843"/>
                    <a:pt x="663" y="19722"/>
                    <a:pt x="263" y="19722"/>
                  </a:cubicBezTo>
                  <a:cubicBezTo>
                    <a:pt x="-137" y="19722"/>
                    <a:pt x="-137" y="17843"/>
                    <a:pt x="663" y="15183"/>
                  </a:cubicBezTo>
                  <a:cubicBezTo>
                    <a:pt x="1463" y="12522"/>
                    <a:pt x="3063" y="9078"/>
                    <a:pt x="4463" y="6574"/>
                  </a:cubicBezTo>
                  <a:cubicBezTo>
                    <a:pt x="5863" y="4070"/>
                    <a:pt x="7063" y="2504"/>
                    <a:pt x="8663" y="1878"/>
                  </a:cubicBezTo>
                  <a:cubicBezTo>
                    <a:pt x="10263" y="1252"/>
                    <a:pt x="12263" y="1565"/>
                    <a:pt x="14463" y="5009"/>
                  </a:cubicBezTo>
                  <a:cubicBezTo>
                    <a:pt x="16663" y="8452"/>
                    <a:pt x="19063" y="15026"/>
                    <a:pt x="214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1411674" y="1350417"/>
              <a:ext cx="174864" cy="47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45" fill="norm" stroke="1" extrusionOk="0">
                  <a:moveTo>
                    <a:pt x="12028" y="14646"/>
                  </a:moveTo>
                  <a:cubicBezTo>
                    <a:pt x="12341" y="13833"/>
                    <a:pt x="12654" y="13021"/>
                    <a:pt x="11871" y="12672"/>
                  </a:cubicBezTo>
                  <a:cubicBezTo>
                    <a:pt x="11089" y="12324"/>
                    <a:pt x="9210" y="12440"/>
                    <a:pt x="7019" y="13427"/>
                  </a:cubicBezTo>
                  <a:cubicBezTo>
                    <a:pt x="4828" y="14414"/>
                    <a:pt x="2323" y="16272"/>
                    <a:pt x="1071" y="17608"/>
                  </a:cubicBezTo>
                  <a:cubicBezTo>
                    <a:pt x="-181" y="18943"/>
                    <a:pt x="-181" y="19756"/>
                    <a:pt x="289" y="20395"/>
                  </a:cubicBezTo>
                  <a:cubicBezTo>
                    <a:pt x="758" y="21033"/>
                    <a:pt x="1697" y="21498"/>
                    <a:pt x="3576" y="21440"/>
                  </a:cubicBezTo>
                  <a:cubicBezTo>
                    <a:pt x="5454" y="21382"/>
                    <a:pt x="8271" y="20801"/>
                    <a:pt x="10776" y="18885"/>
                  </a:cubicBezTo>
                  <a:cubicBezTo>
                    <a:pt x="13280" y="16969"/>
                    <a:pt x="15471" y="13717"/>
                    <a:pt x="16880" y="10640"/>
                  </a:cubicBezTo>
                  <a:cubicBezTo>
                    <a:pt x="18289" y="7563"/>
                    <a:pt x="18915" y="4659"/>
                    <a:pt x="19228" y="2801"/>
                  </a:cubicBezTo>
                  <a:cubicBezTo>
                    <a:pt x="19541" y="943"/>
                    <a:pt x="19541" y="130"/>
                    <a:pt x="19541" y="14"/>
                  </a:cubicBezTo>
                  <a:cubicBezTo>
                    <a:pt x="19541" y="-102"/>
                    <a:pt x="19541" y="479"/>
                    <a:pt x="18915" y="2569"/>
                  </a:cubicBezTo>
                  <a:cubicBezTo>
                    <a:pt x="18289" y="4659"/>
                    <a:pt x="17036" y="8259"/>
                    <a:pt x="17349" y="11569"/>
                  </a:cubicBezTo>
                  <a:cubicBezTo>
                    <a:pt x="17662" y="14879"/>
                    <a:pt x="19541" y="17898"/>
                    <a:pt x="21419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2440464" y="1610754"/>
              <a:ext cx="319101" cy="20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03" fill="norm" stroke="1" extrusionOk="0">
                  <a:moveTo>
                    <a:pt x="11119" y="6388"/>
                  </a:moveTo>
                  <a:cubicBezTo>
                    <a:pt x="10776" y="4544"/>
                    <a:pt x="10434" y="2701"/>
                    <a:pt x="9834" y="1515"/>
                  </a:cubicBezTo>
                  <a:cubicBezTo>
                    <a:pt x="9234" y="330"/>
                    <a:pt x="8376" y="-197"/>
                    <a:pt x="7091" y="66"/>
                  </a:cubicBezTo>
                  <a:cubicBezTo>
                    <a:pt x="5805" y="330"/>
                    <a:pt x="4091" y="1383"/>
                    <a:pt x="2719" y="4544"/>
                  </a:cubicBezTo>
                  <a:cubicBezTo>
                    <a:pt x="1348" y="7705"/>
                    <a:pt x="319" y="12974"/>
                    <a:pt x="62" y="16135"/>
                  </a:cubicBezTo>
                  <a:cubicBezTo>
                    <a:pt x="-195" y="19296"/>
                    <a:pt x="319" y="20349"/>
                    <a:pt x="2119" y="19559"/>
                  </a:cubicBezTo>
                  <a:cubicBezTo>
                    <a:pt x="3919" y="18769"/>
                    <a:pt x="7005" y="16135"/>
                    <a:pt x="8891" y="14027"/>
                  </a:cubicBezTo>
                  <a:cubicBezTo>
                    <a:pt x="10776" y="11920"/>
                    <a:pt x="11462" y="10340"/>
                    <a:pt x="12148" y="8891"/>
                  </a:cubicBezTo>
                  <a:cubicBezTo>
                    <a:pt x="12834" y="7442"/>
                    <a:pt x="13519" y="6125"/>
                    <a:pt x="14119" y="6388"/>
                  </a:cubicBezTo>
                  <a:cubicBezTo>
                    <a:pt x="14719" y="6652"/>
                    <a:pt x="15234" y="8496"/>
                    <a:pt x="16434" y="11262"/>
                  </a:cubicBezTo>
                  <a:cubicBezTo>
                    <a:pt x="17634" y="14027"/>
                    <a:pt x="19519" y="17715"/>
                    <a:pt x="21405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3440731" y="1523040"/>
              <a:ext cx="162186" cy="27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09" fill="norm" stroke="1" extrusionOk="0">
                  <a:moveTo>
                    <a:pt x="12117" y="3285"/>
                  </a:moveTo>
                  <a:cubicBezTo>
                    <a:pt x="12117" y="1898"/>
                    <a:pt x="12117" y="511"/>
                    <a:pt x="11286" y="114"/>
                  </a:cubicBezTo>
                  <a:cubicBezTo>
                    <a:pt x="10455" y="-282"/>
                    <a:pt x="8794" y="312"/>
                    <a:pt x="6800" y="2591"/>
                  </a:cubicBezTo>
                  <a:cubicBezTo>
                    <a:pt x="4806" y="4870"/>
                    <a:pt x="2480" y="8834"/>
                    <a:pt x="1151" y="11905"/>
                  </a:cubicBezTo>
                  <a:cubicBezTo>
                    <a:pt x="-179" y="14977"/>
                    <a:pt x="-511" y="17157"/>
                    <a:pt x="984" y="18742"/>
                  </a:cubicBezTo>
                  <a:cubicBezTo>
                    <a:pt x="2480" y="20327"/>
                    <a:pt x="5803" y="21318"/>
                    <a:pt x="9458" y="20922"/>
                  </a:cubicBezTo>
                  <a:cubicBezTo>
                    <a:pt x="13114" y="20525"/>
                    <a:pt x="17101" y="18742"/>
                    <a:pt x="21089" y="16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3634011" y="1557731"/>
              <a:ext cx="151161" cy="22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037" fill="norm" stroke="1" extrusionOk="0">
                  <a:moveTo>
                    <a:pt x="14574" y="0"/>
                  </a:moveTo>
                  <a:cubicBezTo>
                    <a:pt x="12832" y="0"/>
                    <a:pt x="11090" y="0"/>
                    <a:pt x="8303" y="2427"/>
                  </a:cubicBezTo>
                  <a:cubicBezTo>
                    <a:pt x="5516" y="4854"/>
                    <a:pt x="1684" y="9708"/>
                    <a:pt x="464" y="13227"/>
                  </a:cubicBezTo>
                  <a:cubicBezTo>
                    <a:pt x="-755" y="16746"/>
                    <a:pt x="639" y="18930"/>
                    <a:pt x="2206" y="20144"/>
                  </a:cubicBezTo>
                  <a:cubicBezTo>
                    <a:pt x="3774" y="21357"/>
                    <a:pt x="5516" y="21600"/>
                    <a:pt x="8651" y="19173"/>
                  </a:cubicBezTo>
                  <a:cubicBezTo>
                    <a:pt x="11787" y="16746"/>
                    <a:pt x="16316" y="11649"/>
                    <a:pt x="18580" y="8494"/>
                  </a:cubicBezTo>
                  <a:cubicBezTo>
                    <a:pt x="20845" y="5339"/>
                    <a:pt x="20845" y="4126"/>
                    <a:pt x="20322" y="3034"/>
                  </a:cubicBezTo>
                  <a:cubicBezTo>
                    <a:pt x="19800" y="1942"/>
                    <a:pt x="18755" y="971"/>
                    <a:pt x="17013" y="849"/>
                  </a:cubicBezTo>
                  <a:cubicBezTo>
                    <a:pt x="15271" y="728"/>
                    <a:pt x="12832" y="1456"/>
                    <a:pt x="10393" y="2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3864989" y="1504063"/>
              <a:ext cx="144270" cy="24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94" fill="norm" stroke="1" extrusionOk="0">
                  <a:moveTo>
                    <a:pt x="5476" y="6075"/>
                  </a:moveTo>
                  <a:cubicBezTo>
                    <a:pt x="4718" y="10125"/>
                    <a:pt x="3960" y="14175"/>
                    <a:pt x="3013" y="16987"/>
                  </a:cubicBezTo>
                  <a:cubicBezTo>
                    <a:pt x="2066" y="19800"/>
                    <a:pt x="929" y="21375"/>
                    <a:pt x="360" y="21487"/>
                  </a:cubicBezTo>
                  <a:cubicBezTo>
                    <a:pt x="-208" y="21600"/>
                    <a:pt x="-208" y="20250"/>
                    <a:pt x="1118" y="17212"/>
                  </a:cubicBezTo>
                  <a:cubicBezTo>
                    <a:pt x="2445" y="14175"/>
                    <a:pt x="5097" y="9450"/>
                    <a:pt x="7181" y="6525"/>
                  </a:cubicBezTo>
                  <a:cubicBezTo>
                    <a:pt x="9266" y="3600"/>
                    <a:pt x="10781" y="2475"/>
                    <a:pt x="12297" y="1575"/>
                  </a:cubicBezTo>
                  <a:cubicBezTo>
                    <a:pt x="13813" y="675"/>
                    <a:pt x="15329" y="0"/>
                    <a:pt x="16845" y="0"/>
                  </a:cubicBezTo>
                  <a:cubicBezTo>
                    <a:pt x="18360" y="0"/>
                    <a:pt x="19876" y="675"/>
                    <a:pt x="20634" y="3825"/>
                  </a:cubicBezTo>
                  <a:cubicBezTo>
                    <a:pt x="21392" y="6975"/>
                    <a:pt x="21392" y="12600"/>
                    <a:pt x="21392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4092738" y="1497355"/>
              <a:ext cx="100526" cy="23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276" fill="norm" stroke="1" extrusionOk="0">
                  <a:moveTo>
                    <a:pt x="20723" y="3326"/>
                  </a:moveTo>
                  <a:cubicBezTo>
                    <a:pt x="19143" y="2189"/>
                    <a:pt x="17562" y="1052"/>
                    <a:pt x="15455" y="483"/>
                  </a:cubicBezTo>
                  <a:cubicBezTo>
                    <a:pt x="13347" y="-85"/>
                    <a:pt x="10713" y="-85"/>
                    <a:pt x="8079" y="142"/>
                  </a:cubicBezTo>
                  <a:cubicBezTo>
                    <a:pt x="5445" y="370"/>
                    <a:pt x="2811" y="824"/>
                    <a:pt x="1230" y="1734"/>
                  </a:cubicBezTo>
                  <a:cubicBezTo>
                    <a:pt x="-350" y="2643"/>
                    <a:pt x="-877" y="4008"/>
                    <a:pt x="2547" y="6281"/>
                  </a:cubicBezTo>
                  <a:cubicBezTo>
                    <a:pt x="5972" y="8555"/>
                    <a:pt x="13347" y="11738"/>
                    <a:pt x="17035" y="13898"/>
                  </a:cubicBezTo>
                  <a:cubicBezTo>
                    <a:pt x="20723" y="16058"/>
                    <a:pt x="20723" y="17195"/>
                    <a:pt x="19933" y="18218"/>
                  </a:cubicBezTo>
                  <a:cubicBezTo>
                    <a:pt x="19143" y="19241"/>
                    <a:pt x="17562" y="20151"/>
                    <a:pt x="15455" y="20719"/>
                  </a:cubicBezTo>
                  <a:cubicBezTo>
                    <a:pt x="13347" y="21288"/>
                    <a:pt x="10713" y="21515"/>
                    <a:pt x="8869" y="20947"/>
                  </a:cubicBezTo>
                  <a:cubicBezTo>
                    <a:pt x="7025" y="20378"/>
                    <a:pt x="5972" y="19014"/>
                    <a:pt x="4918" y="17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4246930" y="1542397"/>
              <a:ext cx="1894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5082"/>
                    <a:pt x="16200" y="10165"/>
                    <a:pt x="18900" y="13765"/>
                  </a:cubicBezTo>
                  <a:cubicBezTo>
                    <a:pt x="21600" y="17365"/>
                    <a:pt x="18900" y="19482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4269931" y="1424839"/>
              <a:ext cx="46002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965"/>
                    <a:pt x="0" y="10330"/>
                    <a:pt x="600" y="6339"/>
                  </a:cubicBezTo>
                  <a:cubicBezTo>
                    <a:pt x="1200" y="2348"/>
                    <a:pt x="2400" y="0"/>
                    <a:pt x="6000" y="0"/>
                  </a:cubicBezTo>
                  <a:cubicBezTo>
                    <a:pt x="9600" y="0"/>
                    <a:pt x="15600" y="2348"/>
                    <a:pt x="21600" y="4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4400267" y="1467569"/>
              <a:ext cx="145671" cy="23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1600" y="2592"/>
                  </a:moveTo>
                  <a:cubicBezTo>
                    <a:pt x="17432" y="1673"/>
                    <a:pt x="13263" y="754"/>
                    <a:pt x="10042" y="295"/>
                  </a:cubicBezTo>
                  <a:cubicBezTo>
                    <a:pt x="6821" y="-165"/>
                    <a:pt x="4547" y="-165"/>
                    <a:pt x="2842" y="869"/>
                  </a:cubicBezTo>
                  <a:cubicBezTo>
                    <a:pt x="1137" y="1903"/>
                    <a:pt x="0" y="3971"/>
                    <a:pt x="947" y="6384"/>
                  </a:cubicBezTo>
                  <a:cubicBezTo>
                    <a:pt x="1895" y="8797"/>
                    <a:pt x="4926" y="11554"/>
                    <a:pt x="7011" y="13852"/>
                  </a:cubicBezTo>
                  <a:cubicBezTo>
                    <a:pt x="9095" y="16150"/>
                    <a:pt x="10232" y="17988"/>
                    <a:pt x="10042" y="19252"/>
                  </a:cubicBezTo>
                  <a:cubicBezTo>
                    <a:pt x="9853" y="20516"/>
                    <a:pt x="8337" y="21205"/>
                    <a:pt x="6632" y="21320"/>
                  </a:cubicBezTo>
                  <a:cubicBezTo>
                    <a:pt x="4926" y="21435"/>
                    <a:pt x="3032" y="20975"/>
                    <a:pt x="1895" y="19826"/>
                  </a:cubicBezTo>
                  <a:cubicBezTo>
                    <a:pt x="758" y="18678"/>
                    <a:pt x="379" y="16839"/>
                    <a:pt x="0" y="15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4569582" y="1274058"/>
              <a:ext cx="53025" cy="43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42" fill="norm" stroke="1" extrusionOk="0">
                  <a:moveTo>
                    <a:pt x="15169" y="0"/>
                  </a:moveTo>
                  <a:cubicBezTo>
                    <a:pt x="16198" y="2260"/>
                    <a:pt x="17227" y="4521"/>
                    <a:pt x="14655" y="7409"/>
                  </a:cubicBezTo>
                  <a:cubicBezTo>
                    <a:pt x="12084" y="10298"/>
                    <a:pt x="5912" y="13814"/>
                    <a:pt x="2827" y="16012"/>
                  </a:cubicBezTo>
                  <a:cubicBezTo>
                    <a:pt x="-259" y="18209"/>
                    <a:pt x="-259" y="19088"/>
                    <a:pt x="255" y="19905"/>
                  </a:cubicBezTo>
                  <a:cubicBezTo>
                    <a:pt x="770" y="20721"/>
                    <a:pt x="1798" y="21474"/>
                    <a:pt x="5398" y="21537"/>
                  </a:cubicBezTo>
                  <a:cubicBezTo>
                    <a:pt x="8998" y="21600"/>
                    <a:pt x="15170" y="20972"/>
                    <a:pt x="21341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4576604" y="1475588"/>
              <a:ext cx="315022" cy="19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24" fill="norm" stroke="1" extrusionOk="0">
                  <a:moveTo>
                    <a:pt x="0" y="9488"/>
                  </a:moveTo>
                  <a:cubicBezTo>
                    <a:pt x="2613" y="9488"/>
                    <a:pt x="5226" y="9488"/>
                    <a:pt x="7229" y="8543"/>
                  </a:cubicBezTo>
                  <a:cubicBezTo>
                    <a:pt x="9232" y="7598"/>
                    <a:pt x="10626" y="5708"/>
                    <a:pt x="11410" y="4088"/>
                  </a:cubicBezTo>
                  <a:cubicBezTo>
                    <a:pt x="12194" y="2468"/>
                    <a:pt x="12368" y="1118"/>
                    <a:pt x="12019" y="443"/>
                  </a:cubicBezTo>
                  <a:cubicBezTo>
                    <a:pt x="11671" y="-232"/>
                    <a:pt x="10800" y="-232"/>
                    <a:pt x="9494" y="1118"/>
                  </a:cubicBezTo>
                  <a:cubicBezTo>
                    <a:pt x="8187" y="2468"/>
                    <a:pt x="6445" y="5168"/>
                    <a:pt x="5574" y="7463"/>
                  </a:cubicBezTo>
                  <a:cubicBezTo>
                    <a:pt x="4703" y="9758"/>
                    <a:pt x="4703" y="11648"/>
                    <a:pt x="5139" y="12728"/>
                  </a:cubicBezTo>
                  <a:cubicBezTo>
                    <a:pt x="5574" y="13808"/>
                    <a:pt x="6445" y="14078"/>
                    <a:pt x="7316" y="14078"/>
                  </a:cubicBezTo>
                  <a:cubicBezTo>
                    <a:pt x="8187" y="14078"/>
                    <a:pt x="9058" y="13808"/>
                    <a:pt x="9842" y="13268"/>
                  </a:cubicBezTo>
                  <a:cubicBezTo>
                    <a:pt x="10626" y="12728"/>
                    <a:pt x="11323" y="11918"/>
                    <a:pt x="12019" y="11918"/>
                  </a:cubicBezTo>
                  <a:cubicBezTo>
                    <a:pt x="12716" y="11918"/>
                    <a:pt x="13413" y="12728"/>
                    <a:pt x="13761" y="13808"/>
                  </a:cubicBezTo>
                  <a:cubicBezTo>
                    <a:pt x="14110" y="14888"/>
                    <a:pt x="14110" y="16238"/>
                    <a:pt x="14023" y="17858"/>
                  </a:cubicBezTo>
                  <a:cubicBezTo>
                    <a:pt x="13935" y="19478"/>
                    <a:pt x="13761" y="21368"/>
                    <a:pt x="13761" y="21098"/>
                  </a:cubicBezTo>
                  <a:cubicBezTo>
                    <a:pt x="13761" y="20828"/>
                    <a:pt x="13935" y="18398"/>
                    <a:pt x="14284" y="15293"/>
                  </a:cubicBezTo>
                  <a:cubicBezTo>
                    <a:pt x="14632" y="12188"/>
                    <a:pt x="15155" y="8408"/>
                    <a:pt x="15677" y="5843"/>
                  </a:cubicBezTo>
                  <a:cubicBezTo>
                    <a:pt x="16200" y="3278"/>
                    <a:pt x="16723" y="1928"/>
                    <a:pt x="17419" y="1388"/>
                  </a:cubicBezTo>
                  <a:cubicBezTo>
                    <a:pt x="18116" y="848"/>
                    <a:pt x="18987" y="1118"/>
                    <a:pt x="19771" y="2603"/>
                  </a:cubicBezTo>
                  <a:cubicBezTo>
                    <a:pt x="20555" y="4088"/>
                    <a:pt x="21252" y="6788"/>
                    <a:pt x="21426" y="9758"/>
                  </a:cubicBezTo>
                  <a:cubicBezTo>
                    <a:pt x="21600" y="12728"/>
                    <a:pt x="21252" y="15968"/>
                    <a:pt x="20903" y="19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4991333" y="1205056"/>
              <a:ext cx="91284" cy="52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92" fill="norm" stroke="1" extrusionOk="0">
                  <a:moveTo>
                    <a:pt x="21431" y="0"/>
                  </a:moveTo>
                  <a:cubicBezTo>
                    <a:pt x="19631" y="2740"/>
                    <a:pt x="17831" y="5479"/>
                    <a:pt x="14231" y="8587"/>
                  </a:cubicBezTo>
                  <a:cubicBezTo>
                    <a:pt x="10631" y="11696"/>
                    <a:pt x="5231" y="15173"/>
                    <a:pt x="2531" y="17175"/>
                  </a:cubicBezTo>
                  <a:cubicBezTo>
                    <a:pt x="-169" y="19177"/>
                    <a:pt x="-169" y="19703"/>
                    <a:pt x="131" y="20230"/>
                  </a:cubicBezTo>
                  <a:cubicBezTo>
                    <a:pt x="431" y="20757"/>
                    <a:pt x="1031" y="21284"/>
                    <a:pt x="2831" y="21442"/>
                  </a:cubicBezTo>
                  <a:cubicBezTo>
                    <a:pt x="4631" y="21600"/>
                    <a:pt x="7631" y="21389"/>
                    <a:pt x="10631" y="20704"/>
                  </a:cubicBezTo>
                  <a:cubicBezTo>
                    <a:pt x="13631" y="20020"/>
                    <a:pt x="16631" y="18860"/>
                    <a:pt x="19631" y="17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4965058" y="1481063"/>
              <a:ext cx="19422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42" y="21600"/>
                  </a:moveTo>
                  <a:cubicBezTo>
                    <a:pt x="1421" y="21600"/>
                    <a:pt x="0" y="21600"/>
                    <a:pt x="0" y="20571"/>
                  </a:cubicBezTo>
                  <a:cubicBezTo>
                    <a:pt x="0" y="19543"/>
                    <a:pt x="1421" y="17486"/>
                    <a:pt x="5258" y="13886"/>
                  </a:cubicBezTo>
                  <a:cubicBezTo>
                    <a:pt x="9095" y="10286"/>
                    <a:pt x="15347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5818633" y="1445232"/>
              <a:ext cx="245339" cy="2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0" y="10009"/>
                  </a:moveTo>
                  <a:cubicBezTo>
                    <a:pt x="1125" y="10691"/>
                    <a:pt x="2250" y="11373"/>
                    <a:pt x="4162" y="10691"/>
                  </a:cubicBezTo>
                  <a:cubicBezTo>
                    <a:pt x="6075" y="10009"/>
                    <a:pt x="8775" y="7962"/>
                    <a:pt x="10463" y="6484"/>
                  </a:cubicBezTo>
                  <a:cubicBezTo>
                    <a:pt x="12150" y="5006"/>
                    <a:pt x="12825" y="4097"/>
                    <a:pt x="13275" y="3074"/>
                  </a:cubicBezTo>
                  <a:cubicBezTo>
                    <a:pt x="13725" y="2051"/>
                    <a:pt x="13950" y="914"/>
                    <a:pt x="13500" y="345"/>
                  </a:cubicBezTo>
                  <a:cubicBezTo>
                    <a:pt x="13050" y="-223"/>
                    <a:pt x="11925" y="-223"/>
                    <a:pt x="10012" y="1369"/>
                  </a:cubicBezTo>
                  <a:cubicBezTo>
                    <a:pt x="8100" y="2960"/>
                    <a:pt x="5400" y="6143"/>
                    <a:pt x="3937" y="9440"/>
                  </a:cubicBezTo>
                  <a:cubicBezTo>
                    <a:pt x="2475" y="12737"/>
                    <a:pt x="2250" y="16148"/>
                    <a:pt x="3262" y="18308"/>
                  </a:cubicBezTo>
                  <a:cubicBezTo>
                    <a:pt x="4275" y="20468"/>
                    <a:pt x="6525" y="21377"/>
                    <a:pt x="9788" y="20695"/>
                  </a:cubicBezTo>
                  <a:cubicBezTo>
                    <a:pt x="13050" y="20013"/>
                    <a:pt x="17325" y="17739"/>
                    <a:pt x="21600" y="15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6090961" y="1427395"/>
              <a:ext cx="126348" cy="240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61" fill="norm" stroke="1" extrusionOk="0">
                  <a:moveTo>
                    <a:pt x="20939" y="1364"/>
                  </a:moveTo>
                  <a:cubicBezTo>
                    <a:pt x="19245" y="682"/>
                    <a:pt x="17551" y="0"/>
                    <a:pt x="13951" y="0"/>
                  </a:cubicBezTo>
                  <a:cubicBezTo>
                    <a:pt x="10351" y="0"/>
                    <a:pt x="4845" y="682"/>
                    <a:pt x="2092" y="1819"/>
                  </a:cubicBezTo>
                  <a:cubicBezTo>
                    <a:pt x="-661" y="2956"/>
                    <a:pt x="-661" y="4547"/>
                    <a:pt x="1880" y="6594"/>
                  </a:cubicBezTo>
                  <a:cubicBezTo>
                    <a:pt x="4421" y="8640"/>
                    <a:pt x="9504" y="11141"/>
                    <a:pt x="12257" y="13187"/>
                  </a:cubicBezTo>
                  <a:cubicBezTo>
                    <a:pt x="15010" y="15234"/>
                    <a:pt x="15433" y="16825"/>
                    <a:pt x="15010" y="18076"/>
                  </a:cubicBezTo>
                  <a:cubicBezTo>
                    <a:pt x="14586" y="19326"/>
                    <a:pt x="13315" y="20236"/>
                    <a:pt x="11621" y="20804"/>
                  </a:cubicBezTo>
                  <a:cubicBezTo>
                    <a:pt x="9927" y="21373"/>
                    <a:pt x="7810" y="21600"/>
                    <a:pt x="6539" y="21032"/>
                  </a:cubicBezTo>
                  <a:cubicBezTo>
                    <a:pt x="5268" y="20463"/>
                    <a:pt x="4845" y="19099"/>
                    <a:pt x="5057" y="17507"/>
                  </a:cubicBezTo>
                  <a:cubicBezTo>
                    <a:pt x="5268" y="15916"/>
                    <a:pt x="6115" y="14097"/>
                    <a:pt x="6963" y="12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6291317" y="1235724"/>
              <a:ext cx="102330" cy="37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534" fill="norm" stroke="1" extrusionOk="0">
                  <a:moveTo>
                    <a:pt x="21095" y="0"/>
                  </a:moveTo>
                  <a:cubicBezTo>
                    <a:pt x="16354" y="882"/>
                    <a:pt x="11612" y="1763"/>
                    <a:pt x="7924" y="4114"/>
                  </a:cubicBezTo>
                  <a:cubicBezTo>
                    <a:pt x="4236" y="6465"/>
                    <a:pt x="1602" y="10286"/>
                    <a:pt x="549" y="13298"/>
                  </a:cubicBezTo>
                  <a:cubicBezTo>
                    <a:pt x="-505" y="16310"/>
                    <a:pt x="22" y="18514"/>
                    <a:pt x="1602" y="19837"/>
                  </a:cubicBezTo>
                  <a:cubicBezTo>
                    <a:pt x="3183" y="21159"/>
                    <a:pt x="5817" y="21600"/>
                    <a:pt x="7924" y="21527"/>
                  </a:cubicBezTo>
                  <a:cubicBezTo>
                    <a:pt x="10032" y="21453"/>
                    <a:pt x="11612" y="20865"/>
                    <a:pt x="13193" y="20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6194924" y="1343059"/>
              <a:ext cx="244724" cy="25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260" fill="norm" stroke="1" extrusionOk="0">
                  <a:moveTo>
                    <a:pt x="3955" y="8259"/>
                  </a:moveTo>
                  <a:cubicBezTo>
                    <a:pt x="2173" y="8047"/>
                    <a:pt x="392" y="7835"/>
                    <a:pt x="58" y="7624"/>
                  </a:cubicBezTo>
                  <a:cubicBezTo>
                    <a:pt x="-276" y="7412"/>
                    <a:pt x="837" y="7200"/>
                    <a:pt x="3510" y="7094"/>
                  </a:cubicBezTo>
                  <a:cubicBezTo>
                    <a:pt x="6182" y="6988"/>
                    <a:pt x="10413" y="6988"/>
                    <a:pt x="13196" y="8471"/>
                  </a:cubicBezTo>
                  <a:cubicBezTo>
                    <a:pt x="15980" y="9953"/>
                    <a:pt x="17316" y="12918"/>
                    <a:pt x="17984" y="14929"/>
                  </a:cubicBezTo>
                  <a:cubicBezTo>
                    <a:pt x="18652" y="16941"/>
                    <a:pt x="18652" y="18000"/>
                    <a:pt x="18540" y="19165"/>
                  </a:cubicBezTo>
                  <a:cubicBezTo>
                    <a:pt x="18429" y="20329"/>
                    <a:pt x="18206" y="21600"/>
                    <a:pt x="18095" y="21176"/>
                  </a:cubicBezTo>
                  <a:cubicBezTo>
                    <a:pt x="17984" y="20753"/>
                    <a:pt x="17984" y="18635"/>
                    <a:pt x="18541" y="14824"/>
                  </a:cubicBezTo>
                  <a:cubicBezTo>
                    <a:pt x="19097" y="11012"/>
                    <a:pt x="20211" y="5506"/>
                    <a:pt x="213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6508648" y="1126511"/>
              <a:ext cx="598015" cy="43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0" y="13871"/>
                  </a:moveTo>
                  <a:cubicBezTo>
                    <a:pt x="185" y="15236"/>
                    <a:pt x="369" y="16602"/>
                    <a:pt x="415" y="17781"/>
                  </a:cubicBezTo>
                  <a:cubicBezTo>
                    <a:pt x="462" y="18960"/>
                    <a:pt x="369" y="19953"/>
                    <a:pt x="369" y="20016"/>
                  </a:cubicBezTo>
                  <a:cubicBezTo>
                    <a:pt x="369" y="20078"/>
                    <a:pt x="462" y="19209"/>
                    <a:pt x="785" y="18091"/>
                  </a:cubicBezTo>
                  <a:cubicBezTo>
                    <a:pt x="1108" y="16974"/>
                    <a:pt x="1662" y="15609"/>
                    <a:pt x="2077" y="14616"/>
                  </a:cubicBezTo>
                  <a:cubicBezTo>
                    <a:pt x="2492" y="13622"/>
                    <a:pt x="2769" y="13002"/>
                    <a:pt x="3138" y="12691"/>
                  </a:cubicBezTo>
                  <a:cubicBezTo>
                    <a:pt x="3508" y="12381"/>
                    <a:pt x="3969" y="12381"/>
                    <a:pt x="4200" y="12691"/>
                  </a:cubicBezTo>
                  <a:cubicBezTo>
                    <a:pt x="4431" y="13002"/>
                    <a:pt x="4431" y="13622"/>
                    <a:pt x="4569" y="14181"/>
                  </a:cubicBezTo>
                  <a:cubicBezTo>
                    <a:pt x="4708" y="14740"/>
                    <a:pt x="4985" y="15236"/>
                    <a:pt x="5354" y="15360"/>
                  </a:cubicBezTo>
                  <a:cubicBezTo>
                    <a:pt x="5723" y="15485"/>
                    <a:pt x="6185" y="15236"/>
                    <a:pt x="6508" y="14802"/>
                  </a:cubicBezTo>
                  <a:cubicBezTo>
                    <a:pt x="6831" y="14367"/>
                    <a:pt x="7015" y="13747"/>
                    <a:pt x="7338" y="13312"/>
                  </a:cubicBezTo>
                  <a:cubicBezTo>
                    <a:pt x="7662" y="12878"/>
                    <a:pt x="8123" y="12629"/>
                    <a:pt x="8446" y="12816"/>
                  </a:cubicBezTo>
                  <a:cubicBezTo>
                    <a:pt x="8769" y="13002"/>
                    <a:pt x="8954" y="13622"/>
                    <a:pt x="9000" y="14616"/>
                  </a:cubicBezTo>
                  <a:cubicBezTo>
                    <a:pt x="9046" y="15609"/>
                    <a:pt x="8954" y="16974"/>
                    <a:pt x="8908" y="17967"/>
                  </a:cubicBezTo>
                  <a:cubicBezTo>
                    <a:pt x="8862" y="18960"/>
                    <a:pt x="8862" y="19581"/>
                    <a:pt x="9092" y="19829"/>
                  </a:cubicBezTo>
                  <a:cubicBezTo>
                    <a:pt x="9323" y="20078"/>
                    <a:pt x="9785" y="19953"/>
                    <a:pt x="10615" y="18836"/>
                  </a:cubicBezTo>
                  <a:cubicBezTo>
                    <a:pt x="11446" y="17719"/>
                    <a:pt x="12646" y="15609"/>
                    <a:pt x="13338" y="14243"/>
                  </a:cubicBezTo>
                  <a:cubicBezTo>
                    <a:pt x="14031" y="12878"/>
                    <a:pt x="14215" y="12257"/>
                    <a:pt x="14077" y="11885"/>
                  </a:cubicBezTo>
                  <a:cubicBezTo>
                    <a:pt x="13938" y="11512"/>
                    <a:pt x="13477" y="11388"/>
                    <a:pt x="12877" y="11885"/>
                  </a:cubicBezTo>
                  <a:cubicBezTo>
                    <a:pt x="12277" y="12381"/>
                    <a:pt x="11538" y="13498"/>
                    <a:pt x="11123" y="14367"/>
                  </a:cubicBezTo>
                  <a:cubicBezTo>
                    <a:pt x="10708" y="15236"/>
                    <a:pt x="10615" y="15857"/>
                    <a:pt x="10615" y="16478"/>
                  </a:cubicBezTo>
                  <a:cubicBezTo>
                    <a:pt x="10615" y="17098"/>
                    <a:pt x="10708" y="17719"/>
                    <a:pt x="11077" y="17967"/>
                  </a:cubicBezTo>
                  <a:cubicBezTo>
                    <a:pt x="11446" y="18216"/>
                    <a:pt x="12092" y="18091"/>
                    <a:pt x="12600" y="17843"/>
                  </a:cubicBezTo>
                  <a:cubicBezTo>
                    <a:pt x="13108" y="17595"/>
                    <a:pt x="13477" y="17222"/>
                    <a:pt x="13800" y="17409"/>
                  </a:cubicBezTo>
                  <a:cubicBezTo>
                    <a:pt x="14123" y="17595"/>
                    <a:pt x="14400" y="18340"/>
                    <a:pt x="14769" y="18650"/>
                  </a:cubicBezTo>
                  <a:cubicBezTo>
                    <a:pt x="15138" y="18960"/>
                    <a:pt x="15600" y="18836"/>
                    <a:pt x="16246" y="17657"/>
                  </a:cubicBezTo>
                  <a:cubicBezTo>
                    <a:pt x="16892" y="16478"/>
                    <a:pt x="17723" y="14243"/>
                    <a:pt x="18508" y="11698"/>
                  </a:cubicBezTo>
                  <a:cubicBezTo>
                    <a:pt x="19292" y="9153"/>
                    <a:pt x="20031" y="6298"/>
                    <a:pt x="20585" y="4126"/>
                  </a:cubicBezTo>
                  <a:cubicBezTo>
                    <a:pt x="21138" y="1953"/>
                    <a:pt x="21508" y="464"/>
                    <a:pt x="21554" y="91"/>
                  </a:cubicBezTo>
                  <a:cubicBezTo>
                    <a:pt x="21600" y="-281"/>
                    <a:pt x="21323" y="464"/>
                    <a:pt x="20815" y="2760"/>
                  </a:cubicBezTo>
                  <a:cubicBezTo>
                    <a:pt x="20308" y="5057"/>
                    <a:pt x="19569" y="8905"/>
                    <a:pt x="19200" y="11636"/>
                  </a:cubicBezTo>
                  <a:cubicBezTo>
                    <a:pt x="18831" y="14367"/>
                    <a:pt x="18831" y="15981"/>
                    <a:pt x="18831" y="17285"/>
                  </a:cubicBezTo>
                  <a:cubicBezTo>
                    <a:pt x="18831" y="18588"/>
                    <a:pt x="18831" y="19581"/>
                    <a:pt x="19015" y="20264"/>
                  </a:cubicBezTo>
                  <a:cubicBezTo>
                    <a:pt x="19200" y="20947"/>
                    <a:pt x="19569" y="21319"/>
                    <a:pt x="19938" y="21319"/>
                  </a:cubicBezTo>
                  <a:cubicBezTo>
                    <a:pt x="20308" y="21319"/>
                    <a:pt x="20677" y="20947"/>
                    <a:pt x="20954" y="20140"/>
                  </a:cubicBezTo>
                  <a:cubicBezTo>
                    <a:pt x="21231" y="19333"/>
                    <a:pt x="21415" y="18091"/>
                    <a:pt x="21600" y="16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7006993" y="1335393"/>
              <a:ext cx="237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7207474" y="1281725"/>
              <a:ext cx="343866" cy="29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05" fill="norm" stroke="1" extrusionOk="0">
                  <a:moveTo>
                    <a:pt x="7128" y="5071"/>
                  </a:moveTo>
                  <a:cubicBezTo>
                    <a:pt x="5208" y="6198"/>
                    <a:pt x="3288" y="7325"/>
                    <a:pt x="2008" y="9016"/>
                  </a:cubicBezTo>
                  <a:cubicBezTo>
                    <a:pt x="728" y="10706"/>
                    <a:pt x="88" y="12960"/>
                    <a:pt x="8" y="14463"/>
                  </a:cubicBezTo>
                  <a:cubicBezTo>
                    <a:pt x="-72" y="15965"/>
                    <a:pt x="408" y="16717"/>
                    <a:pt x="1848" y="16529"/>
                  </a:cubicBezTo>
                  <a:cubicBezTo>
                    <a:pt x="3288" y="16341"/>
                    <a:pt x="5688" y="15214"/>
                    <a:pt x="7048" y="13711"/>
                  </a:cubicBezTo>
                  <a:cubicBezTo>
                    <a:pt x="8408" y="12209"/>
                    <a:pt x="8728" y="10330"/>
                    <a:pt x="8648" y="8734"/>
                  </a:cubicBezTo>
                  <a:cubicBezTo>
                    <a:pt x="8568" y="7137"/>
                    <a:pt x="8088" y="5823"/>
                    <a:pt x="8248" y="5353"/>
                  </a:cubicBezTo>
                  <a:cubicBezTo>
                    <a:pt x="8408" y="4883"/>
                    <a:pt x="9208" y="5259"/>
                    <a:pt x="10328" y="6762"/>
                  </a:cubicBezTo>
                  <a:cubicBezTo>
                    <a:pt x="11448" y="8264"/>
                    <a:pt x="12888" y="10894"/>
                    <a:pt x="13848" y="13148"/>
                  </a:cubicBezTo>
                  <a:cubicBezTo>
                    <a:pt x="14808" y="15402"/>
                    <a:pt x="15288" y="17280"/>
                    <a:pt x="15528" y="18689"/>
                  </a:cubicBezTo>
                  <a:cubicBezTo>
                    <a:pt x="15768" y="20097"/>
                    <a:pt x="15768" y="21037"/>
                    <a:pt x="15368" y="21318"/>
                  </a:cubicBezTo>
                  <a:cubicBezTo>
                    <a:pt x="14968" y="21600"/>
                    <a:pt x="14168" y="21224"/>
                    <a:pt x="13688" y="19816"/>
                  </a:cubicBezTo>
                  <a:cubicBezTo>
                    <a:pt x="13208" y="18407"/>
                    <a:pt x="13048" y="15965"/>
                    <a:pt x="14408" y="12490"/>
                  </a:cubicBezTo>
                  <a:cubicBezTo>
                    <a:pt x="15768" y="9016"/>
                    <a:pt x="18648" y="4508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8323423" y="1164686"/>
              <a:ext cx="393276" cy="9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59" fill="norm" stroke="1" extrusionOk="0">
                  <a:moveTo>
                    <a:pt x="8067" y="8282"/>
                  </a:moveTo>
                  <a:cubicBezTo>
                    <a:pt x="8346" y="7983"/>
                    <a:pt x="8624" y="7685"/>
                    <a:pt x="8903" y="7357"/>
                  </a:cubicBezTo>
                  <a:cubicBezTo>
                    <a:pt x="9182" y="7029"/>
                    <a:pt x="9460" y="6671"/>
                    <a:pt x="9042" y="6492"/>
                  </a:cubicBezTo>
                  <a:cubicBezTo>
                    <a:pt x="8624" y="6313"/>
                    <a:pt x="7510" y="6313"/>
                    <a:pt x="5907" y="6790"/>
                  </a:cubicBezTo>
                  <a:cubicBezTo>
                    <a:pt x="4304" y="7267"/>
                    <a:pt x="2214" y="8222"/>
                    <a:pt x="1099" y="9027"/>
                  </a:cubicBezTo>
                  <a:cubicBezTo>
                    <a:pt x="-16" y="9833"/>
                    <a:pt x="-155" y="10489"/>
                    <a:pt x="124" y="10937"/>
                  </a:cubicBezTo>
                  <a:cubicBezTo>
                    <a:pt x="402" y="11384"/>
                    <a:pt x="1099" y="11623"/>
                    <a:pt x="2005" y="11563"/>
                  </a:cubicBezTo>
                  <a:cubicBezTo>
                    <a:pt x="2911" y="11504"/>
                    <a:pt x="4026" y="11146"/>
                    <a:pt x="5071" y="10221"/>
                  </a:cubicBezTo>
                  <a:cubicBezTo>
                    <a:pt x="6116" y="9296"/>
                    <a:pt x="7091" y="7804"/>
                    <a:pt x="8276" y="6313"/>
                  </a:cubicBezTo>
                  <a:cubicBezTo>
                    <a:pt x="9460" y="4821"/>
                    <a:pt x="10854" y="3329"/>
                    <a:pt x="12317" y="2285"/>
                  </a:cubicBezTo>
                  <a:cubicBezTo>
                    <a:pt x="13780" y="1241"/>
                    <a:pt x="15313" y="644"/>
                    <a:pt x="16428" y="316"/>
                  </a:cubicBezTo>
                  <a:cubicBezTo>
                    <a:pt x="17543" y="-12"/>
                    <a:pt x="18240" y="-72"/>
                    <a:pt x="18310" y="77"/>
                  </a:cubicBezTo>
                  <a:cubicBezTo>
                    <a:pt x="18379" y="226"/>
                    <a:pt x="17822" y="584"/>
                    <a:pt x="16637" y="1658"/>
                  </a:cubicBezTo>
                  <a:cubicBezTo>
                    <a:pt x="15453" y="2732"/>
                    <a:pt x="13641" y="4522"/>
                    <a:pt x="12108" y="6342"/>
                  </a:cubicBezTo>
                  <a:cubicBezTo>
                    <a:pt x="10575" y="8162"/>
                    <a:pt x="9321" y="10012"/>
                    <a:pt x="8276" y="12011"/>
                  </a:cubicBezTo>
                  <a:cubicBezTo>
                    <a:pt x="7231" y="14010"/>
                    <a:pt x="6395" y="16158"/>
                    <a:pt x="5977" y="17620"/>
                  </a:cubicBezTo>
                  <a:cubicBezTo>
                    <a:pt x="5559" y="19082"/>
                    <a:pt x="5559" y="19857"/>
                    <a:pt x="5698" y="20424"/>
                  </a:cubicBezTo>
                  <a:cubicBezTo>
                    <a:pt x="5837" y="20991"/>
                    <a:pt x="6116" y="21349"/>
                    <a:pt x="6534" y="21438"/>
                  </a:cubicBezTo>
                  <a:cubicBezTo>
                    <a:pt x="6952" y="21528"/>
                    <a:pt x="7510" y="21349"/>
                    <a:pt x="8624" y="20394"/>
                  </a:cubicBezTo>
                  <a:cubicBezTo>
                    <a:pt x="9739" y="19440"/>
                    <a:pt x="11411" y="17709"/>
                    <a:pt x="12317" y="16128"/>
                  </a:cubicBezTo>
                  <a:cubicBezTo>
                    <a:pt x="13223" y="14547"/>
                    <a:pt x="13362" y="13115"/>
                    <a:pt x="13153" y="12250"/>
                  </a:cubicBezTo>
                  <a:cubicBezTo>
                    <a:pt x="12944" y="11384"/>
                    <a:pt x="12387" y="11086"/>
                    <a:pt x="12526" y="10937"/>
                  </a:cubicBezTo>
                  <a:cubicBezTo>
                    <a:pt x="12666" y="10788"/>
                    <a:pt x="13502" y="10788"/>
                    <a:pt x="15104" y="10609"/>
                  </a:cubicBezTo>
                  <a:cubicBezTo>
                    <a:pt x="16707" y="10430"/>
                    <a:pt x="19076" y="10072"/>
                    <a:pt x="21445" y="9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9809468" y="1371924"/>
              <a:ext cx="455932" cy="39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63" fill="norm" stroke="1" extrusionOk="0">
                  <a:moveTo>
                    <a:pt x="4128" y="7574"/>
                  </a:moveTo>
                  <a:cubicBezTo>
                    <a:pt x="4248" y="9097"/>
                    <a:pt x="4368" y="10620"/>
                    <a:pt x="4668" y="11590"/>
                  </a:cubicBezTo>
                  <a:cubicBezTo>
                    <a:pt x="4968" y="12559"/>
                    <a:pt x="5448" y="12974"/>
                    <a:pt x="7248" y="12490"/>
                  </a:cubicBezTo>
                  <a:cubicBezTo>
                    <a:pt x="9048" y="12005"/>
                    <a:pt x="12168" y="10620"/>
                    <a:pt x="14028" y="8959"/>
                  </a:cubicBezTo>
                  <a:cubicBezTo>
                    <a:pt x="15888" y="7297"/>
                    <a:pt x="16488" y="5359"/>
                    <a:pt x="16788" y="3905"/>
                  </a:cubicBezTo>
                  <a:cubicBezTo>
                    <a:pt x="17088" y="2451"/>
                    <a:pt x="17088" y="1482"/>
                    <a:pt x="16548" y="790"/>
                  </a:cubicBezTo>
                  <a:cubicBezTo>
                    <a:pt x="16008" y="97"/>
                    <a:pt x="14928" y="-318"/>
                    <a:pt x="12948" y="305"/>
                  </a:cubicBezTo>
                  <a:cubicBezTo>
                    <a:pt x="10968" y="928"/>
                    <a:pt x="8088" y="2590"/>
                    <a:pt x="5748" y="4736"/>
                  </a:cubicBezTo>
                  <a:cubicBezTo>
                    <a:pt x="3408" y="6882"/>
                    <a:pt x="1608" y="9513"/>
                    <a:pt x="708" y="11659"/>
                  </a:cubicBezTo>
                  <a:cubicBezTo>
                    <a:pt x="-192" y="13805"/>
                    <a:pt x="-192" y="15467"/>
                    <a:pt x="468" y="16990"/>
                  </a:cubicBezTo>
                  <a:cubicBezTo>
                    <a:pt x="1128" y="18513"/>
                    <a:pt x="2448" y="19897"/>
                    <a:pt x="4488" y="20590"/>
                  </a:cubicBezTo>
                  <a:cubicBezTo>
                    <a:pt x="6528" y="21282"/>
                    <a:pt x="9288" y="21282"/>
                    <a:pt x="12228" y="20936"/>
                  </a:cubicBezTo>
                  <a:cubicBezTo>
                    <a:pt x="15168" y="20590"/>
                    <a:pt x="18288" y="19897"/>
                    <a:pt x="21408" y="19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10234406" y="1106589"/>
              <a:ext cx="138330" cy="20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844" fill="norm" stroke="1" extrusionOk="0">
                  <a:moveTo>
                    <a:pt x="20079" y="651"/>
                  </a:moveTo>
                  <a:cubicBezTo>
                    <a:pt x="18115" y="136"/>
                    <a:pt x="16152" y="-378"/>
                    <a:pt x="13402" y="393"/>
                  </a:cubicBezTo>
                  <a:cubicBezTo>
                    <a:pt x="10653" y="1165"/>
                    <a:pt x="7119" y="3222"/>
                    <a:pt x="4370" y="6051"/>
                  </a:cubicBezTo>
                  <a:cubicBezTo>
                    <a:pt x="1621" y="8879"/>
                    <a:pt x="-343" y="12479"/>
                    <a:pt x="50" y="15308"/>
                  </a:cubicBezTo>
                  <a:cubicBezTo>
                    <a:pt x="442" y="18136"/>
                    <a:pt x="3192" y="20193"/>
                    <a:pt x="7119" y="20708"/>
                  </a:cubicBezTo>
                  <a:cubicBezTo>
                    <a:pt x="11046" y="21222"/>
                    <a:pt x="16152" y="20193"/>
                    <a:pt x="21257" y="19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10419695" y="1161110"/>
              <a:ext cx="132913" cy="13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0751" fill="norm" stroke="1" extrusionOk="0">
                  <a:moveTo>
                    <a:pt x="12073" y="2117"/>
                  </a:moveTo>
                  <a:cubicBezTo>
                    <a:pt x="10036" y="1302"/>
                    <a:pt x="7998" y="487"/>
                    <a:pt x="6368" y="895"/>
                  </a:cubicBezTo>
                  <a:cubicBezTo>
                    <a:pt x="4738" y="1302"/>
                    <a:pt x="3515" y="2932"/>
                    <a:pt x="2496" y="5378"/>
                  </a:cubicBezTo>
                  <a:cubicBezTo>
                    <a:pt x="1477" y="7823"/>
                    <a:pt x="662" y="11083"/>
                    <a:pt x="255" y="13732"/>
                  </a:cubicBezTo>
                  <a:cubicBezTo>
                    <a:pt x="-153" y="16381"/>
                    <a:pt x="-153" y="18419"/>
                    <a:pt x="866" y="19642"/>
                  </a:cubicBezTo>
                  <a:cubicBezTo>
                    <a:pt x="1885" y="20864"/>
                    <a:pt x="3922" y="21272"/>
                    <a:pt x="6979" y="19846"/>
                  </a:cubicBezTo>
                  <a:cubicBezTo>
                    <a:pt x="10036" y="18419"/>
                    <a:pt x="14111" y="15159"/>
                    <a:pt x="16760" y="12306"/>
                  </a:cubicBezTo>
                  <a:cubicBezTo>
                    <a:pt x="19409" y="9453"/>
                    <a:pt x="20632" y="7008"/>
                    <a:pt x="21039" y="4766"/>
                  </a:cubicBezTo>
                  <a:cubicBezTo>
                    <a:pt x="21447" y="2525"/>
                    <a:pt x="21039" y="487"/>
                    <a:pt x="20021" y="80"/>
                  </a:cubicBezTo>
                  <a:cubicBezTo>
                    <a:pt x="19002" y="-328"/>
                    <a:pt x="17372" y="895"/>
                    <a:pt x="15741" y="2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10616796" y="1098938"/>
              <a:ext cx="97222" cy="21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386" fill="norm" stroke="1" extrusionOk="0">
                  <a:moveTo>
                    <a:pt x="14850" y="6661"/>
                  </a:moveTo>
                  <a:cubicBezTo>
                    <a:pt x="16470" y="5657"/>
                    <a:pt x="18090" y="4652"/>
                    <a:pt x="18360" y="3522"/>
                  </a:cubicBezTo>
                  <a:cubicBezTo>
                    <a:pt x="18630" y="2392"/>
                    <a:pt x="17550" y="1136"/>
                    <a:pt x="15660" y="508"/>
                  </a:cubicBezTo>
                  <a:cubicBezTo>
                    <a:pt x="13770" y="-120"/>
                    <a:pt x="11070" y="-120"/>
                    <a:pt x="8370" y="257"/>
                  </a:cubicBezTo>
                  <a:cubicBezTo>
                    <a:pt x="5670" y="633"/>
                    <a:pt x="2970" y="1387"/>
                    <a:pt x="1350" y="2392"/>
                  </a:cubicBezTo>
                  <a:cubicBezTo>
                    <a:pt x="-270" y="3396"/>
                    <a:pt x="-810" y="4652"/>
                    <a:pt x="1890" y="6787"/>
                  </a:cubicBezTo>
                  <a:cubicBezTo>
                    <a:pt x="4590" y="8922"/>
                    <a:pt x="10530" y="11936"/>
                    <a:pt x="14580" y="14322"/>
                  </a:cubicBezTo>
                  <a:cubicBezTo>
                    <a:pt x="18630" y="16708"/>
                    <a:pt x="20790" y="18466"/>
                    <a:pt x="20520" y="19596"/>
                  </a:cubicBezTo>
                  <a:cubicBezTo>
                    <a:pt x="20250" y="20727"/>
                    <a:pt x="17550" y="21229"/>
                    <a:pt x="14580" y="21354"/>
                  </a:cubicBezTo>
                  <a:cubicBezTo>
                    <a:pt x="11610" y="21480"/>
                    <a:pt x="8370" y="21229"/>
                    <a:pt x="5940" y="20475"/>
                  </a:cubicBezTo>
                  <a:cubicBezTo>
                    <a:pt x="3510" y="19722"/>
                    <a:pt x="1890" y="18466"/>
                    <a:pt x="270" y="17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10694743" y="960935"/>
              <a:ext cx="145670" cy="12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3610"/>
                  </a:moveTo>
                  <a:cubicBezTo>
                    <a:pt x="1516" y="2339"/>
                    <a:pt x="3032" y="1069"/>
                    <a:pt x="4737" y="433"/>
                  </a:cubicBezTo>
                  <a:cubicBezTo>
                    <a:pt x="6442" y="-202"/>
                    <a:pt x="8337" y="-202"/>
                    <a:pt x="9663" y="857"/>
                  </a:cubicBezTo>
                  <a:cubicBezTo>
                    <a:pt x="10989" y="1916"/>
                    <a:pt x="11747" y="4033"/>
                    <a:pt x="10989" y="6998"/>
                  </a:cubicBezTo>
                  <a:cubicBezTo>
                    <a:pt x="10232" y="9963"/>
                    <a:pt x="7958" y="13774"/>
                    <a:pt x="6063" y="16316"/>
                  </a:cubicBezTo>
                  <a:cubicBezTo>
                    <a:pt x="4168" y="18857"/>
                    <a:pt x="2653" y="20127"/>
                    <a:pt x="3789" y="20763"/>
                  </a:cubicBezTo>
                  <a:cubicBezTo>
                    <a:pt x="4926" y="21398"/>
                    <a:pt x="8716" y="21398"/>
                    <a:pt x="12126" y="21398"/>
                  </a:cubicBezTo>
                  <a:cubicBezTo>
                    <a:pt x="15537" y="21398"/>
                    <a:pt x="18568" y="21398"/>
                    <a:pt x="21600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10908870" y="984221"/>
              <a:ext cx="176883" cy="33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155" fill="norm" stroke="1" extrusionOk="0">
                  <a:moveTo>
                    <a:pt x="21056" y="389"/>
                  </a:moveTo>
                  <a:cubicBezTo>
                    <a:pt x="19231" y="66"/>
                    <a:pt x="17405" y="-256"/>
                    <a:pt x="15124" y="308"/>
                  </a:cubicBezTo>
                  <a:cubicBezTo>
                    <a:pt x="12842" y="872"/>
                    <a:pt x="10104" y="2323"/>
                    <a:pt x="7366" y="5063"/>
                  </a:cubicBezTo>
                  <a:cubicBezTo>
                    <a:pt x="4628" y="7804"/>
                    <a:pt x="1890" y="11834"/>
                    <a:pt x="673" y="14332"/>
                  </a:cubicBezTo>
                  <a:cubicBezTo>
                    <a:pt x="-544" y="16831"/>
                    <a:pt x="-240" y="17798"/>
                    <a:pt x="2650" y="18765"/>
                  </a:cubicBezTo>
                  <a:cubicBezTo>
                    <a:pt x="5541" y="19732"/>
                    <a:pt x="11017" y="20699"/>
                    <a:pt x="14515" y="21022"/>
                  </a:cubicBezTo>
                  <a:cubicBezTo>
                    <a:pt x="18014" y="21344"/>
                    <a:pt x="19535" y="21022"/>
                    <a:pt x="21056" y="20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11446093" y="998052"/>
              <a:ext cx="14290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13642" y="0"/>
                  </a:moveTo>
                  <a:cubicBezTo>
                    <a:pt x="16295" y="1650"/>
                    <a:pt x="18947" y="3300"/>
                    <a:pt x="20274" y="6000"/>
                  </a:cubicBezTo>
                  <a:cubicBezTo>
                    <a:pt x="21600" y="8700"/>
                    <a:pt x="21600" y="12450"/>
                    <a:pt x="19516" y="15150"/>
                  </a:cubicBezTo>
                  <a:cubicBezTo>
                    <a:pt x="17432" y="17850"/>
                    <a:pt x="13263" y="19500"/>
                    <a:pt x="9663" y="20400"/>
                  </a:cubicBezTo>
                  <a:cubicBezTo>
                    <a:pt x="6063" y="21300"/>
                    <a:pt x="3032" y="21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11223755" y="1005719"/>
              <a:ext cx="2617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1600" fill="norm" stroke="1" extrusionOk="0">
                  <a:moveTo>
                    <a:pt x="0" y="0"/>
                  </a:moveTo>
                  <a:cubicBezTo>
                    <a:pt x="7855" y="584"/>
                    <a:pt x="15709" y="1168"/>
                    <a:pt x="18655" y="2724"/>
                  </a:cubicBezTo>
                  <a:cubicBezTo>
                    <a:pt x="21600" y="4281"/>
                    <a:pt x="19636" y="6811"/>
                    <a:pt x="16691" y="9632"/>
                  </a:cubicBezTo>
                  <a:cubicBezTo>
                    <a:pt x="13745" y="12454"/>
                    <a:pt x="9818" y="15568"/>
                    <a:pt x="7855" y="17611"/>
                  </a:cubicBezTo>
                  <a:cubicBezTo>
                    <a:pt x="5891" y="19654"/>
                    <a:pt x="5891" y="20627"/>
                    <a:pt x="6873" y="21114"/>
                  </a:cubicBezTo>
                  <a:cubicBezTo>
                    <a:pt x="7855" y="21600"/>
                    <a:pt x="9818" y="21600"/>
                    <a:pt x="1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11193087" y="1143099"/>
              <a:ext cx="138014" cy="19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50" fill="norm" stroke="1" extrusionOk="0">
                  <a:moveTo>
                    <a:pt x="9425" y="2627"/>
                  </a:moveTo>
                  <a:cubicBezTo>
                    <a:pt x="10996" y="1490"/>
                    <a:pt x="12567" y="353"/>
                    <a:pt x="14335" y="69"/>
                  </a:cubicBezTo>
                  <a:cubicBezTo>
                    <a:pt x="16102" y="-215"/>
                    <a:pt x="18065" y="353"/>
                    <a:pt x="19440" y="2201"/>
                  </a:cubicBezTo>
                  <a:cubicBezTo>
                    <a:pt x="20815" y="4048"/>
                    <a:pt x="21600" y="7174"/>
                    <a:pt x="21011" y="10159"/>
                  </a:cubicBezTo>
                  <a:cubicBezTo>
                    <a:pt x="20422" y="13143"/>
                    <a:pt x="18458" y="15985"/>
                    <a:pt x="16495" y="17832"/>
                  </a:cubicBezTo>
                  <a:cubicBezTo>
                    <a:pt x="14531" y="19680"/>
                    <a:pt x="12567" y="20532"/>
                    <a:pt x="9818" y="20959"/>
                  </a:cubicBezTo>
                  <a:cubicBezTo>
                    <a:pt x="7069" y="21385"/>
                    <a:pt x="3535" y="21385"/>
                    <a:pt x="1767" y="20674"/>
                  </a:cubicBezTo>
                  <a:cubicBezTo>
                    <a:pt x="0" y="19964"/>
                    <a:pt x="0" y="18543"/>
                    <a:pt x="0" y="17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4760608" y="668378"/>
              <a:ext cx="176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4745275" y="729712"/>
              <a:ext cx="230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5840"/>
                    <a:pt x="11040" y="10080"/>
                    <a:pt x="14640" y="6480"/>
                  </a:cubicBezTo>
                  <a:cubicBezTo>
                    <a:pt x="18240" y="2880"/>
                    <a:pt x="199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5419957" y="691378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5450624" y="798714"/>
              <a:ext cx="153338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9626496" y="2010394"/>
              <a:ext cx="1753389" cy="148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245" fill="norm" stroke="1" extrusionOk="0">
                  <a:moveTo>
                    <a:pt x="314" y="19723"/>
                  </a:moveTo>
                  <a:cubicBezTo>
                    <a:pt x="157" y="20090"/>
                    <a:pt x="0" y="20456"/>
                    <a:pt x="0" y="20822"/>
                  </a:cubicBezTo>
                  <a:cubicBezTo>
                    <a:pt x="0" y="21188"/>
                    <a:pt x="157" y="21554"/>
                    <a:pt x="817" y="20822"/>
                  </a:cubicBezTo>
                  <a:cubicBezTo>
                    <a:pt x="1478" y="20090"/>
                    <a:pt x="2641" y="18259"/>
                    <a:pt x="3741" y="16429"/>
                  </a:cubicBezTo>
                  <a:cubicBezTo>
                    <a:pt x="4842" y="14598"/>
                    <a:pt x="5879" y="12768"/>
                    <a:pt x="7027" y="10937"/>
                  </a:cubicBezTo>
                  <a:cubicBezTo>
                    <a:pt x="8175" y="9107"/>
                    <a:pt x="9432" y="7276"/>
                    <a:pt x="10674" y="5629"/>
                  </a:cubicBezTo>
                  <a:cubicBezTo>
                    <a:pt x="11916" y="3981"/>
                    <a:pt x="13142" y="2517"/>
                    <a:pt x="14369" y="1601"/>
                  </a:cubicBezTo>
                  <a:cubicBezTo>
                    <a:pt x="15595" y="686"/>
                    <a:pt x="16821" y="320"/>
                    <a:pt x="17953" y="137"/>
                  </a:cubicBezTo>
                  <a:cubicBezTo>
                    <a:pt x="19085" y="-46"/>
                    <a:pt x="20122" y="-46"/>
                    <a:pt x="20751" y="137"/>
                  </a:cubicBezTo>
                  <a:cubicBezTo>
                    <a:pt x="21380" y="320"/>
                    <a:pt x="21600" y="686"/>
                    <a:pt x="21569" y="1601"/>
                  </a:cubicBezTo>
                  <a:cubicBezTo>
                    <a:pt x="21537" y="2517"/>
                    <a:pt x="21254" y="3981"/>
                    <a:pt x="20971" y="5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9629052" y="2163411"/>
              <a:ext cx="141609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0" y="21600"/>
                  </a:moveTo>
                  <a:cubicBezTo>
                    <a:pt x="1284" y="19662"/>
                    <a:pt x="2569" y="17723"/>
                    <a:pt x="3950" y="15646"/>
                  </a:cubicBezTo>
                  <a:cubicBezTo>
                    <a:pt x="5332" y="13569"/>
                    <a:pt x="6811" y="11354"/>
                    <a:pt x="8387" y="9692"/>
                  </a:cubicBezTo>
                  <a:cubicBezTo>
                    <a:pt x="9963" y="8031"/>
                    <a:pt x="11637" y="6923"/>
                    <a:pt x="13194" y="6092"/>
                  </a:cubicBezTo>
                  <a:cubicBezTo>
                    <a:pt x="14750" y="5262"/>
                    <a:pt x="16190" y="4708"/>
                    <a:pt x="17455" y="4431"/>
                  </a:cubicBezTo>
                  <a:cubicBezTo>
                    <a:pt x="18720" y="4154"/>
                    <a:pt x="19810" y="4154"/>
                    <a:pt x="20510" y="3738"/>
                  </a:cubicBezTo>
                  <a:cubicBezTo>
                    <a:pt x="21211" y="3323"/>
                    <a:pt x="21522" y="2492"/>
                    <a:pt x="21561" y="1662"/>
                  </a:cubicBezTo>
                  <a:cubicBezTo>
                    <a:pt x="21600" y="831"/>
                    <a:pt x="21366" y="0"/>
                    <a:pt x="21172" y="0"/>
                  </a:cubicBezTo>
                  <a:cubicBezTo>
                    <a:pt x="20977" y="0"/>
                    <a:pt x="20822" y="831"/>
                    <a:pt x="20666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10057216" y="2583637"/>
              <a:ext cx="235327" cy="64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93" fill="norm" stroke="1" extrusionOk="0">
                  <a:moveTo>
                    <a:pt x="18718" y="2599"/>
                  </a:moveTo>
                  <a:cubicBezTo>
                    <a:pt x="17569" y="1579"/>
                    <a:pt x="16420" y="558"/>
                    <a:pt x="14123" y="176"/>
                  </a:cubicBezTo>
                  <a:cubicBezTo>
                    <a:pt x="11825" y="-207"/>
                    <a:pt x="8378" y="48"/>
                    <a:pt x="5735" y="813"/>
                  </a:cubicBezTo>
                  <a:cubicBezTo>
                    <a:pt x="3093" y="1579"/>
                    <a:pt x="1255" y="2854"/>
                    <a:pt x="450" y="3960"/>
                  </a:cubicBezTo>
                  <a:cubicBezTo>
                    <a:pt x="-354" y="5065"/>
                    <a:pt x="-124" y="6001"/>
                    <a:pt x="1484" y="6639"/>
                  </a:cubicBezTo>
                  <a:cubicBezTo>
                    <a:pt x="3093" y="7276"/>
                    <a:pt x="6080" y="7617"/>
                    <a:pt x="8608" y="7234"/>
                  </a:cubicBezTo>
                  <a:cubicBezTo>
                    <a:pt x="11135" y="6851"/>
                    <a:pt x="13203" y="5746"/>
                    <a:pt x="14467" y="5023"/>
                  </a:cubicBezTo>
                  <a:cubicBezTo>
                    <a:pt x="15731" y="4300"/>
                    <a:pt x="16191" y="3960"/>
                    <a:pt x="17110" y="4895"/>
                  </a:cubicBezTo>
                  <a:cubicBezTo>
                    <a:pt x="18029" y="5831"/>
                    <a:pt x="19408" y="8042"/>
                    <a:pt x="20212" y="10338"/>
                  </a:cubicBezTo>
                  <a:cubicBezTo>
                    <a:pt x="21016" y="12634"/>
                    <a:pt x="21246" y="15015"/>
                    <a:pt x="21131" y="16673"/>
                  </a:cubicBezTo>
                  <a:cubicBezTo>
                    <a:pt x="21016" y="18332"/>
                    <a:pt x="20557" y="19267"/>
                    <a:pt x="18833" y="20032"/>
                  </a:cubicBezTo>
                  <a:cubicBezTo>
                    <a:pt x="17110" y="20798"/>
                    <a:pt x="14123" y="21393"/>
                    <a:pt x="11250" y="21393"/>
                  </a:cubicBezTo>
                  <a:cubicBezTo>
                    <a:pt x="8378" y="21393"/>
                    <a:pt x="5620" y="20798"/>
                    <a:pt x="3897" y="20287"/>
                  </a:cubicBezTo>
                  <a:cubicBezTo>
                    <a:pt x="2174" y="19777"/>
                    <a:pt x="1484" y="19352"/>
                    <a:pt x="1599" y="18757"/>
                  </a:cubicBezTo>
                  <a:cubicBezTo>
                    <a:pt x="1714" y="18162"/>
                    <a:pt x="2633" y="17396"/>
                    <a:pt x="4472" y="16503"/>
                  </a:cubicBezTo>
                  <a:cubicBezTo>
                    <a:pt x="6310" y="15610"/>
                    <a:pt x="9067" y="14590"/>
                    <a:pt x="11825" y="13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10422234" y="2503963"/>
              <a:ext cx="226509" cy="32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166" fill="norm" stroke="1" extrusionOk="0">
                  <a:moveTo>
                    <a:pt x="14629" y="3809"/>
                  </a:moveTo>
                  <a:cubicBezTo>
                    <a:pt x="14392" y="2469"/>
                    <a:pt x="14154" y="1130"/>
                    <a:pt x="13324" y="460"/>
                  </a:cubicBezTo>
                  <a:cubicBezTo>
                    <a:pt x="12493" y="-210"/>
                    <a:pt x="11069" y="-210"/>
                    <a:pt x="8814" y="878"/>
                  </a:cubicBezTo>
                  <a:cubicBezTo>
                    <a:pt x="6559" y="1967"/>
                    <a:pt x="3473" y="4143"/>
                    <a:pt x="1693" y="7241"/>
                  </a:cubicBezTo>
                  <a:cubicBezTo>
                    <a:pt x="-87" y="10339"/>
                    <a:pt x="-562" y="14357"/>
                    <a:pt x="743" y="17120"/>
                  </a:cubicBezTo>
                  <a:cubicBezTo>
                    <a:pt x="2049" y="19883"/>
                    <a:pt x="5135" y="21390"/>
                    <a:pt x="8576" y="21139"/>
                  </a:cubicBezTo>
                  <a:cubicBezTo>
                    <a:pt x="12018" y="20888"/>
                    <a:pt x="15816" y="18878"/>
                    <a:pt x="17952" y="17371"/>
                  </a:cubicBezTo>
                  <a:cubicBezTo>
                    <a:pt x="20089" y="15864"/>
                    <a:pt x="20563" y="14860"/>
                    <a:pt x="21038" y="13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10659902" y="2521197"/>
              <a:ext cx="132961" cy="32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375" fill="norm" stroke="1" extrusionOk="0">
                  <a:moveTo>
                    <a:pt x="4333" y="1674"/>
                  </a:moveTo>
                  <a:cubicBezTo>
                    <a:pt x="4333" y="837"/>
                    <a:pt x="4333" y="0"/>
                    <a:pt x="4129" y="0"/>
                  </a:cubicBezTo>
                  <a:cubicBezTo>
                    <a:pt x="3925" y="0"/>
                    <a:pt x="3518" y="837"/>
                    <a:pt x="3314" y="3600"/>
                  </a:cubicBezTo>
                  <a:cubicBezTo>
                    <a:pt x="3110" y="6363"/>
                    <a:pt x="3110" y="11051"/>
                    <a:pt x="3110" y="13898"/>
                  </a:cubicBezTo>
                  <a:cubicBezTo>
                    <a:pt x="3110" y="16744"/>
                    <a:pt x="3110" y="17749"/>
                    <a:pt x="2703" y="17749"/>
                  </a:cubicBezTo>
                  <a:cubicBezTo>
                    <a:pt x="2295" y="17749"/>
                    <a:pt x="1480" y="16744"/>
                    <a:pt x="1276" y="15740"/>
                  </a:cubicBezTo>
                  <a:cubicBezTo>
                    <a:pt x="1073" y="14735"/>
                    <a:pt x="1480" y="13730"/>
                    <a:pt x="2499" y="12809"/>
                  </a:cubicBezTo>
                  <a:cubicBezTo>
                    <a:pt x="3518" y="11888"/>
                    <a:pt x="5148" y="11051"/>
                    <a:pt x="7186" y="10716"/>
                  </a:cubicBezTo>
                  <a:cubicBezTo>
                    <a:pt x="9224" y="10381"/>
                    <a:pt x="11669" y="10549"/>
                    <a:pt x="14114" y="11553"/>
                  </a:cubicBezTo>
                  <a:cubicBezTo>
                    <a:pt x="16559" y="12558"/>
                    <a:pt x="19005" y="14400"/>
                    <a:pt x="20227" y="15740"/>
                  </a:cubicBezTo>
                  <a:cubicBezTo>
                    <a:pt x="21450" y="17079"/>
                    <a:pt x="21450" y="17916"/>
                    <a:pt x="20635" y="18837"/>
                  </a:cubicBezTo>
                  <a:cubicBezTo>
                    <a:pt x="19820" y="19758"/>
                    <a:pt x="18190" y="20763"/>
                    <a:pt x="14929" y="21181"/>
                  </a:cubicBezTo>
                  <a:cubicBezTo>
                    <a:pt x="11669" y="21600"/>
                    <a:pt x="6778" y="21433"/>
                    <a:pt x="3925" y="19758"/>
                  </a:cubicBezTo>
                  <a:cubicBezTo>
                    <a:pt x="1073" y="18084"/>
                    <a:pt x="258" y="14902"/>
                    <a:pt x="54" y="13060"/>
                  </a:cubicBezTo>
                  <a:cubicBezTo>
                    <a:pt x="-150" y="11219"/>
                    <a:pt x="258" y="10716"/>
                    <a:pt x="665" y="10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10794411" y="2482468"/>
              <a:ext cx="151278" cy="40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87" fill="norm" stroke="1" extrusionOk="0">
                  <a:moveTo>
                    <a:pt x="7560" y="155"/>
                  </a:moveTo>
                  <a:cubicBezTo>
                    <a:pt x="9720" y="21"/>
                    <a:pt x="11880" y="-113"/>
                    <a:pt x="13860" y="155"/>
                  </a:cubicBezTo>
                  <a:cubicBezTo>
                    <a:pt x="15840" y="424"/>
                    <a:pt x="17640" y="1094"/>
                    <a:pt x="19080" y="3174"/>
                  </a:cubicBezTo>
                  <a:cubicBezTo>
                    <a:pt x="20520" y="5253"/>
                    <a:pt x="21600" y="8742"/>
                    <a:pt x="21240" y="11760"/>
                  </a:cubicBezTo>
                  <a:cubicBezTo>
                    <a:pt x="20880" y="14779"/>
                    <a:pt x="19080" y="17328"/>
                    <a:pt x="16920" y="19005"/>
                  </a:cubicBezTo>
                  <a:cubicBezTo>
                    <a:pt x="14760" y="20682"/>
                    <a:pt x="12240" y="21487"/>
                    <a:pt x="9360" y="21487"/>
                  </a:cubicBezTo>
                  <a:cubicBezTo>
                    <a:pt x="6480" y="21487"/>
                    <a:pt x="3240" y="20682"/>
                    <a:pt x="0" y="1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8972584" y="3538721"/>
              <a:ext cx="244151" cy="57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49" fill="norm" stroke="1" extrusionOk="0">
                  <a:moveTo>
                    <a:pt x="18736" y="2745"/>
                  </a:moveTo>
                  <a:cubicBezTo>
                    <a:pt x="18300" y="2269"/>
                    <a:pt x="17863" y="1793"/>
                    <a:pt x="17536" y="1270"/>
                  </a:cubicBezTo>
                  <a:cubicBezTo>
                    <a:pt x="17209" y="746"/>
                    <a:pt x="16991" y="175"/>
                    <a:pt x="15354" y="33"/>
                  </a:cubicBezTo>
                  <a:cubicBezTo>
                    <a:pt x="13718" y="-110"/>
                    <a:pt x="10663" y="175"/>
                    <a:pt x="7718" y="1555"/>
                  </a:cubicBezTo>
                  <a:cubicBezTo>
                    <a:pt x="4772" y="2935"/>
                    <a:pt x="1936" y="5409"/>
                    <a:pt x="736" y="6884"/>
                  </a:cubicBezTo>
                  <a:cubicBezTo>
                    <a:pt x="-464" y="8359"/>
                    <a:pt x="-28" y="8834"/>
                    <a:pt x="845" y="9072"/>
                  </a:cubicBezTo>
                  <a:cubicBezTo>
                    <a:pt x="1718" y="9310"/>
                    <a:pt x="3027" y="9310"/>
                    <a:pt x="5427" y="8501"/>
                  </a:cubicBezTo>
                  <a:cubicBezTo>
                    <a:pt x="7827" y="7693"/>
                    <a:pt x="11318" y="6075"/>
                    <a:pt x="13391" y="4838"/>
                  </a:cubicBezTo>
                  <a:cubicBezTo>
                    <a:pt x="15463" y="3601"/>
                    <a:pt x="16118" y="2745"/>
                    <a:pt x="16445" y="2697"/>
                  </a:cubicBezTo>
                  <a:cubicBezTo>
                    <a:pt x="16772" y="2649"/>
                    <a:pt x="16772" y="3411"/>
                    <a:pt x="17536" y="5123"/>
                  </a:cubicBezTo>
                  <a:cubicBezTo>
                    <a:pt x="18300" y="6836"/>
                    <a:pt x="19827" y="9501"/>
                    <a:pt x="20481" y="11832"/>
                  </a:cubicBezTo>
                  <a:cubicBezTo>
                    <a:pt x="21136" y="14163"/>
                    <a:pt x="20918" y="16161"/>
                    <a:pt x="19718" y="17684"/>
                  </a:cubicBezTo>
                  <a:cubicBezTo>
                    <a:pt x="18518" y="19206"/>
                    <a:pt x="16336" y="20253"/>
                    <a:pt x="13936" y="20824"/>
                  </a:cubicBezTo>
                  <a:cubicBezTo>
                    <a:pt x="11536" y="21395"/>
                    <a:pt x="8918" y="21490"/>
                    <a:pt x="6518" y="21157"/>
                  </a:cubicBezTo>
                  <a:cubicBezTo>
                    <a:pt x="4118" y="20824"/>
                    <a:pt x="1936" y="20063"/>
                    <a:pt x="1718" y="18921"/>
                  </a:cubicBezTo>
                  <a:cubicBezTo>
                    <a:pt x="1500" y="17779"/>
                    <a:pt x="3245" y="16257"/>
                    <a:pt x="4991" y="14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9291164" y="3410020"/>
              <a:ext cx="169219" cy="37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337" fill="norm" stroke="1" extrusionOk="0">
                  <a:moveTo>
                    <a:pt x="21033" y="3264"/>
                  </a:moveTo>
                  <a:cubicBezTo>
                    <a:pt x="20398" y="2382"/>
                    <a:pt x="19762" y="1500"/>
                    <a:pt x="18809" y="839"/>
                  </a:cubicBezTo>
                  <a:cubicBezTo>
                    <a:pt x="17857" y="178"/>
                    <a:pt x="16586" y="-263"/>
                    <a:pt x="14521" y="178"/>
                  </a:cubicBezTo>
                  <a:cubicBezTo>
                    <a:pt x="12457" y="619"/>
                    <a:pt x="9598" y="1941"/>
                    <a:pt x="6739" y="4439"/>
                  </a:cubicBezTo>
                  <a:cubicBezTo>
                    <a:pt x="3880" y="6937"/>
                    <a:pt x="1021" y="10610"/>
                    <a:pt x="227" y="13549"/>
                  </a:cubicBezTo>
                  <a:cubicBezTo>
                    <a:pt x="-567" y="16488"/>
                    <a:pt x="704" y="18692"/>
                    <a:pt x="4357" y="19868"/>
                  </a:cubicBezTo>
                  <a:cubicBezTo>
                    <a:pt x="8009" y="21043"/>
                    <a:pt x="14045" y="21190"/>
                    <a:pt x="2008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9521716" y="3443774"/>
              <a:ext cx="121453" cy="35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29" fill="norm" stroke="1" extrusionOk="0">
                  <a:moveTo>
                    <a:pt x="9450" y="0"/>
                  </a:moveTo>
                  <a:cubicBezTo>
                    <a:pt x="6750" y="1389"/>
                    <a:pt x="4050" y="2777"/>
                    <a:pt x="2475" y="5400"/>
                  </a:cubicBezTo>
                  <a:cubicBezTo>
                    <a:pt x="900" y="8023"/>
                    <a:pt x="450" y="11880"/>
                    <a:pt x="225" y="14271"/>
                  </a:cubicBezTo>
                  <a:cubicBezTo>
                    <a:pt x="0" y="16663"/>
                    <a:pt x="0" y="17589"/>
                    <a:pt x="900" y="17357"/>
                  </a:cubicBezTo>
                  <a:cubicBezTo>
                    <a:pt x="1800" y="17126"/>
                    <a:pt x="3600" y="15737"/>
                    <a:pt x="5400" y="14734"/>
                  </a:cubicBezTo>
                  <a:cubicBezTo>
                    <a:pt x="7200" y="13731"/>
                    <a:pt x="9000" y="13114"/>
                    <a:pt x="11025" y="12806"/>
                  </a:cubicBezTo>
                  <a:cubicBezTo>
                    <a:pt x="13050" y="12497"/>
                    <a:pt x="15300" y="12497"/>
                    <a:pt x="17100" y="12806"/>
                  </a:cubicBezTo>
                  <a:cubicBezTo>
                    <a:pt x="18900" y="13114"/>
                    <a:pt x="20250" y="13731"/>
                    <a:pt x="20925" y="15043"/>
                  </a:cubicBezTo>
                  <a:cubicBezTo>
                    <a:pt x="21600" y="16354"/>
                    <a:pt x="21600" y="18360"/>
                    <a:pt x="20475" y="19671"/>
                  </a:cubicBezTo>
                  <a:cubicBezTo>
                    <a:pt x="19350" y="20983"/>
                    <a:pt x="17100" y="21600"/>
                    <a:pt x="13500" y="21523"/>
                  </a:cubicBezTo>
                  <a:cubicBezTo>
                    <a:pt x="9900" y="21446"/>
                    <a:pt x="4950" y="20674"/>
                    <a:pt x="2475" y="19209"/>
                  </a:cubicBezTo>
                  <a:cubicBezTo>
                    <a:pt x="0" y="17743"/>
                    <a:pt x="0" y="15583"/>
                    <a:pt x="0" y="13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9705720" y="3428440"/>
              <a:ext cx="133136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0" y="0"/>
                  </a:moveTo>
                  <a:cubicBezTo>
                    <a:pt x="5298" y="626"/>
                    <a:pt x="10596" y="1252"/>
                    <a:pt x="14672" y="2974"/>
                  </a:cubicBezTo>
                  <a:cubicBezTo>
                    <a:pt x="18747" y="4696"/>
                    <a:pt x="21600" y="7513"/>
                    <a:pt x="21192" y="10487"/>
                  </a:cubicBezTo>
                  <a:cubicBezTo>
                    <a:pt x="20785" y="13461"/>
                    <a:pt x="17117" y="16591"/>
                    <a:pt x="14468" y="18470"/>
                  </a:cubicBezTo>
                  <a:cubicBezTo>
                    <a:pt x="11819" y="20348"/>
                    <a:pt x="10189" y="20974"/>
                    <a:pt x="85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10150397" y="3666112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10127396" y="3781115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8000"/>
                    <a:pt x="11270" y="14400"/>
                    <a:pt x="14870" y="10800"/>
                  </a:cubicBezTo>
                  <a:cubicBezTo>
                    <a:pt x="18470" y="7200"/>
                    <a:pt x="2003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10500708" y="3622997"/>
              <a:ext cx="270704" cy="23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43" fill="norm" stroke="1" extrusionOk="0">
                  <a:moveTo>
                    <a:pt x="5585" y="5882"/>
                  </a:moveTo>
                  <a:cubicBezTo>
                    <a:pt x="6385" y="6564"/>
                    <a:pt x="7185" y="7246"/>
                    <a:pt x="8585" y="7246"/>
                  </a:cubicBezTo>
                  <a:cubicBezTo>
                    <a:pt x="9985" y="7246"/>
                    <a:pt x="11985" y="6564"/>
                    <a:pt x="13385" y="5768"/>
                  </a:cubicBezTo>
                  <a:cubicBezTo>
                    <a:pt x="14785" y="4972"/>
                    <a:pt x="15585" y="4063"/>
                    <a:pt x="16085" y="3040"/>
                  </a:cubicBezTo>
                  <a:cubicBezTo>
                    <a:pt x="16585" y="2017"/>
                    <a:pt x="16785" y="880"/>
                    <a:pt x="15385" y="311"/>
                  </a:cubicBezTo>
                  <a:cubicBezTo>
                    <a:pt x="13985" y="-257"/>
                    <a:pt x="10985" y="-257"/>
                    <a:pt x="8085" y="2130"/>
                  </a:cubicBezTo>
                  <a:cubicBezTo>
                    <a:pt x="5185" y="4518"/>
                    <a:pt x="2385" y="9292"/>
                    <a:pt x="985" y="12362"/>
                  </a:cubicBezTo>
                  <a:cubicBezTo>
                    <a:pt x="-415" y="15431"/>
                    <a:pt x="-415" y="16796"/>
                    <a:pt x="1585" y="18274"/>
                  </a:cubicBezTo>
                  <a:cubicBezTo>
                    <a:pt x="3585" y="19751"/>
                    <a:pt x="7585" y="21343"/>
                    <a:pt x="11185" y="21343"/>
                  </a:cubicBezTo>
                  <a:cubicBezTo>
                    <a:pt x="14785" y="21343"/>
                    <a:pt x="17985" y="19751"/>
                    <a:pt x="21185" y="18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10773478" y="3344105"/>
              <a:ext cx="112936" cy="15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68" fill="norm" stroke="1" extrusionOk="0">
                  <a:moveTo>
                    <a:pt x="16892" y="0"/>
                  </a:moveTo>
                  <a:cubicBezTo>
                    <a:pt x="14492" y="0"/>
                    <a:pt x="12092" y="0"/>
                    <a:pt x="9212" y="2439"/>
                  </a:cubicBezTo>
                  <a:cubicBezTo>
                    <a:pt x="6332" y="4877"/>
                    <a:pt x="2972" y="9755"/>
                    <a:pt x="1292" y="13239"/>
                  </a:cubicBezTo>
                  <a:cubicBezTo>
                    <a:pt x="-388" y="16723"/>
                    <a:pt x="-388" y="18813"/>
                    <a:pt x="1052" y="20032"/>
                  </a:cubicBezTo>
                  <a:cubicBezTo>
                    <a:pt x="2492" y="21252"/>
                    <a:pt x="5372" y="21600"/>
                    <a:pt x="8972" y="21426"/>
                  </a:cubicBezTo>
                  <a:cubicBezTo>
                    <a:pt x="12572" y="21252"/>
                    <a:pt x="16892" y="20555"/>
                    <a:pt x="21212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10880624" y="3405440"/>
              <a:ext cx="110313" cy="11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600" fill="norm" stroke="1" extrusionOk="0">
                  <a:moveTo>
                    <a:pt x="16928" y="0"/>
                  </a:moveTo>
                  <a:cubicBezTo>
                    <a:pt x="14528" y="0"/>
                    <a:pt x="12128" y="0"/>
                    <a:pt x="9248" y="2209"/>
                  </a:cubicBezTo>
                  <a:cubicBezTo>
                    <a:pt x="6368" y="4418"/>
                    <a:pt x="3008" y="8836"/>
                    <a:pt x="1328" y="12273"/>
                  </a:cubicBezTo>
                  <a:cubicBezTo>
                    <a:pt x="-352" y="15709"/>
                    <a:pt x="-352" y="18164"/>
                    <a:pt x="848" y="19636"/>
                  </a:cubicBezTo>
                  <a:cubicBezTo>
                    <a:pt x="2048" y="21109"/>
                    <a:pt x="4448" y="21600"/>
                    <a:pt x="6848" y="21600"/>
                  </a:cubicBezTo>
                  <a:cubicBezTo>
                    <a:pt x="9248" y="21600"/>
                    <a:pt x="11648" y="21109"/>
                    <a:pt x="14288" y="19145"/>
                  </a:cubicBezTo>
                  <a:cubicBezTo>
                    <a:pt x="16928" y="17182"/>
                    <a:pt x="19808" y="13745"/>
                    <a:pt x="20528" y="10800"/>
                  </a:cubicBezTo>
                  <a:cubicBezTo>
                    <a:pt x="21248" y="7855"/>
                    <a:pt x="19808" y="5400"/>
                    <a:pt x="18368" y="2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11024416" y="3367105"/>
              <a:ext cx="107337" cy="171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21600" y="1906"/>
                  </a:moveTo>
                  <a:cubicBezTo>
                    <a:pt x="19029" y="953"/>
                    <a:pt x="16457" y="0"/>
                    <a:pt x="12857" y="0"/>
                  </a:cubicBezTo>
                  <a:cubicBezTo>
                    <a:pt x="9257" y="0"/>
                    <a:pt x="4629" y="953"/>
                    <a:pt x="2314" y="2224"/>
                  </a:cubicBezTo>
                  <a:cubicBezTo>
                    <a:pt x="0" y="3494"/>
                    <a:pt x="0" y="5082"/>
                    <a:pt x="1800" y="7147"/>
                  </a:cubicBezTo>
                  <a:cubicBezTo>
                    <a:pt x="3600" y="9212"/>
                    <a:pt x="7200" y="11753"/>
                    <a:pt x="10029" y="14135"/>
                  </a:cubicBezTo>
                  <a:cubicBezTo>
                    <a:pt x="12857" y="16518"/>
                    <a:pt x="14914" y="18741"/>
                    <a:pt x="14400" y="20012"/>
                  </a:cubicBezTo>
                  <a:cubicBezTo>
                    <a:pt x="13886" y="21282"/>
                    <a:pt x="10800" y="21600"/>
                    <a:pt x="8229" y="21124"/>
                  </a:cubicBezTo>
                  <a:cubicBezTo>
                    <a:pt x="5657" y="20647"/>
                    <a:pt x="3600" y="19376"/>
                    <a:pt x="2314" y="17312"/>
                  </a:cubicBezTo>
                  <a:cubicBezTo>
                    <a:pt x="1029" y="15247"/>
                    <a:pt x="514" y="12388"/>
                    <a:pt x="0" y="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11139419" y="3200489"/>
              <a:ext cx="145671" cy="147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fill="norm" stroke="1" extrusionOk="0">
                  <a:moveTo>
                    <a:pt x="0" y="4099"/>
                  </a:moveTo>
                  <a:cubicBezTo>
                    <a:pt x="1137" y="2635"/>
                    <a:pt x="2274" y="1170"/>
                    <a:pt x="4168" y="438"/>
                  </a:cubicBezTo>
                  <a:cubicBezTo>
                    <a:pt x="6063" y="-294"/>
                    <a:pt x="8716" y="-294"/>
                    <a:pt x="10800" y="1903"/>
                  </a:cubicBezTo>
                  <a:cubicBezTo>
                    <a:pt x="12884" y="4099"/>
                    <a:pt x="14400" y="8492"/>
                    <a:pt x="14589" y="11421"/>
                  </a:cubicBezTo>
                  <a:cubicBezTo>
                    <a:pt x="14779" y="14350"/>
                    <a:pt x="13642" y="15814"/>
                    <a:pt x="12316" y="17096"/>
                  </a:cubicBezTo>
                  <a:cubicBezTo>
                    <a:pt x="10989" y="18377"/>
                    <a:pt x="9474" y="19475"/>
                    <a:pt x="9853" y="20208"/>
                  </a:cubicBezTo>
                  <a:cubicBezTo>
                    <a:pt x="10232" y="20940"/>
                    <a:pt x="12505" y="21306"/>
                    <a:pt x="14779" y="21123"/>
                  </a:cubicBezTo>
                  <a:cubicBezTo>
                    <a:pt x="17053" y="20940"/>
                    <a:pt x="19326" y="20208"/>
                    <a:pt x="21600" y="19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11338100" y="3243076"/>
              <a:ext cx="153995" cy="2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038" fill="norm" stroke="1" extrusionOk="0">
                  <a:moveTo>
                    <a:pt x="20993" y="1454"/>
                  </a:moveTo>
                  <a:cubicBezTo>
                    <a:pt x="17509" y="564"/>
                    <a:pt x="14025" y="-327"/>
                    <a:pt x="10890" y="118"/>
                  </a:cubicBezTo>
                  <a:cubicBezTo>
                    <a:pt x="7754" y="564"/>
                    <a:pt x="4967" y="2345"/>
                    <a:pt x="2877" y="5240"/>
                  </a:cubicBezTo>
                  <a:cubicBezTo>
                    <a:pt x="787" y="8135"/>
                    <a:pt x="-607" y="12143"/>
                    <a:pt x="264" y="15038"/>
                  </a:cubicBezTo>
                  <a:cubicBezTo>
                    <a:pt x="1135" y="17933"/>
                    <a:pt x="4270" y="19714"/>
                    <a:pt x="7928" y="20494"/>
                  </a:cubicBezTo>
                  <a:cubicBezTo>
                    <a:pt x="11587" y="21273"/>
                    <a:pt x="15767" y="21050"/>
                    <a:pt x="19948" y="20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11515094" y="3206102"/>
              <a:ext cx="128913" cy="29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520" fill="norm" stroke="1" extrusionOk="0">
                  <a:moveTo>
                    <a:pt x="12706" y="0"/>
                  </a:moveTo>
                  <a:cubicBezTo>
                    <a:pt x="10588" y="376"/>
                    <a:pt x="8471" y="751"/>
                    <a:pt x="6988" y="3005"/>
                  </a:cubicBezTo>
                  <a:cubicBezTo>
                    <a:pt x="5506" y="5259"/>
                    <a:pt x="4659" y="9391"/>
                    <a:pt x="4235" y="12021"/>
                  </a:cubicBezTo>
                  <a:cubicBezTo>
                    <a:pt x="3812" y="14650"/>
                    <a:pt x="3812" y="15777"/>
                    <a:pt x="3812" y="16904"/>
                  </a:cubicBezTo>
                  <a:cubicBezTo>
                    <a:pt x="3812" y="18031"/>
                    <a:pt x="3812" y="19158"/>
                    <a:pt x="4447" y="19346"/>
                  </a:cubicBezTo>
                  <a:cubicBezTo>
                    <a:pt x="5082" y="19534"/>
                    <a:pt x="6353" y="18783"/>
                    <a:pt x="7624" y="17843"/>
                  </a:cubicBezTo>
                  <a:cubicBezTo>
                    <a:pt x="8894" y="16904"/>
                    <a:pt x="10165" y="15777"/>
                    <a:pt x="11647" y="14932"/>
                  </a:cubicBezTo>
                  <a:cubicBezTo>
                    <a:pt x="13129" y="14087"/>
                    <a:pt x="14824" y="13523"/>
                    <a:pt x="16518" y="13711"/>
                  </a:cubicBezTo>
                  <a:cubicBezTo>
                    <a:pt x="18212" y="13899"/>
                    <a:pt x="19906" y="14838"/>
                    <a:pt x="20753" y="16153"/>
                  </a:cubicBezTo>
                  <a:cubicBezTo>
                    <a:pt x="21600" y="17468"/>
                    <a:pt x="21600" y="19158"/>
                    <a:pt x="20541" y="20191"/>
                  </a:cubicBezTo>
                  <a:cubicBezTo>
                    <a:pt x="19482" y="21224"/>
                    <a:pt x="17365" y="21600"/>
                    <a:pt x="14400" y="21506"/>
                  </a:cubicBezTo>
                  <a:cubicBezTo>
                    <a:pt x="11435" y="21412"/>
                    <a:pt x="7624" y="20849"/>
                    <a:pt x="5082" y="19628"/>
                  </a:cubicBezTo>
                  <a:cubicBezTo>
                    <a:pt x="2541" y="18407"/>
                    <a:pt x="1271" y="16529"/>
                    <a:pt x="0" y="14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11691431" y="3213768"/>
              <a:ext cx="13369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11004" y="0"/>
                  </a:moveTo>
                  <a:cubicBezTo>
                    <a:pt x="13449" y="0"/>
                    <a:pt x="15894" y="0"/>
                    <a:pt x="17728" y="439"/>
                  </a:cubicBezTo>
                  <a:cubicBezTo>
                    <a:pt x="19562" y="878"/>
                    <a:pt x="20785" y="1756"/>
                    <a:pt x="21192" y="4215"/>
                  </a:cubicBezTo>
                  <a:cubicBezTo>
                    <a:pt x="21600" y="6673"/>
                    <a:pt x="21192" y="10712"/>
                    <a:pt x="17525" y="13873"/>
                  </a:cubicBezTo>
                  <a:cubicBezTo>
                    <a:pt x="13857" y="17034"/>
                    <a:pt x="6928" y="193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1793542" y="4187457"/>
              <a:ext cx="228866" cy="49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02" fill="norm" stroke="1" extrusionOk="0">
                  <a:moveTo>
                    <a:pt x="0" y="0"/>
                  </a:moveTo>
                  <a:cubicBezTo>
                    <a:pt x="720" y="3134"/>
                    <a:pt x="1440" y="6267"/>
                    <a:pt x="2160" y="9401"/>
                  </a:cubicBezTo>
                  <a:cubicBezTo>
                    <a:pt x="2880" y="12535"/>
                    <a:pt x="3600" y="15668"/>
                    <a:pt x="4080" y="17515"/>
                  </a:cubicBezTo>
                  <a:cubicBezTo>
                    <a:pt x="4560" y="19362"/>
                    <a:pt x="4800" y="19921"/>
                    <a:pt x="4920" y="20481"/>
                  </a:cubicBezTo>
                  <a:cubicBezTo>
                    <a:pt x="5040" y="21040"/>
                    <a:pt x="5040" y="21600"/>
                    <a:pt x="5040" y="21488"/>
                  </a:cubicBezTo>
                  <a:cubicBezTo>
                    <a:pt x="5040" y="21376"/>
                    <a:pt x="5040" y="20593"/>
                    <a:pt x="5280" y="18914"/>
                  </a:cubicBezTo>
                  <a:cubicBezTo>
                    <a:pt x="5520" y="17235"/>
                    <a:pt x="6000" y="14661"/>
                    <a:pt x="6360" y="13038"/>
                  </a:cubicBezTo>
                  <a:cubicBezTo>
                    <a:pt x="6720" y="11416"/>
                    <a:pt x="6960" y="10744"/>
                    <a:pt x="7440" y="10129"/>
                  </a:cubicBezTo>
                  <a:cubicBezTo>
                    <a:pt x="7920" y="9513"/>
                    <a:pt x="8640" y="8953"/>
                    <a:pt x="9720" y="8618"/>
                  </a:cubicBezTo>
                  <a:cubicBezTo>
                    <a:pt x="10800" y="8282"/>
                    <a:pt x="12240" y="8170"/>
                    <a:pt x="14040" y="8785"/>
                  </a:cubicBezTo>
                  <a:cubicBezTo>
                    <a:pt x="15840" y="9401"/>
                    <a:pt x="18000" y="10744"/>
                    <a:pt x="19440" y="12423"/>
                  </a:cubicBezTo>
                  <a:cubicBezTo>
                    <a:pt x="20880" y="14102"/>
                    <a:pt x="21600" y="16116"/>
                    <a:pt x="21480" y="17403"/>
                  </a:cubicBezTo>
                  <a:cubicBezTo>
                    <a:pt x="21360" y="18690"/>
                    <a:pt x="20400" y="19250"/>
                    <a:pt x="19440" y="19697"/>
                  </a:cubicBezTo>
                  <a:cubicBezTo>
                    <a:pt x="18480" y="20145"/>
                    <a:pt x="17520" y="20481"/>
                    <a:pt x="15840" y="20649"/>
                  </a:cubicBezTo>
                  <a:cubicBezTo>
                    <a:pt x="14160" y="20817"/>
                    <a:pt x="11760" y="20817"/>
                    <a:pt x="9360" y="20425"/>
                  </a:cubicBezTo>
                  <a:cubicBezTo>
                    <a:pt x="6960" y="20033"/>
                    <a:pt x="4560" y="19250"/>
                    <a:pt x="3360" y="18466"/>
                  </a:cubicBezTo>
                  <a:cubicBezTo>
                    <a:pt x="2160" y="17683"/>
                    <a:pt x="2160" y="16899"/>
                    <a:pt x="2160" y="16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1855574" y="3904929"/>
              <a:ext cx="167974" cy="28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13" fill="norm" stroke="1" extrusionOk="0">
                  <a:moveTo>
                    <a:pt x="4820" y="5167"/>
                  </a:moveTo>
                  <a:cubicBezTo>
                    <a:pt x="3511" y="7697"/>
                    <a:pt x="2202" y="10227"/>
                    <a:pt x="1384" y="12075"/>
                  </a:cubicBezTo>
                  <a:cubicBezTo>
                    <a:pt x="566" y="13924"/>
                    <a:pt x="238" y="15091"/>
                    <a:pt x="75" y="15189"/>
                  </a:cubicBezTo>
                  <a:cubicBezTo>
                    <a:pt x="-89" y="15286"/>
                    <a:pt x="-89" y="14313"/>
                    <a:pt x="1220" y="11783"/>
                  </a:cubicBezTo>
                  <a:cubicBezTo>
                    <a:pt x="2529" y="9254"/>
                    <a:pt x="5147" y="5167"/>
                    <a:pt x="7111" y="2832"/>
                  </a:cubicBezTo>
                  <a:cubicBezTo>
                    <a:pt x="9075" y="497"/>
                    <a:pt x="10384" y="-87"/>
                    <a:pt x="11693" y="10"/>
                  </a:cubicBezTo>
                  <a:cubicBezTo>
                    <a:pt x="13002" y="108"/>
                    <a:pt x="14311" y="886"/>
                    <a:pt x="15293" y="3221"/>
                  </a:cubicBezTo>
                  <a:cubicBezTo>
                    <a:pt x="16275" y="5556"/>
                    <a:pt x="16929" y="9448"/>
                    <a:pt x="17911" y="12756"/>
                  </a:cubicBezTo>
                  <a:cubicBezTo>
                    <a:pt x="18893" y="16064"/>
                    <a:pt x="20202" y="18789"/>
                    <a:pt x="21511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2084882" y="4528523"/>
              <a:ext cx="207005" cy="33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0" y="21525"/>
                  </a:moveTo>
                  <a:cubicBezTo>
                    <a:pt x="267" y="17073"/>
                    <a:pt x="533" y="12621"/>
                    <a:pt x="800" y="9653"/>
                  </a:cubicBezTo>
                  <a:cubicBezTo>
                    <a:pt x="1067" y="6685"/>
                    <a:pt x="1333" y="5201"/>
                    <a:pt x="1733" y="4047"/>
                  </a:cubicBezTo>
                  <a:cubicBezTo>
                    <a:pt x="2133" y="2893"/>
                    <a:pt x="2667" y="2069"/>
                    <a:pt x="3333" y="1327"/>
                  </a:cubicBezTo>
                  <a:cubicBezTo>
                    <a:pt x="4000" y="585"/>
                    <a:pt x="4800" y="-75"/>
                    <a:pt x="5467" y="7"/>
                  </a:cubicBezTo>
                  <a:cubicBezTo>
                    <a:pt x="6133" y="90"/>
                    <a:pt x="6667" y="914"/>
                    <a:pt x="7200" y="1739"/>
                  </a:cubicBezTo>
                  <a:cubicBezTo>
                    <a:pt x="7733" y="2563"/>
                    <a:pt x="8267" y="3388"/>
                    <a:pt x="8667" y="4212"/>
                  </a:cubicBezTo>
                  <a:cubicBezTo>
                    <a:pt x="9067" y="5036"/>
                    <a:pt x="9333" y="5861"/>
                    <a:pt x="10133" y="6026"/>
                  </a:cubicBezTo>
                  <a:cubicBezTo>
                    <a:pt x="10933" y="6191"/>
                    <a:pt x="12267" y="5696"/>
                    <a:pt x="13467" y="5036"/>
                  </a:cubicBezTo>
                  <a:cubicBezTo>
                    <a:pt x="14667" y="4377"/>
                    <a:pt x="15733" y="3552"/>
                    <a:pt x="16533" y="3800"/>
                  </a:cubicBezTo>
                  <a:cubicBezTo>
                    <a:pt x="17333" y="4047"/>
                    <a:pt x="17867" y="5366"/>
                    <a:pt x="18267" y="7345"/>
                  </a:cubicBezTo>
                  <a:cubicBezTo>
                    <a:pt x="18667" y="9323"/>
                    <a:pt x="18933" y="11962"/>
                    <a:pt x="19067" y="13693"/>
                  </a:cubicBezTo>
                  <a:cubicBezTo>
                    <a:pt x="19200" y="15424"/>
                    <a:pt x="19200" y="16249"/>
                    <a:pt x="19600" y="16084"/>
                  </a:cubicBezTo>
                  <a:cubicBezTo>
                    <a:pt x="20000" y="15919"/>
                    <a:pt x="20800" y="14765"/>
                    <a:pt x="21600" y="13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2334885" y="4568244"/>
              <a:ext cx="125673" cy="21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43" fill="norm" stroke="1" extrusionOk="0">
                  <a:moveTo>
                    <a:pt x="1804" y="2483"/>
                  </a:moveTo>
                  <a:cubicBezTo>
                    <a:pt x="2236" y="1241"/>
                    <a:pt x="2668" y="0"/>
                    <a:pt x="3100" y="0"/>
                  </a:cubicBezTo>
                  <a:cubicBezTo>
                    <a:pt x="3532" y="0"/>
                    <a:pt x="3964" y="1241"/>
                    <a:pt x="3316" y="4469"/>
                  </a:cubicBezTo>
                  <a:cubicBezTo>
                    <a:pt x="2668" y="7697"/>
                    <a:pt x="940" y="12910"/>
                    <a:pt x="292" y="16138"/>
                  </a:cubicBezTo>
                  <a:cubicBezTo>
                    <a:pt x="-356" y="19366"/>
                    <a:pt x="76" y="20607"/>
                    <a:pt x="1588" y="21103"/>
                  </a:cubicBezTo>
                  <a:cubicBezTo>
                    <a:pt x="3100" y="21600"/>
                    <a:pt x="5692" y="21352"/>
                    <a:pt x="9148" y="20110"/>
                  </a:cubicBezTo>
                  <a:cubicBezTo>
                    <a:pt x="12604" y="18869"/>
                    <a:pt x="16924" y="16634"/>
                    <a:pt x="21244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2507403" y="4537392"/>
              <a:ext cx="144826" cy="20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133" fill="norm" stroke="1" extrusionOk="0">
                  <a:moveTo>
                    <a:pt x="20338" y="2654"/>
                  </a:moveTo>
                  <a:cubicBezTo>
                    <a:pt x="19201" y="1600"/>
                    <a:pt x="18064" y="546"/>
                    <a:pt x="16549" y="151"/>
                  </a:cubicBezTo>
                  <a:cubicBezTo>
                    <a:pt x="15033" y="-244"/>
                    <a:pt x="13138" y="19"/>
                    <a:pt x="10486" y="2390"/>
                  </a:cubicBezTo>
                  <a:cubicBezTo>
                    <a:pt x="7833" y="4761"/>
                    <a:pt x="4422" y="9239"/>
                    <a:pt x="2528" y="12136"/>
                  </a:cubicBezTo>
                  <a:cubicBezTo>
                    <a:pt x="633" y="15034"/>
                    <a:pt x="254" y="16351"/>
                    <a:pt x="64" y="17800"/>
                  </a:cubicBezTo>
                  <a:cubicBezTo>
                    <a:pt x="-125" y="19249"/>
                    <a:pt x="-125" y="20829"/>
                    <a:pt x="3475" y="21093"/>
                  </a:cubicBezTo>
                  <a:cubicBezTo>
                    <a:pt x="7075" y="21356"/>
                    <a:pt x="14275" y="20302"/>
                    <a:pt x="21475" y="19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2560226" y="4655134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2989569" y="4394462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2997236" y="4532465"/>
              <a:ext cx="17633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3591107" y="4167012"/>
              <a:ext cx="387485" cy="42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39" fill="norm" stroke="1" extrusionOk="0">
                  <a:moveTo>
                    <a:pt x="1935" y="5657"/>
                  </a:moveTo>
                  <a:cubicBezTo>
                    <a:pt x="1509" y="9386"/>
                    <a:pt x="1083" y="13114"/>
                    <a:pt x="870" y="15364"/>
                  </a:cubicBezTo>
                  <a:cubicBezTo>
                    <a:pt x="657" y="17614"/>
                    <a:pt x="657" y="18386"/>
                    <a:pt x="514" y="19350"/>
                  </a:cubicBezTo>
                  <a:cubicBezTo>
                    <a:pt x="372" y="20314"/>
                    <a:pt x="88" y="21471"/>
                    <a:pt x="17" y="21536"/>
                  </a:cubicBezTo>
                  <a:cubicBezTo>
                    <a:pt x="-54" y="21600"/>
                    <a:pt x="88" y="20571"/>
                    <a:pt x="585" y="17871"/>
                  </a:cubicBezTo>
                  <a:cubicBezTo>
                    <a:pt x="1083" y="15171"/>
                    <a:pt x="1935" y="10800"/>
                    <a:pt x="2575" y="7843"/>
                  </a:cubicBezTo>
                  <a:cubicBezTo>
                    <a:pt x="3214" y="4886"/>
                    <a:pt x="3641" y="3343"/>
                    <a:pt x="4067" y="2121"/>
                  </a:cubicBezTo>
                  <a:cubicBezTo>
                    <a:pt x="4493" y="900"/>
                    <a:pt x="4920" y="0"/>
                    <a:pt x="5346" y="0"/>
                  </a:cubicBezTo>
                  <a:cubicBezTo>
                    <a:pt x="5772" y="0"/>
                    <a:pt x="6199" y="900"/>
                    <a:pt x="6625" y="2571"/>
                  </a:cubicBezTo>
                  <a:cubicBezTo>
                    <a:pt x="7051" y="4243"/>
                    <a:pt x="7478" y="6686"/>
                    <a:pt x="7904" y="8164"/>
                  </a:cubicBezTo>
                  <a:cubicBezTo>
                    <a:pt x="8330" y="9643"/>
                    <a:pt x="8757" y="10157"/>
                    <a:pt x="9325" y="10479"/>
                  </a:cubicBezTo>
                  <a:cubicBezTo>
                    <a:pt x="9893" y="10800"/>
                    <a:pt x="10604" y="10929"/>
                    <a:pt x="11385" y="10414"/>
                  </a:cubicBezTo>
                  <a:cubicBezTo>
                    <a:pt x="12167" y="9900"/>
                    <a:pt x="13020" y="8743"/>
                    <a:pt x="14014" y="7457"/>
                  </a:cubicBezTo>
                  <a:cubicBezTo>
                    <a:pt x="15009" y="6171"/>
                    <a:pt x="16146" y="4757"/>
                    <a:pt x="17070" y="3857"/>
                  </a:cubicBezTo>
                  <a:cubicBezTo>
                    <a:pt x="17993" y="2957"/>
                    <a:pt x="18704" y="2571"/>
                    <a:pt x="19201" y="2893"/>
                  </a:cubicBezTo>
                  <a:cubicBezTo>
                    <a:pt x="19699" y="3214"/>
                    <a:pt x="19983" y="4243"/>
                    <a:pt x="20054" y="6621"/>
                  </a:cubicBezTo>
                  <a:cubicBezTo>
                    <a:pt x="20125" y="9000"/>
                    <a:pt x="19983" y="12729"/>
                    <a:pt x="19912" y="14979"/>
                  </a:cubicBezTo>
                  <a:cubicBezTo>
                    <a:pt x="19841" y="17229"/>
                    <a:pt x="19841" y="18000"/>
                    <a:pt x="19912" y="18771"/>
                  </a:cubicBezTo>
                  <a:cubicBezTo>
                    <a:pt x="19983" y="19543"/>
                    <a:pt x="20125" y="20314"/>
                    <a:pt x="20409" y="20571"/>
                  </a:cubicBezTo>
                  <a:cubicBezTo>
                    <a:pt x="20693" y="20829"/>
                    <a:pt x="21120" y="20571"/>
                    <a:pt x="21546" y="20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1172528" y="5687647"/>
              <a:ext cx="544346" cy="6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4" fill="norm" stroke="1" extrusionOk="0">
                  <a:moveTo>
                    <a:pt x="0" y="10785"/>
                  </a:moveTo>
                  <a:cubicBezTo>
                    <a:pt x="2535" y="6631"/>
                    <a:pt x="5070" y="2477"/>
                    <a:pt x="8062" y="816"/>
                  </a:cubicBezTo>
                  <a:cubicBezTo>
                    <a:pt x="11054" y="-846"/>
                    <a:pt x="14501" y="-15"/>
                    <a:pt x="16834" y="3723"/>
                  </a:cubicBezTo>
                  <a:cubicBezTo>
                    <a:pt x="19166" y="7462"/>
                    <a:pt x="20383" y="14108"/>
                    <a:pt x="21600" y="20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1244802" y="5843494"/>
              <a:ext cx="426071" cy="41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666" fill="norm" stroke="1" extrusionOk="0">
                  <a:moveTo>
                    <a:pt x="4849" y="11435"/>
                  </a:moveTo>
                  <a:cubicBezTo>
                    <a:pt x="4078" y="12706"/>
                    <a:pt x="3306" y="13976"/>
                    <a:pt x="2342" y="15247"/>
                  </a:cubicBezTo>
                  <a:cubicBezTo>
                    <a:pt x="1378" y="16518"/>
                    <a:pt x="221" y="17788"/>
                    <a:pt x="28" y="19059"/>
                  </a:cubicBezTo>
                  <a:cubicBezTo>
                    <a:pt x="-165" y="20329"/>
                    <a:pt x="606" y="21600"/>
                    <a:pt x="3114" y="19694"/>
                  </a:cubicBezTo>
                  <a:cubicBezTo>
                    <a:pt x="5621" y="17788"/>
                    <a:pt x="9864" y="12706"/>
                    <a:pt x="13206" y="8894"/>
                  </a:cubicBezTo>
                  <a:cubicBezTo>
                    <a:pt x="16549" y="5082"/>
                    <a:pt x="18992" y="2541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1678539" y="5622294"/>
              <a:ext cx="167445" cy="3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30" fill="norm" stroke="1" extrusionOk="0">
                  <a:moveTo>
                    <a:pt x="0" y="869"/>
                  </a:moveTo>
                  <a:cubicBezTo>
                    <a:pt x="1309" y="400"/>
                    <a:pt x="2618" y="-70"/>
                    <a:pt x="5236" y="8"/>
                  </a:cubicBezTo>
                  <a:cubicBezTo>
                    <a:pt x="7855" y="87"/>
                    <a:pt x="11782" y="713"/>
                    <a:pt x="15218" y="2356"/>
                  </a:cubicBezTo>
                  <a:cubicBezTo>
                    <a:pt x="18655" y="4000"/>
                    <a:pt x="21600" y="6660"/>
                    <a:pt x="21436" y="9321"/>
                  </a:cubicBezTo>
                  <a:cubicBezTo>
                    <a:pt x="21273" y="11982"/>
                    <a:pt x="18000" y="14643"/>
                    <a:pt x="14400" y="16678"/>
                  </a:cubicBezTo>
                  <a:cubicBezTo>
                    <a:pt x="10800" y="18713"/>
                    <a:pt x="6873" y="20121"/>
                    <a:pt x="2945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2381156" y="5476101"/>
              <a:ext cx="309407" cy="43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29" fill="norm" stroke="1" extrusionOk="0">
                  <a:moveTo>
                    <a:pt x="1251" y="6032"/>
                  </a:moveTo>
                  <a:cubicBezTo>
                    <a:pt x="1074" y="9569"/>
                    <a:pt x="897" y="13106"/>
                    <a:pt x="809" y="15254"/>
                  </a:cubicBezTo>
                  <a:cubicBezTo>
                    <a:pt x="720" y="17401"/>
                    <a:pt x="720" y="18159"/>
                    <a:pt x="632" y="19106"/>
                  </a:cubicBezTo>
                  <a:cubicBezTo>
                    <a:pt x="543" y="20054"/>
                    <a:pt x="366" y="21190"/>
                    <a:pt x="189" y="21317"/>
                  </a:cubicBezTo>
                  <a:cubicBezTo>
                    <a:pt x="12" y="21443"/>
                    <a:pt x="-165" y="20559"/>
                    <a:pt x="278" y="18159"/>
                  </a:cubicBezTo>
                  <a:cubicBezTo>
                    <a:pt x="720" y="15759"/>
                    <a:pt x="1783" y="11843"/>
                    <a:pt x="2668" y="8748"/>
                  </a:cubicBezTo>
                  <a:cubicBezTo>
                    <a:pt x="3553" y="5654"/>
                    <a:pt x="4261" y="3380"/>
                    <a:pt x="4792" y="1927"/>
                  </a:cubicBezTo>
                  <a:cubicBezTo>
                    <a:pt x="5324" y="475"/>
                    <a:pt x="5678" y="-157"/>
                    <a:pt x="6120" y="32"/>
                  </a:cubicBezTo>
                  <a:cubicBezTo>
                    <a:pt x="6563" y="222"/>
                    <a:pt x="7094" y="1232"/>
                    <a:pt x="7714" y="2622"/>
                  </a:cubicBezTo>
                  <a:cubicBezTo>
                    <a:pt x="8333" y="4011"/>
                    <a:pt x="9042" y="5780"/>
                    <a:pt x="9573" y="6980"/>
                  </a:cubicBezTo>
                  <a:cubicBezTo>
                    <a:pt x="10104" y="8180"/>
                    <a:pt x="10458" y="8811"/>
                    <a:pt x="11078" y="9254"/>
                  </a:cubicBezTo>
                  <a:cubicBezTo>
                    <a:pt x="11697" y="9696"/>
                    <a:pt x="12583" y="9948"/>
                    <a:pt x="13379" y="9759"/>
                  </a:cubicBezTo>
                  <a:cubicBezTo>
                    <a:pt x="14176" y="9569"/>
                    <a:pt x="14884" y="8938"/>
                    <a:pt x="15769" y="7927"/>
                  </a:cubicBezTo>
                  <a:cubicBezTo>
                    <a:pt x="16655" y="6917"/>
                    <a:pt x="17717" y="5527"/>
                    <a:pt x="18514" y="4580"/>
                  </a:cubicBezTo>
                  <a:cubicBezTo>
                    <a:pt x="19310" y="3632"/>
                    <a:pt x="19842" y="3127"/>
                    <a:pt x="20107" y="3190"/>
                  </a:cubicBezTo>
                  <a:cubicBezTo>
                    <a:pt x="20373" y="3254"/>
                    <a:pt x="20373" y="3885"/>
                    <a:pt x="20284" y="5464"/>
                  </a:cubicBezTo>
                  <a:cubicBezTo>
                    <a:pt x="20196" y="7043"/>
                    <a:pt x="20019" y="9569"/>
                    <a:pt x="20196" y="11085"/>
                  </a:cubicBezTo>
                  <a:cubicBezTo>
                    <a:pt x="20373" y="12601"/>
                    <a:pt x="20904" y="13106"/>
                    <a:pt x="21435" y="13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2779778" y="5483153"/>
              <a:ext cx="225125" cy="35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43" fill="norm" stroke="1" extrusionOk="0">
                  <a:moveTo>
                    <a:pt x="6089" y="0"/>
                  </a:moveTo>
                  <a:cubicBezTo>
                    <a:pt x="4876" y="3703"/>
                    <a:pt x="3662" y="7406"/>
                    <a:pt x="2691" y="10337"/>
                  </a:cubicBezTo>
                  <a:cubicBezTo>
                    <a:pt x="1721" y="13269"/>
                    <a:pt x="992" y="15429"/>
                    <a:pt x="507" y="17126"/>
                  </a:cubicBezTo>
                  <a:cubicBezTo>
                    <a:pt x="22" y="18823"/>
                    <a:pt x="-221" y="20057"/>
                    <a:pt x="264" y="20751"/>
                  </a:cubicBezTo>
                  <a:cubicBezTo>
                    <a:pt x="750" y="21446"/>
                    <a:pt x="1963" y="21600"/>
                    <a:pt x="4512" y="21291"/>
                  </a:cubicBezTo>
                  <a:cubicBezTo>
                    <a:pt x="7060" y="20983"/>
                    <a:pt x="10943" y="20211"/>
                    <a:pt x="13977" y="19517"/>
                  </a:cubicBezTo>
                  <a:cubicBezTo>
                    <a:pt x="17010" y="18823"/>
                    <a:pt x="19195" y="18206"/>
                    <a:pt x="21379" y="1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3037562" y="5470387"/>
              <a:ext cx="197346" cy="32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267" fill="norm" stroke="1" extrusionOk="0">
                  <a:moveTo>
                    <a:pt x="21384" y="2325"/>
                  </a:moveTo>
                  <a:cubicBezTo>
                    <a:pt x="20830" y="1495"/>
                    <a:pt x="20276" y="664"/>
                    <a:pt x="19307" y="248"/>
                  </a:cubicBezTo>
                  <a:cubicBezTo>
                    <a:pt x="18338" y="-167"/>
                    <a:pt x="16953" y="-167"/>
                    <a:pt x="14738" y="1079"/>
                  </a:cubicBezTo>
                  <a:cubicBezTo>
                    <a:pt x="12522" y="2325"/>
                    <a:pt x="9476" y="4818"/>
                    <a:pt x="6846" y="7808"/>
                  </a:cubicBezTo>
                  <a:cubicBezTo>
                    <a:pt x="4215" y="10799"/>
                    <a:pt x="1999" y="14288"/>
                    <a:pt x="892" y="16531"/>
                  </a:cubicBezTo>
                  <a:cubicBezTo>
                    <a:pt x="-216" y="18775"/>
                    <a:pt x="-216" y="19771"/>
                    <a:pt x="476" y="20436"/>
                  </a:cubicBezTo>
                  <a:cubicBezTo>
                    <a:pt x="1169" y="21101"/>
                    <a:pt x="2553" y="21433"/>
                    <a:pt x="5599" y="21184"/>
                  </a:cubicBezTo>
                  <a:cubicBezTo>
                    <a:pt x="8646" y="20935"/>
                    <a:pt x="13353" y="20104"/>
                    <a:pt x="16122" y="19356"/>
                  </a:cubicBezTo>
                  <a:cubicBezTo>
                    <a:pt x="18892" y="18608"/>
                    <a:pt x="19722" y="17944"/>
                    <a:pt x="20553" y="17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3090441" y="5621156"/>
              <a:ext cx="22113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2862" y="21600"/>
                  </a:moveTo>
                  <a:cubicBezTo>
                    <a:pt x="1373" y="21600"/>
                    <a:pt x="-117" y="21600"/>
                    <a:pt x="7" y="20160"/>
                  </a:cubicBezTo>
                  <a:cubicBezTo>
                    <a:pt x="131" y="18720"/>
                    <a:pt x="1869" y="15840"/>
                    <a:pt x="5717" y="12240"/>
                  </a:cubicBezTo>
                  <a:cubicBezTo>
                    <a:pt x="9566" y="8640"/>
                    <a:pt x="15524" y="4320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3827247" y="5361034"/>
              <a:ext cx="465686" cy="82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24" fill="norm" stroke="1" extrusionOk="0">
                  <a:moveTo>
                    <a:pt x="9469" y="6765"/>
                  </a:moveTo>
                  <a:cubicBezTo>
                    <a:pt x="9115" y="6499"/>
                    <a:pt x="8760" y="6233"/>
                    <a:pt x="7639" y="6333"/>
                  </a:cubicBezTo>
                  <a:cubicBezTo>
                    <a:pt x="6518" y="6432"/>
                    <a:pt x="4629" y="6897"/>
                    <a:pt x="3213" y="7562"/>
                  </a:cubicBezTo>
                  <a:cubicBezTo>
                    <a:pt x="1797" y="8227"/>
                    <a:pt x="852" y="9091"/>
                    <a:pt x="380" y="9822"/>
                  </a:cubicBezTo>
                  <a:cubicBezTo>
                    <a:pt x="-92" y="10553"/>
                    <a:pt x="-92" y="11151"/>
                    <a:pt x="203" y="11450"/>
                  </a:cubicBezTo>
                  <a:cubicBezTo>
                    <a:pt x="498" y="11749"/>
                    <a:pt x="1088" y="11749"/>
                    <a:pt x="2564" y="11251"/>
                  </a:cubicBezTo>
                  <a:cubicBezTo>
                    <a:pt x="4039" y="10752"/>
                    <a:pt x="6400" y="9755"/>
                    <a:pt x="7698" y="8459"/>
                  </a:cubicBezTo>
                  <a:cubicBezTo>
                    <a:pt x="8997" y="7163"/>
                    <a:pt x="9233" y="5568"/>
                    <a:pt x="9587" y="4339"/>
                  </a:cubicBezTo>
                  <a:cubicBezTo>
                    <a:pt x="9941" y="3109"/>
                    <a:pt x="10413" y="2245"/>
                    <a:pt x="11180" y="1614"/>
                  </a:cubicBezTo>
                  <a:cubicBezTo>
                    <a:pt x="11947" y="982"/>
                    <a:pt x="13010" y="584"/>
                    <a:pt x="13954" y="318"/>
                  </a:cubicBezTo>
                  <a:cubicBezTo>
                    <a:pt x="14898" y="52"/>
                    <a:pt x="15724" y="-81"/>
                    <a:pt x="16137" y="52"/>
                  </a:cubicBezTo>
                  <a:cubicBezTo>
                    <a:pt x="16551" y="185"/>
                    <a:pt x="16551" y="584"/>
                    <a:pt x="15724" y="1780"/>
                  </a:cubicBezTo>
                  <a:cubicBezTo>
                    <a:pt x="14898" y="2976"/>
                    <a:pt x="13246" y="4970"/>
                    <a:pt x="11534" y="7197"/>
                  </a:cubicBezTo>
                  <a:cubicBezTo>
                    <a:pt x="9823" y="9423"/>
                    <a:pt x="8052" y="11882"/>
                    <a:pt x="6990" y="13909"/>
                  </a:cubicBezTo>
                  <a:cubicBezTo>
                    <a:pt x="5928" y="15936"/>
                    <a:pt x="5574" y="17531"/>
                    <a:pt x="5987" y="18728"/>
                  </a:cubicBezTo>
                  <a:cubicBezTo>
                    <a:pt x="6400" y="19924"/>
                    <a:pt x="7580" y="20721"/>
                    <a:pt x="8465" y="21120"/>
                  </a:cubicBezTo>
                  <a:cubicBezTo>
                    <a:pt x="9351" y="21519"/>
                    <a:pt x="9941" y="21519"/>
                    <a:pt x="10708" y="21153"/>
                  </a:cubicBezTo>
                  <a:cubicBezTo>
                    <a:pt x="11475" y="20788"/>
                    <a:pt x="12419" y="20057"/>
                    <a:pt x="13010" y="19060"/>
                  </a:cubicBezTo>
                  <a:cubicBezTo>
                    <a:pt x="13600" y="18063"/>
                    <a:pt x="13836" y="16800"/>
                    <a:pt x="13718" y="15903"/>
                  </a:cubicBezTo>
                  <a:cubicBezTo>
                    <a:pt x="13600" y="15006"/>
                    <a:pt x="13128" y="14474"/>
                    <a:pt x="12656" y="14075"/>
                  </a:cubicBezTo>
                  <a:cubicBezTo>
                    <a:pt x="12183" y="13677"/>
                    <a:pt x="11711" y="13411"/>
                    <a:pt x="12183" y="13145"/>
                  </a:cubicBezTo>
                  <a:cubicBezTo>
                    <a:pt x="12656" y="12879"/>
                    <a:pt x="14072" y="12613"/>
                    <a:pt x="15783" y="12314"/>
                  </a:cubicBezTo>
                  <a:cubicBezTo>
                    <a:pt x="17495" y="12015"/>
                    <a:pt x="19501" y="11683"/>
                    <a:pt x="21508" y="1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4783609" y="5554222"/>
              <a:ext cx="190587" cy="57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35" fill="norm" stroke="1" extrusionOk="0">
                  <a:moveTo>
                    <a:pt x="12960" y="4452"/>
                  </a:moveTo>
                  <a:cubicBezTo>
                    <a:pt x="14112" y="3508"/>
                    <a:pt x="15264" y="2565"/>
                    <a:pt x="16128" y="1810"/>
                  </a:cubicBezTo>
                  <a:cubicBezTo>
                    <a:pt x="16992" y="1056"/>
                    <a:pt x="17568" y="490"/>
                    <a:pt x="16992" y="207"/>
                  </a:cubicBezTo>
                  <a:cubicBezTo>
                    <a:pt x="16416" y="-76"/>
                    <a:pt x="14688" y="-76"/>
                    <a:pt x="12240" y="254"/>
                  </a:cubicBezTo>
                  <a:cubicBezTo>
                    <a:pt x="9792" y="584"/>
                    <a:pt x="6624" y="1245"/>
                    <a:pt x="4608" y="2235"/>
                  </a:cubicBezTo>
                  <a:cubicBezTo>
                    <a:pt x="2592" y="3225"/>
                    <a:pt x="1728" y="4546"/>
                    <a:pt x="1728" y="5395"/>
                  </a:cubicBezTo>
                  <a:cubicBezTo>
                    <a:pt x="1728" y="6244"/>
                    <a:pt x="2592" y="6621"/>
                    <a:pt x="5184" y="6527"/>
                  </a:cubicBezTo>
                  <a:cubicBezTo>
                    <a:pt x="7776" y="6432"/>
                    <a:pt x="12096" y="5866"/>
                    <a:pt x="14688" y="5395"/>
                  </a:cubicBezTo>
                  <a:cubicBezTo>
                    <a:pt x="17280" y="4923"/>
                    <a:pt x="18144" y="4546"/>
                    <a:pt x="18720" y="4593"/>
                  </a:cubicBezTo>
                  <a:cubicBezTo>
                    <a:pt x="19296" y="4640"/>
                    <a:pt x="19584" y="5112"/>
                    <a:pt x="20016" y="6810"/>
                  </a:cubicBezTo>
                  <a:cubicBezTo>
                    <a:pt x="20448" y="8507"/>
                    <a:pt x="21024" y="11431"/>
                    <a:pt x="21312" y="13695"/>
                  </a:cubicBezTo>
                  <a:cubicBezTo>
                    <a:pt x="21600" y="15959"/>
                    <a:pt x="21600" y="17562"/>
                    <a:pt x="20592" y="18789"/>
                  </a:cubicBezTo>
                  <a:cubicBezTo>
                    <a:pt x="19584" y="20015"/>
                    <a:pt x="17568" y="20864"/>
                    <a:pt x="14832" y="21194"/>
                  </a:cubicBezTo>
                  <a:cubicBezTo>
                    <a:pt x="12096" y="21524"/>
                    <a:pt x="8640" y="21335"/>
                    <a:pt x="6048" y="20015"/>
                  </a:cubicBezTo>
                  <a:cubicBezTo>
                    <a:pt x="3456" y="18694"/>
                    <a:pt x="1728" y="16242"/>
                    <a:pt x="0" y="13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5092838" y="5395464"/>
              <a:ext cx="150783" cy="40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274" fill="norm" stroke="1" extrusionOk="0">
                  <a:moveTo>
                    <a:pt x="19080" y="3012"/>
                  </a:moveTo>
                  <a:cubicBezTo>
                    <a:pt x="18720" y="2337"/>
                    <a:pt x="18360" y="1662"/>
                    <a:pt x="17460" y="1122"/>
                  </a:cubicBezTo>
                  <a:cubicBezTo>
                    <a:pt x="16560" y="582"/>
                    <a:pt x="15120" y="177"/>
                    <a:pt x="13500" y="42"/>
                  </a:cubicBezTo>
                  <a:cubicBezTo>
                    <a:pt x="11880" y="-93"/>
                    <a:pt x="10080" y="42"/>
                    <a:pt x="7740" y="1257"/>
                  </a:cubicBezTo>
                  <a:cubicBezTo>
                    <a:pt x="5400" y="2472"/>
                    <a:pt x="2520" y="4767"/>
                    <a:pt x="1080" y="7805"/>
                  </a:cubicBezTo>
                  <a:cubicBezTo>
                    <a:pt x="-360" y="10842"/>
                    <a:pt x="-360" y="14622"/>
                    <a:pt x="1080" y="17120"/>
                  </a:cubicBezTo>
                  <a:cubicBezTo>
                    <a:pt x="2520" y="19617"/>
                    <a:pt x="5400" y="20832"/>
                    <a:pt x="9000" y="21170"/>
                  </a:cubicBezTo>
                  <a:cubicBezTo>
                    <a:pt x="12600" y="21507"/>
                    <a:pt x="16920" y="20967"/>
                    <a:pt x="21240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5272922" y="5406484"/>
              <a:ext cx="163028" cy="36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06" fill="norm" stroke="1" extrusionOk="0">
                  <a:moveTo>
                    <a:pt x="13137" y="0"/>
                  </a:moveTo>
                  <a:cubicBezTo>
                    <a:pt x="11808" y="604"/>
                    <a:pt x="10479" y="1208"/>
                    <a:pt x="9648" y="3399"/>
                  </a:cubicBezTo>
                  <a:cubicBezTo>
                    <a:pt x="8817" y="5589"/>
                    <a:pt x="8485" y="9365"/>
                    <a:pt x="8319" y="11631"/>
                  </a:cubicBezTo>
                  <a:cubicBezTo>
                    <a:pt x="8153" y="13896"/>
                    <a:pt x="8153" y="14652"/>
                    <a:pt x="8153" y="15407"/>
                  </a:cubicBezTo>
                  <a:cubicBezTo>
                    <a:pt x="8153" y="16162"/>
                    <a:pt x="8153" y="16917"/>
                    <a:pt x="8153" y="16842"/>
                  </a:cubicBezTo>
                  <a:cubicBezTo>
                    <a:pt x="8153" y="16766"/>
                    <a:pt x="8153" y="15860"/>
                    <a:pt x="9150" y="15105"/>
                  </a:cubicBezTo>
                  <a:cubicBezTo>
                    <a:pt x="10147" y="14350"/>
                    <a:pt x="12140" y="13745"/>
                    <a:pt x="13802" y="13670"/>
                  </a:cubicBezTo>
                  <a:cubicBezTo>
                    <a:pt x="15463" y="13594"/>
                    <a:pt x="16793" y="14048"/>
                    <a:pt x="18122" y="15029"/>
                  </a:cubicBezTo>
                  <a:cubicBezTo>
                    <a:pt x="19451" y="16011"/>
                    <a:pt x="20780" y="17522"/>
                    <a:pt x="21113" y="18655"/>
                  </a:cubicBezTo>
                  <a:cubicBezTo>
                    <a:pt x="21445" y="19787"/>
                    <a:pt x="20780" y="20543"/>
                    <a:pt x="19617" y="20996"/>
                  </a:cubicBezTo>
                  <a:cubicBezTo>
                    <a:pt x="18454" y="21449"/>
                    <a:pt x="16793" y="21600"/>
                    <a:pt x="13968" y="21449"/>
                  </a:cubicBezTo>
                  <a:cubicBezTo>
                    <a:pt x="11143" y="21298"/>
                    <a:pt x="7156" y="20845"/>
                    <a:pt x="4331" y="19863"/>
                  </a:cubicBezTo>
                  <a:cubicBezTo>
                    <a:pt x="1507" y="18881"/>
                    <a:pt x="-155" y="17371"/>
                    <a:pt x="11" y="16162"/>
                  </a:cubicBezTo>
                  <a:cubicBezTo>
                    <a:pt x="177" y="14954"/>
                    <a:pt x="2171" y="14048"/>
                    <a:pt x="4165" y="13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5527293" y="5375817"/>
              <a:ext cx="15530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1600" fill="norm" stroke="1" extrusionOk="0">
                  <a:moveTo>
                    <a:pt x="6075" y="0"/>
                  </a:moveTo>
                  <a:cubicBezTo>
                    <a:pt x="10800" y="2571"/>
                    <a:pt x="15525" y="5143"/>
                    <a:pt x="18225" y="7650"/>
                  </a:cubicBezTo>
                  <a:cubicBezTo>
                    <a:pt x="20925" y="10157"/>
                    <a:pt x="21600" y="12600"/>
                    <a:pt x="18225" y="14914"/>
                  </a:cubicBezTo>
                  <a:cubicBezTo>
                    <a:pt x="14850" y="17229"/>
                    <a:pt x="7425" y="194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6339977" y="5575155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6362978" y="5428119"/>
              <a:ext cx="30669" cy="3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0" y="10858"/>
                    <a:pt x="0" y="889"/>
                    <a:pt x="3600" y="58"/>
                  </a:cubicBezTo>
                  <a:cubicBezTo>
                    <a:pt x="7200" y="-773"/>
                    <a:pt x="14400" y="7535"/>
                    <a:pt x="21600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6447314" y="5459495"/>
              <a:ext cx="134396" cy="2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449" fill="norm" stroke="1" extrusionOk="0">
                  <a:moveTo>
                    <a:pt x="19200" y="3721"/>
                  </a:moveTo>
                  <a:cubicBezTo>
                    <a:pt x="18400" y="2702"/>
                    <a:pt x="17600" y="1683"/>
                    <a:pt x="16000" y="970"/>
                  </a:cubicBezTo>
                  <a:cubicBezTo>
                    <a:pt x="14400" y="257"/>
                    <a:pt x="12000" y="-151"/>
                    <a:pt x="10000" y="53"/>
                  </a:cubicBezTo>
                  <a:cubicBezTo>
                    <a:pt x="8000" y="257"/>
                    <a:pt x="6400" y="1072"/>
                    <a:pt x="7200" y="2906"/>
                  </a:cubicBezTo>
                  <a:cubicBezTo>
                    <a:pt x="8000" y="4740"/>
                    <a:pt x="11200" y="7592"/>
                    <a:pt x="14200" y="9732"/>
                  </a:cubicBezTo>
                  <a:cubicBezTo>
                    <a:pt x="17200" y="11872"/>
                    <a:pt x="20000" y="13298"/>
                    <a:pt x="20800" y="14928"/>
                  </a:cubicBezTo>
                  <a:cubicBezTo>
                    <a:pt x="21600" y="16558"/>
                    <a:pt x="20400" y="18392"/>
                    <a:pt x="16600" y="19513"/>
                  </a:cubicBezTo>
                  <a:cubicBezTo>
                    <a:pt x="12800" y="20634"/>
                    <a:pt x="6400" y="21041"/>
                    <a:pt x="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7190329" y="5516799"/>
              <a:ext cx="240513" cy="54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61" fill="norm" stroke="1" extrusionOk="0">
                  <a:moveTo>
                    <a:pt x="16759" y="1675"/>
                  </a:moveTo>
                  <a:cubicBezTo>
                    <a:pt x="16314" y="1178"/>
                    <a:pt x="15869" y="680"/>
                    <a:pt x="14421" y="331"/>
                  </a:cubicBezTo>
                  <a:cubicBezTo>
                    <a:pt x="12974" y="-17"/>
                    <a:pt x="10524" y="-216"/>
                    <a:pt x="7964" y="381"/>
                  </a:cubicBezTo>
                  <a:cubicBezTo>
                    <a:pt x="5403" y="978"/>
                    <a:pt x="2731" y="2372"/>
                    <a:pt x="1283" y="3318"/>
                  </a:cubicBezTo>
                  <a:cubicBezTo>
                    <a:pt x="-164" y="4263"/>
                    <a:pt x="-387" y="4761"/>
                    <a:pt x="615" y="5209"/>
                  </a:cubicBezTo>
                  <a:cubicBezTo>
                    <a:pt x="1617" y="5657"/>
                    <a:pt x="3844" y="6055"/>
                    <a:pt x="6405" y="5856"/>
                  </a:cubicBezTo>
                  <a:cubicBezTo>
                    <a:pt x="8966" y="5657"/>
                    <a:pt x="11860" y="4861"/>
                    <a:pt x="13865" y="4164"/>
                  </a:cubicBezTo>
                  <a:cubicBezTo>
                    <a:pt x="15869" y="3467"/>
                    <a:pt x="16982" y="2870"/>
                    <a:pt x="17539" y="2870"/>
                  </a:cubicBezTo>
                  <a:cubicBezTo>
                    <a:pt x="18095" y="2870"/>
                    <a:pt x="18095" y="3467"/>
                    <a:pt x="18541" y="5209"/>
                  </a:cubicBezTo>
                  <a:cubicBezTo>
                    <a:pt x="18986" y="6951"/>
                    <a:pt x="19877" y="9837"/>
                    <a:pt x="20434" y="12276"/>
                  </a:cubicBezTo>
                  <a:cubicBezTo>
                    <a:pt x="20990" y="14715"/>
                    <a:pt x="21213" y="16706"/>
                    <a:pt x="20545" y="18149"/>
                  </a:cubicBezTo>
                  <a:cubicBezTo>
                    <a:pt x="19877" y="19592"/>
                    <a:pt x="18318" y="20488"/>
                    <a:pt x="16425" y="20936"/>
                  </a:cubicBezTo>
                  <a:cubicBezTo>
                    <a:pt x="14533" y="21384"/>
                    <a:pt x="12306" y="21384"/>
                    <a:pt x="9968" y="20837"/>
                  </a:cubicBezTo>
                  <a:cubicBezTo>
                    <a:pt x="7629" y="20289"/>
                    <a:pt x="5180" y="19194"/>
                    <a:pt x="4735" y="17900"/>
                  </a:cubicBezTo>
                  <a:cubicBezTo>
                    <a:pt x="4289" y="16606"/>
                    <a:pt x="5848" y="15113"/>
                    <a:pt x="7407" y="13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7562732" y="5390976"/>
              <a:ext cx="180278" cy="41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946" fill="norm" stroke="1" extrusionOk="0">
                  <a:moveTo>
                    <a:pt x="20548" y="2742"/>
                  </a:moveTo>
                  <a:cubicBezTo>
                    <a:pt x="20244" y="1961"/>
                    <a:pt x="19940" y="1180"/>
                    <a:pt x="18419" y="595"/>
                  </a:cubicBezTo>
                  <a:cubicBezTo>
                    <a:pt x="16898" y="9"/>
                    <a:pt x="14160" y="-381"/>
                    <a:pt x="11269" y="595"/>
                  </a:cubicBezTo>
                  <a:cubicBezTo>
                    <a:pt x="8379" y="1571"/>
                    <a:pt x="5337" y="3913"/>
                    <a:pt x="3207" y="6971"/>
                  </a:cubicBezTo>
                  <a:cubicBezTo>
                    <a:pt x="1078" y="10029"/>
                    <a:pt x="-139" y="13802"/>
                    <a:pt x="13" y="16405"/>
                  </a:cubicBezTo>
                  <a:cubicBezTo>
                    <a:pt x="165" y="19007"/>
                    <a:pt x="1686" y="20438"/>
                    <a:pt x="5489" y="20829"/>
                  </a:cubicBezTo>
                  <a:cubicBezTo>
                    <a:pt x="9292" y="21219"/>
                    <a:pt x="15376" y="20568"/>
                    <a:pt x="21461" y="19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7851303" y="5382118"/>
              <a:ext cx="259715" cy="26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488" fill="norm" stroke="1" extrusionOk="0">
                  <a:moveTo>
                    <a:pt x="1827" y="9444"/>
                  </a:moveTo>
                  <a:cubicBezTo>
                    <a:pt x="1192" y="12558"/>
                    <a:pt x="556" y="15671"/>
                    <a:pt x="239" y="17909"/>
                  </a:cubicBezTo>
                  <a:cubicBezTo>
                    <a:pt x="-79" y="20147"/>
                    <a:pt x="-79" y="21509"/>
                    <a:pt x="239" y="18882"/>
                  </a:cubicBezTo>
                  <a:cubicBezTo>
                    <a:pt x="556" y="16255"/>
                    <a:pt x="1192" y="9639"/>
                    <a:pt x="1827" y="5844"/>
                  </a:cubicBezTo>
                  <a:cubicBezTo>
                    <a:pt x="2462" y="2050"/>
                    <a:pt x="3097" y="1077"/>
                    <a:pt x="3521" y="1077"/>
                  </a:cubicBezTo>
                  <a:cubicBezTo>
                    <a:pt x="3945" y="1077"/>
                    <a:pt x="4156" y="2050"/>
                    <a:pt x="4580" y="2925"/>
                  </a:cubicBezTo>
                  <a:cubicBezTo>
                    <a:pt x="5003" y="3801"/>
                    <a:pt x="5639" y="4579"/>
                    <a:pt x="7227" y="4385"/>
                  </a:cubicBezTo>
                  <a:cubicBezTo>
                    <a:pt x="8815" y="4190"/>
                    <a:pt x="11356" y="3023"/>
                    <a:pt x="13050" y="1952"/>
                  </a:cubicBezTo>
                  <a:cubicBezTo>
                    <a:pt x="14745" y="882"/>
                    <a:pt x="15592" y="-91"/>
                    <a:pt x="16015" y="6"/>
                  </a:cubicBezTo>
                  <a:cubicBezTo>
                    <a:pt x="16439" y="104"/>
                    <a:pt x="16439" y="1271"/>
                    <a:pt x="16650" y="4579"/>
                  </a:cubicBezTo>
                  <a:cubicBezTo>
                    <a:pt x="16862" y="7887"/>
                    <a:pt x="17286" y="13336"/>
                    <a:pt x="17709" y="16547"/>
                  </a:cubicBezTo>
                  <a:cubicBezTo>
                    <a:pt x="18133" y="19758"/>
                    <a:pt x="18556" y="20731"/>
                    <a:pt x="19192" y="20439"/>
                  </a:cubicBezTo>
                  <a:cubicBezTo>
                    <a:pt x="19827" y="20147"/>
                    <a:pt x="20674" y="18590"/>
                    <a:pt x="21521" y="17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8164685" y="5345150"/>
              <a:ext cx="134880" cy="46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414" fill="norm" stroke="1" extrusionOk="0">
                  <a:moveTo>
                    <a:pt x="8247" y="0"/>
                  </a:moveTo>
                  <a:cubicBezTo>
                    <a:pt x="12960" y="3404"/>
                    <a:pt x="17673" y="6809"/>
                    <a:pt x="19636" y="9920"/>
                  </a:cubicBezTo>
                  <a:cubicBezTo>
                    <a:pt x="21600" y="13030"/>
                    <a:pt x="20815" y="15848"/>
                    <a:pt x="18065" y="17785"/>
                  </a:cubicBezTo>
                  <a:cubicBezTo>
                    <a:pt x="15316" y="19722"/>
                    <a:pt x="10604" y="20778"/>
                    <a:pt x="7265" y="21189"/>
                  </a:cubicBezTo>
                  <a:cubicBezTo>
                    <a:pt x="3927" y="21600"/>
                    <a:pt x="1964" y="21365"/>
                    <a:pt x="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1525202" y="6924518"/>
              <a:ext cx="49067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75" y="2700"/>
                    <a:pt x="6750" y="5400"/>
                    <a:pt x="10350" y="9000"/>
                  </a:cubicBezTo>
                  <a:cubicBezTo>
                    <a:pt x="13950" y="12600"/>
                    <a:pt x="17775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1663205" y="6993520"/>
              <a:ext cx="429344" cy="5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10800"/>
                  </a:moveTo>
                  <a:cubicBezTo>
                    <a:pt x="386" y="14400"/>
                    <a:pt x="771" y="18000"/>
                    <a:pt x="2121" y="19800"/>
                  </a:cubicBezTo>
                  <a:cubicBezTo>
                    <a:pt x="3471" y="21600"/>
                    <a:pt x="5786" y="21600"/>
                    <a:pt x="9193" y="18000"/>
                  </a:cubicBezTo>
                  <a:cubicBezTo>
                    <a:pt x="12600" y="14400"/>
                    <a:pt x="171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2046986" y="6801113"/>
              <a:ext cx="179739" cy="38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5" h="21357" fill="norm" stroke="1" extrusionOk="0">
                  <a:moveTo>
                    <a:pt x="815" y="2173"/>
                  </a:moveTo>
                  <a:cubicBezTo>
                    <a:pt x="239" y="1462"/>
                    <a:pt x="-337" y="752"/>
                    <a:pt x="239" y="325"/>
                  </a:cubicBezTo>
                  <a:cubicBezTo>
                    <a:pt x="815" y="-101"/>
                    <a:pt x="2543" y="-243"/>
                    <a:pt x="5855" y="752"/>
                  </a:cubicBezTo>
                  <a:cubicBezTo>
                    <a:pt x="9167" y="1746"/>
                    <a:pt x="14063" y="3878"/>
                    <a:pt x="17087" y="6365"/>
                  </a:cubicBezTo>
                  <a:cubicBezTo>
                    <a:pt x="20111" y="8852"/>
                    <a:pt x="21263" y="11694"/>
                    <a:pt x="19247" y="14252"/>
                  </a:cubicBezTo>
                  <a:cubicBezTo>
                    <a:pt x="17231" y="16810"/>
                    <a:pt x="12047" y="19083"/>
                    <a:pt x="6863" y="2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2548386" y="6770558"/>
              <a:ext cx="295514" cy="39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92" fill="norm" stroke="1" extrusionOk="0">
                  <a:moveTo>
                    <a:pt x="304" y="6265"/>
                  </a:moveTo>
                  <a:cubicBezTo>
                    <a:pt x="491" y="9172"/>
                    <a:pt x="677" y="12080"/>
                    <a:pt x="770" y="14295"/>
                  </a:cubicBezTo>
                  <a:cubicBezTo>
                    <a:pt x="863" y="16511"/>
                    <a:pt x="863" y="18034"/>
                    <a:pt x="770" y="19211"/>
                  </a:cubicBezTo>
                  <a:cubicBezTo>
                    <a:pt x="677" y="20388"/>
                    <a:pt x="491" y="21219"/>
                    <a:pt x="304" y="21288"/>
                  </a:cubicBezTo>
                  <a:cubicBezTo>
                    <a:pt x="118" y="21357"/>
                    <a:pt x="-68" y="20665"/>
                    <a:pt x="25" y="17895"/>
                  </a:cubicBezTo>
                  <a:cubicBezTo>
                    <a:pt x="118" y="15126"/>
                    <a:pt x="491" y="10280"/>
                    <a:pt x="1049" y="7095"/>
                  </a:cubicBezTo>
                  <a:cubicBezTo>
                    <a:pt x="1608" y="3911"/>
                    <a:pt x="2353" y="2388"/>
                    <a:pt x="3004" y="1349"/>
                  </a:cubicBezTo>
                  <a:cubicBezTo>
                    <a:pt x="3656" y="311"/>
                    <a:pt x="4215" y="-243"/>
                    <a:pt x="4773" y="103"/>
                  </a:cubicBezTo>
                  <a:cubicBezTo>
                    <a:pt x="5332" y="449"/>
                    <a:pt x="5891" y="1695"/>
                    <a:pt x="6263" y="2665"/>
                  </a:cubicBezTo>
                  <a:cubicBezTo>
                    <a:pt x="6635" y="3634"/>
                    <a:pt x="6822" y="4326"/>
                    <a:pt x="7287" y="4880"/>
                  </a:cubicBezTo>
                  <a:cubicBezTo>
                    <a:pt x="7753" y="5434"/>
                    <a:pt x="8498" y="5849"/>
                    <a:pt x="9708" y="5780"/>
                  </a:cubicBezTo>
                  <a:cubicBezTo>
                    <a:pt x="10918" y="5711"/>
                    <a:pt x="12594" y="5157"/>
                    <a:pt x="13711" y="4534"/>
                  </a:cubicBezTo>
                  <a:cubicBezTo>
                    <a:pt x="14829" y="3911"/>
                    <a:pt x="15387" y="3219"/>
                    <a:pt x="16132" y="2526"/>
                  </a:cubicBezTo>
                  <a:cubicBezTo>
                    <a:pt x="16877" y="1834"/>
                    <a:pt x="17808" y="1142"/>
                    <a:pt x="18273" y="1142"/>
                  </a:cubicBezTo>
                  <a:cubicBezTo>
                    <a:pt x="18739" y="1142"/>
                    <a:pt x="18739" y="1834"/>
                    <a:pt x="18739" y="4326"/>
                  </a:cubicBezTo>
                  <a:cubicBezTo>
                    <a:pt x="18739" y="6819"/>
                    <a:pt x="18739" y="11111"/>
                    <a:pt x="18832" y="13672"/>
                  </a:cubicBezTo>
                  <a:cubicBezTo>
                    <a:pt x="18925" y="16234"/>
                    <a:pt x="19111" y="17065"/>
                    <a:pt x="19577" y="17272"/>
                  </a:cubicBezTo>
                  <a:cubicBezTo>
                    <a:pt x="20042" y="17480"/>
                    <a:pt x="20787" y="17065"/>
                    <a:pt x="21532" y="16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2944241" y="6794182"/>
              <a:ext cx="213999" cy="32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83" fill="norm" stroke="1" extrusionOk="0">
                  <a:moveTo>
                    <a:pt x="5332" y="0"/>
                  </a:moveTo>
                  <a:cubicBezTo>
                    <a:pt x="3532" y="5314"/>
                    <a:pt x="1732" y="10629"/>
                    <a:pt x="832" y="13714"/>
                  </a:cubicBezTo>
                  <a:cubicBezTo>
                    <a:pt x="-68" y="16800"/>
                    <a:pt x="-68" y="17657"/>
                    <a:pt x="61" y="18600"/>
                  </a:cubicBezTo>
                  <a:cubicBezTo>
                    <a:pt x="189" y="19543"/>
                    <a:pt x="446" y="20571"/>
                    <a:pt x="1346" y="21086"/>
                  </a:cubicBezTo>
                  <a:cubicBezTo>
                    <a:pt x="2246" y="21600"/>
                    <a:pt x="3789" y="21600"/>
                    <a:pt x="7261" y="21171"/>
                  </a:cubicBezTo>
                  <a:cubicBezTo>
                    <a:pt x="10732" y="20743"/>
                    <a:pt x="16132" y="19886"/>
                    <a:pt x="21532" y="19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3276145" y="6773979"/>
              <a:ext cx="183834" cy="28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113" fill="norm" stroke="1" extrusionOk="0">
                  <a:moveTo>
                    <a:pt x="18933" y="4303"/>
                  </a:moveTo>
                  <a:cubicBezTo>
                    <a:pt x="19225" y="3364"/>
                    <a:pt x="19517" y="2424"/>
                    <a:pt x="19371" y="1485"/>
                  </a:cubicBezTo>
                  <a:cubicBezTo>
                    <a:pt x="19225" y="546"/>
                    <a:pt x="18641" y="-393"/>
                    <a:pt x="16014" y="170"/>
                  </a:cubicBezTo>
                  <a:cubicBezTo>
                    <a:pt x="13387" y="734"/>
                    <a:pt x="8717" y="2800"/>
                    <a:pt x="5506" y="6181"/>
                  </a:cubicBezTo>
                  <a:cubicBezTo>
                    <a:pt x="2295" y="9562"/>
                    <a:pt x="544" y="14257"/>
                    <a:pt x="106" y="16981"/>
                  </a:cubicBezTo>
                  <a:cubicBezTo>
                    <a:pt x="-332" y="19704"/>
                    <a:pt x="544" y="20456"/>
                    <a:pt x="3463" y="20831"/>
                  </a:cubicBezTo>
                  <a:cubicBezTo>
                    <a:pt x="6382" y="21207"/>
                    <a:pt x="11344" y="21207"/>
                    <a:pt x="14700" y="20831"/>
                  </a:cubicBezTo>
                  <a:cubicBezTo>
                    <a:pt x="18057" y="20456"/>
                    <a:pt x="19809" y="19704"/>
                    <a:pt x="20538" y="18859"/>
                  </a:cubicBezTo>
                  <a:cubicBezTo>
                    <a:pt x="21268" y="18014"/>
                    <a:pt x="20976" y="17075"/>
                    <a:pt x="20684" y="16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3303433" y="6909185"/>
              <a:ext cx="23048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600" fill="norm" stroke="1" extrusionOk="0">
                  <a:moveTo>
                    <a:pt x="9200" y="21600"/>
                  </a:moveTo>
                  <a:cubicBezTo>
                    <a:pt x="7791" y="21600"/>
                    <a:pt x="6383" y="21600"/>
                    <a:pt x="4622" y="20880"/>
                  </a:cubicBezTo>
                  <a:cubicBezTo>
                    <a:pt x="2861" y="20160"/>
                    <a:pt x="748" y="18720"/>
                    <a:pt x="161" y="16920"/>
                  </a:cubicBezTo>
                  <a:cubicBezTo>
                    <a:pt x="-426" y="15120"/>
                    <a:pt x="513" y="12960"/>
                    <a:pt x="4270" y="10080"/>
                  </a:cubicBezTo>
                  <a:cubicBezTo>
                    <a:pt x="8026" y="7200"/>
                    <a:pt x="14600" y="3600"/>
                    <a:pt x="211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4005142" y="6556602"/>
              <a:ext cx="464128" cy="80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82" fill="norm" stroke="1" extrusionOk="0">
                  <a:moveTo>
                    <a:pt x="6244" y="8353"/>
                  </a:moveTo>
                  <a:cubicBezTo>
                    <a:pt x="6244" y="8013"/>
                    <a:pt x="6244" y="7673"/>
                    <a:pt x="5888" y="7504"/>
                  </a:cubicBezTo>
                  <a:cubicBezTo>
                    <a:pt x="5532" y="7334"/>
                    <a:pt x="4820" y="7334"/>
                    <a:pt x="3870" y="7605"/>
                  </a:cubicBezTo>
                  <a:cubicBezTo>
                    <a:pt x="2921" y="7877"/>
                    <a:pt x="1734" y="8421"/>
                    <a:pt x="1022" y="8896"/>
                  </a:cubicBezTo>
                  <a:cubicBezTo>
                    <a:pt x="310" y="9372"/>
                    <a:pt x="73" y="9779"/>
                    <a:pt x="13" y="10153"/>
                  </a:cubicBezTo>
                  <a:cubicBezTo>
                    <a:pt x="-46" y="10526"/>
                    <a:pt x="73" y="10866"/>
                    <a:pt x="844" y="10934"/>
                  </a:cubicBezTo>
                  <a:cubicBezTo>
                    <a:pt x="1616" y="11002"/>
                    <a:pt x="3040" y="10798"/>
                    <a:pt x="4345" y="10153"/>
                  </a:cubicBezTo>
                  <a:cubicBezTo>
                    <a:pt x="5651" y="9507"/>
                    <a:pt x="6838" y="8421"/>
                    <a:pt x="7609" y="7130"/>
                  </a:cubicBezTo>
                  <a:cubicBezTo>
                    <a:pt x="8380" y="5839"/>
                    <a:pt x="8736" y="4345"/>
                    <a:pt x="9508" y="3156"/>
                  </a:cubicBezTo>
                  <a:cubicBezTo>
                    <a:pt x="10279" y="1968"/>
                    <a:pt x="11466" y="1085"/>
                    <a:pt x="12356" y="575"/>
                  </a:cubicBezTo>
                  <a:cubicBezTo>
                    <a:pt x="13246" y="66"/>
                    <a:pt x="13840" y="-70"/>
                    <a:pt x="14136" y="32"/>
                  </a:cubicBezTo>
                  <a:cubicBezTo>
                    <a:pt x="14433" y="134"/>
                    <a:pt x="14433" y="473"/>
                    <a:pt x="14136" y="1458"/>
                  </a:cubicBezTo>
                  <a:cubicBezTo>
                    <a:pt x="13840" y="2443"/>
                    <a:pt x="13246" y="4073"/>
                    <a:pt x="12178" y="6043"/>
                  </a:cubicBezTo>
                  <a:cubicBezTo>
                    <a:pt x="11110" y="8013"/>
                    <a:pt x="9567" y="10322"/>
                    <a:pt x="8143" y="12632"/>
                  </a:cubicBezTo>
                  <a:cubicBezTo>
                    <a:pt x="6719" y="14941"/>
                    <a:pt x="5413" y="17251"/>
                    <a:pt x="4761" y="18643"/>
                  </a:cubicBezTo>
                  <a:cubicBezTo>
                    <a:pt x="4108" y="20036"/>
                    <a:pt x="4108" y="20511"/>
                    <a:pt x="4345" y="20851"/>
                  </a:cubicBezTo>
                  <a:cubicBezTo>
                    <a:pt x="4583" y="21190"/>
                    <a:pt x="5057" y="21394"/>
                    <a:pt x="5591" y="21462"/>
                  </a:cubicBezTo>
                  <a:cubicBezTo>
                    <a:pt x="6125" y="21530"/>
                    <a:pt x="6719" y="21462"/>
                    <a:pt x="7846" y="20783"/>
                  </a:cubicBezTo>
                  <a:cubicBezTo>
                    <a:pt x="8974" y="20104"/>
                    <a:pt x="10635" y="18813"/>
                    <a:pt x="11407" y="17692"/>
                  </a:cubicBezTo>
                  <a:cubicBezTo>
                    <a:pt x="12178" y="16572"/>
                    <a:pt x="12059" y="15621"/>
                    <a:pt x="11703" y="15077"/>
                  </a:cubicBezTo>
                  <a:cubicBezTo>
                    <a:pt x="11347" y="14534"/>
                    <a:pt x="10754" y="14398"/>
                    <a:pt x="10991" y="14330"/>
                  </a:cubicBezTo>
                  <a:cubicBezTo>
                    <a:pt x="11229" y="14262"/>
                    <a:pt x="12297" y="14262"/>
                    <a:pt x="14196" y="13956"/>
                  </a:cubicBezTo>
                  <a:cubicBezTo>
                    <a:pt x="16095" y="13651"/>
                    <a:pt x="18824" y="13039"/>
                    <a:pt x="21554" y="12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5042294" y="6782393"/>
              <a:ext cx="316329" cy="34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0684" fill="norm" stroke="1" extrusionOk="0">
                  <a:moveTo>
                    <a:pt x="6355" y="3924"/>
                  </a:moveTo>
                  <a:cubicBezTo>
                    <a:pt x="5837" y="4537"/>
                    <a:pt x="5319" y="5149"/>
                    <a:pt x="5319" y="5762"/>
                  </a:cubicBezTo>
                  <a:cubicBezTo>
                    <a:pt x="5319" y="6375"/>
                    <a:pt x="5837" y="6988"/>
                    <a:pt x="7306" y="7524"/>
                  </a:cubicBezTo>
                  <a:cubicBezTo>
                    <a:pt x="8775" y="8060"/>
                    <a:pt x="11194" y="8519"/>
                    <a:pt x="13095" y="8290"/>
                  </a:cubicBezTo>
                  <a:cubicBezTo>
                    <a:pt x="14995" y="8060"/>
                    <a:pt x="16378" y="7141"/>
                    <a:pt x="17155" y="5839"/>
                  </a:cubicBezTo>
                  <a:cubicBezTo>
                    <a:pt x="17933" y="4537"/>
                    <a:pt x="18106" y="2851"/>
                    <a:pt x="17328" y="1549"/>
                  </a:cubicBezTo>
                  <a:cubicBezTo>
                    <a:pt x="16551" y="247"/>
                    <a:pt x="14823" y="-672"/>
                    <a:pt x="12231" y="630"/>
                  </a:cubicBezTo>
                  <a:cubicBezTo>
                    <a:pt x="9639" y="1932"/>
                    <a:pt x="6183" y="5456"/>
                    <a:pt x="3936" y="8596"/>
                  </a:cubicBezTo>
                  <a:cubicBezTo>
                    <a:pt x="1690" y="11737"/>
                    <a:pt x="653" y="14494"/>
                    <a:pt x="221" y="16332"/>
                  </a:cubicBezTo>
                  <a:cubicBezTo>
                    <a:pt x="-211" y="18171"/>
                    <a:pt x="-38" y="19090"/>
                    <a:pt x="999" y="19779"/>
                  </a:cubicBezTo>
                  <a:cubicBezTo>
                    <a:pt x="2035" y="20468"/>
                    <a:pt x="3936" y="20928"/>
                    <a:pt x="7479" y="20545"/>
                  </a:cubicBezTo>
                  <a:cubicBezTo>
                    <a:pt x="11021" y="20162"/>
                    <a:pt x="16205" y="18937"/>
                    <a:pt x="21389" y="17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5395443" y="6476610"/>
              <a:ext cx="193185" cy="1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44" fill="norm" stroke="1" extrusionOk="0">
                  <a:moveTo>
                    <a:pt x="11106" y="441"/>
                  </a:moveTo>
                  <a:cubicBezTo>
                    <a:pt x="9704" y="92"/>
                    <a:pt x="8301" y="-256"/>
                    <a:pt x="7179" y="267"/>
                  </a:cubicBezTo>
                  <a:cubicBezTo>
                    <a:pt x="6057" y="789"/>
                    <a:pt x="5215" y="2183"/>
                    <a:pt x="3953" y="4796"/>
                  </a:cubicBezTo>
                  <a:cubicBezTo>
                    <a:pt x="2691" y="7409"/>
                    <a:pt x="1008" y="11241"/>
                    <a:pt x="306" y="14202"/>
                  </a:cubicBezTo>
                  <a:cubicBezTo>
                    <a:pt x="-395" y="17163"/>
                    <a:pt x="-114" y="19254"/>
                    <a:pt x="3532" y="20299"/>
                  </a:cubicBezTo>
                  <a:cubicBezTo>
                    <a:pt x="7179" y="21344"/>
                    <a:pt x="14192" y="21344"/>
                    <a:pt x="21205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5555355" y="6548844"/>
              <a:ext cx="109942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fill="norm" stroke="1" extrusionOk="0">
                  <a:moveTo>
                    <a:pt x="15228" y="11109"/>
                  </a:moveTo>
                  <a:cubicBezTo>
                    <a:pt x="13264" y="9257"/>
                    <a:pt x="11301" y="7406"/>
                    <a:pt x="8846" y="7097"/>
                  </a:cubicBezTo>
                  <a:cubicBezTo>
                    <a:pt x="6392" y="6789"/>
                    <a:pt x="3446" y="8023"/>
                    <a:pt x="1728" y="10491"/>
                  </a:cubicBezTo>
                  <a:cubicBezTo>
                    <a:pt x="10" y="12960"/>
                    <a:pt x="-481" y="16663"/>
                    <a:pt x="501" y="18823"/>
                  </a:cubicBezTo>
                  <a:cubicBezTo>
                    <a:pt x="1483" y="20983"/>
                    <a:pt x="3937" y="21600"/>
                    <a:pt x="6392" y="21600"/>
                  </a:cubicBezTo>
                  <a:cubicBezTo>
                    <a:pt x="8846" y="21600"/>
                    <a:pt x="11301" y="20983"/>
                    <a:pt x="13755" y="17280"/>
                  </a:cubicBezTo>
                  <a:cubicBezTo>
                    <a:pt x="16210" y="13577"/>
                    <a:pt x="18664" y="6789"/>
                    <a:pt x="211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5686223" y="6510510"/>
              <a:ext cx="71076" cy="16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5" h="21266" fill="norm" stroke="1" extrusionOk="0">
                  <a:moveTo>
                    <a:pt x="20715" y="2025"/>
                  </a:moveTo>
                  <a:cubicBezTo>
                    <a:pt x="17736" y="1012"/>
                    <a:pt x="14756" y="0"/>
                    <a:pt x="11405" y="0"/>
                  </a:cubicBezTo>
                  <a:cubicBezTo>
                    <a:pt x="8053" y="0"/>
                    <a:pt x="4329" y="1012"/>
                    <a:pt x="2094" y="2531"/>
                  </a:cubicBezTo>
                  <a:cubicBezTo>
                    <a:pt x="-140" y="4050"/>
                    <a:pt x="-885" y="6075"/>
                    <a:pt x="1349" y="8437"/>
                  </a:cubicBezTo>
                  <a:cubicBezTo>
                    <a:pt x="3584" y="10800"/>
                    <a:pt x="8798" y="13500"/>
                    <a:pt x="12894" y="15525"/>
                  </a:cubicBezTo>
                  <a:cubicBezTo>
                    <a:pt x="16991" y="17550"/>
                    <a:pt x="19970" y="18900"/>
                    <a:pt x="19225" y="19912"/>
                  </a:cubicBezTo>
                  <a:cubicBezTo>
                    <a:pt x="18481" y="20925"/>
                    <a:pt x="14012" y="21600"/>
                    <a:pt x="10287" y="21094"/>
                  </a:cubicBezTo>
                  <a:cubicBezTo>
                    <a:pt x="6563" y="20588"/>
                    <a:pt x="3584" y="18900"/>
                    <a:pt x="605" y="17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5741964" y="6339120"/>
              <a:ext cx="168672" cy="14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4782"/>
                  </a:moveTo>
                  <a:cubicBezTo>
                    <a:pt x="982" y="3318"/>
                    <a:pt x="1964" y="1854"/>
                    <a:pt x="3273" y="938"/>
                  </a:cubicBezTo>
                  <a:cubicBezTo>
                    <a:pt x="4582" y="23"/>
                    <a:pt x="6218" y="-343"/>
                    <a:pt x="7364" y="389"/>
                  </a:cubicBezTo>
                  <a:cubicBezTo>
                    <a:pt x="8509" y="1121"/>
                    <a:pt x="9164" y="2952"/>
                    <a:pt x="9655" y="4782"/>
                  </a:cubicBezTo>
                  <a:cubicBezTo>
                    <a:pt x="10145" y="6613"/>
                    <a:pt x="10473" y="8443"/>
                    <a:pt x="10145" y="10091"/>
                  </a:cubicBezTo>
                  <a:cubicBezTo>
                    <a:pt x="9818" y="11738"/>
                    <a:pt x="8836" y="13203"/>
                    <a:pt x="7527" y="14484"/>
                  </a:cubicBezTo>
                  <a:cubicBezTo>
                    <a:pt x="6218" y="15765"/>
                    <a:pt x="4582" y="16864"/>
                    <a:pt x="4582" y="17596"/>
                  </a:cubicBezTo>
                  <a:cubicBezTo>
                    <a:pt x="4582" y="18328"/>
                    <a:pt x="6218" y="18694"/>
                    <a:pt x="9327" y="19243"/>
                  </a:cubicBezTo>
                  <a:cubicBezTo>
                    <a:pt x="12436" y="19793"/>
                    <a:pt x="17018" y="20525"/>
                    <a:pt x="21600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5932262" y="6363204"/>
              <a:ext cx="193045" cy="25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0984" fill="norm" stroke="1" extrusionOk="0">
                  <a:moveTo>
                    <a:pt x="13271" y="4494"/>
                  </a:moveTo>
                  <a:cubicBezTo>
                    <a:pt x="13271" y="3040"/>
                    <a:pt x="13271" y="1586"/>
                    <a:pt x="12450" y="755"/>
                  </a:cubicBezTo>
                  <a:cubicBezTo>
                    <a:pt x="11630" y="-75"/>
                    <a:pt x="9990" y="-283"/>
                    <a:pt x="8076" y="444"/>
                  </a:cubicBezTo>
                  <a:cubicBezTo>
                    <a:pt x="6162" y="1171"/>
                    <a:pt x="3975" y="2832"/>
                    <a:pt x="2197" y="5636"/>
                  </a:cubicBezTo>
                  <a:cubicBezTo>
                    <a:pt x="420" y="8440"/>
                    <a:pt x="-947" y="12386"/>
                    <a:pt x="830" y="15398"/>
                  </a:cubicBezTo>
                  <a:cubicBezTo>
                    <a:pt x="2607" y="18409"/>
                    <a:pt x="7529" y="20486"/>
                    <a:pt x="11357" y="20902"/>
                  </a:cubicBezTo>
                  <a:cubicBezTo>
                    <a:pt x="15185" y="21317"/>
                    <a:pt x="17919" y="20071"/>
                    <a:pt x="20653" y="18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6109972" y="6395507"/>
              <a:ext cx="132951" cy="23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262" fill="norm" stroke="1" extrusionOk="0">
                  <a:moveTo>
                    <a:pt x="14672" y="0"/>
                  </a:moveTo>
                  <a:cubicBezTo>
                    <a:pt x="12634" y="227"/>
                    <a:pt x="10596" y="455"/>
                    <a:pt x="9577" y="1137"/>
                  </a:cubicBezTo>
                  <a:cubicBezTo>
                    <a:pt x="8559" y="1819"/>
                    <a:pt x="8559" y="2956"/>
                    <a:pt x="7947" y="5457"/>
                  </a:cubicBezTo>
                  <a:cubicBezTo>
                    <a:pt x="7336" y="7958"/>
                    <a:pt x="6113" y="11823"/>
                    <a:pt x="5502" y="14324"/>
                  </a:cubicBezTo>
                  <a:cubicBezTo>
                    <a:pt x="4891" y="16825"/>
                    <a:pt x="4891" y="17962"/>
                    <a:pt x="5502" y="17962"/>
                  </a:cubicBezTo>
                  <a:cubicBezTo>
                    <a:pt x="6113" y="17962"/>
                    <a:pt x="7336" y="16825"/>
                    <a:pt x="8355" y="15688"/>
                  </a:cubicBezTo>
                  <a:cubicBezTo>
                    <a:pt x="9374" y="14552"/>
                    <a:pt x="10189" y="13415"/>
                    <a:pt x="11819" y="12392"/>
                  </a:cubicBezTo>
                  <a:cubicBezTo>
                    <a:pt x="13449" y="11368"/>
                    <a:pt x="15894" y="10459"/>
                    <a:pt x="17525" y="10573"/>
                  </a:cubicBezTo>
                  <a:cubicBezTo>
                    <a:pt x="19155" y="10686"/>
                    <a:pt x="19970" y="11823"/>
                    <a:pt x="20581" y="13074"/>
                  </a:cubicBezTo>
                  <a:cubicBezTo>
                    <a:pt x="21192" y="14324"/>
                    <a:pt x="21600" y="15688"/>
                    <a:pt x="20581" y="17280"/>
                  </a:cubicBezTo>
                  <a:cubicBezTo>
                    <a:pt x="19562" y="18872"/>
                    <a:pt x="17117" y="20691"/>
                    <a:pt x="13857" y="21145"/>
                  </a:cubicBezTo>
                  <a:cubicBezTo>
                    <a:pt x="10596" y="21600"/>
                    <a:pt x="6521" y="20691"/>
                    <a:pt x="4076" y="19099"/>
                  </a:cubicBezTo>
                  <a:cubicBezTo>
                    <a:pt x="1630" y="17507"/>
                    <a:pt x="815" y="15234"/>
                    <a:pt x="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6270976" y="6357112"/>
              <a:ext cx="165121" cy="36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55" fill="norm" stroke="1" extrusionOk="0">
                  <a:moveTo>
                    <a:pt x="11963" y="451"/>
                  </a:moveTo>
                  <a:cubicBezTo>
                    <a:pt x="14622" y="153"/>
                    <a:pt x="17280" y="-145"/>
                    <a:pt x="18942" y="78"/>
                  </a:cubicBezTo>
                  <a:cubicBezTo>
                    <a:pt x="20603" y="302"/>
                    <a:pt x="21268" y="1047"/>
                    <a:pt x="21434" y="3356"/>
                  </a:cubicBezTo>
                  <a:cubicBezTo>
                    <a:pt x="21600" y="5665"/>
                    <a:pt x="21268" y="9538"/>
                    <a:pt x="19108" y="12592"/>
                  </a:cubicBezTo>
                  <a:cubicBezTo>
                    <a:pt x="16948" y="15645"/>
                    <a:pt x="12960" y="17880"/>
                    <a:pt x="9471" y="19221"/>
                  </a:cubicBezTo>
                  <a:cubicBezTo>
                    <a:pt x="5982" y="20561"/>
                    <a:pt x="2991" y="21008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7114329" y="6893851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7160330" y="6809516"/>
              <a:ext cx="69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Line"/>
            <p:cNvSpPr/>
            <p:nvPr/>
          </p:nvSpPr>
          <p:spPr>
            <a:xfrm>
              <a:off x="7236998" y="6840183"/>
              <a:ext cx="115003" cy="19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4400" y="0"/>
                  </a:cubicBezTo>
                  <a:cubicBezTo>
                    <a:pt x="12000" y="0"/>
                    <a:pt x="9600" y="0"/>
                    <a:pt x="8880" y="1563"/>
                  </a:cubicBezTo>
                  <a:cubicBezTo>
                    <a:pt x="8160" y="3126"/>
                    <a:pt x="9120" y="6253"/>
                    <a:pt x="10560" y="8384"/>
                  </a:cubicBezTo>
                  <a:cubicBezTo>
                    <a:pt x="12000" y="10516"/>
                    <a:pt x="13920" y="11653"/>
                    <a:pt x="15840" y="13216"/>
                  </a:cubicBezTo>
                  <a:cubicBezTo>
                    <a:pt x="17760" y="14779"/>
                    <a:pt x="19680" y="16768"/>
                    <a:pt x="18240" y="18332"/>
                  </a:cubicBezTo>
                  <a:cubicBezTo>
                    <a:pt x="16800" y="19895"/>
                    <a:pt x="12000" y="21032"/>
                    <a:pt x="8400" y="21316"/>
                  </a:cubicBezTo>
                  <a:cubicBezTo>
                    <a:pt x="4800" y="21600"/>
                    <a:pt x="2400" y="21032"/>
                    <a:pt x="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4" name="Line"/>
            <p:cNvSpPr/>
            <p:nvPr/>
          </p:nvSpPr>
          <p:spPr>
            <a:xfrm>
              <a:off x="8244524" y="6771794"/>
              <a:ext cx="426173" cy="24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072" fill="norm" stroke="1" extrusionOk="0">
                  <a:moveTo>
                    <a:pt x="3697" y="9766"/>
                  </a:moveTo>
                  <a:cubicBezTo>
                    <a:pt x="5497" y="8675"/>
                    <a:pt x="7297" y="7585"/>
                    <a:pt x="8454" y="6603"/>
                  </a:cubicBezTo>
                  <a:cubicBezTo>
                    <a:pt x="9611" y="5621"/>
                    <a:pt x="10126" y="4748"/>
                    <a:pt x="10447" y="3439"/>
                  </a:cubicBezTo>
                  <a:cubicBezTo>
                    <a:pt x="10769" y="2130"/>
                    <a:pt x="10897" y="385"/>
                    <a:pt x="9804" y="57"/>
                  </a:cubicBezTo>
                  <a:cubicBezTo>
                    <a:pt x="8711" y="-270"/>
                    <a:pt x="6397" y="821"/>
                    <a:pt x="4533" y="3221"/>
                  </a:cubicBezTo>
                  <a:cubicBezTo>
                    <a:pt x="2669" y="5621"/>
                    <a:pt x="1254" y="9330"/>
                    <a:pt x="547" y="11948"/>
                  </a:cubicBezTo>
                  <a:cubicBezTo>
                    <a:pt x="-160" y="14566"/>
                    <a:pt x="-160" y="16094"/>
                    <a:pt x="419" y="17621"/>
                  </a:cubicBezTo>
                  <a:cubicBezTo>
                    <a:pt x="997" y="19148"/>
                    <a:pt x="2154" y="20675"/>
                    <a:pt x="4404" y="21003"/>
                  </a:cubicBezTo>
                  <a:cubicBezTo>
                    <a:pt x="6654" y="21330"/>
                    <a:pt x="9997" y="20457"/>
                    <a:pt x="13019" y="19366"/>
                  </a:cubicBezTo>
                  <a:cubicBezTo>
                    <a:pt x="16040" y="18275"/>
                    <a:pt x="18740" y="16966"/>
                    <a:pt x="21440" y="15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>
              <a:off x="8508751" y="6441946"/>
              <a:ext cx="200282" cy="16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0679" fill="norm" stroke="1" extrusionOk="0">
                  <a:moveTo>
                    <a:pt x="12898" y="885"/>
                  </a:moveTo>
                  <a:cubicBezTo>
                    <a:pt x="11565" y="259"/>
                    <a:pt x="10231" y="-367"/>
                    <a:pt x="8231" y="259"/>
                  </a:cubicBezTo>
                  <a:cubicBezTo>
                    <a:pt x="6231" y="885"/>
                    <a:pt x="3565" y="2763"/>
                    <a:pt x="1831" y="6050"/>
                  </a:cubicBezTo>
                  <a:cubicBezTo>
                    <a:pt x="98" y="9337"/>
                    <a:pt x="-702" y="14033"/>
                    <a:pt x="765" y="17007"/>
                  </a:cubicBezTo>
                  <a:cubicBezTo>
                    <a:pt x="2231" y="19981"/>
                    <a:pt x="5965" y="21233"/>
                    <a:pt x="9698" y="20450"/>
                  </a:cubicBezTo>
                  <a:cubicBezTo>
                    <a:pt x="13431" y="19668"/>
                    <a:pt x="17165" y="16850"/>
                    <a:pt x="20898" y="14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8668092" y="6454413"/>
              <a:ext cx="148336" cy="13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0795" fill="norm" stroke="1" extrusionOk="0">
                  <a:moveTo>
                    <a:pt x="13327" y="5086"/>
                  </a:moveTo>
                  <a:cubicBezTo>
                    <a:pt x="12247" y="3123"/>
                    <a:pt x="11167" y="1159"/>
                    <a:pt x="9727" y="373"/>
                  </a:cubicBezTo>
                  <a:cubicBezTo>
                    <a:pt x="8287" y="-412"/>
                    <a:pt x="6487" y="-19"/>
                    <a:pt x="4687" y="2141"/>
                  </a:cubicBezTo>
                  <a:cubicBezTo>
                    <a:pt x="2887" y="4301"/>
                    <a:pt x="1087" y="8228"/>
                    <a:pt x="367" y="11566"/>
                  </a:cubicBezTo>
                  <a:cubicBezTo>
                    <a:pt x="-353" y="14904"/>
                    <a:pt x="7" y="17653"/>
                    <a:pt x="1267" y="19224"/>
                  </a:cubicBezTo>
                  <a:cubicBezTo>
                    <a:pt x="2527" y="20795"/>
                    <a:pt x="4687" y="21188"/>
                    <a:pt x="7387" y="20403"/>
                  </a:cubicBezTo>
                  <a:cubicBezTo>
                    <a:pt x="10087" y="19617"/>
                    <a:pt x="13327" y="17653"/>
                    <a:pt x="15847" y="15493"/>
                  </a:cubicBezTo>
                  <a:cubicBezTo>
                    <a:pt x="18367" y="13333"/>
                    <a:pt x="20167" y="10977"/>
                    <a:pt x="20707" y="8817"/>
                  </a:cubicBezTo>
                  <a:cubicBezTo>
                    <a:pt x="21247" y="6657"/>
                    <a:pt x="20527" y="4693"/>
                    <a:pt x="19807" y="2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>
              <a:off x="8841244" y="6399026"/>
              <a:ext cx="99777" cy="21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159" fill="norm" stroke="1" extrusionOk="0">
                  <a:moveTo>
                    <a:pt x="16998" y="4127"/>
                  </a:moveTo>
                  <a:cubicBezTo>
                    <a:pt x="16472" y="2885"/>
                    <a:pt x="15945" y="1644"/>
                    <a:pt x="14364" y="899"/>
                  </a:cubicBezTo>
                  <a:cubicBezTo>
                    <a:pt x="12784" y="154"/>
                    <a:pt x="10150" y="-94"/>
                    <a:pt x="7515" y="30"/>
                  </a:cubicBezTo>
                  <a:cubicBezTo>
                    <a:pt x="4881" y="154"/>
                    <a:pt x="2247" y="651"/>
                    <a:pt x="930" y="1520"/>
                  </a:cubicBezTo>
                  <a:cubicBezTo>
                    <a:pt x="-387" y="2389"/>
                    <a:pt x="-387" y="3630"/>
                    <a:pt x="1457" y="5244"/>
                  </a:cubicBezTo>
                  <a:cubicBezTo>
                    <a:pt x="3301" y="6858"/>
                    <a:pt x="6989" y="8844"/>
                    <a:pt x="10413" y="10706"/>
                  </a:cubicBezTo>
                  <a:cubicBezTo>
                    <a:pt x="13837" y="12568"/>
                    <a:pt x="16998" y="14306"/>
                    <a:pt x="18842" y="15920"/>
                  </a:cubicBezTo>
                  <a:cubicBezTo>
                    <a:pt x="20686" y="17534"/>
                    <a:pt x="21213" y="19023"/>
                    <a:pt x="19633" y="20016"/>
                  </a:cubicBezTo>
                  <a:cubicBezTo>
                    <a:pt x="18052" y="21009"/>
                    <a:pt x="14364" y="21506"/>
                    <a:pt x="11467" y="20885"/>
                  </a:cubicBezTo>
                  <a:cubicBezTo>
                    <a:pt x="8569" y="20265"/>
                    <a:pt x="6462" y="18527"/>
                    <a:pt x="4354" y="16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>
              <a:off x="8908369" y="6206650"/>
              <a:ext cx="230006" cy="14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1" fill="norm" stroke="1" extrusionOk="0">
                  <a:moveTo>
                    <a:pt x="0" y="1794"/>
                  </a:moveTo>
                  <a:cubicBezTo>
                    <a:pt x="960" y="695"/>
                    <a:pt x="1920" y="-403"/>
                    <a:pt x="3600" y="146"/>
                  </a:cubicBezTo>
                  <a:cubicBezTo>
                    <a:pt x="5280" y="695"/>
                    <a:pt x="7680" y="2892"/>
                    <a:pt x="8880" y="5272"/>
                  </a:cubicBezTo>
                  <a:cubicBezTo>
                    <a:pt x="10080" y="7651"/>
                    <a:pt x="10080" y="10214"/>
                    <a:pt x="9600" y="12228"/>
                  </a:cubicBezTo>
                  <a:cubicBezTo>
                    <a:pt x="9120" y="14241"/>
                    <a:pt x="8160" y="15705"/>
                    <a:pt x="7200" y="16987"/>
                  </a:cubicBezTo>
                  <a:cubicBezTo>
                    <a:pt x="6240" y="18268"/>
                    <a:pt x="5280" y="19367"/>
                    <a:pt x="5400" y="20099"/>
                  </a:cubicBezTo>
                  <a:cubicBezTo>
                    <a:pt x="5520" y="20831"/>
                    <a:pt x="6720" y="21197"/>
                    <a:pt x="9600" y="21014"/>
                  </a:cubicBezTo>
                  <a:cubicBezTo>
                    <a:pt x="12480" y="20831"/>
                    <a:pt x="17040" y="20099"/>
                    <a:pt x="21600" y="1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>
              <a:off x="9224810" y="6213937"/>
              <a:ext cx="258573" cy="354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82" fill="norm" stroke="1" extrusionOk="0">
                  <a:moveTo>
                    <a:pt x="12532" y="2167"/>
                  </a:moveTo>
                  <a:cubicBezTo>
                    <a:pt x="12320" y="1396"/>
                    <a:pt x="12108" y="624"/>
                    <a:pt x="11473" y="239"/>
                  </a:cubicBezTo>
                  <a:cubicBezTo>
                    <a:pt x="10838" y="-147"/>
                    <a:pt x="9779" y="-147"/>
                    <a:pt x="8191" y="856"/>
                  </a:cubicBezTo>
                  <a:cubicBezTo>
                    <a:pt x="6602" y="1859"/>
                    <a:pt x="4485" y="3864"/>
                    <a:pt x="2897" y="6333"/>
                  </a:cubicBezTo>
                  <a:cubicBezTo>
                    <a:pt x="1308" y="8802"/>
                    <a:pt x="250" y="11733"/>
                    <a:pt x="38" y="14047"/>
                  </a:cubicBezTo>
                  <a:cubicBezTo>
                    <a:pt x="-174" y="16362"/>
                    <a:pt x="461" y="18059"/>
                    <a:pt x="3108" y="19293"/>
                  </a:cubicBezTo>
                  <a:cubicBezTo>
                    <a:pt x="5755" y="20527"/>
                    <a:pt x="10414" y="21299"/>
                    <a:pt x="13802" y="21376"/>
                  </a:cubicBezTo>
                  <a:cubicBezTo>
                    <a:pt x="17191" y="21453"/>
                    <a:pt x="19308" y="20836"/>
                    <a:pt x="21426" y="20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9506383" y="6380671"/>
              <a:ext cx="207005" cy="15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6203"/>
                  </a:moveTo>
                  <a:cubicBezTo>
                    <a:pt x="267" y="10036"/>
                    <a:pt x="533" y="13868"/>
                    <a:pt x="533" y="16655"/>
                  </a:cubicBezTo>
                  <a:cubicBezTo>
                    <a:pt x="533" y="19442"/>
                    <a:pt x="267" y="21184"/>
                    <a:pt x="400" y="21010"/>
                  </a:cubicBezTo>
                  <a:cubicBezTo>
                    <a:pt x="533" y="20836"/>
                    <a:pt x="1067" y="18745"/>
                    <a:pt x="1867" y="15610"/>
                  </a:cubicBezTo>
                  <a:cubicBezTo>
                    <a:pt x="2667" y="12474"/>
                    <a:pt x="3733" y="8294"/>
                    <a:pt x="4400" y="5332"/>
                  </a:cubicBezTo>
                  <a:cubicBezTo>
                    <a:pt x="5067" y="2371"/>
                    <a:pt x="5333" y="629"/>
                    <a:pt x="5867" y="455"/>
                  </a:cubicBezTo>
                  <a:cubicBezTo>
                    <a:pt x="6400" y="281"/>
                    <a:pt x="7200" y="1674"/>
                    <a:pt x="7600" y="3416"/>
                  </a:cubicBezTo>
                  <a:cubicBezTo>
                    <a:pt x="8000" y="5158"/>
                    <a:pt x="8000" y="7248"/>
                    <a:pt x="8667" y="7597"/>
                  </a:cubicBezTo>
                  <a:cubicBezTo>
                    <a:pt x="9333" y="7945"/>
                    <a:pt x="10667" y="6552"/>
                    <a:pt x="11733" y="5158"/>
                  </a:cubicBezTo>
                  <a:cubicBezTo>
                    <a:pt x="12800" y="3765"/>
                    <a:pt x="13600" y="2371"/>
                    <a:pt x="14667" y="1326"/>
                  </a:cubicBezTo>
                  <a:cubicBezTo>
                    <a:pt x="15733" y="281"/>
                    <a:pt x="17067" y="-416"/>
                    <a:pt x="17867" y="281"/>
                  </a:cubicBezTo>
                  <a:cubicBezTo>
                    <a:pt x="18667" y="978"/>
                    <a:pt x="18933" y="3068"/>
                    <a:pt x="19067" y="5158"/>
                  </a:cubicBezTo>
                  <a:cubicBezTo>
                    <a:pt x="19200" y="7249"/>
                    <a:pt x="19200" y="9339"/>
                    <a:pt x="19200" y="11255"/>
                  </a:cubicBezTo>
                  <a:cubicBezTo>
                    <a:pt x="19200" y="13171"/>
                    <a:pt x="19200" y="14913"/>
                    <a:pt x="19600" y="15958"/>
                  </a:cubicBezTo>
                  <a:cubicBezTo>
                    <a:pt x="20000" y="17003"/>
                    <a:pt x="20800" y="17352"/>
                    <a:pt x="21600" y="17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1" name="Line"/>
            <p:cNvSpPr/>
            <p:nvPr/>
          </p:nvSpPr>
          <p:spPr>
            <a:xfrm>
              <a:off x="9718395" y="6374499"/>
              <a:ext cx="140664" cy="12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249" fill="norm" stroke="1" extrusionOk="0">
                  <a:moveTo>
                    <a:pt x="14287" y="6399"/>
                  </a:moveTo>
                  <a:cubicBezTo>
                    <a:pt x="13516" y="4149"/>
                    <a:pt x="12744" y="1899"/>
                    <a:pt x="11394" y="774"/>
                  </a:cubicBezTo>
                  <a:cubicBezTo>
                    <a:pt x="10044" y="-351"/>
                    <a:pt x="8116" y="-351"/>
                    <a:pt x="6187" y="1449"/>
                  </a:cubicBezTo>
                  <a:cubicBezTo>
                    <a:pt x="4259" y="3249"/>
                    <a:pt x="2330" y="6849"/>
                    <a:pt x="1173" y="9999"/>
                  </a:cubicBezTo>
                  <a:cubicBezTo>
                    <a:pt x="16" y="13149"/>
                    <a:pt x="-370" y="15849"/>
                    <a:pt x="401" y="16749"/>
                  </a:cubicBezTo>
                  <a:cubicBezTo>
                    <a:pt x="1173" y="17649"/>
                    <a:pt x="3101" y="16749"/>
                    <a:pt x="4644" y="15399"/>
                  </a:cubicBezTo>
                  <a:cubicBezTo>
                    <a:pt x="6187" y="14049"/>
                    <a:pt x="7344" y="12249"/>
                    <a:pt x="8308" y="12699"/>
                  </a:cubicBezTo>
                  <a:cubicBezTo>
                    <a:pt x="9273" y="13149"/>
                    <a:pt x="10044" y="15849"/>
                    <a:pt x="11394" y="17874"/>
                  </a:cubicBezTo>
                  <a:cubicBezTo>
                    <a:pt x="12744" y="19899"/>
                    <a:pt x="14673" y="21249"/>
                    <a:pt x="16409" y="21249"/>
                  </a:cubicBezTo>
                  <a:cubicBezTo>
                    <a:pt x="18144" y="21249"/>
                    <a:pt x="19687" y="19899"/>
                    <a:pt x="21230" y="18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2" name="Line"/>
            <p:cNvSpPr/>
            <p:nvPr/>
          </p:nvSpPr>
          <p:spPr>
            <a:xfrm>
              <a:off x="9866723" y="6387840"/>
              <a:ext cx="12267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1920"/>
                    <a:pt x="8100" y="3840"/>
                    <a:pt x="11700" y="7440"/>
                  </a:cubicBezTo>
                  <a:cubicBezTo>
                    <a:pt x="15300" y="11040"/>
                    <a:pt x="18450" y="163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3" name="Line"/>
            <p:cNvSpPr/>
            <p:nvPr/>
          </p:nvSpPr>
          <p:spPr>
            <a:xfrm>
              <a:off x="9905058" y="6380173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0"/>
                    <a:pt x="16062" y="0"/>
                    <a:pt x="12462" y="2653"/>
                  </a:cubicBezTo>
                  <a:cubicBezTo>
                    <a:pt x="8862" y="5305"/>
                    <a:pt x="4431" y="10611"/>
                    <a:pt x="2215" y="14211"/>
                  </a:cubicBezTo>
                  <a:cubicBezTo>
                    <a:pt x="0" y="17811"/>
                    <a:pt x="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>
              <a:off x="10142720" y="6239451"/>
              <a:ext cx="115014" cy="27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42" fill="norm" stroke="1" extrusionOk="0">
                  <a:moveTo>
                    <a:pt x="21132" y="2589"/>
                  </a:moveTo>
                  <a:cubicBezTo>
                    <a:pt x="20662" y="1598"/>
                    <a:pt x="20193" y="608"/>
                    <a:pt x="18784" y="211"/>
                  </a:cubicBezTo>
                  <a:cubicBezTo>
                    <a:pt x="17375" y="-185"/>
                    <a:pt x="15028" y="13"/>
                    <a:pt x="12915" y="509"/>
                  </a:cubicBezTo>
                  <a:cubicBezTo>
                    <a:pt x="10802" y="1004"/>
                    <a:pt x="8923" y="1797"/>
                    <a:pt x="7749" y="3283"/>
                  </a:cubicBezTo>
                  <a:cubicBezTo>
                    <a:pt x="6575" y="4769"/>
                    <a:pt x="6106" y="6949"/>
                    <a:pt x="7280" y="8732"/>
                  </a:cubicBezTo>
                  <a:cubicBezTo>
                    <a:pt x="8454" y="10516"/>
                    <a:pt x="11271" y="11903"/>
                    <a:pt x="11741" y="12993"/>
                  </a:cubicBezTo>
                  <a:cubicBezTo>
                    <a:pt x="12210" y="14083"/>
                    <a:pt x="10332" y="14876"/>
                    <a:pt x="8219" y="15371"/>
                  </a:cubicBezTo>
                  <a:cubicBezTo>
                    <a:pt x="6106" y="15866"/>
                    <a:pt x="3758" y="16065"/>
                    <a:pt x="2115" y="16857"/>
                  </a:cubicBezTo>
                  <a:cubicBezTo>
                    <a:pt x="471" y="17650"/>
                    <a:pt x="-468" y="19037"/>
                    <a:pt x="236" y="19929"/>
                  </a:cubicBezTo>
                  <a:cubicBezTo>
                    <a:pt x="941" y="20821"/>
                    <a:pt x="3288" y="21217"/>
                    <a:pt x="7045" y="21316"/>
                  </a:cubicBezTo>
                  <a:cubicBezTo>
                    <a:pt x="10802" y="21415"/>
                    <a:pt x="15967" y="21217"/>
                    <a:pt x="21132" y="21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5" name="Line"/>
            <p:cNvSpPr/>
            <p:nvPr/>
          </p:nvSpPr>
          <p:spPr>
            <a:xfrm>
              <a:off x="10311400" y="6311171"/>
              <a:ext cx="130337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65" y="2314"/>
                    <a:pt x="5929" y="4629"/>
                    <a:pt x="9529" y="8229"/>
                  </a:cubicBezTo>
                  <a:cubicBezTo>
                    <a:pt x="13129" y="11829"/>
                    <a:pt x="17365" y="16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6" name="Line"/>
            <p:cNvSpPr/>
            <p:nvPr/>
          </p:nvSpPr>
          <p:spPr>
            <a:xfrm>
              <a:off x="10355941" y="6280504"/>
              <a:ext cx="12413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4799" y="4800"/>
                    <a:pt x="8187" y="9600"/>
                    <a:pt x="4440" y="12764"/>
                  </a:cubicBezTo>
                  <a:cubicBezTo>
                    <a:pt x="693" y="15927"/>
                    <a:pt x="-189" y="17455"/>
                    <a:pt x="31" y="18655"/>
                  </a:cubicBezTo>
                  <a:cubicBezTo>
                    <a:pt x="252" y="19855"/>
                    <a:pt x="1574" y="20727"/>
                    <a:pt x="28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7" name="Line"/>
            <p:cNvSpPr/>
            <p:nvPr/>
          </p:nvSpPr>
          <p:spPr>
            <a:xfrm>
              <a:off x="10487737" y="6441508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8" name="Line"/>
            <p:cNvSpPr/>
            <p:nvPr/>
          </p:nvSpPr>
          <p:spPr>
            <a:xfrm>
              <a:off x="10610408" y="6479842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9" name="Line"/>
            <p:cNvSpPr/>
            <p:nvPr/>
          </p:nvSpPr>
          <p:spPr>
            <a:xfrm>
              <a:off x="10733077" y="6464508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0" name="Line"/>
            <p:cNvSpPr/>
            <p:nvPr/>
          </p:nvSpPr>
          <p:spPr>
            <a:xfrm>
              <a:off x="10932414" y="6257504"/>
              <a:ext cx="12267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4526"/>
                    <a:pt x="9000" y="9051"/>
                    <a:pt x="11925" y="12034"/>
                  </a:cubicBezTo>
                  <a:cubicBezTo>
                    <a:pt x="14850" y="15017"/>
                    <a:pt x="16200" y="16457"/>
                    <a:pt x="17325" y="17794"/>
                  </a:cubicBezTo>
                  <a:cubicBezTo>
                    <a:pt x="18450" y="19131"/>
                    <a:pt x="19350" y="20366"/>
                    <a:pt x="20025" y="20983"/>
                  </a:cubicBezTo>
                  <a:cubicBezTo>
                    <a:pt x="20700" y="21600"/>
                    <a:pt x="2115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1" name="Line"/>
            <p:cNvSpPr/>
            <p:nvPr/>
          </p:nvSpPr>
          <p:spPr>
            <a:xfrm>
              <a:off x="10953940" y="6280504"/>
              <a:ext cx="139479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21434" y="0"/>
                  </a:moveTo>
                  <a:cubicBezTo>
                    <a:pt x="15936" y="4320"/>
                    <a:pt x="10438" y="8640"/>
                    <a:pt x="7099" y="11417"/>
                  </a:cubicBezTo>
                  <a:cubicBezTo>
                    <a:pt x="3761" y="14194"/>
                    <a:pt x="2583" y="15429"/>
                    <a:pt x="1601" y="16560"/>
                  </a:cubicBezTo>
                  <a:cubicBezTo>
                    <a:pt x="619" y="17691"/>
                    <a:pt x="-166" y="18720"/>
                    <a:pt x="30" y="19543"/>
                  </a:cubicBezTo>
                  <a:cubicBezTo>
                    <a:pt x="227" y="20366"/>
                    <a:pt x="1405" y="20983"/>
                    <a:pt x="25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2" name="Line"/>
            <p:cNvSpPr/>
            <p:nvPr/>
          </p:nvSpPr>
          <p:spPr>
            <a:xfrm>
              <a:off x="11128877" y="6449175"/>
              <a:ext cx="8465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600" fill="norm" stroke="1" extrusionOk="0">
                  <a:moveTo>
                    <a:pt x="715" y="0"/>
                  </a:moveTo>
                  <a:cubicBezTo>
                    <a:pt x="715" y="2571"/>
                    <a:pt x="715" y="5143"/>
                    <a:pt x="397" y="7714"/>
                  </a:cubicBezTo>
                  <a:cubicBezTo>
                    <a:pt x="79" y="10286"/>
                    <a:pt x="-556" y="12857"/>
                    <a:pt x="1032" y="12086"/>
                  </a:cubicBezTo>
                  <a:cubicBezTo>
                    <a:pt x="2620" y="11314"/>
                    <a:pt x="6432" y="7200"/>
                    <a:pt x="9926" y="4886"/>
                  </a:cubicBezTo>
                  <a:cubicBezTo>
                    <a:pt x="13420" y="2571"/>
                    <a:pt x="16597" y="2057"/>
                    <a:pt x="18503" y="3086"/>
                  </a:cubicBezTo>
                  <a:cubicBezTo>
                    <a:pt x="20409" y="4114"/>
                    <a:pt x="21044" y="6686"/>
                    <a:pt x="21044" y="10029"/>
                  </a:cubicBezTo>
                  <a:cubicBezTo>
                    <a:pt x="21044" y="13371"/>
                    <a:pt x="20409" y="17486"/>
                    <a:pt x="197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3" name="Line"/>
            <p:cNvSpPr/>
            <p:nvPr/>
          </p:nvSpPr>
          <p:spPr>
            <a:xfrm>
              <a:off x="11285089" y="6236589"/>
              <a:ext cx="79581" cy="365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478" fill="norm" stroke="1" extrusionOk="0">
                  <a:moveTo>
                    <a:pt x="0" y="1678"/>
                  </a:moveTo>
                  <a:cubicBezTo>
                    <a:pt x="2025" y="928"/>
                    <a:pt x="4050" y="178"/>
                    <a:pt x="6750" y="28"/>
                  </a:cubicBezTo>
                  <a:cubicBezTo>
                    <a:pt x="9450" y="-122"/>
                    <a:pt x="12825" y="328"/>
                    <a:pt x="14850" y="1678"/>
                  </a:cubicBezTo>
                  <a:cubicBezTo>
                    <a:pt x="16875" y="3028"/>
                    <a:pt x="17550" y="5278"/>
                    <a:pt x="16875" y="6703"/>
                  </a:cubicBezTo>
                  <a:cubicBezTo>
                    <a:pt x="16200" y="8128"/>
                    <a:pt x="14175" y="8728"/>
                    <a:pt x="12488" y="9403"/>
                  </a:cubicBezTo>
                  <a:cubicBezTo>
                    <a:pt x="10800" y="10078"/>
                    <a:pt x="9450" y="10828"/>
                    <a:pt x="9788" y="11503"/>
                  </a:cubicBezTo>
                  <a:cubicBezTo>
                    <a:pt x="10125" y="12178"/>
                    <a:pt x="12150" y="12778"/>
                    <a:pt x="14513" y="13303"/>
                  </a:cubicBezTo>
                  <a:cubicBezTo>
                    <a:pt x="16875" y="13828"/>
                    <a:pt x="19575" y="14278"/>
                    <a:pt x="20587" y="15328"/>
                  </a:cubicBezTo>
                  <a:cubicBezTo>
                    <a:pt x="21600" y="16378"/>
                    <a:pt x="20925" y="18028"/>
                    <a:pt x="17550" y="19153"/>
                  </a:cubicBezTo>
                  <a:cubicBezTo>
                    <a:pt x="14175" y="20278"/>
                    <a:pt x="8100" y="20878"/>
                    <a:pt x="2025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4" name="Line"/>
            <p:cNvSpPr/>
            <p:nvPr/>
          </p:nvSpPr>
          <p:spPr>
            <a:xfrm>
              <a:off x="11453760" y="6208898"/>
              <a:ext cx="127781" cy="44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2335"/>
                  </a:moveTo>
                  <a:cubicBezTo>
                    <a:pt x="432" y="1598"/>
                    <a:pt x="864" y="862"/>
                    <a:pt x="2160" y="432"/>
                  </a:cubicBezTo>
                  <a:cubicBezTo>
                    <a:pt x="3456" y="3"/>
                    <a:pt x="5616" y="-120"/>
                    <a:pt x="7560" y="125"/>
                  </a:cubicBezTo>
                  <a:cubicBezTo>
                    <a:pt x="9504" y="371"/>
                    <a:pt x="11232" y="985"/>
                    <a:pt x="14256" y="3010"/>
                  </a:cubicBezTo>
                  <a:cubicBezTo>
                    <a:pt x="17280" y="5035"/>
                    <a:pt x="21600" y="8471"/>
                    <a:pt x="21600" y="11539"/>
                  </a:cubicBezTo>
                  <a:cubicBezTo>
                    <a:pt x="21600" y="14607"/>
                    <a:pt x="17280" y="17307"/>
                    <a:pt x="13176" y="18903"/>
                  </a:cubicBezTo>
                  <a:cubicBezTo>
                    <a:pt x="9072" y="20498"/>
                    <a:pt x="5184" y="20989"/>
                    <a:pt x="1296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5" name="Line"/>
            <p:cNvSpPr/>
            <p:nvPr/>
          </p:nvSpPr>
          <p:spPr>
            <a:xfrm>
              <a:off x="3372911" y="1736624"/>
              <a:ext cx="3335390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21600"/>
                  </a:moveTo>
                  <a:cubicBezTo>
                    <a:pt x="480" y="21147"/>
                    <a:pt x="959" y="20694"/>
                    <a:pt x="1455" y="20014"/>
                  </a:cubicBezTo>
                  <a:cubicBezTo>
                    <a:pt x="1952" y="19334"/>
                    <a:pt x="2464" y="18428"/>
                    <a:pt x="3043" y="17597"/>
                  </a:cubicBezTo>
                  <a:cubicBezTo>
                    <a:pt x="3622" y="16766"/>
                    <a:pt x="4267" y="16011"/>
                    <a:pt x="4887" y="15331"/>
                  </a:cubicBezTo>
                  <a:cubicBezTo>
                    <a:pt x="5508" y="14652"/>
                    <a:pt x="6103" y="14048"/>
                    <a:pt x="6715" y="13519"/>
                  </a:cubicBezTo>
                  <a:cubicBezTo>
                    <a:pt x="7327" y="12990"/>
                    <a:pt x="7955" y="12537"/>
                    <a:pt x="8584" y="12008"/>
                  </a:cubicBezTo>
                  <a:cubicBezTo>
                    <a:pt x="9212" y="11480"/>
                    <a:pt x="9841" y="10876"/>
                    <a:pt x="10494" y="10271"/>
                  </a:cubicBezTo>
                  <a:cubicBezTo>
                    <a:pt x="11147" y="9667"/>
                    <a:pt x="11825" y="9063"/>
                    <a:pt x="12512" y="8459"/>
                  </a:cubicBezTo>
                  <a:cubicBezTo>
                    <a:pt x="13198" y="7855"/>
                    <a:pt x="13893" y="7250"/>
                    <a:pt x="14587" y="6571"/>
                  </a:cubicBezTo>
                  <a:cubicBezTo>
                    <a:pt x="15282" y="5891"/>
                    <a:pt x="15977" y="5136"/>
                    <a:pt x="16622" y="4380"/>
                  </a:cubicBezTo>
                  <a:cubicBezTo>
                    <a:pt x="17267" y="3625"/>
                    <a:pt x="17862" y="2870"/>
                    <a:pt x="18449" y="2190"/>
                  </a:cubicBezTo>
                  <a:cubicBezTo>
                    <a:pt x="19036" y="1510"/>
                    <a:pt x="19615" y="906"/>
                    <a:pt x="20111" y="529"/>
                  </a:cubicBezTo>
                  <a:cubicBezTo>
                    <a:pt x="20608" y="151"/>
                    <a:pt x="21021" y="0"/>
                    <a:pt x="21269" y="0"/>
                  </a:cubicBezTo>
                  <a:cubicBezTo>
                    <a:pt x="21517" y="0"/>
                    <a:pt x="21600" y="151"/>
                    <a:pt x="21583" y="529"/>
                  </a:cubicBezTo>
                  <a:cubicBezTo>
                    <a:pt x="21567" y="906"/>
                    <a:pt x="21451" y="1510"/>
                    <a:pt x="21302" y="2115"/>
                  </a:cubicBezTo>
                  <a:cubicBezTo>
                    <a:pt x="21153" y="2719"/>
                    <a:pt x="20972" y="3323"/>
                    <a:pt x="2079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6" name="Line"/>
            <p:cNvSpPr/>
            <p:nvPr/>
          </p:nvSpPr>
          <p:spPr>
            <a:xfrm>
              <a:off x="3495580" y="1892340"/>
              <a:ext cx="3031982" cy="38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68" fill="norm" stroke="1" extrusionOk="0">
                  <a:moveTo>
                    <a:pt x="0" y="21468"/>
                  </a:moveTo>
                  <a:cubicBezTo>
                    <a:pt x="599" y="21042"/>
                    <a:pt x="1199" y="20615"/>
                    <a:pt x="1798" y="20047"/>
                  </a:cubicBezTo>
                  <a:cubicBezTo>
                    <a:pt x="2398" y="19479"/>
                    <a:pt x="2997" y="18768"/>
                    <a:pt x="3624" y="17986"/>
                  </a:cubicBezTo>
                  <a:cubicBezTo>
                    <a:pt x="4251" y="17205"/>
                    <a:pt x="4905" y="16352"/>
                    <a:pt x="5568" y="15571"/>
                  </a:cubicBezTo>
                  <a:cubicBezTo>
                    <a:pt x="6231" y="14789"/>
                    <a:pt x="6903" y="14079"/>
                    <a:pt x="7621" y="13226"/>
                  </a:cubicBezTo>
                  <a:cubicBezTo>
                    <a:pt x="8338" y="12373"/>
                    <a:pt x="9101" y="11379"/>
                    <a:pt x="9855" y="10526"/>
                  </a:cubicBezTo>
                  <a:cubicBezTo>
                    <a:pt x="10609" y="9673"/>
                    <a:pt x="11354" y="8963"/>
                    <a:pt x="12108" y="8252"/>
                  </a:cubicBezTo>
                  <a:cubicBezTo>
                    <a:pt x="12862" y="7542"/>
                    <a:pt x="13625" y="6831"/>
                    <a:pt x="14361" y="6192"/>
                  </a:cubicBezTo>
                  <a:cubicBezTo>
                    <a:pt x="15096" y="5552"/>
                    <a:pt x="15805" y="4984"/>
                    <a:pt x="16532" y="4344"/>
                  </a:cubicBezTo>
                  <a:cubicBezTo>
                    <a:pt x="17258" y="3705"/>
                    <a:pt x="18003" y="2994"/>
                    <a:pt x="18702" y="2355"/>
                  </a:cubicBezTo>
                  <a:cubicBezTo>
                    <a:pt x="19402" y="1715"/>
                    <a:pt x="20056" y="1147"/>
                    <a:pt x="20428" y="792"/>
                  </a:cubicBezTo>
                  <a:cubicBezTo>
                    <a:pt x="20801" y="436"/>
                    <a:pt x="20892" y="294"/>
                    <a:pt x="21055" y="152"/>
                  </a:cubicBezTo>
                  <a:cubicBezTo>
                    <a:pt x="21219" y="10"/>
                    <a:pt x="21455" y="-132"/>
                    <a:pt x="21527" y="223"/>
                  </a:cubicBezTo>
                  <a:cubicBezTo>
                    <a:pt x="21600" y="579"/>
                    <a:pt x="21509" y="1431"/>
                    <a:pt x="21355" y="2142"/>
                  </a:cubicBezTo>
                  <a:cubicBezTo>
                    <a:pt x="21200" y="2852"/>
                    <a:pt x="20982" y="3421"/>
                    <a:pt x="20764" y="3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7" name="Line"/>
            <p:cNvSpPr/>
            <p:nvPr/>
          </p:nvSpPr>
          <p:spPr>
            <a:xfrm>
              <a:off x="8325689" y="7154524"/>
              <a:ext cx="300167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0" y="21600"/>
                  </a:moveTo>
                  <a:cubicBezTo>
                    <a:pt x="515" y="20945"/>
                    <a:pt x="1029" y="20291"/>
                    <a:pt x="1618" y="18982"/>
                  </a:cubicBezTo>
                  <a:cubicBezTo>
                    <a:pt x="2206" y="17673"/>
                    <a:pt x="2868" y="15709"/>
                    <a:pt x="3520" y="13745"/>
                  </a:cubicBezTo>
                  <a:cubicBezTo>
                    <a:pt x="4173" y="11782"/>
                    <a:pt x="4816" y="9818"/>
                    <a:pt x="5451" y="8509"/>
                  </a:cubicBezTo>
                  <a:cubicBezTo>
                    <a:pt x="6085" y="7200"/>
                    <a:pt x="6710" y="6546"/>
                    <a:pt x="7344" y="6218"/>
                  </a:cubicBezTo>
                  <a:cubicBezTo>
                    <a:pt x="7978" y="5891"/>
                    <a:pt x="8622" y="5891"/>
                    <a:pt x="9274" y="5891"/>
                  </a:cubicBezTo>
                  <a:cubicBezTo>
                    <a:pt x="9927" y="5891"/>
                    <a:pt x="10589" y="5891"/>
                    <a:pt x="11241" y="5891"/>
                  </a:cubicBezTo>
                  <a:cubicBezTo>
                    <a:pt x="11894" y="5891"/>
                    <a:pt x="12537" y="5891"/>
                    <a:pt x="13199" y="5236"/>
                  </a:cubicBezTo>
                  <a:cubicBezTo>
                    <a:pt x="13861" y="4582"/>
                    <a:pt x="14541" y="3273"/>
                    <a:pt x="15212" y="2291"/>
                  </a:cubicBezTo>
                  <a:cubicBezTo>
                    <a:pt x="15883" y="1309"/>
                    <a:pt x="16545" y="655"/>
                    <a:pt x="17234" y="327"/>
                  </a:cubicBezTo>
                  <a:cubicBezTo>
                    <a:pt x="17923" y="0"/>
                    <a:pt x="18640" y="0"/>
                    <a:pt x="19284" y="0"/>
                  </a:cubicBezTo>
                  <a:cubicBezTo>
                    <a:pt x="19927" y="0"/>
                    <a:pt x="20497" y="0"/>
                    <a:pt x="20837" y="327"/>
                  </a:cubicBezTo>
                  <a:cubicBezTo>
                    <a:pt x="21177" y="655"/>
                    <a:pt x="21287" y="1309"/>
                    <a:pt x="21389" y="2945"/>
                  </a:cubicBezTo>
                  <a:cubicBezTo>
                    <a:pt x="21490" y="4582"/>
                    <a:pt x="21582" y="7200"/>
                    <a:pt x="21591" y="9818"/>
                  </a:cubicBezTo>
                  <a:cubicBezTo>
                    <a:pt x="21600" y="12436"/>
                    <a:pt x="21526" y="15055"/>
                    <a:pt x="21416" y="17018"/>
                  </a:cubicBezTo>
                  <a:cubicBezTo>
                    <a:pt x="21306" y="18982"/>
                    <a:pt x="21159" y="20291"/>
                    <a:pt x="210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8" name="Line"/>
            <p:cNvSpPr/>
            <p:nvPr/>
          </p:nvSpPr>
          <p:spPr>
            <a:xfrm>
              <a:off x="8080350" y="7256749"/>
              <a:ext cx="3149867" cy="219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0" y="21600"/>
                  </a:moveTo>
                  <a:cubicBezTo>
                    <a:pt x="158" y="20093"/>
                    <a:pt x="315" y="18586"/>
                    <a:pt x="683" y="17330"/>
                  </a:cubicBezTo>
                  <a:cubicBezTo>
                    <a:pt x="1051" y="16074"/>
                    <a:pt x="1629" y="15070"/>
                    <a:pt x="2225" y="13940"/>
                  </a:cubicBezTo>
                  <a:cubicBezTo>
                    <a:pt x="2820" y="12809"/>
                    <a:pt x="3434" y="11553"/>
                    <a:pt x="4012" y="10423"/>
                  </a:cubicBezTo>
                  <a:cubicBezTo>
                    <a:pt x="4590" y="9293"/>
                    <a:pt x="5133" y="8288"/>
                    <a:pt x="5746" y="7284"/>
                  </a:cubicBezTo>
                  <a:cubicBezTo>
                    <a:pt x="6359" y="6279"/>
                    <a:pt x="7042" y="5274"/>
                    <a:pt x="7717" y="4521"/>
                  </a:cubicBezTo>
                  <a:cubicBezTo>
                    <a:pt x="8391" y="3767"/>
                    <a:pt x="9057" y="3265"/>
                    <a:pt x="9723" y="2888"/>
                  </a:cubicBezTo>
                  <a:cubicBezTo>
                    <a:pt x="10388" y="2512"/>
                    <a:pt x="11054" y="2260"/>
                    <a:pt x="11702" y="2135"/>
                  </a:cubicBezTo>
                  <a:cubicBezTo>
                    <a:pt x="12350" y="2009"/>
                    <a:pt x="12981" y="2009"/>
                    <a:pt x="13612" y="1884"/>
                  </a:cubicBezTo>
                  <a:cubicBezTo>
                    <a:pt x="14242" y="1758"/>
                    <a:pt x="14873" y="1507"/>
                    <a:pt x="15530" y="1381"/>
                  </a:cubicBezTo>
                  <a:cubicBezTo>
                    <a:pt x="16187" y="1256"/>
                    <a:pt x="16870" y="1256"/>
                    <a:pt x="17580" y="1130"/>
                  </a:cubicBezTo>
                  <a:cubicBezTo>
                    <a:pt x="18289" y="1005"/>
                    <a:pt x="19025" y="754"/>
                    <a:pt x="19664" y="502"/>
                  </a:cubicBezTo>
                  <a:cubicBezTo>
                    <a:pt x="20304" y="251"/>
                    <a:pt x="20847" y="0"/>
                    <a:pt x="21171" y="0"/>
                  </a:cubicBezTo>
                  <a:cubicBezTo>
                    <a:pt x="21495" y="0"/>
                    <a:pt x="21600" y="251"/>
                    <a:pt x="21591" y="753"/>
                  </a:cubicBezTo>
                  <a:cubicBezTo>
                    <a:pt x="21582" y="1256"/>
                    <a:pt x="21460" y="2009"/>
                    <a:pt x="21337" y="2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9" name="Line"/>
            <p:cNvSpPr/>
            <p:nvPr/>
          </p:nvSpPr>
          <p:spPr>
            <a:xfrm>
              <a:off x="7840599" y="5714375"/>
              <a:ext cx="4060822" cy="162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49" fill="norm" stroke="1" extrusionOk="0">
                  <a:moveTo>
                    <a:pt x="10228" y="1713"/>
                  </a:moveTo>
                  <a:cubicBezTo>
                    <a:pt x="10011" y="1374"/>
                    <a:pt x="9794" y="1035"/>
                    <a:pt x="9488" y="798"/>
                  </a:cubicBezTo>
                  <a:cubicBezTo>
                    <a:pt x="9183" y="560"/>
                    <a:pt x="8790" y="425"/>
                    <a:pt x="8376" y="476"/>
                  </a:cubicBezTo>
                  <a:cubicBezTo>
                    <a:pt x="7962" y="527"/>
                    <a:pt x="7528" y="764"/>
                    <a:pt x="7127" y="1103"/>
                  </a:cubicBezTo>
                  <a:cubicBezTo>
                    <a:pt x="6727" y="1442"/>
                    <a:pt x="6361" y="1883"/>
                    <a:pt x="5974" y="2392"/>
                  </a:cubicBezTo>
                  <a:cubicBezTo>
                    <a:pt x="5588" y="2900"/>
                    <a:pt x="5180" y="3477"/>
                    <a:pt x="4773" y="4087"/>
                  </a:cubicBezTo>
                  <a:cubicBezTo>
                    <a:pt x="4366" y="4697"/>
                    <a:pt x="3959" y="5342"/>
                    <a:pt x="3559" y="5969"/>
                  </a:cubicBezTo>
                  <a:cubicBezTo>
                    <a:pt x="3159" y="6596"/>
                    <a:pt x="2765" y="7207"/>
                    <a:pt x="2372" y="7902"/>
                  </a:cubicBezTo>
                  <a:cubicBezTo>
                    <a:pt x="1978" y="8597"/>
                    <a:pt x="1585" y="9377"/>
                    <a:pt x="1225" y="10191"/>
                  </a:cubicBezTo>
                  <a:cubicBezTo>
                    <a:pt x="866" y="11004"/>
                    <a:pt x="540" y="11852"/>
                    <a:pt x="330" y="12666"/>
                  </a:cubicBezTo>
                  <a:cubicBezTo>
                    <a:pt x="120" y="13480"/>
                    <a:pt x="25" y="14260"/>
                    <a:pt x="4" y="15090"/>
                  </a:cubicBezTo>
                  <a:cubicBezTo>
                    <a:pt x="-16" y="15921"/>
                    <a:pt x="38" y="16803"/>
                    <a:pt x="133" y="17668"/>
                  </a:cubicBezTo>
                  <a:cubicBezTo>
                    <a:pt x="228" y="18532"/>
                    <a:pt x="364" y="19380"/>
                    <a:pt x="533" y="20007"/>
                  </a:cubicBezTo>
                  <a:cubicBezTo>
                    <a:pt x="703" y="20635"/>
                    <a:pt x="907" y="21041"/>
                    <a:pt x="1273" y="21279"/>
                  </a:cubicBezTo>
                  <a:cubicBezTo>
                    <a:pt x="1639" y="21516"/>
                    <a:pt x="2168" y="21584"/>
                    <a:pt x="2684" y="21533"/>
                  </a:cubicBezTo>
                  <a:cubicBezTo>
                    <a:pt x="3200" y="21482"/>
                    <a:pt x="3702" y="21313"/>
                    <a:pt x="4197" y="21143"/>
                  </a:cubicBezTo>
                  <a:cubicBezTo>
                    <a:pt x="4692" y="20974"/>
                    <a:pt x="5180" y="20804"/>
                    <a:pt x="5642" y="20668"/>
                  </a:cubicBezTo>
                  <a:cubicBezTo>
                    <a:pt x="6103" y="20533"/>
                    <a:pt x="6537" y="20431"/>
                    <a:pt x="6978" y="20346"/>
                  </a:cubicBezTo>
                  <a:cubicBezTo>
                    <a:pt x="7419" y="20262"/>
                    <a:pt x="7867" y="20194"/>
                    <a:pt x="8328" y="20092"/>
                  </a:cubicBezTo>
                  <a:cubicBezTo>
                    <a:pt x="8790" y="19990"/>
                    <a:pt x="9264" y="19855"/>
                    <a:pt x="9760" y="19736"/>
                  </a:cubicBezTo>
                  <a:cubicBezTo>
                    <a:pt x="10255" y="19617"/>
                    <a:pt x="10770" y="19516"/>
                    <a:pt x="11286" y="19414"/>
                  </a:cubicBezTo>
                  <a:cubicBezTo>
                    <a:pt x="11802" y="19312"/>
                    <a:pt x="12317" y="19210"/>
                    <a:pt x="12799" y="19126"/>
                  </a:cubicBezTo>
                  <a:cubicBezTo>
                    <a:pt x="13280" y="19041"/>
                    <a:pt x="13728" y="18973"/>
                    <a:pt x="14217" y="18905"/>
                  </a:cubicBezTo>
                  <a:cubicBezTo>
                    <a:pt x="14705" y="18837"/>
                    <a:pt x="15234" y="18770"/>
                    <a:pt x="15763" y="18719"/>
                  </a:cubicBezTo>
                  <a:cubicBezTo>
                    <a:pt x="16293" y="18668"/>
                    <a:pt x="16822" y="18634"/>
                    <a:pt x="17290" y="18549"/>
                  </a:cubicBezTo>
                  <a:cubicBezTo>
                    <a:pt x="17758" y="18464"/>
                    <a:pt x="18165" y="18329"/>
                    <a:pt x="18633" y="18024"/>
                  </a:cubicBezTo>
                  <a:cubicBezTo>
                    <a:pt x="19101" y="17718"/>
                    <a:pt x="19630" y="17244"/>
                    <a:pt x="20078" y="16701"/>
                  </a:cubicBezTo>
                  <a:cubicBezTo>
                    <a:pt x="20526" y="16159"/>
                    <a:pt x="20892" y="15548"/>
                    <a:pt x="21136" y="14853"/>
                  </a:cubicBezTo>
                  <a:cubicBezTo>
                    <a:pt x="21380" y="14158"/>
                    <a:pt x="21503" y="13378"/>
                    <a:pt x="21543" y="12479"/>
                  </a:cubicBezTo>
                  <a:cubicBezTo>
                    <a:pt x="21584" y="11581"/>
                    <a:pt x="21543" y="10564"/>
                    <a:pt x="21455" y="9699"/>
                  </a:cubicBezTo>
                  <a:cubicBezTo>
                    <a:pt x="21367" y="8834"/>
                    <a:pt x="21231" y="8122"/>
                    <a:pt x="20960" y="7461"/>
                  </a:cubicBezTo>
                  <a:cubicBezTo>
                    <a:pt x="20689" y="6800"/>
                    <a:pt x="20281" y="6189"/>
                    <a:pt x="19868" y="5596"/>
                  </a:cubicBezTo>
                  <a:cubicBezTo>
                    <a:pt x="19454" y="5003"/>
                    <a:pt x="19033" y="4426"/>
                    <a:pt x="18647" y="3917"/>
                  </a:cubicBezTo>
                  <a:cubicBezTo>
                    <a:pt x="18260" y="3409"/>
                    <a:pt x="17907" y="2968"/>
                    <a:pt x="17500" y="2561"/>
                  </a:cubicBezTo>
                  <a:cubicBezTo>
                    <a:pt x="17093" y="2154"/>
                    <a:pt x="16632" y="1781"/>
                    <a:pt x="16157" y="1442"/>
                  </a:cubicBezTo>
                  <a:cubicBezTo>
                    <a:pt x="15682" y="1103"/>
                    <a:pt x="15194" y="798"/>
                    <a:pt x="14692" y="560"/>
                  </a:cubicBezTo>
                  <a:cubicBezTo>
                    <a:pt x="14190" y="323"/>
                    <a:pt x="13674" y="154"/>
                    <a:pt x="13131" y="69"/>
                  </a:cubicBezTo>
                  <a:cubicBezTo>
                    <a:pt x="12589" y="-16"/>
                    <a:pt x="12019" y="-16"/>
                    <a:pt x="11503" y="35"/>
                  </a:cubicBezTo>
                  <a:cubicBezTo>
                    <a:pt x="10988" y="86"/>
                    <a:pt x="10526" y="187"/>
                    <a:pt x="10072" y="323"/>
                  </a:cubicBezTo>
                  <a:cubicBezTo>
                    <a:pt x="9617" y="459"/>
                    <a:pt x="9169" y="628"/>
                    <a:pt x="8871" y="883"/>
                  </a:cubicBezTo>
                  <a:cubicBezTo>
                    <a:pt x="8572" y="1137"/>
                    <a:pt x="8423" y="1476"/>
                    <a:pt x="8274" y="1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0" name="Line"/>
            <p:cNvSpPr/>
            <p:nvPr/>
          </p:nvSpPr>
          <p:spPr>
            <a:xfrm>
              <a:off x="8351970" y="7126412"/>
              <a:ext cx="2704449" cy="50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fill="norm" stroke="1" extrusionOk="0">
                  <a:moveTo>
                    <a:pt x="524" y="21600"/>
                  </a:moveTo>
                  <a:cubicBezTo>
                    <a:pt x="524" y="20942"/>
                    <a:pt x="524" y="20284"/>
                    <a:pt x="575" y="19791"/>
                  </a:cubicBezTo>
                  <a:cubicBezTo>
                    <a:pt x="626" y="19297"/>
                    <a:pt x="728" y="18969"/>
                    <a:pt x="1095" y="18201"/>
                  </a:cubicBezTo>
                  <a:cubicBezTo>
                    <a:pt x="1462" y="17434"/>
                    <a:pt x="2093" y="16227"/>
                    <a:pt x="2745" y="15186"/>
                  </a:cubicBezTo>
                  <a:cubicBezTo>
                    <a:pt x="3397" y="14144"/>
                    <a:pt x="4070" y="13267"/>
                    <a:pt x="4742" y="12445"/>
                  </a:cubicBezTo>
                  <a:cubicBezTo>
                    <a:pt x="5415" y="11622"/>
                    <a:pt x="6087" y="10855"/>
                    <a:pt x="6800" y="10032"/>
                  </a:cubicBezTo>
                  <a:cubicBezTo>
                    <a:pt x="7514" y="9210"/>
                    <a:pt x="8268" y="8333"/>
                    <a:pt x="9062" y="7565"/>
                  </a:cubicBezTo>
                  <a:cubicBezTo>
                    <a:pt x="9857" y="6798"/>
                    <a:pt x="10692" y="6140"/>
                    <a:pt x="11518" y="5537"/>
                  </a:cubicBezTo>
                  <a:cubicBezTo>
                    <a:pt x="12343" y="4934"/>
                    <a:pt x="13158" y="4386"/>
                    <a:pt x="13943" y="3892"/>
                  </a:cubicBezTo>
                  <a:cubicBezTo>
                    <a:pt x="14727" y="3399"/>
                    <a:pt x="15481" y="2960"/>
                    <a:pt x="16276" y="2522"/>
                  </a:cubicBezTo>
                  <a:cubicBezTo>
                    <a:pt x="17071" y="2083"/>
                    <a:pt x="17906" y="1645"/>
                    <a:pt x="18680" y="1261"/>
                  </a:cubicBezTo>
                  <a:cubicBezTo>
                    <a:pt x="19455" y="877"/>
                    <a:pt x="20168" y="548"/>
                    <a:pt x="20576" y="384"/>
                  </a:cubicBezTo>
                  <a:cubicBezTo>
                    <a:pt x="20983" y="219"/>
                    <a:pt x="21085" y="219"/>
                    <a:pt x="21228" y="164"/>
                  </a:cubicBezTo>
                  <a:cubicBezTo>
                    <a:pt x="21370" y="110"/>
                    <a:pt x="21554" y="0"/>
                    <a:pt x="21564" y="0"/>
                  </a:cubicBezTo>
                  <a:cubicBezTo>
                    <a:pt x="21574" y="0"/>
                    <a:pt x="21411" y="110"/>
                    <a:pt x="20983" y="439"/>
                  </a:cubicBezTo>
                  <a:cubicBezTo>
                    <a:pt x="20555" y="768"/>
                    <a:pt x="19862" y="1316"/>
                    <a:pt x="19088" y="1864"/>
                  </a:cubicBezTo>
                  <a:cubicBezTo>
                    <a:pt x="18314" y="2412"/>
                    <a:pt x="17458" y="2960"/>
                    <a:pt x="16653" y="3399"/>
                  </a:cubicBezTo>
                  <a:cubicBezTo>
                    <a:pt x="15848" y="3838"/>
                    <a:pt x="15094" y="4166"/>
                    <a:pt x="14309" y="4550"/>
                  </a:cubicBezTo>
                  <a:cubicBezTo>
                    <a:pt x="13525" y="4934"/>
                    <a:pt x="12710" y="5373"/>
                    <a:pt x="11976" y="5811"/>
                  </a:cubicBezTo>
                  <a:cubicBezTo>
                    <a:pt x="11243" y="6250"/>
                    <a:pt x="10591" y="6688"/>
                    <a:pt x="9837" y="7237"/>
                  </a:cubicBezTo>
                  <a:cubicBezTo>
                    <a:pt x="9083" y="7785"/>
                    <a:pt x="8227" y="8443"/>
                    <a:pt x="7381" y="9155"/>
                  </a:cubicBezTo>
                  <a:cubicBezTo>
                    <a:pt x="6536" y="9868"/>
                    <a:pt x="5700" y="10636"/>
                    <a:pt x="4885" y="11403"/>
                  </a:cubicBezTo>
                  <a:cubicBezTo>
                    <a:pt x="4070" y="12171"/>
                    <a:pt x="3275" y="12938"/>
                    <a:pt x="2531" y="13651"/>
                  </a:cubicBezTo>
                  <a:cubicBezTo>
                    <a:pt x="1788" y="14363"/>
                    <a:pt x="1095" y="15021"/>
                    <a:pt x="657" y="15405"/>
                  </a:cubicBezTo>
                  <a:cubicBezTo>
                    <a:pt x="219" y="15789"/>
                    <a:pt x="35" y="15898"/>
                    <a:pt x="5" y="15898"/>
                  </a:cubicBezTo>
                  <a:cubicBezTo>
                    <a:pt x="-26" y="15898"/>
                    <a:pt x="96" y="15789"/>
                    <a:pt x="565" y="15295"/>
                  </a:cubicBezTo>
                  <a:cubicBezTo>
                    <a:pt x="1034" y="14802"/>
                    <a:pt x="1849" y="13925"/>
                    <a:pt x="2643" y="13157"/>
                  </a:cubicBezTo>
                  <a:cubicBezTo>
                    <a:pt x="3438" y="12390"/>
                    <a:pt x="4212" y="11732"/>
                    <a:pt x="5007" y="11129"/>
                  </a:cubicBezTo>
                  <a:cubicBezTo>
                    <a:pt x="5802" y="10526"/>
                    <a:pt x="6617" y="9978"/>
                    <a:pt x="7452" y="9429"/>
                  </a:cubicBezTo>
                  <a:cubicBezTo>
                    <a:pt x="8288" y="8881"/>
                    <a:pt x="9144" y="8333"/>
                    <a:pt x="9989" y="7840"/>
                  </a:cubicBezTo>
                  <a:cubicBezTo>
                    <a:pt x="10835" y="7346"/>
                    <a:pt x="11671" y="6908"/>
                    <a:pt x="12506" y="6469"/>
                  </a:cubicBezTo>
                  <a:cubicBezTo>
                    <a:pt x="13342" y="6030"/>
                    <a:pt x="14177" y="5592"/>
                    <a:pt x="15023" y="5208"/>
                  </a:cubicBezTo>
                  <a:cubicBezTo>
                    <a:pt x="15868" y="4824"/>
                    <a:pt x="16724" y="4495"/>
                    <a:pt x="17509" y="4276"/>
                  </a:cubicBezTo>
                  <a:cubicBezTo>
                    <a:pt x="18293" y="4057"/>
                    <a:pt x="19006" y="3947"/>
                    <a:pt x="19414" y="3892"/>
                  </a:cubicBezTo>
                  <a:cubicBezTo>
                    <a:pt x="19822" y="3838"/>
                    <a:pt x="19923" y="3838"/>
                    <a:pt x="19934" y="4002"/>
                  </a:cubicBezTo>
                  <a:cubicBezTo>
                    <a:pt x="19944" y="4166"/>
                    <a:pt x="19862" y="4495"/>
                    <a:pt x="19516" y="4879"/>
                  </a:cubicBezTo>
                  <a:cubicBezTo>
                    <a:pt x="19169" y="5263"/>
                    <a:pt x="18558" y="5702"/>
                    <a:pt x="17835" y="6085"/>
                  </a:cubicBezTo>
                  <a:cubicBezTo>
                    <a:pt x="17111" y="6469"/>
                    <a:pt x="16276" y="6798"/>
                    <a:pt x="15512" y="7127"/>
                  </a:cubicBezTo>
                  <a:cubicBezTo>
                    <a:pt x="14748" y="7456"/>
                    <a:pt x="14055" y="7785"/>
                    <a:pt x="13342" y="8114"/>
                  </a:cubicBezTo>
                  <a:cubicBezTo>
                    <a:pt x="12628" y="8443"/>
                    <a:pt x="11895" y="8772"/>
                    <a:pt x="11110" y="9155"/>
                  </a:cubicBezTo>
                  <a:cubicBezTo>
                    <a:pt x="10326" y="9539"/>
                    <a:pt x="9490" y="9978"/>
                    <a:pt x="8716" y="10471"/>
                  </a:cubicBezTo>
                  <a:cubicBezTo>
                    <a:pt x="7942" y="10964"/>
                    <a:pt x="7228" y="11513"/>
                    <a:pt x="6495" y="12116"/>
                  </a:cubicBezTo>
                  <a:cubicBezTo>
                    <a:pt x="5761" y="12719"/>
                    <a:pt x="5007" y="13377"/>
                    <a:pt x="4467" y="13870"/>
                  </a:cubicBezTo>
                  <a:cubicBezTo>
                    <a:pt x="3927" y="14363"/>
                    <a:pt x="3601" y="14692"/>
                    <a:pt x="3357" y="15021"/>
                  </a:cubicBezTo>
                  <a:cubicBezTo>
                    <a:pt x="3112" y="15350"/>
                    <a:pt x="2949" y="15679"/>
                    <a:pt x="2939" y="15844"/>
                  </a:cubicBezTo>
                  <a:cubicBezTo>
                    <a:pt x="2929" y="16008"/>
                    <a:pt x="3071" y="16008"/>
                    <a:pt x="3530" y="15844"/>
                  </a:cubicBezTo>
                  <a:cubicBezTo>
                    <a:pt x="3988" y="15679"/>
                    <a:pt x="4763" y="15350"/>
                    <a:pt x="5568" y="15021"/>
                  </a:cubicBezTo>
                  <a:cubicBezTo>
                    <a:pt x="6372" y="14692"/>
                    <a:pt x="7208" y="14363"/>
                    <a:pt x="8064" y="14089"/>
                  </a:cubicBezTo>
                  <a:cubicBezTo>
                    <a:pt x="8920" y="13815"/>
                    <a:pt x="9796" y="13596"/>
                    <a:pt x="10652" y="13322"/>
                  </a:cubicBezTo>
                  <a:cubicBezTo>
                    <a:pt x="11508" y="13048"/>
                    <a:pt x="12343" y="12719"/>
                    <a:pt x="13179" y="12499"/>
                  </a:cubicBezTo>
                  <a:cubicBezTo>
                    <a:pt x="14014" y="12280"/>
                    <a:pt x="14849" y="12171"/>
                    <a:pt x="15644" y="12061"/>
                  </a:cubicBezTo>
                  <a:cubicBezTo>
                    <a:pt x="16439" y="11951"/>
                    <a:pt x="17193" y="11842"/>
                    <a:pt x="17172" y="11896"/>
                  </a:cubicBezTo>
                  <a:cubicBezTo>
                    <a:pt x="17152" y="11951"/>
                    <a:pt x="16357" y="12171"/>
                    <a:pt x="15593" y="12335"/>
                  </a:cubicBezTo>
                  <a:cubicBezTo>
                    <a:pt x="14829" y="12499"/>
                    <a:pt x="14096" y="12609"/>
                    <a:pt x="13352" y="12774"/>
                  </a:cubicBezTo>
                  <a:cubicBezTo>
                    <a:pt x="12608" y="12938"/>
                    <a:pt x="11854" y="13157"/>
                    <a:pt x="11059" y="13541"/>
                  </a:cubicBezTo>
                  <a:cubicBezTo>
                    <a:pt x="10265" y="13925"/>
                    <a:pt x="9429" y="14473"/>
                    <a:pt x="8624" y="15131"/>
                  </a:cubicBezTo>
                  <a:cubicBezTo>
                    <a:pt x="7819" y="15789"/>
                    <a:pt x="7045" y="16556"/>
                    <a:pt x="6536" y="17105"/>
                  </a:cubicBezTo>
                  <a:cubicBezTo>
                    <a:pt x="6026" y="17653"/>
                    <a:pt x="5782" y="17982"/>
                    <a:pt x="5598" y="18201"/>
                  </a:cubicBezTo>
                  <a:cubicBezTo>
                    <a:pt x="5415" y="18420"/>
                    <a:pt x="5292" y="18530"/>
                    <a:pt x="5303" y="18585"/>
                  </a:cubicBezTo>
                  <a:cubicBezTo>
                    <a:pt x="5313" y="18640"/>
                    <a:pt x="5456" y="18640"/>
                    <a:pt x="5894" y="18365"/>
                  </a:cubicBezTo>
                  <a:cubicBezTo>
                    <a:pt x="6332" y="18091"/>
                    <a:pt x="7065" y="17543"/>
                    <a:pt x="7870" y="16995"/>
                  </a:cubicBezTo>
                  <a:cubicBezTo>
                    <a:pt x="8675" y="16447"/>
                    <a:pt x="9551" y="15898"/>
                    <a:pt x="10397" y="15460"/>
                  </a:cubicBezTo>
                  <a:cubicBezTo>
                    <a:pt x="11243" y="15021"/>
                    <a:pt x="12058" y="14692"/>
                    <a:pt x="12852" y="14418"/>
                  </a:cubicBezTo>
                  <a:cubicBezTo>
                    <a:pt x="13647" y="14144"/>
                    <a:pt x="14422" y="13925"/>
                    <a:pt x="14880" y="13815"/>
                  </a:cubicBezTo>
                  <a:cubicBezTo>
                    <a:pt x="15339" y="13706"/>
                    <a:pt x="15481" y="13706"/>
                    <a:pt x="15420" y="13870"/>
                  </a:cubicBezTo>
                  <a:cubicBezTo>
                    <a:pt x="15359" y="14035"/>
                    <a:pt x="15094" y="14363"/>
                    <a:pt x="14585" y="14802"/>
                  </a:cubicBezTo>
                  <a:cubicBezTo>
                    <a:pt x="14075" y="15241"/>
                    <a:pt x="13321" y="15789"/>
                    <a:pt x="12526" y="16227"/>
                  </a:cubicBezTo>
                  <a:cubicBezTo>
                    <a:pt x="11732" y="16666"/>
                    <a:pt x="10896" y="16995"/>
                    <a:pt x="10102" y="17379"/>
                  </a:cubicBezTo>
                  <a:cubicBezTo>
                    <a:pt x="9307" y="17762"/>
                    <a:pt x="8553" y="18201"/>
                    <a:pt x="8003" y="18530"/>
                  </a:cubicBezTo>
                  <a:cubicBezTo>
                    <a:pt x="7452" y="18859"/>
                    <a:pt x="7106" y="19078"/>
                    <a:pt x="6831" y="19352"/>
                  </a:cubicBezTo>
                  <a:cubicBezTo>
                    <a:pt x="6556" y="19626"/>
                    <a:pt x="6352" y="19955"/>
                    <a:pt x="6352" y="20120"/>
                  </a:cubicBezTo>
                  <a:cubicBezTo>
                    <a:pt x="6352" y="20284"/>
                    <a:pt x="6556" y="20284"/>
                    <a:pt x="7025" y="19955"/>
                  </a:cubicBezTo>
                  <a:cubicBezTo>
                    <a:pt x="7493" y="19626"/>
                    <a:pt x="8227" y="18969"/>
                    <a:pt x="8971" y="18365"/>
                  </a:cubicBezTo>
                  <a:cubicBezTo>
                    <a:pt x="9714" y="17762"/>
                    <a:pt x="10468" y="17214"/>
                    <a:pt x="11232" y="16666"/>
                  </a:cubicBezTo>
                  <a:cubicBezTo>
                    <a:pt x="11997" y="16118"/>
                    <a:pt x="12771" y="15570"/>
                    <a:pt x="13545" y="15076"/>
                  </a:cubicBezTo>
                  <a:cubicBezTo>
                    <a:pt x="14320" y="14583"/>
                    <a:pt x="15094" y="14144"/>
                    <a:pt x="15787" y="13706"/>
                  </a:cubicBezTo>
                  <a:cubicBezTo>
                    <a:pt x="16480" y="13267"/>
                    <a:pt x="17091" y="12828"/>
                    <a:pt x="17458" y="12554"/>
                  </a:cubicBezTo>
                  <a:cubicBezTo>
                    <a:pt x="17825" y="12280"/>
                    <a:pt x="17947" y="12171"/>
                    <a:pt x="17957" y="12445"/>
                  </a:cubicBezTo>
                  <a:cubicBezTo>
                    <a:pt x="17967" y="12719"/>
                    <a:pt x="17865" y="13377"/>
                    <a:pt x="17763" y="14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1" name="Line"/>
            <p:cNvSpPr/>
            <p:nvPr/>
          </p:nvSpPr>
          <p:spPr>
            <a:xfrm>
              <a:off x="4890945" y="7216469"/>
              <a:ext cx="1487368" cy="17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20586"/>
                  </a:moveTo>
                  <a:cubicBezTo>
                    <a:pt x="1002" y="19647"/>
                    <a:pt x="2004" y="18708"/>
                    <a:pt x="3155" y="17612"/>
                  </a:cubicBezTo>
                  <a:cubicBezTo>
                    <a:pt x="4305" y="16516"/>
                    <a:pt x="5604" y="15264"/>
                    <a:pt x="6922" y="13855"/>
                  </a:cubicBezTo>
                  <a:cubicBezTo>
                    <a:pt x="8239" y="12447"/>
                    <a:pt x="9575" y="10881"/>
                    <a:pt x="10930" y="9316"/>
                  </a:cubicBezTo>
                  <a:cubicBezTo>
                    <a:pt x="12285" y="7751"/>
                    <a:pt x="13658" y="6186"/>
                    <a:pt x="15068" y="4777"/>
                  </a:cubicBezTo>
                  <a:cubicBezTo>
                    <a:pt x="16478" y="3368"/>
                    <a:pt x="17926" y="2116"/>
                    <a:pt x="18761" y="1334"/>
                  </a:cubicBezTo>
                  <a:cubicBezTo>
                    <a:pt x="19596" y="551"/>
                    <a:pt x="19819" y="238"/>
                    <a:pt x="19819" y="82"/>
                  </a:cubicBezTo>
                  <a:cubicBezTo>
                    <a:pt x="19819" y="-75"/>
                    <a:pt x="19596" y="-75"/>
                    <a:pt x="18835" y="708"/>
                  </a:cubicBezTo>
                  <a:cubicBezTo>
                    <a:pt x="18074" y="1490"/>
                    <a:pt x="16775" y="3055"/>
                    <a:pt x="15495" y="4308"/>
                  </a:cubicBezTo>
                  <a:cubicBezTo>
                    <a:pt x="14214" y="5560"/>
                    <a:pt x="12953" y="6499"/>
                    <a:pt x="11616" y="7751"/>
                  </a:cubicBezTo>
                  <a:cubicBezTo>
                    <a:pt x="10280" y="9003"/>
                    <a:pt x="8870" y="10568"/>
                    <a:pt x="7478" y="12290"/>
                  </a:cubicBezTo>
                  <a:cubicBezTo>
                    <a:pt x="6087" y="14012"/>
                    <a:pt x="4713" y="15890"/>
                    <a:pt x="3915" y="16986"/>
                  </a:cubicBezTo>
                  <a:cubicBezTo>
                    <a:pt x="3118" y="18081"/>
                    <a:pt x="2895" y="18395"/>
                    <a:pt x="2654" y="19021"/>
                  </a:cubicBezTo>
                  <a:cubicBezTo>
                    <a:pt x="2412" y="19647"/>
                    <a:pt x="2153" y="20586"/>
                    <a:pt x="2115" y="21055"/>
                  </a:cubicBezTo>
                  <a:cubicBezTo>
                    <a:pt x="2078" y="21525"/>
                    <a:pt x="2264" y="21525"/>
                    <a:pt x="3099" y="20742"/>
                  </a:cubicBezTo>
                  <a:cubicBezTo>
                    <a:pt x="3934" y="19960"/>
                    <a:pt x="5419" y="18395"/>
                    <a:pt x="6903" y="16673"/>
                  </a:cubicBezTo>
                  <a:cubicBezTo>
                    <a:pt x="8388" y="14951"/>
                    <a:pt x="9872" y="13073"/>
                    <a:pt x="11375" y="11508"/>
                  </a:cubicBezTo>
                  <a:cubicBezTo>
                    <a:pt x="12878" y="9942"/>
                    <a:pt x="14400" y="8690"/>
                    <a:pt x="15755" y="7595"/>
                  </a:cubicBezTo>
                  <a:cubicBezTo>
                    <a:pt x="17109" y="6499"/>
                    <a:pt x="18297" y="5560"/>
                    <a:pt x="19243" y="5090"/>
                  </a:cubicBezTo>
                  <a:cubicBezTo>
                    <a:pt x="20190" y="4621"/>
                    <a:pt x="20895" y="4621"/>
                    <a:pt x="21600" y="4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78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67141" y="7368113"/>
              <a:ext cx="883853" cy="170836"/>
            </a:xfrm>
            <a:prstGeom prst="rect">
              <a:avLst/>
            </a:prstGeom>
            <a:effectLst/>
          </p:spPr>
        </p:pic>
        <p:pic>
          <p:nvPicPr>
            <p:cNvPr id="378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74808" y="7391113"/>
              <a:ext cx="914520" cy="262839"/>
            </a:xfrm>
            <a:prstGeom prst="rect">
              <a:avLst/>
            </a:prstGeom>
            <a:effectLst/>
          </p:spPr>
        </p:pic>
        <p:pic>
          <p:nvPicPr>
            <p:cNvPr id="378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94343" y="7701243"/>
              <a:ext cx="289305" cy="274191"/>
            </a:xfrm>
            <a:prstGeom prst="rect">
              <a:avLst/>
            </a:prstGeom>
            <a:effectLst/>
          </p:spPr>
        </p:pic>
        <p:pic>
          <p:nvPicPr>
            <p:cNvPr id="378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42866" y="7797456"/>
              <a:ext cx="204460" cy="172305"/>
            </a:xfrm>
            <a:prstGeom prst="rect">
              <a:avLst/>
            </a:prstGeom>
            <a:effectLst/>
          </p:spPr>
        </p:pic>
        <p:pic>
          <p:nvPicPr>
            <p:cNvPr id="379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31730" y="7772098"/>
              <a:ext cx="193737" cy="196194"/>
            </a:xfrm>
            <a:prstGeom prst="rect">
              <a:avLst/>
            </a:prstGeom>
            <a:effectLst/>
          </p:spPr>
        </p:pic>
        <p:pic>
          <p:nvPicPr>
            <p:cNvPr id="379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17708" y="7706878"/>
              <a:ext cx="156949" cy="292082"/>
            </a:xfrm>
            <a:prstGeom prst="rect">
              <a:avLst/>
            </a:prstGeom>
            <a:effectLst/>
          </p:spPr>
        </p:pic>
        <p:pic>
          <p:nvPicPr>
            <p:cNvPr id="379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175662" y="7674787"/>
              <a:ext cx="129331" cy="216870"/>
            </a:xfrm>
            <a:prstGeom prst="rect">
              <a:avLst/>
            </a:prstGeom>
            <a:effectLst/>
          </p:spPr>
        </p:pic>
        <p:pic>
          <p:nvPicPr>
            <p:cNvPr id="379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261553" y="7724840"/>
              <a:ext cx="161102" cy="252750"/>
            </a:xfrm>
            <a:prstGeom prst="rect">
              <a:avLst/>
            </a:prstGeom>
            <a:effectLst/>
          </p:spPr>
        </p:pic>
        <p:pic>
          <p:nvPicPr>
            <p:cNvPr id="379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421081" y="7544450"/>
              <a:ext cx="405257" cy="384370"/>
            </a:xfrm>
            <a:prstGeom prst="rect">
              <a:avLst/>
            </a:prstGeom>
            <a:effectLst/>
          </p:spPr>
        </p:pic>
        <p:pic>
          <p:nvPicPr>
            <p:cNvPr id="380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817532" y="7498449"/>
              <a:ext cx="185143" cy="438651"/>
            </a:xfrm>
            <a:prstGeom prst="rect">
              <a:avLst/>
            </a:prstGeom>
            <a:effectLst/>
          </p:spPr>
        </p:pic>
        <p:pic>
          <p:nvPicPr>
            <p:cNvPr id="380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838142" y="7713121"/>
              <a:ext cx="348537" cy="94168"/>
            </a:xfrm>
            <a:prstGeom prst="rect">
              <a:avLst/>
            </a:prstGeom>
            <a:effectLst/>
          </p:spPr>
        </p:pic>
        <p:pic>
          <p:nvPicPr>
            <p:cNvPr id="380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378057" y="7368432"/>
              <a:ext cx="2238545" cy="254852"/>
            </a:xfrm>
            <a:prstGeom prst="rect">
              <a:avLst/>
            </a:prstGeom>
            <a:effectLst/>
          </p:spPr>
        </p:pic>
        <p:pic>
          <p:nvPicPr>
            <p:cNvPr id="380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420396" y="7357214"/>
              <a:ext cx="2336765" cy="262586"/>
            </a:xfrm>
            <a:prstGeom prst="rect">
              <a:avLst/>
            </a:prstGeom>
            <a:effectLst/>
          </p:spPr>
        </p:pic>
        <p:pic>
          <p:nvPicPr>
            <p:cNvPr id="380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254576" y="7785849"/>
              <a:ext cx="237557" cy="249243"/>
            </a:xfrm>
            <a:prstGeom prst="rect">
              <a:avLst/>
            </a:prstGeom>
            <a:effectLst/>
          </p:spPr>
        </p:pic>
        <p:pic>
          <p:nvPicPr>
            <p:cNvPr id="381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9486612" y="7820456"/>
              <a:ext cx="260671" cy="201485"/>
            </a:xfrm>
            <a:prstGeom prst="rect">
              <a:avLst/>
            </a:prstGeom>
            <a:effectLst/>
          </p:spPr>
        </p:pic>
        <p:pic>
          <p:nvPicPr>
            <p:cNvPr id="381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742971" y="7819840"/>
              <a:ext cx="262840" cy="241819"/>
            </a:xfrm>
            <a:prstGeom prst="rect">
              <a:avLst/>
            </a:prstGeom>
            <a:effectLst/>
          </p:spPr>
        </p:pic>
        <p:pic>
          <p:nvPicPr>
            <p:cNvPr id="381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040854" y="7775414"/>
              <a:ext cx="162227" cy="291330"/>
            </a:xfrm>
            <a:prstGeom prst="rect">
              <a:avLst/>
            </a:prstGeom>
            <a:effectLst/>
          </p:spPr>
        </p:pic>
        <p:pic>
          <p:nvPicPr>
            <p:cNvPr id="381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210649" y="7851124"/>
              <a:ext cx="104567" cy="193837"/>
            </a:xfrm>
            <a:prstGeom prst="rect">
              <a:avLst/>
            </a:prstGeom>
            <a:effectLst/>
          </p:spPr>
        </p:pic>
        <p:pic>
          <p:nvPicPr>
            <p:cNvPr id="381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279650" y="7732464"/>
              <a:ext cx="101835" cy="113159"/>
            </a:xfrm>
            <a:prstGeom prst="rect">
              <a:avLst/>
            </a:prstGeom>
            <a:effectLst/>
          </p:spPr>
        </p:pic>
        <p:pic>
          <p:nvPicPr>
            <p:cNvPr id="382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375380" y="7789109"/>
              <a:ext cx="213110" cy="312489"/>
            </a:xfrm>
            <a:prstGeom prst="rect">
              <a:avLst/>
            </a:prstGeom>
            <a:effectLst/>
          </p:spPr>
        </p:pic>
        <p:pic>
          <p:nvPicPr>
            <p:cNvPr id="382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562672" y="7621119"/>
              <a:ext cx="169286" cy="452912"/>
            </a:xfrm>
            <a:prstGeom prst="rect">
              <a:avLst/>
            </a:prstGeom>
            <a:effectLst/>
          </p:spPr>
        </p:pic>
        <p:pic>
          <p:nvPicPr>
            <p:cNvPr id="382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511790" y="7809616"/>
              <a:ext cx="559198" cy="250678"/>
            </a:xfrm>
            <a:prstGeom prst="rect">
              <a:avLst/>
            </a:prstGeom>
            <a:effectLst/>
          </p:spPr>
        </p:pic>
        <p:pic>
          <p:nvPicPr>
            <p:cNvPr id="382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1145386" y="7636452"/>
              <a:ext cx="179121" cy="495795"/>
            </a:xfrm>
            <a:prstGeom prst="rect">
              <a:avLst/>
            </a:prstGeom>
            <a:effectLst/>
          </p:spPr>
        </p:pic>
        <p:pic>
          <p:nvPicPr>
            <p:cNvPr id="382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073104" y="7897125"/>
              <a:ext cx="320405" cy="9161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3" name="Drawing"/>
          <p:cNvGrpSpPr/>
          <p:nvPr/>
        </p:nvGrpSpPr>
        <p:grpSpPr>
          <a:xfrm>
            <a:off x="905824" y="398675"/>
            <a:ext cx="7443364" cy="958356"/>
            <a:chOff x="0" y="0"/>
            <a:chExt cx="7443363" cy="958354"/>
          </a:xfrm>
        </p:grpSpPr>
        <p:sp>
          <p:nvSpPr>
            <p:cNvPr id="3832" name="Line"/>
            <p:cNvSpPr/>
            <p:nvPr/>
          </p:nvSpPr>
          <p:spPr>
            <a:xfrm>
              <a:off x="0" y="120374"/>
              <a:ext cx="243592" cy="62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1" fill="norm" stroke="1" extrusionOk="0">
                  <a:moveTo>
                    <a:pt x="4625" y="12775"/>
                  </a:moveTo>
                  <a:cubicBezTo>
                    <a:pt x="4400" y="15332"/>
                    <a:pt x="4175" y="17888"/>
                    <a:pt x="3950" y="19431"/>
                  </a:cubicBezTo>
                  <a:cubicBezTo>
                    <a:pt x="3725" y="20974"/>
                    <a:pt x="3500" y="21503"/>
                    <a:pt x="3050" y="21459"/>
                  </a:cubicBezTo>
                  <a:cubicBezTo>
                    <a:pt x="2600" y="21415"/>
                    <a:pt x="1925" y="20798"/>
                    <a:pt x="1250" y="19079"/>
                  </a:cubicBezTo>
                  <a:cubicBezTo>
                    <a:pt x="575" y="17359"/>
                    <a:pt x="-100" y="14538"/>
                    <a:pt x="12" y="11805"/>
                  </a:cubicBezTo>
                  <a:cubicBezTo>
                    <a:pt x="125" y="9072"/>
                    <a:pt x="1025" y="6427"/>
                    <a:pt x="2262" y="4487"/>
                  </a:cubicBezTo>
                  <a:cubicBezTo>
                    <a:pt x="3500" y="2548"/>
                    <a:pt x="5075" y="1314"/>
                    <a:pt x="6425" y="652"/>
                  </a:cubicBezTo>
                  <a:cubicBezTo>
                    <a:pt x="7775" y="-9"/>
                    <a:pt x="8900" y="-97"/>
                    <a:pt x="9913" y="79"/>
                  </a:cubicBezTo>
                  <a:cubicBezTo>
                    <a:pt x="10925" y="256"/>
                    <a:pt x="11825" y="696"/>
                    <a:pt x="13175" y="2372"/>
                  </a:cubicBezTo>
                  <a:cubicBezTo>
                    <a:pt x="14525" y="4047"/>
                    <a:pt x="16325" y="6956"/>
                    <a:pt x="17787" y="9865"/>
                  </a:cubicBezTo>
                  <a:cubicBezTo>
                    <a:pt x="19250" y="12775"/>
                    <a:pt x="20375" y="15684"/>
                    <a:pt x="20937" y="17359"/>
                  </a:cubicBezTo>
                  <a:cubicBezTo>
                    <a:pt x="21500" y="19034"/>
                    <a:pt x="21500" y="19475"/>
                    <a:pt x="21387" y="19740"/>
                  </a:cubicBezTo>
                  <a:cubicBezTo>
                    <a:pt x="21275" y="20004"/>
                    <a:pt x="21050" y="20092"/>
                    <a:pt x="20825" y="20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9985" y="437009"/>
              <a:ext cx="26488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fill="norm" stroke="1" extrusionOk="0">
                  <a:moveTo>
                    <a:pt x="956" y="21600"/>
                  </a:moveTo>
                  <a:cubicBezTo>
                    <a:pt x="339" y="20291"/>
                    <a:pt x="-278" y="18982"/>
                    <a:pt x="133" y="17673"/>
                  </a:cubicBezTo>
                  <a:cubicBezTo>
                    <a:pt x="545" y="16364"/>
                    <a:pt x="1985" y="15055"/>
                    <a:pt x="5688" y="12109"/>
                  </a:cubicBezTo>
                  <a:cubicBezTo>
                    <a:pt x="9391" y="9164"/>
                    <a:pt x="15356" y="4582"/>
                    <a:pt x="213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>
              <a:off x="382814" y="168670"/>
              <a:ext cx="198729" cy="461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27" fill="norm" stroke="1" extrusionOk="0">
                  <a:moveTo>
                    <a:pt x="2426" y="0"/>
                  </a:moveTo>
                  <a:cubicBezTo>
                    <a:pt x="1872" y="4035"/>
                    <a:pt x="1319" y="8070"/>
                    <a:pt x="903" y="11215"/>
                  </a:cubicBezTo>
                  <a:cubicBezTo>
                    <a:pt x="488" y="14360"/>
                    <a:pt x="211" y="16615"/>
                    <a:pt x="72" y="18158"/>
                  </a:cubicBezTo>
                  <a:cubicBezTo>
                    <a:pt x="-66" y="19701"/>
                    <a:pt x="-66" y="20532"/>
                    <a:pt x="626" y="21007"/>
                  </a:cubicBezTo>
                  <a:cubicBezTo>
                    <a:pt x="1319" y="21481"/>
                    <a:pt x="2703" y="21600"/>
                    <a:pt x="5057" y="21125"/>
                  </a:cubicBezTo>
                  <a:cubicBezTo>
                    <a:pt x="7411" y="20651"/>
                    <a:pt x="10734" y="19582"/>
                    <a:pt x="13642" y="18574"/>
                  </a:cubicBezTo>
                  <a:cubicBezTo>
                    <a:pt x="16549" y="17565"/>
                    <a:pt x="19042" y="16615"/>
                    <a:pt x="21534" y="15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5" name="Line"/>
            <p:cNvSpPr/>
            <p:nvPr/>
          </p:nvSpPr>
          <p:spPr>
            <a:xfrm>
              <a:off x="520207" y="398675"/>
              <a:ext cx="6900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32"/>
                    <a:pt x="0" y="6063"/>
                    <a:pt x="1600" y="9189"/>
                  </a:cubicBezTo>
                  <a:cubicBezTo>
                    <a:pt x="3200" y="12316"/>
                    <a:pt x="6400" y="15537"/>
                    <a:pt x="10000" y="17621"/>
                  </a:cubicBezTo>
                  <a:cubicBezTo>
                    <a:pt x="13600" y="19705"/>
                    <a:pt x="17600" y="206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6" name="Line"/>
            <p:cNvSpPr/>
            <p:nvPr/>
          </p:nvSpPr>
          <p:spPr>
            <a:xfrm>
              <a:off x="696544" y="0"/>
              <a:ext cx="233269" cy="84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600" fill="norm" stroke="1" extrusionOk="0">
                  <a:moveTo>
                    <a:pt x="0" y="0"/>
                  </a:moveTo>
                  <a:cubicBezTo>
                    <a:pt x="4596" y="1505"/>
                    <a:pt x="9191" y="3011"/>
                    <a:pt x="12638" y="4844"/>
                  </a:cubicBezTo>
                  <a:cubicBezTo>
                    <a:pt x="16085" y="6676"/>
                    <a:pt x="18383" y="8836"/>
                    <a:pt x="19762" y="10865"/>
                  </a:cubicBezTo>
                  <a:cubicBezTo>
                    <a:pt x="21140" y="12895"/>
                    <a:pt x="21600" y="14793"/>
                    <a:pt x="19762" y="16560"/>
                  </a:cubicBezTo>
                  <a:cubicBezTo>
                    <a:pt x="17923" y="18327"/>
                    <a:pt x="13787" y="19964"/>
                    <a:pt x="96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7" name="Line"/>
            <p:cNvSpPr/>
            <p:nvPr/>
          </p:nvSpPr>
          <p:spPr>
            <a:xfrm>
              <a:off x="1700575" y="271509"/>
              <a:ext cx="290859" cy="45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51" fill="norm" stroke="1" extrusionOk="0">
                  <a:moveTo>
                    <a:pt x="12420" y="3091"/>
                  </a:moveTo>
                  <a:cubicBezTo>
                    <a:pt x="11669" y="2011"/>
                    <a:pt x="10918" y="931"/>
                    <a:pt x="9979" y="391"/>
                  </a:cubicBezTo>
                  <a:cubicBezTo>
                    <a:pt x="9039" y="-149"/>
                    <a:pt x="7913" y="-149"/>
                    <a:pt x="6504" y="511"/>
                  </a:cubicBezTo>
                  <a:cubicBezTo>
                    <a:pt x="5095" y="1171"/>
                    <a:pt x="3405" y="2491"/>
                    <a:pt x="2090" y="5131"/>
                  </a:cubicBezTo>
                  <a:cubicBezTo>
                    <a:pt x="775" y="7771"/>
                    <a:pt x="-164" y="11731"/>
                    <a:pt x="24" y="14611"/>
                  </a:cubicBezTo>
                  <a:cubicBezTo>
                    <a:pt x="212" y="17491"/>
                    <a:pt x="1526" y="19291"/>
                    <a:pt x="3874" y="20131"/>
                  </a:cubicBezTo>
                  <a:cubicBezTo>
                    <a:pt x="6222" y="20971"/>
                    <a:pt x="9603" y="20851"/>
                    <a:pt x="12326" y="19651"/>
                  </a:cubicBezTo>
                  <a:cubicBezTo>
                    <a:pt x="15050" y="18451"/>
                    <a:pt x="17116" y="16171"/>
                    <a:pt x="17679" y="13411"/>
                  </a:cubicBezTo>
                  <a:cubicBezTo>
                    <a:pt x="18243" y="10651"/>
                    <a:pt x="17304" y="7411"/>
                    <a:pt x="15989" y="5371"/>
                  </a:cubicBezTo>
                  <a:cubicBezTo>
                    <a:pt x="14674" y="3331"/>
                    <a:pt x="12984" y="2491"/>
                    <a:pt x="11481" y="2071"/>
                  </a:cubicBezTo>
                  <a:cubicBezTo>
                    <a:pt x="9979" y="1651"/>
                    <a:pt x="8664" y="1651"/>
                    <a:pt x="7349" y="2191"/>
                  </a:cubicBezTo>
                  <a:cubicBezTo>
                    <a:pt x="6034" y="2731"/>
                    <a:pt x="4719" y="3811"/>
                    <a:pt x="4062" y="4651"/>
                  </a:cubicBezTo>
                  <a:cubicBezTo>
                    <a:pt x="3405" y="5491"/>
                    <a:pt x="3405" y="6091"/>
                    <a:pt x="5001" y="7471"/>
                  </a:cubicBezTo>
                  <a:cubicBezTo>
                    <a:pt x="6598" y="8851"/>
                    <a:pt x="9791" y="11011"/>
                    <a:pt x="12796" y="12991"/>
                  </a:cubicBezTo>
                  <a:cubicBezTo>
                    <a:pt x="15801" y="14971"/>
                    <a:pt x="18619" y="16771"/>
                    <a:pt x="20027" y="18151"/>
                  </a:cubicBezTo>
                  <a:cubicBezTo>
                    <a:pt x="21436" y="19531"/>
                    <a:pt x="21436" y="20491"/>
                    <a:pt x="21342" y="20971"/>
                  </a:cubicBezTo>
                  <a:cubicBezTo>
                    <a:pt x="21248" y="21451"/>
                    <a:pt x="21060" y="21451"/>
                    <a:pt x="20873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8" name="Line"/>
            <p:cNvSpPr/>
            <p:nvPr/>
          </p:nvSpPr>
          <p:spPr>
            <a:xfrm>
              <a:off x="2091909" y="345007"/>
              <a:ext cx="7667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06"/>
                    <a:pt x="7200" y="613"/>
                    <a:pt x="10080" y="2298"/>
                  </a:cubicBezTo>
                  <a:cubicBezTo>
                    <a:pt x="12960" y="3983"/>
                    <a:pt x="15120" y="7047"/>
                    <a:pt x="16920" y="10494"/>
                  </a:cubicBezTo>
                  <a:cubicBezTo>
                    <a:pt x="18720" y="13940"/>
                    <a:pt x="20160" y="1777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9" name="Line"/>
            <p:cNvSpPr/>
            <p:nvPr/>
          </p:nvSpPr>
          <p:spPr>
            <a:xfrm>
              <a:off x="2360248" y="674681"/>
              <a:ext cx="8213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9059" y="0"/>
                  </a:moveTo>
                  <a:cubicBezTo>
                    <a:pt x="20329" y="2640"/>
                    <a:pt x="21600" y="5280"/>
                    <a:pt x="18424" y="8880"/>
                  </a:cubicBezTo>
                  <a:cubicBezTo>
                    <a:pt x="15247" y="12480"/>
                    <a:pt x="7624" y="170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0" name="Line"/>
            <p:cNvSpPr/>
            <p:nvPr/>
          </p:nvSpPr>
          <p:spPr>
            <a:xfrm>
              <a:off x="2909182" y="248420"/>
              <a:ext cx="302087" cy="489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17" fill="norm" stroke="1" extrusionOk="0">
                  <a:moveTo>
                    <a:pt x="13288" y="5237"/>
                  </a:moveTo>
                  <a:cubicBezTo>
                    <a:pt x="13106" y="4566"/>
                    <a:pt x="12925" y="3894"/>
                    <a:pt x="12380" y="3446"/>
                  </a:cubicBezTo>
                  <a:cubicBezTo>
                    <a:pt x="11836" y="2999"/>
                    <a:pt x="10928" y="2775"/>
                    <a:pt x="10111" y="2831"/>
                  </a:cubicBezTo>
                  <a:cubicBezTo>
                    <a:pt x="9295" y="2887"/>
                    <a:pt x="8569" y="3223"/>
                    <a:pt x="7207" y="4677"/>
                  </a:cubicBezTo>
                  <a:cubicBezTo>
                    <a:pt x="5846" y="6132"/>
                    <a:pt x="3849" y="8706"/>
                    <a:pt x="2488" y="11225"/>
                  </a:cubicBezTo>
                  <a:cubicBezTo>
                    <a:pt x="1127" y="13743"/>
                    <a:pt x="401" y="16205"/>
                    <a:pt x="128" y="17772"/>
                  </a:cubicBezTo>
                  <a:cubicBezTo>
                    <a:pt x="-144" y="19339"/>
                    <a:pt x="38" y="20010"/>
                    <a:pt x="491" y="20514"/>
                  </a:cubicBezTo>
                  <a:cubicBezTo>
                    <a:pt x="945" y="21017"/>
                    <a:pt x="1671" y="21353"/>
                    <a:pt x="3123" y="21409"/>
                  </a:cubicBezTo>
                  <a:cubicBezTo>
                    <a:pt x="4575" y="21465"/>
                    <a:pt x="6753" y="21241"/>
                    <a:pt x="8932" y="20234"/>
                  </a:cubicBezTo>
                  <a:cubicBezTo>
                    <a:pt x="11110" y="19227"/>
                    <a:pt x="13288" y="17436"/>
                    <a:pt x="14559" y="14750"/>
                  </a:cubicBezTo>
                  <a:cubicBezTo>
                    <a:pt x="15829" y="12064"/>
                    <a:pt x="16192" y="8483"/>
                    <a:pt x="16283" y="6188"/>
                  </a:cubicBezTo>
                  <a:cubicBezTo>
                    <a:pt x="16374" y="3894"/>
                    <a:pt x="16192" y="2887"/>
                    <a:pt x="15829" y="2047"/>
                  </a:cubicBezTo>
                  <a:cubicBezTo>
                    <a:pt x="15466" y="1208"/>
                    <a:pt x="14922" y="537"/>
                    <a:pt x="14195" y="201"/>
                  </a:cubicBezTo>
                  <a:cubicBezTo>
                    <a:pt x="13469" y="-135"/>
                    <a:pt x="12562" y="-135"/>
                    <a:pt x="11110" y="872"/>
                  </a:cubicBezTo>
                  <a:cubicBezTo>
                    <a:pt x="9658" y="1880"/>
                    <a:pt x="7661" y="3894"/>
                    <a:pt x="7026" y="5853"/>
                  </a:cubicBezTo>
                  <a:cubicBezTo>
                    <a:pt x="6390" y="7811"/>
                    <a:pt x="7117" y="9714"/>
                    <a:pt x="9748" y="11560"/>
                  </a:cubicBezTo>
                  <a:cubicBezTo>
                    <a:pt x="12380" y="13407"/>
                    <a:pt x="16918" y="15198"/>
                    <a:pt x="21456" y="16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>
              <a:off x="3280269" y="271739"/>
              <a:ext cx="345009" cy="43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847"/>
                  </a:moveTo>
                  <a:cubicBezTo>
                    <a:pt x="160" y="2219"/>
                    <a:pt x="320" y="1591"/>
                    <a:pt x="1760" y="963"/>
                  </a:cubicBezTo>
                  <a:cubicBezTo>
                    <a:pt x="3200" y="335"/>
                    <a:pt x="5920" y="-293"/>
                    <a:pt x="8160" y="147"/>
                  </a:cubicBezTo>
                  <a:cubicBezTo>
                    <a:pt x="10400" y="586"/>
                    <a:pt x="12160" y="2093"/>
                    <a:pt x="12560" y="4479"/>
                  </a:cubicBezTo>
                  <a:cubicBezTo>
                    <a:pt x="12960" y="6865"/>
                    <a:pt x="12000" y="10130"/>
                    <a:pt x="10720" y="12767"/>
                  </a:cubicBezTo>
                  <a:cubicBezTo>
                    <a:pt x="9440" y="15405"/>
                    <a:pt x="7840" y="17414"/>
                    <a:pt x="6880" y="18733"/>
                  </a:cubicBezTo>
                  <a:cubicBezTo>
                    <a:pt x="5920" y="20051"/>
                    <a:pt x="5600" y="20679"/>
                    <a:pt x="6000" y="20993"/>
                  </a:cubicBezTo>
                  <a:cubicBezTo>
                    <a:pt x="6400" y="21307"/>
                    <a:pt x="7520" y="21307"/>
                    <a:pt x="10240" y="20742"/>
                  </a:cubicBezTo>
                  <a:cubicBezTo>
                    <a:pt x="12960" y="20177"/>
                    <a:pt x="17280" y="19047"/>
                    <a:pt x="21600" y="17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2" name="Line"/>
            <p:cNvSpPr/>
            <p:nvPr/>
          </p:nvSpPr>
          <p:spPr>
            <a:xfrm>
              <a:off x="3648278" y="674681"/>
              <a:ext cx="12267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5850"/>
                    <a:pt x="9900" y="11700"/>
                    <a:pt x="6300" y="15300"/>
                  </a:cubicBezTo>
                  <a:cubicBezTo>
                    <a:pt x="2700" y="18900"/>
                    <a:pt x="1350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3" name="Line"/>
            <p:cNvSpPr/>
            <p:nvPr/>
          </p:nvSpPr>
          <p:spPr>
            <a:xfrm>
              <a:off x="4243352" y="344107"/>
              <a:ext cx="263613" cy="436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38" fill="norm" stroke="1" extrusionOk="0">
                  <a:moveTo>
                    <a:pt x="12700" y="2666"/>
                  </a:moveTo>
                  <a:cubicBezTo>
                    <a:pt x="13115" y="1667"/>
                    <a:pt x="13531" y="668"/>
                    <a:pt x="13115" y="231"/>
                  </a:cubicBezTo>
                  <a:cubicBezTo>
                    <a:pt x="12700" y="-206"/>
                    <a:pt x="11454" y="-81"/>
                    <a:pt x="9377" y="1105"/>
                  </a:cubicBezTo>
                  <a:cubicBezTo>
                    <a:pt x="7300" y="2291"/>
                    <a:pt x="4392" y="4539"/>
                    <a:pt x="2523" y="7160"/>
                  </a:cubicBezTo>
                  <a:cubicBezTo>
                    <a:pt x="654" y="9782"/>
                    <a:pt x="-177" y="12779"/>
                    <a:pt x="31" y="15089"/>
                  </a:cubicBezTo>
                  <a:cubicBezTo>
                    <a:pt x="238" y="17399"/>
                    <a:pt x="1485" y="19022"/>
                    <a:pt x="2523" y="20021"/>
                  </a:cubicBezTo>
                  <a:cubicBezTo>
                    <a:pt x="3561" y="21019"/>
                    <a:pt x="4392" y="21394"/>
                    <a:pt x="6261" y="21332"/>
                  </a:cubicBezTo>
                  <a:cubicBezTo>
                    <a:pt x="8131" y="21269"/>
                    <a:pt x="11038" y="20770"/>
                    <a:pt x="13427" y="19271"/>
                  </a:cubicBezTo>
                  <a:cubicBezTo>
                    <a:pt x="15815" y="17773"/>
                    <a:pt x="17685" y="15276"/>
                    <a:pt x="18204" y="12217"/>
                  </a:cubicBezTo>
                  <a:cubicBezTo>
                    <a:pt x="18723" y="9158"/>
                    <a:pt x="17892" y="5537"/>
                    <a:pt x="16958" y="3477"/>
                  </a:cubicBezTo>
                  <a:cubicBezTo>
                    <a:pt x="16023" y="1417"/>
                    <a:pt x="14985" y="918"/>
                    <a:pt x="13842" y="606"/>
                  </a:cubicBezTo>
                  <a:cubicBezTo>
                    <a:pt x="12700" y="293"/>
                    <a:pt x="11454" y="169"/>
                    <a:pt x="10000" y="668"/>
                  </a:cubicBezTo>
                  <a:cubicBezTo>
                    <a:pt x="8546" y="1167"/>
                    <a:pt x="6885" y="2291"/>
                    <a:pt x="6158" y="4289"/>
                  </a:cubicBezTo>
                  <a:cubicBezTo>
                    <a:pt x="5431" y="6286"/>
                    <a:pt x="5638" y="9158"/>
                    <a:pt x="6781" y="11593"/>
                  </a:cubicBezTo>
                  <a:cubicBezTo>
                    <a:pt x="7923" y="14028"/>
                    <a:pt x="10000" y="16025"/>
                    <a:pt x="12596" y="17211"/>
                  </a:cubicBezTo>
                  <a:cubicBezTo>
                    <a:pt x="15192" y="18397"/>
                    <a:pt x="18308" y="18772"/>
                    <a:pt x="21423" y="19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4" name="Line"/>
            <p:cNvSpPr/>
            <p:nvPr/>
          </p:nvSpPr>
          <p:spPr>
            <a:xfrm>
              <a:off x="4577167" y="279640"/>
              <a:ext cx="238900" cy="5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357" fill="norm" stroke="1" extrusionOk="0">
                  <a:moveTo>
                    <a:pt x="569" y="3360"/>
                  </a:moveTo>
                  <a:cubicBezTo>
                    <a:pt x="119" y="2828"/>
                    <a:pt x="-331" y="2296"/>
                    <a:pt x="344" y="1658"/>
                  </a:cubicBezTo>
                  <a:cubicBezTo>
                    <a:pt x="1019" y="1019"/>
                    <a:pt x="2819" y="275"/>
                    <a:pt x="4731" y="62"/>
                  </a:cubicBezTo>
                  <a:cubicBezTo>
                    <a:pt x="6644" y="-151"/>
                    <a:pt x="8669" y="168"/>
                    <a:pt x="10469" y="1339"/>
                  </a:cubicBezTo>
                  <a:cubicBezTo>
                    <a:pt x="12269" y="2509"/>
                    <a:pt x="13844" y="4531"/>
                    <a:pt x="13956" y="6074"/>
                  </a:cubicBezTo>
                  <a:cubicBezTo>
                    <a:pt x="14069" y="7616"/>
                    <a:pt x="12719" y="8681"/>
                    <a:pt x="11369" y="9532"/>
                  </a:cubicBezTo>
                  <a:cubicBezTo>
                    <a:pt x="10019" y="10383"/>
                    <a:pt x="8669" y="11021"/>
                    <a:pt x="8556" y="11287"/>
                  </a:cubicBezTo>
                  <a:cubicBezTo>
                    <a:pt x="8444" y="11553"/>
                    <a:pt x="9569" y="11447"/>
                    <a:pt x="11369" y="11447"/>
                  </a:cubicBezTo>
                  <a:cubicBezTo>
                    <a:pt x="13169" y="11447"/>
                    <a:pt x="15644" y="11553"/>
                    <a:pt x="17444" y="12085"/>
                  </a:cubicBezTo>
                  <a:cubicBezTo>
                    <a:pt x="19244" y="12617"/>
                    <a:pt x="20369" y="13575"/>
                    <a:pt x="20819" y="14692"/>
                  </a:cubicBezTo>
                  <a:cubicBezTo>
                    <a:pt x="21269" y="15810"/>
                    <a:pt x="21044" y="17086"/>
                    <a:pt x="19807" y="18204"/>
                  </a:cubicBezTo>
                  <a:cubicBezTo>
                    <a:pt x="18569" y="19321"/>
                    <a:pt x="16319" y="20279"/>
                    <a:pt x="14406" y="20811"/>
                  </a:cubicBezTo>
                  <a:cubicBezTo>
                    <a:pt x="12494" y="21343"/>
                    <a:pt x="10919" y="21449"/>
                    <a:pt x="9794" y="21289"/>
                  </a:cubicBezTo>
                  <a:cubicBezTo>
                    <a:pt x="8669" y="21130"/>
                    <a:pt x="7994" y="20704"/>
                    <a:pt x="7319" y="20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5" name="Line"/>
            <p:cNvSpPr/>
            <p:nvPr/>
          </p:nvSpPr>
          <p:spPr>
            <a:xfrm>
              <a:off x="4874972" y="789684"/>
              <a:ext cx="18400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6" name="Line"/>
            <p:cNvSpPr/>
            <p:nvPr/>
          </p:nvSpPr>
          <p:spPr>
            <a:xfrm>
              <a:off x="5471522" y="356977"/>
              <a:ext cx="300471" cy="39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49" fill="norm" stroke="1" extrusionOk="0">
                  <a:moveTo>
                    <a:pt x="13834" y="2216"/>
                  </a:moveTo>
                  <a:cubicBezTo>
                    <a:pt x="12919" y="1809"/>
                    <a:pt x="12003" y="1401"/>
                    <a:pt x="10997" y="1265"/>
                  </a:cubicBezTo>
                  <a:cubicBezTo>
                    <a:pt x="9990" y="1130"/>
                    <a:pt x="8891" y="1265"/>
                    <a:pt x="7244" y="2692"/>
                  </a:cubicBezTo>
                  <a:cubicBezTo>
                    <a:pt x="5597" y="4118"/>
                    <a:pt x="3400" y="6835"/>
                    <a:pt x="2027" y="9756"/>
                  </a:cubicBezTo>
                  <a:cubicBezTo>
                    <a:pt x="654" y="12677"/>
                    <a:pt x="105" y="15801"/>
                    <a:pt x="14" y="17703"/>
                  </a:cubicBezTo>
                  <a:cubicBezTo>
                    <a:pt x="-78" y="19605"/>
                    <a:pt x="288" y="20284"/>
                    <a:pt x="1569" y="20760"/>
                  </a:cubicBezTo>
                  <a:cubicBezTo>
                    <a:pt x="2851" y="21235"/>
                    <a:pt x="5047" y="21507"/>
                    <a:pt x="7336" y="20896"/>
                  </a:cubicBezTo>
                  <a:cubicBezTo>
                    <a:pt x="9624" y="20284"/>
                    <a:pt x="12003" y="18790"/>
                    <a:pt x="13651" y="16209"/>
                  </a:cubicBezTo>
                  <a:cubicBezTo>
                    <a:pt x="15298" y="13628"/>
                    <a:pt x="16214" y="9960"/>
                    <a:pt x="16214" y="7243"/>
                  </a:cubicBezTo>
                  <a:cubicBezTo>
                    <a:pt x="16214" y="4526"/>
                    <a:pt x="15298" y="2760"/>
                    <a:pt x="14383" y="1673"/>
                  </a:cubicBezTo>
                  <a:cubicBezTo>
                    <a:pt x="13468" y="586"/>
                    <a:pt x="12552" y="179"/>
                    <a:pt x="11637" y="43"/>
                  </a:cubicBezTo>
                  <a:cubicBezTo>
                    <a:pt x="10722" y="-93"/>
                    <a:pt x="9807" y="43"/>
                    <a:pt x="8708" y="1198"/>
                  </a:cubicBezTo>
                  <a:cubicBezTo>
                    <a:pt x="7610" y="2352"/>
                    <a:pt x="6329" y="4526"/>
                    <a:pt x="5963" y="6632"/>
                  </a:cubicBezTo>
                  <a:cubicBezTo>
                    <a:pt x="5597" y="8737"/>
                    <a:pt x="6146" y="10775"/>
                    <a:pt x="8068" y="12745"/>
                  </a:cubicBezTo>
                  <a:cubicBezTo>
                    <a:pt x="9990" y="14715"/>
                    <a:pt x="13285" y="16616"/>
                    <a:pt x="15756" y="17567"/>
                  </a:cubicBezTo>
                  <a:cubicBezTo>
                    <a:pt x="18227" y="18518"/>
                    <a:pt x="19875" y="18518"/>
                    <a:pt x="21522" y="18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7" name="Line"/>
            <p:cNvSpPr/>
            <p:nvPr/>
          </p:nvSpPr>
          <p:spPr>
            <a:xfrm>
              <a:off x="5861208" y="352674"/>
              <a:ext cx="209792" cy="386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41" fill="norm" stroke="1" extrusionOk="0">
                  <a:moveTo>
                    <a:pt x="4187" y="0"/>
                  </a:moveTo>
                  <a:cubicBezTo>
                    <a:pt x="3667" y="3106"/>
                    <a:pt x="3146" y="6212"/>
                    <a:pt x="2496" y="8965"/>
                  </a:cubicBezTo>
                  <a:cubicBezTo>
                    <a:pt x="1845" y="11718"/>
                    <a:pt x="1064" y="14118"/>
                    <a:pt x="544" y="16024"/>
                  </a:cubicBezTo>
                  <a:cubicBezTo>
                    <a:pt x="23" y="17929"/>
                    <a:pt x="-237" y="19341"/>
                    <a:pt x="283" y="20259"/>
                  </a:cubicBezTo>
                  <a:cubicBezTo>
                    <a:pt x="804" y="21176"/>
                    <a:pt x="2105" y="21600"/>
                    <a:pt x="4838" y="21176"/>
                  </a:cubicBezTo>
                  <a:cubicBezTo>
                    <a:pt x="7570" y="20753"/>
                    <a:pt x="11734" y="19482"/>
                    <a:pt x="14727" y="18494"/>
                  </a:cubicBezTo>
                  <a:cubicBezTo>
                    <a:pt x="17720" y="17506"/>
                    <a:pt x="19541" y="16800"/>
                    <a:pt x="21363" y="16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8" name="Line"/>
            <p:cNvSpPr/>
            <p:nvPr/>
          </p:nvSpPr>
          <p:spPr>
            <a:xfrm>
              <a:off x="6023523" y="590346"/>
              <a:ext cx="3214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10928" y="0"/>
                  </a:moveTo>
                  <a:cubicBezTo>
                    <a:pt x="5943" y="993"/>
                    <a:pt x="959" y="1986"/>
                    <a:pt x="128" y="4966"/>
                  </a:cubicBezTo>
                  <a:cubicBezTo>
                    <a:pt x="-703" y="7945"/>
                    <a:pt x="2620" y="12910"/>
                    <a:pt x="6774" y="16014"/>
                  </a:cubicBezTo>
                  <a:cubicBezTo>
                    <a:pt x="10928" y="19117"/>
                    <a:pt x="15912" y="20359"/>
                    <a:pt x="208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9" name="Line"/>
            <p:cNvSpPr/>
            <p:nvPr/>
          </p:nvSpPr>
          <p:spPr>
            <a:xfrm>
              <a:off x="6193669" y="728349"/>
              <a:ext cx="7666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0" name="Line"/>
            <p:cNvSpPr/>
            <p:nvPr/>
          </p:nvSpPr>
          <p:spPr>
            <a:xfrm>
              <a:off x="6610526" y="414604"/>
              <a:ext cx="272163" cy="42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442" fill="norm" stroke="1" extrusionOk="0">
                  <a:moveTo>
                    <a:pt x="15097" y="4571"/>
                  </a:moveTo>
                  <a:cubicBezTo>
                    <a:pt x="15294" y="3421"/>
                    <a:pt x="15490" y="2270"/>
                    <a:pt x="14803" y="1376"/>
                  </a:cubicBezTo>
                  <a:cubicBezTo>
                    <a:pt x="14116" y="481"/>
                    <a:pt x="12545" y="-158"/>
                    <a:pt x="10876" y="34"/>
                  </a:cubicBezTo>
                  <a:cubicBezTo>
                    <a:pt x="9206" y="225"/>
                    <a:pt x="7439" y="1248"/>
                    <a:pt x="5574" y="3101"/>
                  </a:cubicBezTo>
                  <a:cubicBezTo>
                    <a:pt x="3708" y="4954"/>
                    <a:pt x="1745" y="7638"/>
                    <a:pt x="763" y="9875"/>
                  </a:cubicBezTo>
                  <a:cubicBezTo>
                    <a:pt x="-219" y="12112"/>
                    <a:pt x="-219" y="13901"/>
                    <a:pt x="566" y="15243"/>
                  </a:cubicBezTo>
                  <a:cubicBezTo>
                    <a:pt x="1352" y="16585"/>
                    <a:pt x="2923" y="17480"/>
                    <a:pt x="5476" y="17927"/>
                  </a:cubicBezTo>
                  <a:cubicBezTo>
                    <a:pt x="8028" y="18375"/>
                    <a:pt x="11563" y="18375"/>
                    <a:pt x="14508" y="17224"/>
                  </a:cubicBezTo>
                  <a:cubicBezTo>
                    <a:pt x="17454" y="16074"/>
                    <a:pt x="19810" y="13773"/>
                    <a:pt x="20596" y="11089"/>
                  </a:cubicBezTo>
                  <a:cubicBezTo>
                    <a:pt x="21381" y="8405"/>
                    <a:pt x="20596" y="5338"/>
                    <a:pt x="19417" y="3357"/>
                  </a:cubicBezTo>
                  <a:cubicBezTo>
                    <a:pt x="18239" y="1376"/>
                    <a:pt x="16668" y="481"/>
                    <a:pt x="14803" y="225"/>
                  </a:cubicBezTo>
                  <a:cubicBezTo>
                    <a:pt x="12937" y="-30"/>
                    <a:pt x="10777" y="353"/>
                    <a:pt x="9108" y="1056"/>
                  </a:cubicBezTo>
                  <a:cubicBezTo>
                    <a:pt x="7439" y="1759"/>
                    <a:pt x="6261" y="2782"/>
                    <a:pt x="6261" y="4507"/>
                  </a:cubicBezTo>
                  <a:cubicBezTo>
                    <a:pt x="6261" y="6233"/>
                    <a:pt x="7439" y="8661"/>
                    <a:pt x="9599" y="10834"/>
                  </a:cubicBezTo>
                  <a:cubicBezTo>
                    <a:pt x="11759" y="13006"/>
                    <a:pt x="14901" y="14924"/>
                    <a:pt x="16766" y="16649"/>
                  </a:cubicBezTo>
                  <a:cubicBezTo>
                    <a:pt x="18632" y="18375"/>
                    <a:pt x="19221" y="19908"/>
                    <a:pt x="1981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1" name="Line"/>
            <p:cNvSpPr/>
            <p:nvPr/>
          </p:nvSpPr>
          <p:spPr>
            <a:xfrm>
              <a:off x="7000517" y="533727"/>
              <a:ext cx="216755" cy="35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346" fill="norm" stroke="1" extrusionOk="0">
                  <a:moveTo>
                    <a:pt x="16208" y="2030"/>
                  </a:moveTo>
                  <a:cubicBezTo>
                    <a:pt x="15215" y="1104"/>
                    <a:pt x="14222" y="179"/>
                    <a:pt x="11863" y="24"/>
                  </a:cubicBezTo>
                  <a:cubicBezTo>
                    <a:pt x="9505" y="-130"/>
                    <a:pt x="5781" y="487"/>
                    <a:pt x="3546" y="1181"/>
                  </a:cubicBezTo>
                  <a:cubicBezTo>
                    <a:pt x="1312" y="1876"/>
                    <a:pt x="567" y="2647"/>
                    <a:pt x="194" y="3419"/>
                  </a:cubicBezTo>
                  <a:cubicBezTo>
                    <a:pt x="-178" y="4190"/>
                    <a:pt x="-178" y="4961"/>
                    <a:pt x="1684" y="6273"/>
                  </a:cubicBezTo>
                  <a:cubicBezTo>
                    <a:pt x="3546" y="7584"/>
                    <a:pt x="7270" y="9436"/>
                    <a:pt x="10870" y="11287"/>
                  </a:cubicBezTo>
                  <a:cubicBezTo>
                    <a:pt x="14470" y="13139"/>
                    <a:pt x="17946" y="14990"/>
                    <a:pt x="19684" y="16379"/>
                  </a:cubicBezTo>
                  <a:cubicBezTo>
                    <a:pt x="21422" y="17767"/>
                    <a:pt x="21422" y="18693"/>
                    <a:pt x="20181" y="19541"/>
                  </a:cubicBezTo>
                  <a:cubicBezTo>
                    <a:pt x="18939" y="20390"/>
                    <a:pt x="16456" y="21161"/>
                    <a:pt x="14719" y="21316"/>
                  </a:cubicBezTo>
                  <a:cubicBezTo>
                    <a:pt x="12981" y="21470"/>
                    <a:pt x="11988" y="21007"/>
                    <a:pt x="10994" y="20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2" name="Line"/>
            <p:cNvSpPr/>
            <p:nvPr/>
          </p:nvSpPr>
          <p:spPr>
            <a:xfrm>
              <a:off x="7034611" y="452343"/>
              <a:ext cx="40875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126" y="21600"/>
                  </a:moveTo>
                  <a:cubicBezTo>
                    <a:pt x="-8" y="19482"/>
                    <a:pt x="-142" y="17365"/>
                    <a:pt x="328" y="15671"/>
                  </a:cubicBezTo>
                  <a:cubicBezTo>
                    <a:pt x="797" y="13976"/>
                    <a:pt x="1870" y="12706"/>
                    <a:pt x="5292" y="10376"/>
                  </a:cubicBezTo>
                  <a:cubicBezTo>
                    <a:pt x="8713" y="8047"/>
                    <a:pt x="14482" y="4659"/>
                    <a:pt x="17567" y="2753"/>
                  </a:cubicBezTo>
                  <a:cubicBezTo>
                    <a:pt x="20653" y="847"/>
                    <a:pt x="21056" y="424"/>
                    <a:pt x="214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Drawing"/>
          <p:cNvGrpSpPr/>
          <p:nvPr/>
        </p:nvGrpSpPr>
        <p:grpSpPr>
          <a:xfrm>
            <a:off x="1105262" y="643936"/>
            <a:ext cx="11811804" cy="6652613"/>
            <a:chOff x="0" y="0"/>
            <a:chExt cx="11811802" cy="6652611"/>
          </a:xfrm>
        </p:grpSpPr>
        <p:sp>
          <p:nvSpPr>
            <p:cNvPr id="513" name="Line"/>
            <p:cNvSpPr/>
            <p:nvPr/>
          </p:nvSpPr>
          <p:spPr>
            <a:xfrm>
              <a:off x="200570" y="0"/>
              <a:ext cx="275901" cy="45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78" fill="norm" stroke="1" extrusionOk="0">
                  <a:moveTo>
                    <a:pt x="9308" y="0"/>
                  </a:moveTo>
                  <a:cubicBezTo>
                    <a:pt x="8119" y="121"/>
                    <a:pt x="6930" y="243"/>
                    <a:pt x="6831" y="485"/>
                  </a:cubicBezTo>
                  <a:cubicBezTo>
                    <a:pt x="6732" y="728"/>
                    <a:pt x="7723" y="1092"/>
                    <a:pt x="10002" y="1638"/>
                  </a:cubicBezTo>
                  <a:cubicBezTo>
                    <a:pt x="12280" y="2184"/>
                    <a:pt x="15847" y="2912"/>
                    <a:pt x="18126" y="3276"/>
                  </a:cubicBezTo>
                  <a:cubicBezTo>
                    <a:pt x="20405" y="3640"/>
                    <a:pt x="21396" y="3640"/>
                    <a:pt x="21396" y="3701"/>
                  </a:cubicBezTo>
                  <a:cubicBezTo>
                    <a:pt x="21396" y="3762"/>
                    <a:pt x="20405" y="3883"/>
                    <a:pt x="18919" y="4126"/>
                  </a:cubicBezTo>
                  <a:cubicBezTo>
                    <a:pt x="17433" y="4369"/>
                    <a:pt x="15451" y="4733"/>
                    <a:pt x="13668" y="5218"/>
                  </a:cubicBezTo>
                  <a:cubicBezTo>
                    <a:pt x="11884" y="5703"/>
                    <a:pt x="10299" y="6310"/>
                    <a:pt x="10002" y="6674"/>
                  </a:cubicBezTo>
                  <a:cubicBezTo>
                    <a:pt x="9704" y="7038"/>
                    <a:pt x="10695" y="7160"/>
                    <a:pt x="11884" y="7281"/>
                  </a:cubicBezTo>
                  <a:cubicBezTo>
                    <a:pt x="13073" y="7402"/>
                    <a:pt x="14460" y="7524"/>
                    <a:pt x="15253" y="7888"/>
                  </a:cubicBezTo>
                  <a:cubicBezTo>
                    <a:pt x="16046" y="8252"/>
                    <a:pt x="16244" y="8858"/>
                    <a:pt x="15154" y="9769"/>
                  </a:cubicBezTo>
                  <a:cubicBezTo>
                    <a:pt x="14064" y="10679"/>
                    <a:pt x="11686" y="11892"/>
                    <a:pt x="8912" y="13409"/>
                  </a:cubicBezTo>
                  <a:cubicBezTo>
                    <a:pt x="6137" y="14926"/>
                    <a:pt x="2967" y="16746"/>
                    <a:pt x="1381" y="18081"/>
                  </a:cubicBezTo>
                  <a:cubicBezTo>
                    <a:pt x="-204" y="19416"/>
                    <a:pt x="-204" y="20265"/>
                    <a:pt x="291" y="20811"/>
                  </a:cubicBezTo>
                  <a:cubicBezTo>
                    <a:pt x="787" y="21357"/>
                    <a:pt x="1778" y="21600"/>
                    <a:pt x="4849" y="21418"/>
                  </a:cubicBezTo>
                  <a:cubicBezTo>
                    <a:pt x="7921" y="21236"/>
                    <a:pt x="13073" y="20629"/>
                    <a:pt x="18225" y="20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496913" y="260641"/>
              <a:ext cx="245310" cy="18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0"/>
                  </a:moveTo>
                  <a:cubicBezTo>
                    <a:pt x="1125" y="300"/>
                    <a:pt x="2250" y="600"/>
                    <a:pt x="3150" y="2400"/>
                  </a:cubicBezTo>
                  <a:cubicBezTo>
                    <a:pt x="4050" y="4200"/>
                    <a:pt x="4725" y="7500"/>
                    <a:pt x="4725" y="10650"/>
                  </a:cubicBezTo>
                  <a:cubicBezTo>
                    <a:pt x="4725" y="13800"/>
                    <a:pt x="4050" y="16800"/>
                    <a:pt x="3263" y="18750"/>
                  </a:cubicBezTo>
                  <a:cubicBezTo>
                    <a:pt x="2475" y="20700"/>
                    <a:pt x="1575" y="21600"/>
                    <a:pt x="1125" y="21300"/>
                  </a:cubicBezTo>
                  <a:cubicBezTo>
                    <a:pt x="675" y="21000"/>
                    <a:pt x="675" y="19500"/>
                    <a:pt x="1800" y="16950"/>
                  </a:cubicBezTo>
                  <a:cubicBezTo>
                    <a:pt x="2925" y="14400"/>
                    <a:pt x="5175" y="10800"/>
                    <a:pt x="6975" y="8250"/>
                  </a:cubicBezTo>
                  <a:cubicBezTo>
                    <a:pt x="8775" y="5700"/>
                    <a:pt x="10125" y="4200"/>
                    <a:pt x="11250" y="3000"/>
                  </a:cubicBezTo>
                  <a:cubicBezTo>
                    <a:pt x="12375" y="1800"/>
                    <a:pt x="13275" y="900"/>
                    <a:pt x="13162" y="1350"/>
                  </a:cubicBezTo>
                  <a:cubicBezTo>
                    <a:pt x="13050" y="1800"/>
                    <a:pt x="11925" y="3600"/>
                    <a:pt x="11137" y="5250"/>
                  </a:cubicBezTo>
                  <a:cubicBezTo>
                    <a:pt x="10350" y="6900"/>
                    <a:pt x="9900" y="8400"/>
                    <a:pt x="10237" y="10800"/>
                  </a:cubicBezTo>
                  <a:cubicBezTo>
                    <a:pt x="10575" y="13200"/>
                    <a:pt x="11700" y="16500"/>
                    <a:pt x="13725" y="18300"/>
                  </a:cubicBezTo>
                  <a:cubicBezTo>
                    <a:pt x="15750" y="20100"/>
                    <a:pt x="18675" y="204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320597" y="569832"/>
              <a:ext cx="283639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49" y="10800"/>
                    <a:pt x="10897" y="0"/>
                    <a:pt x="14497" y="0"/>
                  </a:cubicBezTo>
                  <a:cubicBezTo>
                    <a:pt x="18097" y="0"/>
                    <a:pt x="1984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458583" y="544279"/>
              <a:ext cx="222313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5508"/>
                    <a:pt x="11917" y="9415"/>
                    <a:pt x="15517" y="5815"/>
                  </a:cubicBezTo>
                  <a:cubicBezTo>
                    <a:pt x="19117" y="2215"/>
                    <a:pt x="20359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857211" y="314302"/>
              <a:ext cx="1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894905" y="52128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1780845" y="63687"/>
              <a:ext cx="248457" cy="60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28" fill="norm" stroke="1" extrusionOk="0">
                  <a:moveTo>
                    <a:pt x="8757" y="5611"/>
                  </a:moveTo>
                  <a:cubicBezTo>
                    <a:pt x="8325" y="8684"/>
                    <a:pt x="7893" y="11756"/>
                    <a:pt x="7677" y="13564"/>
                  </a:cubicBezTo>
                  <a:cubicBezTo>
                    <a:pt x="7461" y="15371"/>
                    <a:pt x="7461" y="15914"/>
                    <a:pt x="7461" y="16637"/>
                  </a:cubicBezTo>
                  <a:cubicBezTo>
                    <a:pt x="7461" y="17360"/>
                    <a:pt x="7461" y="18263"/>
                    <a:pt x="7245" y="18309"/>
                  </a:cubicBezTo>
                  <a:cubicBezTo>
                    <a:pt x="7029" y="18354"/>
                    <a:pt x="6597" y="17540"/>
                    <a:pt x="6165" y="15688"/>
                  </a:cubicBezTo>
                  <a:cubicBezTo>
                    <a:pt x="5733" y="13835"/>
                    <a:pt x="5301" y="10943"/>
                    <a:pt x="5625" y="8322"/>
                  </a:cubicBezTo>
                  <a:cubicBezTo>
                    <a:pt x="5949" y="5701"/>
                    <a:pt x="7029" y="3351"/>
                    <a:pt x="7893" y="1996"/>
                  </a:cubicBezTo>
                  <a:cubicBezTo>
                    <a:pt x="8757" y="640"/>
                    <a:pt x="9405" y="279"/>
                    <a:pt x="10269" y="98"/>
                  </a:cubicBezTo>
                  <a:cubicBezTo>
                    <a:pt x="11133" y="-83"/>
                    <a:pt x="12213" y="-83"/>
                    <a:pt x="14049" y="730"/>
                  </a:cubicBezTo>
                  <a:cubicBezTo>
                    <a:pt x="15885" y="1544"/>
                    <a:pt x="18477" y="3171"/>
                    <a:pt x="19881" y="5430"/>
                  </a:cubicBezTo>
                  <a:cubicBezTo>
                    <a:pt x="21285" y="7689"/>
                    <a:pt x="21501" y="10581"/>
                    <a:pt x="19773" y="13067"/>
                  </a:cubicBezTo>
                  <a:cubicBezTo>
                    <a:pt x="18045" y="15552"/>
                    <a:pt x="14373" y="17631"/>
                    <a:pt x="11133" y="18941"/>
                  </a:cubicBezTo>
                  <a:cubicBezTo>
                    <a:pt x="7893" y="20252"/>
                    <a:pt x="5085" y="20794"/>
                    <a:pt x="3141" y="21110"/>
                  </a:cubicBezTo>
                  <a:cubicBezTo>
                    <a:pt x="1197" y="21427"/>
                    <a:pt x="117" y="21517"/>
                    <a:pt x="9" y="21336"/>
                  </a:cubicBezTo>
                  <a:cubicBezTo>
                    <a:pt x="-99" y="21155"/>
                    <a:pt x="765" y="20704"/>
                    <a:pt x="1629" y="20342"/>
                  </a:cubicBezTo>
                  <a:cubicBezTo>
                    <a:pt x="2493" y="19981"/>
                    <a:pt x="3357" y="19709"/>
                    <a:pt x="4221" y="19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2198745" y="374950"/>
              <a:ext cx="153320" cy="2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080" y="11375"/>
                    <a:pt x="2160" y="2735"/>
                    <a:pt x="5760" y="575"/>
                  </a:cubicBezTo>
                  <a:cubicBezTo>
                    <a:pt x="9360" y="-1585"/>
                    <a:pt x="1548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2206412" y="505950"/>
              <a:ext cx="176317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2783679" y="89007"/>
              <a:ext cx="222939" cy="59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303" fill="norm" stroke="1" extrusionOk="0">
                  <a:moveTo>
                    <a:pt x="20894" y="3676"/>
                  </a:moveTo>
                  <a:cubicBezTo>
                    <a:pt x="21136" y="3127"/>
                    <a:pt x="21379" y="2578"/>
                    <a:pt x="20894" y="1891"/>
                  </a:cubicBezTo>
                  <a:cubicBezTo>
                    <a:pt x="20408" y="1205"/>
                    <a:pt x="19195" y="381"/>
                    <a:pt x="16161" y="107"/>
                  </a:cubicBezTo>
                  <a:cubicBezTo>
                    <a:pt x="13127" y="-168"/>
                    <a:pt x="8273" y="107"/>
                    <a:pt x="5482" y="701"/>
                  </a:cubicBezTo>
                  <a:cubicBezTo>
                    <a:pt x="2691" y="1296"/>
                    <a:pt x="1963" y="2212"/>
                    <a:pt x="3419" y="3539"/>
                  </a:cubicBezTo>
                  <a:cubicBezTo>
                    <a:pt x="4876" y="4866"/>
                    <a:pt x="8516" y="6605"/>
                    <a:pt x="10579" y="7703"/>
                  </a:cubicBezTo>
                  <a:cubicBezTo>
                    <a:pt x="12642" y="8801"/>
                    <a:pt x="13127" y="9259"/>
                    <a:pt x="13491" y="9717"/>
                  </a:cubicBezTo>
                  <a:cubicBezTo>
                    <a:pt x="13855" y="10174"/>
                    <a:pt x="14098" y="10632"/>
                    <a:pt x="12885" y="10998"/>
                  </a:cubicBezTo>
                  <a:cubicBezTo>
                    <a:pt x="11671" y="11364"/>
                    <a:pt x="9001" y="11639"/>
                    <a:pt x="7060" y="11730"/>
                  </a:cubicBezTo>
                  <a:cubicBezTo>
                    <a:pt x="5118" y="11822"/>
                    <a:pt x="3905" y="11730"/>
                    <a:pt x="2934" y="11501"/>
                  </a:cubicBezTo>
                  <a:cubicBezTo>
                    <a:pt x="1963" y="11273"/>
                    <a:pt x="1235" y="10907"/>
                    <a:pt x="1478" y="10769"/>
                  </a:cubicBezTo>
                  <a:cubicBezTo>
                    <a:pt x="1721" y="10632"/>
                    <a:pt x="2934" y="10724"/>
                    <a:pt x="3905" y="10952"/>
                  </a:cubicBezTo>
                  <a:cubicBezTo>
                    <a:pt x="4876" y="11181"/>
                    <a:pt x="5604" y="11547"/>
                    <a:pt x="5968" y="12234"/>
                  </a:cubicBezTo>
                  <a:cubicBezTo>
                    <a:pt x="6332" y="12920"/>
                    <a:pt x="6332" y="13927"/>
                    <a:pt x="5240" y="15208"/>
                  </a:cubicBezTo>
                  <a:cubicBezTo>
                    <a:pt x="4148" y="16490"/>
                    <a:pt x="1963" y="18046"/>
                    <a:pt x="871" y="19098"/>
                  </a:cubicBezTo>
                  <a:cubicBezTo>
                    <a:pt x="-221" y="20151"/>
                    <a:pt x="-221" y="20700"/>
                    <a:pt x="507" y="21020"/>
                  </a:cubicBezTo>
                  <a:cubicBezTo>
                    <a:pt x="1235" y="21340"/>
                    <a:pt x="2691" y="21432"/>
                    <a:pt x="5846" y="21066"/>
                  </a:cubicBezTo>
                  <a:cubicBezTo>
                    <a:pt x="9001" y="20700"/>
                    <a:pt x="13855" y="19876"/>
                    <a:pt x="18709" y="19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3095657" y="298970"/>
              <a:ext cx="260642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3600"/>
                    <a:pt x="6776" y="7200"/>
                    <a:pt x="10376" y="10800"/>
                  </a:cubicBezTo>
                  <a:cubicBezTo>
                    <a:pt x="13976" y="14400"/>
                    <a:pt x="17788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3128709" y="229977"/>
              <a:ext cx="250588" cy="44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21182" y="0"/>
                  </a:moveTo>
                  <a:cubicBezTo>
                    <a:pt x="20102" y="0"/>
                    <a:pt x="19022" y="0"/>
                    <a:pt x="16754" y="1303"/>
                  </a:cubicBezTo>
                  <a:cubicBezTo>
                    <a:pt x="14486" y="2607"/>
                    <a:pt x="11030" y="5214"/>
                    <a:pt x="7898" y="8193"/>
                  </a:cubicBezTo>
                  <a:cubicBezTo>
                    <a:pt x="4766" y="11172"/>
                    <a:pt x="1958" y="14524"/>
                    <a:pt x="770" y="16821"/>
                  </a:cubicBezTo>
                  <a:cubicBezTo>
                    <a:pt x="-418" y="19117"/>
                    <a:pt x="14" y="20359"/>
                    <a:pt x="4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3405787" y="521282"/>
              <a:ext cx="11840" cy="22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959"/>
                    <a:pt x="2735" y="11917"/>
                    <a:pt x="575" y="15517"/>
                  </a:cubicBezTo>
                  <a:cubicBezTo>
                    <a:pt x="-1585" y="19117"/>
                    <a:pt x="2735" y="20359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3550001" y="145652"/>
              <a:ext cx="164041" cy="61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500" fill="norm" stroke="1" extrusionOk="0">
                  <a:moveTo>
                    <a:pt x="1727" y="1350"/>
                  </a:moveTo>
                  <a:cubicBezTo>
                    <a:pt x="730" y="900"/>
                    <a:pt x="-267" y="450"/>
                    <a:pt x="65" y="225"/>
                  </a:cubicBezTo>
                  <a:cubicBezTo>
                    <a:pt x="398" y="0"/>
                    <a:pt x="2059" y="0"/>
                    <a:pt x="3887" y="0"/>
                  </a:cubicBezTo>
                  <a:cubicBezTo>
                    <a:pt x="5715" y="0"/>
                    <a:pt x="7708" y="0"/>
                    <a:pt x="10035" y="630"/>
                  </a:cubicBezTo>
                  <a:cubicBezTo>
                    <a:pt x="12361" y="1260"/>
                    <a:pt x="15019" y="2520"/>
                    <a:pt x="14853" y="3780"/>
                  </a:cubicBezTo>
                  <a:cubicBezTo>
                    <a:pt x="14687" y="5040"/>
                    <a:pt x="11696" y="6300"/>
                    <a:pt x="9370" y="7200"/>
                  </a:cubicBezTo>
                  <a:cubicBezTo>
                    <a:pt x="7044" y="8100"/>
                    <a:pt x="5382" y="8640"/>
                    <a:pt x="5382" y="9135"/>
                  </a:cubicBezTo>
                  <a:cubicBezTo>
                    <a:pt x="5382" y="9630"/>
                    <a:pt x="7044" y="10080"/>
                    <a:pt x="9868" y="11475"/>
                  </a:cubicBezTo>
                  <a:cubicBezTo>
                    <a:pt x="12693" y="12870"/>
                    <a:pt x="16681" y="15210"/>
                    <a:pt x="18841" y="16695"/>
                  </a:cubicBezTo>
                  <a:cubicBezTo>
                    <a:pt x="21001" y="18180"/>
                    <a:pt x="21333" y="18810"/>
                    <a:pt x="21333" y="19395"/>
                  </a:cubicBezTo>
                  <a:cubicBezTo>
                    <a:pt x="21333" y="19980"/>
                    <a:pt x="21001" y="20520"/>
                    <a:pt x="18508" y="20925"/>
                  </a:cubicBezTo>
                  <a:cubicBezTo>
                    <a:pt x="16016" y="21330"/>
                    <a:pt x="11364" y="21600"/>
                    <a:pt x="8041" y="21465"/>
                  </a:cubicBezTo>
                  <a:cubicBezTo>
                    <a:pt x="4718" y="21330"/>
                    <a:pt x="2724" y="20790"/>
                    <a:pt x="73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4298552" y="429291"/>
              <a:ext cx="483608" cy="19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71" fill="norm" stroke="1" extrusionOk="0">
                  <a:moveTo>
                    <a:pt x="2391" y="19872"/>
                  </a:moveTo>
                  <a:cubicBezTo>
                    <a:pt x="1716" y="19296"/>
                    <a:pt x="1041" y="18720"/>
                    <a:pt x="535" y="17136"/>
                  </a:cubicBezTo>
                  <a:cubicBezTo>
                    <a:pt x="28" y="15552"/>
                    <a:pt x="-309" y="12960"/>
                    <a:pt x="422" y="10512"/>
                  </a:cubicBezTo>
                  <a:cubicBezTo>
                    <a:pt x="1154" y="8064"/>
                    <a:pt x="2954" y="5760"/>
                    <a:pt x="4866" y="5616"/>
                  </a:cubicBezTo>
                  <a:cubicBezTo>
                    <a:pt x="6779" y="5472"/>
                    <a:pt x="8804" y="7488"/>
                    <a:pt x="10154" y="10224"/>
                  </a:cubicBezTo>
                  <a:cubicBezTo>
                    <a:pt x="11504" y="12960"/>
                    <a:pt x="12178" y="16416"/>
                    <a:pt x="12741" y="18576"/>
                  </a:cubicBezTo>
                  <a:cubicBezTo>
                    <a:pt x="13303" y="20736"/>
                    <a:pt x="13753" y="21600"/>
                    <a:pt x="14147" y="21456"/>
                  </a:cubicBezTo>
                  <a:cubicBezTo>
                    <a:pt x="14541" y="21312"/>
                    <a:pt x="14878" y="20160"/>
                    <a:pt x="15778" y="16704"/>
                  </a:cubicBezTo>
                  <a:cubicBezTo>
                    <a:pt x="16678" y="13248"/>
                    <a:pt x="18141" y="7488"/>
                    <a:pt x="19154" y="4320"/>
                  </a:cubicBezTo>
                  <a:cubicBezTo>
                    <a:pt x="20166" y="1152"/>
                    <a:pt x="20729" y="576"/>
                    <a:pt x="212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5103515" y="130325"/>
              <a:ext cx="291918" cy="475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01" fill="norm" stroke="1" extrusionOk="0">
                  <a:moveTo>
                    <a:pt x="21457" y="2413"/>
                  </a:moveTo>
                  <a:cubicBezTo>
                    <a:pt x="21457" y="1723"/>
                    <a:pt x="21457" y="1034"/>
                    <a:pt x="20894" y="574"/>
                  </a:cubicBezTo>
                  <a:cubicBezTo>
                    <a:pt x="20330" y="115"/>
                    <a:pt x="19203" y="-115"/>
                    <a:pt x="16949" y="57"/>
                  </a:cubicBezTo>
                  <a:cubicBezTo>
                    <a:pt x="14695" y="230"/>
                    <a:pt x="11314" y="804"/>
                    <a:pt x="8403" y="2355"/>
                  </a:cubicBezTo>
                  <a:cubicBezTo>
                    <a:pt x="5492" y="3906"/>
                    <a:pt x="3050" y="6434"/>
                    <a:pt x="1641" y="9019"/>
                  </a:cubicBezTo>
                  <a:cubicBezTo>
                    <a:pt x="233" y="11604"/>
                    <a:pt x="-143" y="14247"/>
                    <a:pt x="45" y="16142"/>
                  </a:cubicBezTo>
                  <a:cubicBezTo>
                    <a:pt x="233" y="18038"/>
                    <a:pt x="984" y="19187"/>
                    <a:pt x="2580" y="19991"/>
                  </a:cubicBezTo>
                  <a:cubicBezTo>
                    <a:pt x="4177" y="20796"/>
                    <a:pt x="6619" y="21255"/>
                    <a:pt x="8779" y="21370"/>
                  </a:cubicBezTo>
                  <a:cubicBezTo>
                    <a:pt x="10939" y="21485"/>
                    <a:pt x="12817" y="21255"/>
                    <a:pt x="14695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5081129" y="464388"/>
              <a:ext cx="222313" cy="2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476" y="12302"/>
                    <a:pt x="6952" y="4448"/>
                    <a:pt x="10552" y="1502"/>
                  </a:cubicBezTo>
                  <a:cubicBezTo>
                    <a:pt x="14152" y="-1443"/>
                    <a:pt x="17876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433762" y="429291"/>
              <a:ext cx="183982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5506274" y="444623"/>
              <a:ext cx="149800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21462" y="0"/>
                  </a:moveTo>
                  <a:cubicBezTo>
                    <a:pt x="19632" y="0"/>
                    <a:pt x="17801" y="0"/>
                    <a:pt x="14506" y="2250"/>
                  </a:cubicBezTo>
                  <a:cubicBezTo>
                    <a:pt x="11211" y="4500"/>
                    <a:pt x="6452" y="9000"/>
                    <a:pt x="3706" y="12037"/>
                  </a:cubicBezTo>
                  <a:cubicBezTo>
                    <a:pt x="960" y="15075"/>
                    <a:pt x="228" y="16650"/>
                    <a:pt x="45" y="18000"/>
                  </a:cubicBezTo>
                  <a:cubicBezTo>
                    <a:pt x="-138" y="19350"/>
                    <a:pt x="228" y="20475"/>
                    <a:pt x="1326" y="21037"/>
                  </a:cubicBezTo>
                  <a:cubicBezTo>
                    <a:pt x="2425" y="21600"/>
                    <a:pt x="4255" y="21600"/>
                    <a:pt x="6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5697921" y="424600"/>
              <a:ext cx="239511" cy="57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42" fill="norm" stroke="1" extrusionOk="0">
                  <a:moveTo>
                    <a:pt x="5143" y="3632"/>
                  </a:moveTo>
                  <a:cubicBezTo>
                    <a:pt x="4234" y="6896"/>
                    <a:pt x="3325" y="10160"/>
                    <a:pt x="2642" y="12848"/>
                  </a:cubicBezTo>
                  <a:cubicBezTo>
                    <a:pt x="1960" y="15536"/>
                    <a:pt x="1506" y="17648"/>
                    <a:pt x="1051" y="19136"/>
                  </a:cubicBezTo>
                  <a:cubicBezTo>
                    <a:pt x="596" y="20624"/>
                    <a:pt x="141" y="21488"/>
                    <a:pt x="28" y="21440"/>
                  </a:cubicBezTo>
                  <a:cubicBezTo>
                    <a:pt x="-86" y="21392"/>
                    <a:pt x="141" y="20432"/>
                    <a:pt x="823" y="18512"/>
                  </a:cubicBezTo>
                  <a:cubicBezTo>
                    <a:pt x="1506" y="16592"/>
                    <a:pt x="2642" y="13712"/>
                    <a:pt x="4120" y="10784"/>
                  </a:cubicBezTo>
                  <a:cubicBezTo>
                    <a:pt x="5598" y="7856"/>
                    <a:pt x="7417" y="4880"/>
                    <a:pt x="9122" y="3056"/>
                  </a:cubicBezTo>
                  <a:cubicBezTo>
                    <a:pt x="10828" y="1232"/>
                    <a:pt x="12419" y="560"/>
                    <a:pt x="13783" y="224"/>
                  </a:cubicBezTo>
                  <a:cubicBezTo>
                    <a:pt x="15148" y="-112"/>
                    <a:pt x="16285" y="-112"/>
                    <a:pt x="17762" y="512"/>
                  </a:cubicBezTo>
                  <a:cubicBezTo>
                    <a:pt x="19240" y="1136"/>
                    <a:pt x="21059" y="2384"/>
                    <a:pt x="21287" y="3728"/>
                  </a:cubicBezTo>
                  <a:cubicBezTo>
                    <a:pt x="21514" y="5072"/>
                    <a:pt x="20150" y="6512"/>
                    <a:pt x="17421" y="7472"/>
                  </a:cubicBezTo>
                  <a:cubicBezTo>
                    <a:pt x="14693" y="8432"/>
                    <a:pt x="10600" y="8912"/>
                    <a:pt x="6508" y="9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6340107" y="224997"/>
              <a:ext cx="189881" cy="46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476" fill="norm" stroke="1" extrusionOk="0">
                  <a:moveTo>
                    <a:pt x="21119" y="1646"/>
                  </a:moveTo>
                  <a:cubicBezTo>
                    <a:pt x="20551" y="1056"/>
                    <a:pt x="19982" y="466"/>
                    <a:pt x="18987" y="171"/>
                  </a:cubicBezTo>
                  <a:cubicBezTo>
                    <a:pt x="17993" y="-124"/>
                    <a:pt x="16572" y="-124"/>
                    <a:pt x="14014" y="879"/>
                  </a:cubicBezTo>
                  <a:cubicBezTo>
                    <a:pt x="11456" y="1883"/>
                    <a:pt x="7761" y="3889"/>
                    <a:pt x="4777" y="6309"/>
                  </a:cubicBezTo>
                  <a:cubicBezTo>
                    <a:pt x="1793" y="8728"/>
                    <a:pt x="-481" y="11561"/>
                    <a:pt x="87" y="14040"/>
                  </a:cubicBezTo>
                  <a:cubicBezTo>
                    <a:pt x="656" y="16519"/>
                    <a:pt x="4066" y="18643"/>
                    <a:pt x="7477" y="19824"/>
                  </a:cubicBezTo>
                  <a:cubicBezTo>
                    <a:pt x="10887" y="21004"/>
                    <a:pt x="14298" y="21240"/>
                    <a:pt x="17709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6703748" y="319949"/>
              <a:ext cx="240199" cy="32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0985" fill="norm" stroke="1" extrusionOk="0">
                  <a:moveTo>
                    <a:pt x="9777" y="6020"/>
                  </a:moveTo>
                  <a:cubicBezTo>
                    <a:pt x="7504" y="5857"/>
                    <a:pt x="5230" y="5693"/>
                    <a:pt x="3525" y="5611"/>
                  </a:cubicBezTo>
                  <a:cubicBezTo>
                    <a:pt x="1819" y="5529"/>
                    <a:pt x="682" y="5529"/>
                    <a:pt x="228" y="5038"/>
                  </a:cubicBezTo>
                  <a:cubicBezTo>
                    <a:pt x="-227" y="4547"/>
                    <a:pt x="0" y="3566"/>
                    <a:pt x="910" y="2502"/>
                  </a:cubicBezTo>
                  <a:cubicBezTo>
                    <a:pt x="1819" y="1438"/>
                    <a:pt x="3411" y="293"/>
                    <a:pt x="5344" y="47"/>
                  </a:cubicBezTo>
                  <a:cubicBezTo>
                    <a:pt x="7276" y="-198"/>
                    <a:pt x="9550" y="457"/>
                    <a:pt x="12051" y="3238"/>
                  </a:cubicBezTo>
                  <a:cubicBezTo>
                    <a:pt x="14552" y="6020"/>
                    <a:pt x="17280" y="10929"/>
                    <a:pt x="18758" y="14447"/>
                  </a:cubicBezTo>
                  <a:cubicBezTo>
                    <a:pt x="20236" y="17966"/>
                    <a:pt x="20464" y="20093"/>
                    <a:pt x="20691" y="20747"/>
                  </a:cubicBezTo>
                  <a:cubicBezTo>
                    <a:pt x="20918" y="21402"/>
                    <a:pt x="21146" y="20584"/>
                    <a:pt x="21373" y="19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6735674" y="511514"/>
              <a:ext cx="200608" cy="16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209" fill="norm" stroke="1" extrusionOk="0">
                  <a:moveTo>
                    <a:pt x="21197" y="2267"/>
                  </a:moveTo>
                  <a:cubicBezTo>
                    <a:pt x="20387" y="938"/>
                    <a:pt x="19577" y="-391"/>
                    <a:pt x="17147" y="107"/>
                  </a:cubicBezTo>
                  <a:cubicBezTo>
                    <a:pt x="14717" y="606"/>
                    <a:pt x="10667" y="2932"/>
                    <a:pt x="7562" y="5757"/>
                  </a:cubicBezTo>
                  <a:cubicBezTo>
                    <a:pt x="4457" y="8581"/>
                    <a:pt x="2297" y="11904"/>
                    <a:pt x="1082" y="14563"/>
                  </a:cubicBezTo>
                  <a:cubicBezTo>
                    <a:pt x="-133" y="17221"/>
                    <a:pt x="-403" y="19215"/>
                    <a:pt x="677" y="20212"/>
                  </a:cubicBezTo>
                  <a:cubicBezTo>
                    <a:pt x="1757" y="21209"/>
                    <a:pt x="4187" y="21209"/>
                    <a:pt x="6617" y="2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6997608" y="341024"/>
              <a:ext cx="133445" cy="39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36" fill="norm" stroke="1" extrusionOk="0">
                  <a:moveTo>
                    <a:pt x="11004" y="1051"/>
                  </a:moveTo>
                  <a:cubicBezTo>
                    <a:pt x="13041" y="493"/>
                    <a:pt x="15079" y="-64"/>
                    <a:pt x="16709" y="6"/>
                  </a:cubicBezTo>
                  <a:cubicBezTo>
                    <a:pt x="18340" y="75"/>
                    <a:pt x="19562" y="772"/>
                    <a:pt x="20377" y="2723"/>
                  </a:cubicBezTo>
                  <a:cubicBezTo>
                    <a:pt x="21192" y="4674"/>
                    <a:pt x="21600" y="7879"/>
                    <a:pt x="20989" y="10806"/>
                  </a:cubicBezTo>
                  <a:cubicBezTo>
                    <a:pt x="20377" y="13732"/>
                    <a:pt x="18747" y="16380"/>
                    <a:pt x="15079" y="18122"/>
                  </a:cubicBezTo>
                  <a:cubicBezTo>
                    <a:pt x="11411" y="19864"/>
                    <a:pt x="5706" y="20700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3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9528" y="742507"/>
              <a:ext cx="302508" cy="82998"/>
            </a:xfrm>
            <a:prstGeom prst="rect">
              <a:avLst/>
            </a:prstGeom>
            <a:effectLst/>
          </p:spPr>
        </p:pic>
        <p:pic>
          <p:nvPicPr>
            <p:cNvPr id="539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682219" y="819166"/>
              <a:ext cx="262815" cy="71167"/>
            </a:xfrm>
            <a:prstGeom prst="rect">
              <a:avLst/>
            </a:prstGeom>
            <a:effectLst/>
          </p:spPr>
        </p:pic>
        <p:pic>
          <p:nvPicPr>
            <p:cNvPr id="54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40767" y="1064475"/>
              <a:ext cx="419255" cy="255752"/>
            </a:xfrm>
            <a:prstGeom prst="rect">
              <a:avLst/>
            </a:prstGeom>
            <a:effectLst/>
          </p:spPr>
        </p:pic>
        <p:pic>
          <p:nvPicPr>
            <p:cNvPr id="54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12611" y="903491"/>
              <a:ext cx="223385" cy="404415"/>
            </a:xfrm>
            <a:prstGeom prst="rect">
              <a:avLst/>
            </a:prstGeom>
            <a:effectLst/>
          </p:spPr>
        </p:pic>
        <p:pic>
          <p:nvPicPr>
            <p:cNvPr id="54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319965" y="1064475"/>
              <a:ext cx="238342" cy="209154"/>
            </a:xfrm>
            <a:prstGeom prst="rect">
              <a:avLst/>
            </a:prstGeom>
            <a:effectLst/>
          </p:spPr>
        </p:pic>
        <p:pic>
          <p:nvPicPr>
            <p:cNvPr id="54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519507" y="1067030"/>
              <a:ext cx="174231" cy="209582"/>
            </a:xfrm>
            <a:prstGeom prst="rect">
              <a:avLst/>
            </a:prstGeom>
            <a:effectLst/>
          </p:spPr>
        </p:pic>
        <p:pic>
          <p:nvPicPr>
            <p:cNvPr id="54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686454" y="1072141"/>
              <a:ext cx="316476" cy="225931"/>
            </a:xfrm>
            <a:prstGeom prst="rect">
              <a:avLst/>
            </a:prstGeom>
            <a:effectLst/>
          </p:spPr>
        </p:pic>
        <p:pic>
          <p:nvPicPr>
            <p:cNvPr id="55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974145" y="1064475"/>
              <a:ext cx="216425" cy="301145"/>
            </a:xfrm>
            <a:prstGeom prst="rect">
              <a:avLst/>
            </a:prstGeom>
            <a:effectLst/>
          </p:spPr>
        </p:pic>
        <p:sp>
          <p:nvSpPr>
            <p:cNvPr id="553" name="Line"/>
            <p:cNvSpPr/>
            <p:nvPr/>
          </p:nvSpPr>
          <p:spPr>
            <a:xfrm>
              <a:off x="1861445" y="1978946"/>
              <a:ext cx="191649" cy="56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21600" y="3460"/>
                  </a:moveTo>
                  <a:cubicBezTo>
                    <a:pt x="19872" y="2487"/>
                    <a:pt x="18144" y="1514"/>
                    <a:pt x="15840" y="881"/>
                  </a:cubicBezTo>
                  <a:cubicBezTo>
                    <a:pt x="13536" y="249"/>
                    <a:pt x="10656" y="-43"/>
                    <a:pt x="8784" y="6"/>
                  </a:cubicBezTo>
                  <a:cubicBezTo>
                    <a:pt x="6912" y="54"/>
                    <a:pt x="6048" y="443"/>
                    <a:pt x="4896" y="1465"/>
                  </a:cubicBezTo>
                  <a:cubicBezTo>
                    <a:pt x="3744" y="2487"/>
                    <a:pt x="2304" y="4141"/>
                    <a:pt x="1584" y="7011"/>
                  </a:cubicBezTo>
                  <a:cubicBezTo>
                    <a:pt x="864" y="9881"/>
                    <a:pt x="864" y="13968"/>
                    <a:pt x="720" y="16595"/>
                  </a:cubicBezTo>
                  <a:cubicBezTo>
                    <a:pt x="576" y="19222"/>
                    <a:pt x="288" y="20389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1759057" y="2345769"/>
              <a:ext cx="171383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fill="norm" stroke="1" extrusionOk="0">
                  <a:moveTo>
                    <a:pt x="339" y="21600"/>
                  </a:moveTo>
                  <a:cubicBezTo>
                    <a:pt x="22" y="18000"/>
                    <a:pt x="-296" y="14400"/>
                    <a:pt x="498" y="11520"/>
                  </a:cubicBezTo>
                  <a:cubicBezTo>
                    <a:pt x="1292" y="8640"/>
                    <a:pt x="3198" y="6480"/>
                    <a:pt x="6851" y="4680"/>
                  </a:cubicBezTo>
                  <a:cubicBezTo>
                    <a:pt x="10504" y="2880"/>
                    <a:pt x="15904" y="1440"/>
                    <a:pt x="213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2094936" y="2051806"/>
              <a:ext cx="206418" cy="44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482" fill="norm" stroke="1" extrusionOk="0">
                  <a:moveTo>
                    <a:pt x="20722" y="1968"/>
                  </a:moveTo>
                  <a:cubicBezTo>
                    <a:pt x="20982" y="1355"/>
                    <a:pt x="21242" y="741"/>
                    <a:pt x="20722" y="373"/>
                  </a:cubicBezTo>
                  <a:cubicBezTo>
                    <a:pt x="20201" y="5"/>
                    <a:pt x="18900" y="-118"/>
                    <a:pt x="16688" y="127"/>
                  </a:cubicBezTo>
                  <a:cubicBezTo>
                    <a:pt x="14476" y="373"/>
                    <a:pt x="11353" y="987"/>
                    <a:pt x="8360" y="2950"/>
                  </a:cubicBezTo>
                  <a:cubicBezTo>
                    <a:pt x="5367" y="4914"/>
                    <a:pt x="2505" y="8227"/>
                    <a:pt x="1073" y="10989"/>
                  </a:cubicBezTo>
                  <a:cubicBezTo>
                    <a:pt x="-358" y="13750"/>
                    <a:pt x="-358" y="15959"/>
                    <a:pt x="1073" y="17616"/>
                  </a:cubicBezTo>
                  <a:cubicBezTo>
                    <a:pt x="2505" y="19273"/>
                    <a:pt x="5367" y="20377"/>
                    <a:pt x="8100" y="20930"/>
                  </a:cubicBezTo>
                  <a:cubicBezTo>
                    <a:pt x="10832" y="21482"/>
                    <a:pt x="13435" y="21482"/>
                    <a:pt x="16037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2390393" y="2177119"/>
              <a:ext cx="237645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55" y="3114"/>
                    <a:pt x="5110" y="6227"/>
                    <a:pt x="8710" y="9827"/>
                  </a:cubicBezTo>
                  <a:cubicBezTo>
                    <a:pt x="12310" y="13427"/>
                    <a:pt x="16955" y="17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2451721" y="2131124"/>
              <a:ext cx="183983" cy="42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157"/>
                    <a:pt x="16800" y="2314"/>
                    <a:pt x="13650" y="4950"/>
                  </a:cubicBezTo>
                  <a:cubicBezTo>
                    <a:pt x="10500" y="7586"/>
                    <a:pt x="6600" y="11700"/>
                    <a:pt x="4200" y="14721"/>
                  </a:cubicBezTo>
                  <a:cubicBezTo>
                    <a:pt x="1800" y="17743"/>
                    <a:pt x="900" y="19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2800180" y="2376433"/>
              <a:ext cx="11840" cy="20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600"/>
                    <a:pt x="-1585" y="11200"/>
                    <a:pt x="575" y="14800"/>
                  </a:cubicBezTo>
                  <a:cubicBezTo>
                    <a:pt x="2735" y="18400"/>
                    <a:pt x="11375" y="200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2865680" y="2092794"/>
              <a:ext cx="121507" cy="52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fill="norm" stroke="1" extrusionOk="0">
                  <a:moveTo>
                    <a:pt x="0" y="0"/>
                  </a:moveTo>
                  <a:cubicBezTo>
                    <a:pt x="6048" y="2329"/>
                    <a:pt x="12096" y="4659"/>
                    <a:pt x="15984" y="7147"/>
                  </a:cubicBezTo>
                  <a:cubicBezTo>
                    <a:pt x="19872" y="9635"/>
                    <a:pt x="21600" y="12282"/>
                    <a:pt x="19872" y="14718"/>
                  </a:cubicBezTo>
                  <a:cubicBezTo>
                    <a:pt x="18144" y="17153"/>
                    <a:pt x="12960" y="19376"/>
                    <a:pt x="77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3440624" y="2330437"/>
              <a:ext cx="17631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3471287" y="2453092"/>
              <a:ext cx="222313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4210975" y="2068582"/>
              <a:ext cx="321442" cy="50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35" fill="norm" stroke="1" extrusionOk="0">
                  <a:moveTo>
                    <a:pt x="3802" y="8151"/>
                  </a:moveTo>
                  <a:cubicBezTo>
                    <a:pt x="2452" y="7395"/>
                    <a:pt x="1102" y="6639"/>
                    <a:pt x="427" y="5613"/>
                  </a:cubicBezTo>
                  <a:cubicBezTo>
                    <a:pt x="-248" y="4587"/>
                    <a:pt x="-248" y="3291"/>
                    <a:pt x="1355" y="2211"/>
                  </a:cubicBezTo>
                  <a:cubicBezTo>
                    <a:pt x="2958" y="1131"/>
                    <a:pt x="6165" y="267"/>
                    <a:pt x="8527" y="51"/>
                  </a:cubicBezTo>
                  <a:cubicBezTo>
                    <a:pt x="10890" y="-165"/>
                    <a:pt x="12408" y="267"/>
                    <a:pt x="14096" y="1995"/>
                  </a:cubicBezTo>
                  <a:cubicBezTo>
                    <a:pt x="15783" y="3723"/>
                    <a:pt x="17639" y="6747"/>
                    <a:pt x="18905" y="9825"/>
                  </a:cubicBezTo>
                  <a:cubicBezTo>
                    <a:pt x="20171" y="12903"/>
                    <a:pt x="20846" y="16035"/>
                    <a:pt x="21099" y="17979"/>
                  </a:cubicBezTo>
                  <a:cubicBezTo>
                    <a:pt x="21352" y="19923"/>
                    <a:pt x="21183" y="20679"/>
                    <a:pt x="21015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4320500" y="2368087"/>
              <a:ext cx="193353" cy="253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441" fill="norm" stroke="1" extrusionOk="0">
                  <a:moveTo>
                    <a:pt x="21226" y="705"/>
                  </a:moveTo>
                  <a:cubicBezTo>
                    <a:pt x="19823" y="273"/>
                    <a:pt x="18421" y="-159"/>
                    <a:pt x="17158" y="57"/>
                  </a:cubicBezTo>
                  <a:cubicBezTo>
                    <a:pt x="15896" y="273"/>
                    <a:pt x="14774" y="1137"/>
                    <a:pt x="11829" y="3945"/>
                  </a:cubicBezTo>
                  <a:cubicBezTo>
                    <a:pt x="8883" y="6753"/>
                    <a:pt x="4114" y="11505"/>
                    <a:pt x="1870" y="14745"/>
                  </a:cubicBezTo>
                  <a:cubicBezTo>
                    <a:pt x="-374" y="17985"/>
                    <a:pt x="-93" y="19713"/>
                    <a:pt x="187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4779221" y="2290640"/>
              <a:ext cx="240582" cy="25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193" fill="norm" stroke="1" extrusionOk="0">
                  <a:moveTo>
                    <a:pt x="259" y="11140"/>
                  </a:moveTo>
                  <a:cubicBezTo>
                    <a:pt x="3859" y="9628"/>
                    <a:pt x="7459" y="8116"/>
                    <a:pt x="9597" y="6928"/>
                  </a:cubicBezTo>
                  <a:cubicBezTo>
                    <a:pt x="11734" y="5740"/>
                    <a:pt x="12409" y="4876"/>
                    <a:pt x="12747" y="3688"/>
                  </a:cubicBezTo>
                  <a:cubicBezTo>
                    <a:pt x="13084" y="2500"/>
                    <a:pt x="13084" y="988"/>
                    <a:pt x="12409" y="340"/>
                  </a:cubicBezTo>
                  <a:cubicBezTo>
                    <a:pt x="11734" y="-308"/>
                    <a:pt x="10384" y="-92"/>
                    <a:pt x="8359" y="1528"/>
                  </a:cubicBezTo>
                  <a:cubicBezTo>
                    <a:pt x="6334" y="3148"/>
                    <a:pt x="3634" y="6172"/>
                    <a:pt x="1947" y="9412"/>
                  </a:cubicBezTo>
                  <a:cubicBezTo>
                    <a:pt x="259" y="12652"/>
                    <a:pt x="-416" y="16108"/>
                    <a:pt x="259" y="18268"/>
                  </a:cubicBezTo>
                  <a:cubicBezTo>
                    <a:pt x="934" y="20428"/>
                    <a:pt x="2959" y="21292"/>
                    <a:pt x="6672" y="21184"/>
                  </a:cubicBezTo>
                  <a:cubicBezTo>
                    <a:pt x="10384" y="21076"/>
                    <a:pt x="15784" y="19996"/>
                    <a:pt x="21184" y="18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4858818" y="2069796"/>
              <a:ext cx="183983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5156206" y="1795260"/>
              <a:ext cx="249448" cy="30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177" fill="norm" stroke="1" extrusionOk="0">
                  <a:moveTo>
                    <a:pt x="4022" y="9385"/>
                  </a:moveTo>
                  <a:cubicBezTo>
                    <a:pt x="2942" y="9033"/>
                    <a:pt x="1862" y="8682"/>
                    <a:pt x="998" y="7365"/>
                  </a:cubicBezTo>
                  <a:cubicBezTo>
                    <a:pt x="134" y="6048"/>
                    <a:pt x="-514" y="3765"/>
                    <a:pt x="566" y="2185"/>
                  </a:cubicBezTo>
                  <a:cubicBezTo>
                    <a:pt x="1646" y="604"/>
                    <a:pt x="4454" y="-274"/>
                    <a:pt x="6614" y="77"/>
                  </a:cubicBezTo>
                  <a:cubicBezTo>
                    <a:pt x="8774" y="428"/>
                    <a:pt x="10286" y="2009"/>
                    <a:pt x="12446" y="4731"/>
                  </a:cubicBezTo>
                  <a:cubicBezTo>
                    <a:pt x="14606" y="7453"/>
                    <a:pt x="17414" y="11316"/>
                    <a:pt x="19034" y="13863"/>
                  </a:cubicBezTo>
                  <a:cubicBezTo>
                    <a:pt x="20654" y="16409"/>
                    <a:pt x="21086" y="17638"/>
                    <a:pt x="21086" y="18692"/>
                  </a:cubicBezTo>
                  <a:cubicBezTo>
                    <a:pt x="21086" y="19746"/>
                    <a:pt x="20654" y="20624"/>
                    <a:pt x="20330" y="20975"/>
                  </a:cubicBezTo>
                  <a:cubicBezTo>
                    <a:pt x="20006" y="21326"/>
                    <a:pt x="19790" y="21150"/>
                    <a:pt x="19574" y="20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5232038" y="1970139"/>
              <a:ext cx="148063" cy="16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21213" y="0"/>
                  </a:moveTo>
                  <a:cubicBezTo>
                    <a:pt x="16820" y="2400"/>
                    <a:pt x="12427" y="4800"/>
                    <a:pt x="8766" y="7543"/>
                  </a:cubicBezTo>
                  <a:cubicBezTo>
                    <a:pt x="5105" y="10286"/>
                    <a:pt x="2176" y="13371"/>
                    <a:pt x="894" y="15771"/>
                  </a:cubicBezTo>
                  <a:cubicBezTo>
                    <a:pt x="-387" y="18171"/>
                    <a:pt x="-21" y="19886"/>
                    <a:pt x="3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5564082" y="1778492"/>
              <a:ext cx="137987" cy="29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4985"/>
                    <a:pt x="8000" y="9969"/>
                    <a:pt x="11600" y="13569"/>
                  </a:cubicBezTo>
                  <a:cubicBezTo>
                    <a:pt x="15200" y="17169"/>
                    <a:pt x="18400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5541085" y="1770826"/>
              <a:ext cx="237643" cy="352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48" y="2504"/>
                    <a:pt x="15097" y="5009"/>
                    <a:pt x="11845" y="7670"/>
                  </a:cubicBezTo>
                  <a:cubicBezTo>
                    <a:pt x="8594" y="10330"/>
                    <a:pt x="5342" y="13148"/>
                    <a:pt x="3368" y="15496"/>
                  </a:cubicBezTo>
                  <a:cubicBezTo>
                    <a:pt x="1394" y="17843"/>
                    <a:pt x="697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5809391" y="2008469"/>
              <a:ext cx="38331" cy="19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0" y="3944976"/>
              <a:ext cx="293875" cy="41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28" fill="norm" stroke="1" extrusionOk="0">
                  <a:moveTo>
                    <a:pt x="4369" y="3732"/>
                  </a:moveTo>
                  <a:cubicBezTo>
                    <a:pt x="8466" y="3202"/>
                    <a:pt x="12562" y="2672"/>
                    <a:pt x="15169" y="2274"/>
                  </a:cubicBezTo>
                  <a:cubicBezTo>
                    <a:pt x="17776" y="1877"/>
                    <a:pt x="18893" y="1612"/>
                    <a:pt x="19824" y="1214"/>
                  </a:cubicBezTo>
                  <a:cubicBezTo>
                    <a:pt x="20755" y="817"/>
                    <a:pt x="21500" y="287"/>
                    <a:pt x="21407" y="88"/>
                  </a:cubicBezTo>
                  <a:cubicBezTo>
                    <a:pt x="21314" y="-111"/>
                    <a:pt x="20383" y="22"/>
                    <a:pt x="18334" y="552"/>
                  </a:cubicBezTo>
                  <a:cubicBezTo>
                    <a:pt x="16286" y="1082"/>
                    <a:pt x="13121" y="2009"/>
                    <a:pt x="10979" y="2871"/>
                  </a:cubicBezTo>
                  <a:cubicBezTo>
                    <a:pt x="8838" y="3732"/>
                    <a:pt x="7721" y="4527"/>
                    <a:pt x="7721" y="5057"/>
                  </a:cubicBezTo>
                  <a:cubicBezTo>
                    <a:pt x="7721" y="5587"/>
                    <a:pt x="8838" y="5852"/>
                    <a:pt x="9583" y="6316"/>
                  </a:cubicBezTo>
                  <a:cubicBezTo>
                    <a:pt x="10328" y="6780"/>
                    <a:pt x="10700" y="7442"/>
                    <a:pt x="10607" y="8039"/>
                  </a:cubicBezTo>
                  <a:cubicBezTo>
                    <a:pt x="10514" y="8635"/>
                    <a:pt x="9955" y="9165"/>
                    <a:pt x="8279" y="10490"/>
                  </a:cubicBezTo>
                  <a:cubicBezTo>
                    <a:pt x="6603" y="11815"/>
                    <a:pt x="3810" y="13936"/>
                    <a:pt x="2228" y="15327"/>
                  </a:cubicBezTo>
                  <a:cubicBezTo>
                    <a:pt x="645" y="16718"/>
                    <a:pt x="272" y="17381"/>
                    <a:pt x="86" y="18044"/>
                  </a:cubicBezTo>
                  <a:cubicBezTo>
                    <a:pt x="-100" y="18706"/>
                    <a:pt x="-100" y="19369"/>
                    <a:pt x="1297" y="20031"/>
                  </a:cubicBezTo>
                  <a:cubicBezTo>
                    <a:pt x="2693" y="20694"/>
                    <a:pt x="5486" y="21356"/>
                    <a:pt x="8000" y="21423"/>
                  </a:cubicBezTo>
                  <a:cubicBezTo>
                    <a:pt x="10514" y="21489"/>
                    <a:pt x="12748" y="20959"/>
                    <a:pt x="14983" y="20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250237" y="4145783"/>
              <a:ext cx="239011" cy="182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73" fill="norm" stroke="1" extrusionOk="0">
                  <a:moveTo>
                    <a:pt x="2880" y="1073"/>
                  </a:moveTo>
                  <a:cubicBezTo>
                    <a:pt x="1502" y="473"/>
                    <a:pt x="123" y="-127"/>
                    <a:pt x="8" y="23"/>
                  </a:cubicBezTo>
                  <a:cubicBezTo>
                    <a:pt x="-107" y="173"/>
                    <a:pt x="1042" y="1073"/>
                    <a:pt x="2191" y="3623"/>
                  </a:cubicBezTo>
                  <a:cubicBezTo>
                    <a:pt x="3340" y="6173"/>
                    <a:pt x="4489" y="10373"/>
                    <a:pt x="4833" y="13223"/>
                  </a:cubicBezTo>
                  <a:cubicBezTo>
                    <a:pt x="5178" y="16073"/>
                    <a:pt x="4719" y="17573"/>
                    <a:pt x="4029" y="18923"/>
                  </a:cubicBezTo>
                  <a:cubicBezTo>
                    <a:pt x="3340" y="20273"/>
                    <a:pt x="2421" y="21473"/>
                    <a:pt x="1616" y="21473"/>
                  </a:cubicBezTo>
                  <a:cubicBezTo>
                    <a:pt x="812" y="21473"/>
                    <a:pt x="123" y="20273"/>
                    <a:pt x="927" y="17573"/>
                  </a:cubicBezTo>
                  <a:cubicBezTo>
                    <a:pt x="1731" y="14873"/>
                    <a:pt x="4029" y="10673"/>
                    <a:pt x="5523" y="7973"/>
                  </a:cubicBezTo>
                  <a:cubicBezTo>
                    <a:pt x="7016" y="5273"/>
                    <a:pt x="7706" y="4073"/>
                    <a:pt x="8625" y="3023"/>
                  </a:cubicBezTo>
                  <a:cubicBezTo>
                    <a:pt x="9544" y="1973"/>
                    <a:pt x="10693" y="1073"/>
                    <a:pt x="11038" y="1373"/>
                  </a:cubicBezTo>
                  <a:cubicBezTo>
                    <a:pt x="11382" y="1673"/>
                    <a:pt x="10923" y="3173"/>
                    <a:pt x="10463" y="4673"/>
                  </a:cubicBezTo>
                  <a:cubicBezTo>
                    <a:pt x="10004" y="6173"/>
                    <a:pt x="9544" y="7673"/>
                    <a:pt x="9889" y="9773"/>
                  </a:cubicBezTo>
                  <a:cubicBezTo>
                    <a:pt x="10233" y="11873"/>
                    <a:pt x="11382" y="14573"/>
                    <a:pt x="13450" y="16073"/>
                  </a:cubicBezTo>
                  <a:cubicBezTo>
                    <a:pt x="15519" y="17573"/>
                    <a:pt x="18506" y="17873"/>
                    <a:pt x="21493" y="18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90619" y="4428166"/>
              <a:ext cx="298972" cy="4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169" y="12793"/>
                    <a:pt x="10338" y="5170"/>
                    <a:pt x="13938" y="1993"/>
                  </a:cubicBezTo>
                  <a:cubicBezTo>
                    <a:pt x="17538" y="-1183"/>
                    <a:pt x="19569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282853" y="4415566"/>
              <a:ext cx="206395" cy="78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03" fill="norm" stroke="1" extrusionOk="0">
                  <a:moveTo>
                    <a:pt x="2310" y="16723"/>
                  </a:moveTo>
                  <a:cubicBezTo>
                    <a:pt x="993" y="18813"/>
                    <a:pt x="-324" y="20903"/>
                    <a:pt x="71" y="21252"/>
                  </a:cubicBezTo>
                  <a:cubicBezTo>
                    <a:pt x="466" y="21600"/>
                    <a:pt x="2574" y="20206"/>
                    <a:pt x="6393" y="16374"/>
                  </a:cubicBezTo>
                  <a:cubicBezTo>
                    <a:pt x="10213" y="12542"/>
                    <a:pt x="15744" y="6271"/>
                    <a:pt x="212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742222" y="4170257"/>
              <a:ext cx="7667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757554" y="4331241"/>
              <a:ext cx="3066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1897220" y="3897935"/>
              <a:ext cx="278854" cy="49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19" fill="norm" stroke="1" extrusionOk="0">
                  <a:moveTo>
                    <a:pt x="6676" y="2833"/>
                  </a:moveTo>
                  <a:cubicBezTo>
                    <a:pt x="5695" y="2722"/>
                    <a:pt x="4713" y="2611"/>
                    <a:pt x="4124" y="2944"/>
                  </a:cubicBezTo>
                  <a:cubicBezTo>
                    <a:pt x="3535" y="3276"/>
                    <a:pt x="3338" y="4051"/>
                    <a:pt x="3142" y="6267"/>
                  </a:cubicBezTo>
                  <a:cubicBezTo>
                    <a:pt x="2945" y="8482"/>
                    <a:pt x="2749" y="12137"/>
                    <a:pt x="2651" y="14519"/>
                  </a:cubicBezTo>
                  <a:cubicBezTo>
                    <a:pt x="2553" y="16900"/>
                    <a:pt x="2553" y="18008"/>
                    <a:pt x="2651" y="18839"/>
                  </a:cubicBezTo>
                  <a:cubicBezTo>
                    <a:pt x="2749" y="19670"/>
                    <a:pt x="2945" y="20224"/>
                    <a:pt x="3044" y="20002"/>
                  </a:cubicBezTo>
                  <a:cubicBezTo>
                    <a:pt x="3142" y="19780"/>
                    <a:pt x="3142" y="18784"/>
                    <a:pt x="3436" y="16125"/>
                  </a:cubicBezTo>
                  <a:cubicBezTo>
                    <a:pt x="3731" y="13467"/>
                    <a:pt x="4320" y="9147"/>
                    <a:pt x="5498" y="6156"/>
                  </a:cubicBezTo>
                  <a:cubicBezTo>
                    <a:pt x="6676" y="3165"/>
                    <a:pt x="8444" y="1504"/>
                    <a:pt x="9916" y="673"/>
                  </a:cubicBezTo>
                  <a:cubicBezTo>
                    <a:pt x="11389" y="-158"/>
                    <a:pt x="12567" y="-158"/>
                    <a:pt x="14138" y="340"/>
                  </a:cubicBezTo>
                  <a:cubicBezTo>
                    <a:pt x="15709" y="839"/>
                    <a:pt x="17673" y="1836"/>
                    <a:pt x="19145" y="3608"/>
                  </a:cubicBezTo>
                  <a:cubicBezTo>
                    <a:pt x="20618" y="5380"/>
                    <a:pt x="21600" y="7928"/>
                    <a:pt x="21404" y="10199"/>
                  </a:cubicBezTo>
                  <a:cubicBezTo>
                    <a:pt x="21207" y="12470"/>
                    <a:pt x="19833" y="14464"/>
                    <a:pt x="16985" y="16236"/>
                  </a:cubicBezTo>
                  <a:cubicBezTo>
                    <a:pt x="14138" y="18008"/>
                    <a:pt x="9818" y="19559"/>
                    <a:pt x="7069" y="20390"/>
                  </a:cubicBezTo>
                  <a:cubicBezTo>
                    <a:pt x="4320" y="21220"/>
                    <a:pt x="3142" y="21331"/>
                    <a:pt x="2062" y="21387"/>
                  </a:cubicBezTo>
                  <a:cubicBezTo>
                    <a:pt x="982" y="21442"/>
                    <a:pt x="0" y="21442"/>
                    <a:pt x="0" y="21276"/>
                  </a:cubicBezTo>
                  <a:cubicBezTo>
                    <a:pt x="0" y="21110"/>
                    <a:pt x="982" y="20777"/>
                    <a:pt x="1964" y="20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2344398" y="4154925"/>
              <a:ext cx="160985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4400"/>
                    <a:pt x="2743" y="7200"/>
                    <a:pt x="6343" y="3600"/>
                  </a:cubicBezTo>
                  <a:cubicBezTo>
                    <a:pt x="9943" y="0"/>
                    <a:pt x="157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2398059" y="4300577"/>
              <a:ext cx="160986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3116671" y="3806439"/>
              <a:ext cx="185967" cy="55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380" fill="norm" stroke="1" extrusionOk="0">
                  <a:moveTo>
                    <a:pt x="21243" y="3391"/>
                  </a:moveTo>
                  <a:cubicBezTo>
                    <a:pt x="21243" y="2404"/>
                    <a:pt x="21243" y="1418"/>
                    <a:pt x="19638" y="777"/>
                  </a:cubicBezTo>
                  <a:cubicBezTo>
                    <a:pt x="18032" y="136"/>
                    <a:pt x="14821" y="-160"/>
                    <a:pt x="11173" y="87"/>
                  </a:cubicBezTo>
                  <a:cubicBezTo>
                    <a:pt x="7524" y="333"/>
                    <a:pt x="3438" y="1122"/>
                    <a:pt x="1686" y="2059"/>
                  </a:cubicBezTo>
                  <a:cubicBezTo>
                    <a:pt x="-65" y="2996"/>
                    <a:pt x="519" y="4081"/>
                    <a:pt x="2416" y="4969"/>
                  </a:cubicBezTo>
                  <a:cubicBezTo>
                    <a:pt x="4313" y="5856"/>
                    <a:pt x="7524" y="6547"/>
                    <a:pt x="9421" y="7484"/>
                  </a:cubicBezTo>
                  <a:cubicBezTo>
                    <a:pt x="11319" y="8421"/>
                    <a:pt x="11902" y="9604"/>
                    <a:pt x="11465" y="10344"/>
                  </a:cubicBezTo>
                  <a:cubicBezTo>
                    <a:pt x="11027" y="11084"/>
                    <a:pt x="9567" y="11380"/>
                    <a:pt x="8108" y="11626"/>
                  </a:cubicBezTo>
                  <a:cubicBezTo>
                    <a:pt x="6648" y="11873"/>
                    <a:pt x="5189" y="12070"/>
                    <a:pt x="4897" y="12366"/>
                  </a:cubicBezTo>
                  <a:cubicBezTo>
                    <a:pt x="4605" y="12662"/>
                    <a:pt x="5481" y="13056"/>
                    <a:pt x="5773" y="13796"/>
                  </a:cubicBezTo>
                  <a:cubicBezTo>
                    <a:pt x="6065" y="14536"/>
                    <a:pt x="5773" y="15621"/>
                    <a:pt x="4751" y="16656"/>
                  </a:cubicBezTo>
                  <a:cubicBezTo>
                    <a:pt x="3729" y="17692"/>
                    <a:pt x="1978" y="18678"/>
                    <a:pt x="957" y="19467"/>
                  </a:cubicBezTo>
                  <a:cubicBezTo>
                    <a:pt x="-65" y="20256"/>
                    <a:pt x="-357" y="20848"/>
                    <a:pt x="519" y="21144"/>
                  </a:cubicBezTo>
                  <a:cubicBezTo>
                    <a:pt x="1394" y="21440"/>
                    <a:pt x="3438" y="21440"/>
                    <a:pt x="5919" y="21243"/>
                  </a:cubicBezTo>
                  <a:cubicBezTo>
                    <a:pt x="8400" y="21045"/>
                    <a:pt x="11319" y="20651"/>
                    <a:pt x="14238" y="20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3363965" y="4001607"/>
              <a:ext cx="291305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47" y="4168"/>
                    <a:pt x="9095" y="8337"/>
                    <a:pt x="12695" y="11937"/>
                  </a:cubicBezTo>
                  <a:cubicBezTo>
                    <a:pt x="16295" y="15537"/>
                    <a:pt x="18947" y="18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3425292" y="3983583"/>
              <a:ext cx="222313" cy="3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1600" y="1620"/>
                  </a:moveTo>
                  <a:cubicBezTo>
                    <a:pt x="20855" y="975"/>
                    <a:pt x="20110" y="331"/>
                    <a:pt x="19117" y="89"/>
                  </a:cubicBezTo>
                  <a:cubicBezTo>
                    <a:pt x="18124" y="-153"/>
                    <a:pt x="16883" y="8"/>
                    <a:pt x="14400" y="1701"/>
                  </a:cubicBezTo>
                  <a:cubicBezTo>
                    <a:pt x="11917" y="3393"/>
                    <a:pt x="8193" y="6617"/>
                    <a:pt x="5586" y="10163"/>
                  </a:cubicBezTo>
                  <a:cubicBezTo>
                    <a:pt x="2979" y="13710"/>
                    <a:pt x="1490" y="17578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3712424" y="4200921"/>
              <a:ext cx="11840" cy="19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60"/>
                    <a:pt x="2735" y="11520"/>
                    <a:pt x="575" y="15120"/>
                  </a:cubicBezTo>
                  <a:cubicBezTo>
                    <a:pt x="-1585" y="18720"/>
                    <a:pt x="2735" y="2016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3892913" y="3823818"/>
              <a:ext cx="134444" cy="56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558" fill="norm" stroke="1" extrusionOk="0">
                  <a:moveTo>
                    <a:pt x="0" y="1823"/>
                  </a:moveTo>
                  <a:cubicBezTo>
                    <a:pt x="0" y="1333"/>
                    <a:pt x="0" y="842"/>
                    <a:pt x="1178" y="498"/>
                  </a:cubicBezTo>
                  <a:cubicBezTo>
                    <a:pt x="2356" y="154"/>
                    <a:pt x="4713" y="-42"/>
                    <a:pt x="6676" y="7"/>
                  </a:cubicBezTo>
                  <a:cubicBezTo>
                    <a:pt x="8640" y="56"/>
                    <a:pt x="10211" y="351"/>
                    <a:pt x="11978" y="1234"/>
                  </a:cubicBezTo>
                  <a:cubicBezTo>
                    <a:pt x="13745" y="2118"/>
                    <a:pt x="15709" y="3591"/>
                    <a:pt x="14924" y="4916"/>
                  </a:cubicBezTo>
                  <a:cubicBezTo>
                    <a:pt x="14138" y="6242"/>
                    <a:pt x="10604" y="7420"/>
                    <a:pt x="8444" y="8353"/>
                  </a:cubicBezTo>
                  <a:cubicBezTo>
                    <a:pt x="6284" y="9285"/>
                    <a:pt x="5498" y="9973"/>
                    <a:pt x="5891" y="10513"/>
                  </a:cubicBezTo>
                  <a:cubicBezTo>
                    <a:pt x="6284" y="11053"/>
                    <a:pt x="7855" y="11445"/>
                    <a:pt x="10996" y="12329"/>
                  </a:cubicBezTo>
                  <a:cubicBezTo>
                    <a:pt x="14138" y="13213"/>
                    <a:pt x="18851" y="14587"/>
                    <a:pt x="20225" y="16060"/>
                  </a:cubicBezTo>
                  <a:cubicBezTo>
                    <a:pt x="21600" y="17533"/>
                    <a:pt x="19636" y="19103"/>
                    <a:pt x="15709" y="20036"/>
                  </a:cubicBezTo>
                  <a:cubicBezTo>
                    <a:pt x="11782" y="20969"/>
                    <a:pt x="5891" y="21263"/>
                    <a:pt x="0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4408596" y="4064891"/>
              <a:ext cx="365898" cy="13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19993" fill="norm" stroke="1" extrusionOk="0">
                  <a:moveTo>
                    <a:pt x="3029" y="17062"/>
                  </a:moveTo>
                  <a:cubicBezTo>
                    <a:pt x="1979" y="18219"/>
                    <a:pt x="929" y="19376"/>
                    <a:pt x="404" y="18797"/>
                  </a:cubicBezTo>
                  <a:cubicBezTo>
                    <a:pt x="-121" y="18219"/>
                    <a:pt x="-121" y="15904"/>
                    <a:pt x="329" y="12819"/>
                  </a:cubicBezTo>
                  <a:cubicBezTo>
                    <a:pt x="779" y="9733"/>
                    <a:pt x="1679" y="5876"/>
                    <a:pt x="2954" y="3176"/>
                  </a:cubicBezTo>
                  <a:cubicBezTo>
                    <a:pt x="4229" y="476"/>
                    <a:pt x="5879" y="-1067"/>
                    <a:pt x="7304" y="862"/>
                  </a:cubicBezTo>
                  <a:cubicBezTo>
                    <a:pt x="8729" y="2790"/>
                    <a:pt x="9929" y="8190"/>
                    <a:pt x="10904" y="12240"/>
                  </a:cubicBezTo>
                  <a:cubicBezTo>
                    <a:pt x="11879" y="16290"/>
                    <a:pt x="12629" y="18990"/>
                    <a:pt x="13304" y="19762"/>
                  </a:cubicBezTo>
                  <a:cubicBezTo>
                    <a:pt x="13979" y="20533"/>
                    <a:pt x="14579" y="19376"/>
                    <a:pt x="15704" y="16290"/>
                  </a:cubicBezTo>
                  <a:cubicBezTo>
                    <a:pt x="16829" y="13204"/>
                    <a:pt x="18479" y="8190"/>
                    <a:pt x="19529" y="5297"/>
                  </a:cubicBezTo>
                  <a:cubicBezTo>
                    <a:pt x="20579" y="2404"/>
                    <a:pt x="21029" y="1633"/>
                    <a:pt x="21479" y="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5007284" y="3924948"/>
              <a:ext cx="35517" cy="31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88"/>
                    <a:pt x="2735" y="7376"/>
                    <a:pt x="575" y="10976"/>
                  </a:cubicBezTo>
                  <a:cubicBezTo>
                    <a:pt x="-1585" y="14576"/>
                    <a:pt x="2735" y="18088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5019802" y="3819352"/>
              <a:ext cx="187244" cy="41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170" fill="norm" stroke="1" extrusionOk="0">
                  <a:moveTo>
                    <a:pt x="1683" y="10579"/>
                  </a:moveTo>
                  <a:cubicBezTo>
                    <a:pt x="1122" y="7945"/>
                    <a:pt x="561" y="5311"/>
                    <a:pt x="1262" y="3467"/>
                  </a:cubicBezTo>
                  <a:cubicBezTo>
                    <a:pt x="1964" y="1623"/>
                    <a:pt x="3927" y="569"/>
                    <a:pt x="6312" y="174"/>
                  </a:cubicBezTo>
                  <a:cubicBezTo>
                    <a:pt x="8696" y="-221"/>
                    <a:pt x="11501" y="42"/>
                    <a:pt x="13886" y="1096"/>
                  </a:cubicBezTo>
                  <a:cubicBezTo>
                    <a:pt x="16270" y="2150"/>
                    <a:pt x="18234" y="3994"/>
                    <a:pt x="17673" y="5640"/>
                  </a:cubicBezTo>
                  <a:cubicBezTo>
                    <a:pt x="17112" y="7286"/>
                    <a:pt x="14026" y="8735"/>
                    <a:pt x="11642" y="9657"/>
                  </a:cubicBezTo>
                  <a:cubicBezTo>
                    <a:pt x="9257" y="10579"/>
                    <a:pt x="7574" y="10974"/>
                    <a:pt x="7434" y="11238"/>
                  </a:cubicBezTo>
                  <a:cubicBezTo>
                    <a:pt x="7294" y="11501"/>
                    <a:pt x="8696" y="11633"/>
                    <a:pt x="10940" y="12028"/>
                  </a:cubicBezTo>
                  <a:cubicBezTo>
                    <a:pt x="13184" y="12423"/>
                    <a:pt x="16270" y="13081"/>
                    <a:pt x="18374" y="14135"/>
                  </a:cubicBezTo>
                  <a:cubicBezTo>
                    <a:pt x="20478" y="15189"/>
                    <a:pt x="21600" y="16638"/>
                    <a:pt x="19216" y="17955"/>
                  </a:cubicBezTo>
                  <a:cubicBezTo>
                    <a:pt x="16831" y="19272"/>
                    <a:pt x="10940" y="20457"/>
                    <a:pt x="7153" y="20918"/>
                  </a:cubicBezTo>
                  <a:cubicBezTo>
                    <a:pt x="3366" y="21379"/>
                    <a:pt x="1683" y="21116"/>
                    <a:pt x="0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5257445" y="4034463"/>
              <a:ext cx="130322" cy="18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12885"/>
                  </a:moveTo>
                  <a:cubicBezTo>
                    <a:pt x="5082" y="12009"/>
                    <a:pt x="10165" y="11134"/>
                    <a:pt x="13765" y="9674"/>
                  </a:cubicBezTo>
                  <a:cubicBezTo>
                    <a:pt x="17365" y="8215"/>
                    <a:pt x="19482" y="6172"/>
                    <a:pt x="20541" y="4420"/>
                  </a:cubicBezTo>
                  <a:cubicBezTo>
                    <a:pt x="21600" y="2669"/>
                    <a:pt x="21600" y="1209"/>
                    <a:pt x="20541" y="480"/>
                  </a:cubicBezTo>
                  <a:cubicBezTo>
                    <a:pt x="19482" y="-250"/>
                    <a:pt x="17365" y="-250"/>
                    <a:pt x="14400" y="1209"/>
                  </a:cubicBezTo>
                  <a:cubicBezTo>
                    <a:pt x="11435" y="2669"/>
                    <a:pt x="7624" y="5588"/>
                    <a:pt x="5718" y="8653"/>
                  </a:cubicBezTo>
                  <a:cubicBezTo>
                    <a:pt x="3812" y="11718"/>
                    <a:pt x="3812" y="14928"/>
                    <a:pt x="5718" y="17118"/>
                  </a:cubicBezTo>
                  <a:cubicBezTo>
                    <a:pt x="7624" y="19307"/>
                    <a:pt x="11435" y="20474"/>
                    <a:pt x="14400" y="20912"/>
                  </a:cubicBezTo>
                  <a:cubicBezTo>
                    <a:pt x="17365" y="21350"/>
                    <a:pt x="19482" y="21058"/>
                    <a:pt x="21600" y="20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5472091" y="4039936"/>
              <a:ext cx="168651" cy="18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0"/>
                  </a:moveTo>
                  <a:cubicBezTo>
                    <a:pt x="2291" y="3000"/>
                    <a:pt x="4582" y="6000"/>
                    <a:pt x="6218" y="9300"/>
                  </a:cubicBezTo>
                  <a:cubicBezTo>
                    <a:pt x="7855" y="12600"/>
                    <a:pt x="8836" y="16200"/>
                    <a:pt x="8673" y="18450"/>
                  </a:cubicBezTo>
                  <a:cubicBezTo>
                    <a:pt x="8509" y="20700"/>
                    <a:pt x="7200" y="21600"/>
                    <a:pt x="6055" y="21450"/>
                  </a:cubicBezTo>
                  <a:cubicBezTo>
                    <a:pt x="4909" y="21300"/>
                    <a:pt x="3927" y="20100"/>
                    <a:pt x="3273" y="18750"/>
                  </a:cubicBezTo>
                  <a:cubicBezTo>
                    <a:pt x="2618" y="17400"/>
                    <a:pt x="2291" y="15900"/>
                    <a:pt x="4745" y="13500"/>
                  </a:cubicBezTo>
                  <a:cubicBezTo>
                    <a:pt x="7200" y="11100"/>
                    <a:pt x="12436" y="7800"/>
                    <a:pt x="15709" y="5700"/>
                  </a:cubicBezTo>
                  <a:cubicBezTo>
                    <a:pt x="18982" y="3600"/>
                    <a:pt x="20291" y="2700"/>
                    <a:pt x="21600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699783" y="4019825"/>
              <a:ext cx="186268" cy="14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0719" fill="norm" stroke="1" extrusionOk="0">
                  <a:moveTo>
                    <a:pt x="261" y="2931"/>
                  </a:moveTo>
                  <a:cubicBezTo>
                    <a:pt x="553" y="6655"/>
                    <a:pt x="845" y="10379"/>
                    <a:pt x="845" y="13731"/>
                  </a:cubicBezTo>
                  <a:cubicBezTo>
                    <a:pt x="845" y="17082"/>
                    <a:pt x="553" y="20062"/>
                    <a:pt x="261" y="20620"/>
                  </a:cubicBezTo>
                  <a:cubicBezTo>
                    <a:pt x="-31" y="21179"/>
                    <a:pt x="-323" y="19317"/>
                    <a:pt x="845" y="15779"/>
                  </a:cubicBezTo>
                  <a:cubicBezTo>
                    <a:pt x="2012" y="12241"/>
                    <a:pt x="4639" y="7027"/>
                    <a:pt x="6536" y="3862"/>
                  </a:cubicBezTo>
                  <a:cubicBezTo>
                    <a:pt x="8434" y="696"/>
                    <a:pt x="9601" y="-421"/>
                    <a:pt x="11499" y="138"/>
                  </a:cubicBezTo>
                  <a:cubicBezTo>
                    <a:pt x="13396" y="696"/>
                    <a:pt x="16023" y="2931"/>
                    <a:pt x="17774" y="6096"/>
                  </a:cubicBezTo>
                  <a:cubicBezTo>
                    <a:pt x="19526" y="9262"/>
                    <a:pt x="20401" y="13358"/>
                    <a:pt x="21277" y="17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5962736" y="3817625"/>
              <a:ext cx="222286" cy="3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405" fill="norm" stroke="1" extrusionOk="0">
                  <a:moveTo>
                    <a:pt x="14559" y="0"/>
                  </a:moveTo>
                  <a:cubicBezTo>
                    <a:pt x="11890" y="635"/>
                    <a:pt x="9220" y="1271"/>
                    <a:pt x="6672" y="3256"/>
                  </a:cubicBezTo>
                  <a:cubicBezTo>
                    <a:pt x="4123" y="5241"/>
                    <a:pt x="1696" y="8576"/>
                    <a:pt x="604" y="11356"/>
                  </a:cubicBezTo>
                  <a:cubicBezTo>
                    <a:pt x="-488" y="14135"/>
                    <a:pt x="-245" y="16359"/>
                    <a:pt x="2546" y="18106"/>
                  </a:cubicBezTo>
                  <a:cubicBezTo>
                    <a:pt x="5337" y="19853"/>
                    <a:pt x="10676" y="21124"/>
                    <a:pt x="14195" y="21362"/>
                  </a:cubicBezTo>
                  <a:cubicBezTo>
                    <a:pt x="17714" y="21600"/>
                    <a:pt x="19413" y="20806"/>
                    <a:pt x="21112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216198" y="3889602"/>
              <a:ext cx="172247" cy="38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233" fill="norm" stroke="1" extrusionOk="0">
                  <a:moveTo>
                    <a:pt x="7450" y="8199"/>
                  </a:moveTo>
                  <a:cubicBezTo>
                    <a:pt x="5885" y="8617"/>
                    <a:pt x="4320" y="9035"/>
                    <a:pt x="3067" y="10986"/>
                  </a:cubicBezTo>
                  <a:cubicBezTo>
                    <a:pt x="1815" y="12937"/>
                    <a:pt x="876" y="16421"/>
                    <a:pt x="407" y="18511"/>
                  </a:cubicBezTo>
                  <a:cubicBezTo>
                    <a:pt x="-63" y="20601"/>
                    <a:pt x="-63" y="21298"/>
                    <a:pt x="94" y="21228"/>
                  </a:cubicBezTo>
                  <a:cubicBezTo>
                    <a:pt x="250" y="21159"/>
                    <a:pt x="563" y="20323"/>
                    <a:pt x="1972" y="17187"/>
                  </a:cubicBezTo>
                  <a:cubicBezTo>
                    <a:pt x="3381" y="14052"/>
                    <a:pt x="5885" y="8617"/>
                    <a:pt x="7607" y="5412"/>
                  </a:cubicBezTo>
                  <a:cubicBezTo>
                    <a:pt x="9328" y="2206"/>
                    <a:pt x="10267" y="1231"/>
                    <a:pt x="11520" y="604"/>
                  </a:cubicBezTo>
                  <a:cubicBezTo>
                    <a:pt x="12772" y="-23"/>
                    <a:pt x="14337" y="-302"/>
                    <a:pt x="16215" y="464"/>
                  </a:cubicBezTo>
                  <a:cubicBezTo>
                    <a:pt x="18094" y="1231"/>
                    <a:pt x="20285" y="3043"/>
                    <a:pt x="20911" y="4575"/>
                  </a:cubicBezTo>
                  <a:cubicBezTo>
                    <a:pt x="21537" y="6108"/>
                    <a:pt x="20598" y="7363"/>
                    <a:pt x="18407" y="7990"/>
                  </a:cubicBezTo>
                  <a:cubicBezTo>
                    <a:pt x="16215" y="8617"/>
                    <a:pt x="12772" y="8617"/>
                    <a:pt x="9328" y="8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407332" y="3740966"/>
              <a:ext cx="189618" cy="43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600" fill="norm" stroke="1" extrusionOk="0">
                  <a:moveTo>
                    <a:pt x="10940" y="0"/>
                  </a:moveTo>
                  <a:cubicBezTo>
                    <a:pt x="14306" y="2779"/>
                    <a:pt x="17673" y="5558"/>
                    <a:pt x="19496" y="8021"/>
                  </a:cubicBezTo>
                  <a:cubicBezTo>
                    <a:pt x="21319" y="10484"/>
                    <a:pt x="21600" y="12632"/>
                    <a:pt x="18094" y="14842"/>
                  </a:cubicBezTo>
                  <a:cubicBezTo>
                    <a:pt x="14587" y="17053"/>
                    <a:pt x="7294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9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007619" y="4337141"/>
              <a:ext cx="354806" cy="87178"/>
            </a:xfrm>
            <a:prstGeom prst="rect">
              <a:avLst/>
            </a:prstGeom>
            <a:effectLst/>
          </p:spPr>
        </p:pic>
        <p:pic>
          <p:nvPicPr>
            <p:cNvPr id="596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191601" y="4391482"/>
              <a:ext cx="316476" cy="94165"/>
            </a:xfrm>
            <a:prstGeom prst="rect">
              <a:avLst/>
            </a:prstGeom>
            <a:effectLst/>
          </p:spPr>
        </p:pic>
        <p:pic>
          <p:nvPicPr>
            <p:cNvPr id="59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156764" y="4667455"/>
              <a:ext cx="435638" cy="308810"/>
            </a:xfrm>
            <a:prstGeom prst="rect">
              <a:avLst/>
            </a:prstGeom>
            <a:effectLst/>
          </p:spPr>
        </p:pic>
        <p:pic>
          <p:nvPicPr>
            <p:cNvPr id="600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591490" y="4529468"/>
              <a:ext cx="246221" cy="454463"/>
            </a:xfrm>
            <a:prstGeom prst="rect">
              <a:avLst/>
            </a:prstGeom>
            <a:effectLst/>
          </p:spPr>
        </p:pic>
        <p:pic>
          <p:nvPicPr>
            <p:cNvPr id="602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827917" y="4751780"/>
              <a:ext cx="216774" cy="255149"/>
            </a:xfrm>
            <a:prstGeom prst="rect">
              <a:avLst/>
            </a:prstGeom>
            <a:effectLst/>
          </p:spPr>
        </p:pic>
        <p:pic>
          <p:nvPicPr>
            <p:cNvPr id="604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030699" y="4805116"/>
              <a:ext cx="134091" cy="211750"/>
            </a:xfrm>
            <a:prstGeom prst="rect">
              <a:avLst/>
            </a:prstGeom>
            <a:effectLst/>
          </p:spPr>
        </p:pic>
        <p:pic>
          <p:nvPicPr>
            <p:cNvPr id="60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7157506" y="4843771"/>
              <a:ext cx="324142" cy="204566"/>
            </a:xfrm>
            <a:prstGeom prst="rect">
              <a:avLst/>
            </a:prstGeom>
            <a:effectLst/>
          </p:spPr>
        </p:pic>
        <p:pic>
          <p:nvPicPr>
            <p:cNvPr id="60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441145" y="4836105"/>
              <a:ext cx="251424" cy="255149"/>
            </a:xfrm>
            <a:prstGeom prst="rect">
              <a:avLst/>
            </a:prstGeom>
            <a:effectLst/>
          </p:spPr>
        </p:pic>
        <p:sp>
          <p:nvSpPr>
            <p:cNvPr id="610" name="Line"/>
            <p:cNvSpPr/>
            <p:nvPr/>
          </p:nvSpPr>
          <p:spPr>
            <a:xfrm>
              <a:off x="2281596" y="5534381"/>
              <a:ext cx="231770" cy="68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08" fill="norm" stroke="1" extrusionOk="0">
                  <a:moveTo>
                    <a:pt x="5066" y="9269"/>
                  </a:moveTo>
                  <a:cubicBezTo>
                    <a:pt x="5066" y="12197"/>
                    <a:pt x="5066" y="15124"/>
                    <a:pt x="4949" y="17023"/>
                  </a:cubicBezTo>
                  <a:cubicBezTo>
                    <a:pt x="4831" y="18922"/>
                    <a:pt x="4597" y="19792"/>
                    <a:pt x="4244" y="20425"/>
                  </a:cubicBezTo>
                  <a:cubicBezTo>
                    <a:pt x="3892" y="21058"/>
                    <a:pt x="3423" y="21454"/>
                    <a:pt x="2836" y="21256"/>
                  </a:cubicBezTo>
                  <a:cubicBezTo>
                    <a:pt x="2249" y="21058"/>
                    <a:pt x="1544" y="20267"/>
                    <a:pt x="958" y="18883"/>
                  </a:cubicBezTo>
                  <a:cubicBezTo>
                    <a:pt x="371" y="17498"/>
                    <a:pt x="-99" y="15520"/>
                    <a:pt x="18" y="13146"/>
                  </a:cubicBezTo>
                  <a:cubicBezTo>
                    <a:pt x="136" y="10773"/>
                    <a:pt x="840" y="8003"/>
                    <a:pt x="2249" y="5986"/>
                  </a:cubicBezTo>
                  <a:cubicBezTo>
                    <a:pt x="3658" y="3968"/>
                    <a:pt x="5771" y="2702"/>
                    <a:pt x="7766" y="1832"/>
                  </a:cubicBezTo>
                  <a:cubicBezTo>
                    <a:pt x="9762" y="962"/>
                    <a:pt x="11640" y="487"/>
                    <a:pt x="13284" y="210"/>
                  </a:cubicBezTo>
                  <a:cubicBezTo>
                    <a:pt x="14927" y="-67"/>
                    <a:pt x="16336" y="-146"/>
                    <a:pt x="17862" y="447"/>
                  </a:cubicBezTo>
                  <a:cubicBezTo>
                    <a:pt x="19388" y="1041"/>
                    <a:pt x="21031" y="2307"/>
                    <a:pt x="21266" y="3573"/>
                  </a:cubicBezTo>
                  <a:cubicBezTo>
                    <a:pt x="21501" y="4839"/>
                    <a:pt x="20327" y="6105"/>
                    <a:pt x="17392" y="6975"/>
                  </a:cubicBezTo>
                  <a:cubicBezTo>
                    <a:pt x="14458" y="7845"/>
                    <a:pt x="9762" y="8320"/>
                    <a:pt x="5066" y="8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2536046" y="5795431"/>
              <a:ext cx="122655" cy="21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1543"/>
                    <a:pt x="8100" y="3086"/>
                    <a:pt x="11700" y="6686"/>
                  </a:cubicBezTo>
                  <a:cubicBezTo>
                    <a:pt x="15300" y="10286"/>
                    <a:pt x="18450" y="159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2551378" y="5826094"/>
              <a:ext cx="137987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4000" y="2782"/>
                  </a:cubicBezTo>
                  <a:cubicBezTo>
                    <a:pt x="10400" y="5564"/>
                    <a:pt x="5200" y="11127"/>
                    <a:pt x="2600" y="14727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2767610" y="5542031"/>
              <a:ext cx="174730" cy="35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317" fill="norm" stroke="1" extrusionOk="0">
                  <a:moveTo>
                    <a:pt x="16240" y="2340"/>
                  </a:moveTo>
                  <a:cubicBezTo>
                    <a:pt x="15631" y="1568"/>
                    <a:pt x="15023" y="797"/>
                    <a:pt x="13958" y="334"/>
                  </a:cubicBezTo>
                  <a:cubicBezTo>
                    <a:pt x="12893" y="-129"/>
                    <a:pt x="11372" y="-283"/>
                    <a:pt x="8938" y="1028"/>
                  </a:cubicBezTo>
                  <a:cubicBezTo>
                    <a:pt x="6504" y="2340"/>
                    <a:pt x="3158" y="5117"/>
                    <a:pt x="1333" y="7740"/>
                  </a:cubicBezTo>
                  <a:cubicBezTo>
                    <a:pt x="-493" y="10363"/>
                    <a:pt x="-797" y="12831"/>
                    <a:pt x="2702" y="15068"/>
                  </a:cubicBezTo>
                  <a:cubicBezTo>
                    <a:pt x="6200" y="17306"/>
                    <a:pt x="13502" y="19311"/>
                    <a:pt x="20803" y="21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3011333" y="5611449"/>
              <a:ext cx="183983" cy="29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062"/>
                    <a:pt x="9600" y="8123"/>
                    <a:pt x="13200" y="11723"/>
                  </a:cubicBezTo>
                  <a:cubicBezTo>
                    <a:pt x="16800" y="15323"/>
                    <a:pt x="19200" y="184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3103324" y="5573059"/>
              <a:ext cx="176317" cy="36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459"/>
                  </a:moveTo>
                  <a:cubicBezTo>
                    <a:pt x="20035" y="155"/>
                    <a:pt x="18470" y="-149"/>
                    <a:pt x="16904" y="79"/>
                  </a:cubicBezTo>
                  <a:cubicBezTo>
                    <a:pt x="15339" y="307"/>
                    <a:pt x="13774" y="1068"/>
                    <a:pt x="10957" y="3502"/>
                  </a:cubicBezTo>
                  <a:cubicBezTo>
                    <a:pt x="8139" y="5935"/>
                    <a:pt x="4070" y="10043"/>
                    <a:pt x="2035" y="13313"/>
                  </a:cubicBezTo>
                  <a:cubicBezTo>
                    <a:pt x="0" y="16583"/>
                    <a:pt x="0" y="19017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3294971" y="5772433"/>
              <a:ext cx="15333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3432958" y="5566599"/>
              <a:ext cx="113849" cy="40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39" fill="norm" stroke="1" extrusionOk="0">
                  <a:moveTo>
                    <a:pt x="0" y="1162"/>
                  </a:moveTo>
                  <a:cubicBezTo>
                    <a:pt x="3360" y="618"/>
                    <a:pt x="6720" y="75"/>
                    <a:pt x="9600" y="7"/>
                  </a:cubicBezTo>
                  <a:cubicBezTo>
                    <a:pt x="12480" y="-61"/>
                    <a:pt x="14880" y="347"/>
                    <a:pt x="17040" y="2045"/>
                  </a:cubicBezTo>
                  <a:cubicBezTo>
                    <a:pt x="19200" y="3743"/>
                    <a:pt x="21120" y="6731"/>
                    <a:pt x="21360" y="9584"/>
                  </a:cubicBezTo>
                  <a:cubicBezTo>
                    <a:pt x="21600" y="12437"/>
                    <a:pt x="20160" y="15154"/>
                    <a:pt x="17040" y="17124"/>
                  </a:cubicBezTo>
                  <a:cubicBezTo>
                    <a:pt x="13920" y="19094"/>
                    <a:pt x="9120" y="20316"/>
                    <a:pt x="4320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3908245" y="5718771"/>
              <a:ext cx="191648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3908245" y="5856758"/>
              <a:ext cx="214646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4720831" y="5617660"/>
              <a:ext cx="167336" cy="363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0743" fill="norm" stroke="1" extrusionOk="0">
                  <a:moveTo>
                    <a:pt x="0" y="6651"/>
                  </a:moveTo>
                  <a:cubicBezTo>
                    <a:pt x="327" y="11759"/>
                    <a:pt x="655" y="16867"/>
                    <a:pt x="655" y="19202"/>
                  </a:cubicBezTo>
                  <a:cubicBezTo>
                    <a:pt x="655" y="21537"/>
                    <a:pt x="327" y="21099"/>
                    <a:pt x="164" y="18691"/>
                  </a:cubicBezTo>
                  <a:cubicBezTo>
                    <a:pt x="0" y="16283"/>
                    <a:pt x="0" y="11905"/>
                    <a:pt x="1145" y="8621"/>
                  </a:cubicBezTo>
                  <a:cubicBezTo>
                    <a:pt x="2291" y="5337"/>
                    <a:pt x="4582" y="3148"/>
                    <a:pt x="6382" y="1834"/>
                  </a:cubicBezTo>
                  <a:cubicBezTo>
                    <a:pt x="8182" y="521"/>
                    <a:pt x="9491" y="83"/>
                    <a:pt x="10964" y="10"/>
                  </a:cubicBezTo>
                  <a:cubicBezTo>
                    <a:pt x="12436" y="-63"/>
                    <a:pt x="14073" y="229"/>
                    <a:pt x="15873" y="1907"/>
                  </a:cubicBezTo>
                  <a:cubicBezTo>
                    <a:pt x="17673" y="3586"/>
                    <a:pt x="19636" y="6651"/>
                    <a:pt x="20618" y="8694"/>
                  </a:cubicBezTo>
                  <a:cubicBezTo>
                    <a:pt x="21600" y="10737"/>
                    <a:pt x="21600" y="11759"/>
                    <a:pt x="21109" y="12561"/>
                  </a:cubicBezTo>
                  <a:cubicBezTo>
                    <a:pt x="20618" y="13364"/>
                    <a:pt x="19636" y="13948"/>
                    <a:pt x="17509" y="14386"/>
                  </a:cubicBezTo>
                  <a:cubicBezTo>
                    <a:pt x="15382" y="14823"/>
                    <a:pt x="12109" y="15115"/>
                    <a:pt x="9000" y="14896"/>
                  </a:cubicBezTo>
                  <a:cubicBezTo>
                    <a:pt x="5891" y="14678"/>
                    <a:pt x="2945" y="13948"/>
                    <a:pt x="0" y="13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4674836" y="5910419"/>
              <a:ext cx="76660" cy="25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0"/>
                  </a:moveTo>
                  <a:cubicBezTo>
                    <a:pt x="2880" y="1925"/>
                    <a:pt x="5760" y="3850"/>
                    <a:pt x="8280" y="6844"/>
                  </a:cubicBezTo>
                  <a:cubicBezTo>
                    <a:pt x="10800" y="9838"/>
                    <a:pt x="12960" y="13901"/>
                    <a:pt x="14760" y="16574"/>
                  </a:cubicBezTo>
                  <a:cubicBezTo>
                    <a:pt x="16560" y="19248"/>
                    <a:pt x="18000" y="20531"/>
                    <a:pt x="19080" y="21065"/>
                  </a:cubicBezTo>
                  <a:cubicBezTo>
                    <a:pt x="20160" y="21600"/>
                    <a:pt x="20880" y="21386"/>
                    <a:pt x="2160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4912479" y="5358474"/>
              <a:ext cx="145653" cy="20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4267"/>
                    <a:pt x="11368" y="8533"/>
                    <a:pt x="14779" y="11467"/>
                  </a:cubicBezTo>
                  <a:cubicBezTo>
                    <a:pt x="18189" y="14400"/>
                    <a:pt x="19326" y="16000"/>
                    <a:pt x="20084" y="17467"/>
                  </a:cubicBezTo>
                  <a:cubicBezTo>
                    <a:pt x="20842" y="18933"/>
                    <a:pt x="21221" y="20267"/>
                    <a:pt x="21411" y="20933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4927811" y="5350808"/>
              <a:ext cx="137988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3948"/>
                    <a:pt x="10400" y="7897"/>
                    <a:pt x="6800" y="11497"/>
                  </a:cubicBezTo>
                  <a:cubicBezTo>
                    <a:pt x="3200" y="15097"/>
                    <a:pt x="1600" y="18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5145950" y="5488794"/>
              <a:ext cx="11840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950"/>
                    <a:pt x="-1585" y="9900"/>
                    <a:pt x="575" y="13500"/>
                  </a:cubicBezTo>
                  <a:cubicBezTo>
                    <a:pt x="2735" y="17100"/>
                    <a:pt x="11375" y="1935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5357724" y="5629551"/>
              <a:ext cx="129700" cy="28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209" fill="norm" stroke="1" extrusionOk="0">
                  <a:moveTo>
                    <a:pt x="20686" y="3178"/>
                  </a:moveTo>
                  <a:cubicBezTo>
                    <a:pt x="20686" y="2239"/>
                    <a:pt x="20686" y="1299"/>
                    <a:pt x="19667" y="642"/>
                  </a:cubicBezTo>
                  <a:cubicBezTo>
                    <a:pt x="18648" y="-15"/>
                    <a:pt x="16611" y="-391"/>
                    <a:pt x="13146" y="642"/>
                  </a:cubicBezTo>
                  <a:cubicBezTo>
                    <a:pt x="9682" y="1675"/>
                    <a:pt x="4792" y="4117"/>
                    <a:pt x="2143" y="6934"/>
                  </a:cubicBezTo>
                  <a:cubicBezTo>
                    <a:pt x="-506" y="9752"/>
                    <a:pt x="-914" y="12945"/>
                    <a:pt x="2143" y="15386"/>
                  </a:cubicBezTo>
                  <a:cubicBezTo>
                    <a:pt x="5199" y="17828"/>
                    <a:pt x="11720" y="19519"/>
                    <a:pt x="18241" y="2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5563402" y="5726438"/>
              <a:ext cx="23678" cy="21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086"/>
                    <a:pt x="2735" y="6171"/>
                    <a:pt x="575" y="9771"/>
                  </a:cubicBezTo>
                  <a:cubicBezTo>
                    <a:pt x="-1585" y="13371"/>
                    <a:pt x="2735" y="17486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5640741" y="5795431"/>
              <a:ext cx="168651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91" y="14400"/>
                    <a:pt x="4582" y="7200"/>
                    <a:pt x="8182" y="3600"/>
                  </a:cubicBezTo>
                  <a:cubicBezTo>
                    <a:pt x="11782" y="0"/>
                    <a:pt x="166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5886489" y="5682039"/>
              <a:ext cx="161154" cy="380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42" fill="norm" stroke="1" extrusionOk="0">
                  <a:moveTo>
                    <a:pt x="2980" y="4230"/>
                  </a:moveTo>
                  <a:cubicBezTo>
                    <a:pt x="2642" y="8406"/>
                    <a:pt x="2304" y="12582"/>
                    <a:pt x="1967" y="15102"/>
                  </a:cubicBezTo>
                  <a:cubicBezTo>
                    <a:pt x="1629" y="17622"/>
                    <a:pt x="1292" y="18486"/>
                    <a:pt x="955" y="19422"/>
                  </a:cubicBezTo>
                  <a:cubicBezTo>
                    <a:pt x="617" y="20358"/>
                    <a:pt x="280" y="21366"/>
                    <a:pt x="111" y="21438"/>
                  </a:cubicBezTo>
                  <a:cubicBezTo>
                    <a:pt x="-58" y="21510"/>
                    <a:pt x="-58" y="20646"/>
                    <a:pt x="279" y="17982"/>
                  </a:cubicBezTo>
                  <a:cubicBezTo>
                    <a:pt x="617" y="15318"/>
                    <a:pt x="1292" y="10854"/>
                    <a:pt x="2136" y="7902"/>
                  </a:cubicBezTo>
                  <a:cubicBezTo>
                    <a:pt x="2979" y="4950"/>
                    <a:pt x="3992" y="3510"/>
                    <a:pt x="5173" y="2430"/>
                  </a:cubicBezTo>
                  <a:cubicBezTo>
                    <a:pt x="6354" y="1350"/>
                    <a:pt x="7705" y="630"/>
                    <a:pt x="9223" y="270"/>
                  </a:cubicBezTo>
                  <a:cubicBezTo>
                    <a:pt x="10742" y="-90"/>
                    <a:pt x="12430" y="-90"/>
                    <a:pt x="13948" y="270"/>
                  </a:cubicBezTo>
                  <a:cubicBezTo>
                    <a:pt x="15467" y="630"/>
                    <a:pt x="16817" y="1350"/>
                    <a:pt x="18167" y="2718"/>
                  </a:cubicBezTo>
                  <a:cubicBezTo>
                    <a:pt x="19517" y="4086"/>
                    <a:pt x="20867" y="6102"/>
                    <a:pt x="21204" y="7542"/>
                  </a:cubicBezTo>
                  <a:cubicBezTo>
                    <a:pt x="21542" y="8982"/>
                    <a:pt x="20867" y="9846"/>
                    <a:pt x="18167" y="10494"/>
                  </a:cubicBezTo>
                  <a:cubicBezTo>
                    <a:pt x="15467" y="11142"/>
                    <a:pt x="10742" y="11574"/>
                    <a:pt x="7705" y="11502"/>
                  </a:cubicBezTo>
                  <a:cubicBezTo>
                    <a:pt x="4667" y="11430"/>
                    <a:pt x="3317" y="10854"/>
                    <a:pt x="1967" y="10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6085364" y="5615173"/>
              <a:ext cx="140089" cy="28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13" fill="norm" stroke="1" extrusionOk="0">
                  <a:moveTo>
                    <a:pt x="0" y="1442"/>
                  </a:moveTo>
                  <a:cubicBezTo>
                    <a:pt x="1929" y="678"/>
                    <a:pt x="3857" y="-87"/>
                    <a:pt x="6364" y="9"/>
                  </a:cubicBezTo>
                  <a:cubicBezTo>
                    <a:pt x="8871" y="104"/>
                    <a:pt x="11957" y="1060"/>
                    <a:pt x="14850" y="3736"/>
                  </a:cubicBezTo>
                  <a:cubicBezTo>
                    <a:pt x="17743" y="6412"/>
                    <a:pt x="20443" y="10809"/>
                    <a:pt x="21021" y="13867"/>
                  </a:cubicBezTo>
                  <a:cubicBezTo>
                    <a:pt x="21600" y="16925"/>
                    <a:pt x="20057" y="18646"/>
                    <a:pt x="18514" y="19793"/>
                  </a:cubicBezTo>
                  <a:cubicBezTo>
                    <a:pt x="16971" y="20940"/>
                    <a:pt x="15429" y="21513"/>
                    <a:pt x="13886" y="21513"/>
                  </a:cubicBezTo>
                  <a:cubicBezTo>
                    <a:pt x="12343" y="21513"/>
                    <a:pt x="10800" y="20940"/>
                    <a:pt x="9257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6261680" y="5373805"/>
              <a:ext cx="15333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6307676" y="5462846"/>
              <a:ext cx="107324" cy="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629" y="12582"/>
                    <a:pt x="9257" y="4867"/>
                    <a:pt x="12857" y="1782"/>
                  </a:cubicBezTo>
                  <a:cubicBezTo>
                    <a:pt x="16457" y="-1304"/>
                    <a:pt x="19029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6529987" y="5373805"/>
              <a:ext cx="176317" cy="24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5009" y="1125"/>
                  </a:cubicBezTo>
                  <a:cubicBezTo>
                    <a:pt x="6887" y="2250"/>
                    <a:pt x="9078" y="4500"/>
                    <a:pt x="11896" y="8100"/>
                  </a:cubicBezTo>
                  <a:cubicBezTo>
                    <a:pt x="14713" y="11700"/>
                    <a:pt x="18157" y="166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6558646" y="5366139"/>
              <a:ext cx="216651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21295" y="0"/>
                  </a:moveTo>
                  <a:cubicBezTo>
                    <a:pt x="17025" y="2769"/>
                    <a:pt x="12755" y="5538"/>
                    <a:pt x="9114" y="8677"/>
                  </a:cubicBezTo>
                  <a:cubicBezTo>
                    <a:pt x="5472" y="11815"/>
                    <a:pt x="2458" y="15323"/>
                    <a:pt x="1076" y="17538"/>
                  </a:cubicBezTo>
                  <a:cubicBezTo>
                    <a:pt x="-305" y="19754"/>
                    <a:pt x="-54" y="20677"/>
                    <a:pt x="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6821292" y="5527124"/>
              <a:ext cx="53662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371"/>
                    <a:pt x="13371" y="2743"/>
                    <a:pt x="9771" y="6343"/>
                  </a:cubicBezTo>
                  <a:cubicBezTo>
                    <a:pt x="6171" y="9943"/>
                    <a:pt x="3086" y="157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6552985" y="1975480"/>
              <a:ext cx="148935" cy="67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11" fill="norm" stroke="1" extrusionOk="0">
                  <a:moveTo>
                    <a:pt x="1080" y="1048"/>
                  </a:moveTo>
                  <a:cubicBezTo>
                    <a:pt x="720" y="642"/>
                    <a:pt x="360" y="236"/>
                    <a:pt x="1260" y="73"/>
                  </a:cubicBezTo>
                  <a:cubicBezTo>
                    <a:pt x="2160" y="-89"/>
                    <a:pt x="4320" y="-8"/>
                    <a:pt x="6840" y="561"/>
                  </a:cubicBezTo>
                  <a:cubicBezTo>
                    <a:pt x="9360" y="1129"/>
                    <a:pt x="12240" y="2185"/>
                    <a:pt x="12780" y="3606"/>
                  </a:cubicBezTo>
                  <a:cubicBezTo>
                    <a:pt x="13320" y="5027"/>
                    <a:pt x="11520" y="6813"/>
                    <a:pt x="9360" y="8031"/>
                  </a:cubicBezTo>
                  <a:cubicBezTo>
                    <a:pt x="7200" y="9249"/>
                    <a:pt x="4680" y="9899"/>
                    <a:pt x="3420" y="10427"/>
                  </a:cubicBezTo>
                  <a:cubicBezTo>
                    <a:pt x="2160" y="10955"/>
                    <a:pt x="2160" y="11361"/>
                    <a:pt x="3600" y="11970"/>
                  </a:cubicBezTo>
                  <a:cubicBezTo>
                    <a:pt x="5040" y="12579"/>
                    <a:pt x="7920" y="13391"/>
                    <a:pt x="11160" y="14365"/>
                  </a:cubicBezTo>
                  <a:cubicBezTo>
                    <a:pt x="14400" y="15340"/>
                    <a:pt x="18000" y="16476"/>
                    <a:pt x="19800" y="17370"/>
                  </a:cubicBezTo>
                  <a:cubicBezTo>
                    <a:pt x="21600" y="18263"/>
                    <a:pt x="21600" y="18913"/>
                    <a:pt x="18000" y="19562"/>
                  </a:cubicBezTo>
                  <a:cubicBezTo>
                    <a:pt x="14400" y="20212"/>
                    <a:pt x="7200" y="20861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7170410" y="1965776"/>
              <a:ext cx="233492" cy="41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80" fill="norm" stroke="1" extrusionOk="0">
                  <a:moveTo>
                    <a:pt x="21453" y="3386"/>
                  </a:moveTo>
                  <a:cubicBezTo>
                    <a:pt x="19810" y="2201"/>
                    <a:pt x="18166" y="1015"/>
                    <a:pt x="16640" y="423"/>
                  </a:cubicBezTo>
                  <a:cubicBezTo>
                    <a:pt x="15114" y="-170"/>
                    <a:pt x="13705" y="-170"/>
                    <a:pt x="12296" y="620"/>
                  </a:cubicBezTo>
                  <a:cubicBezTo>
                    <a:pt x="10888" y="1410"/>
                    <a:pt x="9479" y="2991"/>
                    <a:pt x="9010" y="5493"/>
                  </a:cubicBezTo>
                  <a:cubicBezTo>
                    <a:pt x="8540" y="7996"/>
                    <a:pt x="9010" y="11420"/>
                    <a:pt x="9362" y="13923"/>
                  </a:cubicBezTo>
                  <a:cubicBezTo>
                    <a:pt x="9714" y="16425"/>
                    <a:pt x="9949" y="18006"/>
                    <a:pt x="9714" y="19059"/>
                  </a:cubicBezTo>
                  <a:cubicBezTo>
                    <a:pt x="9479" y="20113"/>
                    <a:pt x="8775" y="20640"/>
                    <a:pt x="7718" y="20969"/>
                  </a:cubicBezTo>
                  <a:cubicBezTo>
                    <a:pt x="6662" y="21298"/>
                    <a:pt x="5253" y="21430"/>
                    <a:pt x="3962" y="21364"/>
                  </a:cubicBezTo>
                  <a:cubicBezTo>
                    <a:pt x="2670" y="21298"/>
                    <a:pt x="1496" y="21035"/>
                    <a:pt x="792" y="20574"/>
                  </a:cubicBezTo>
                  <a:cubicBezTo>
                    <a:pt x="88" y="20113"/>
                    <a:pt x="-147" y="19454"/>
                    <a:pt x="88" y="18862"/>
                  </a:cubicBezTo>
                  <a:cubicBezTo>
                    <a:pt x="323" y="18269"/>
                    <a:pt x="1027" y="17742"/>
                    <a:pt x="2905" y="17150"/>
                  </a:cubicBezTo>
                  <a:cubicBezTo>
                    <a:pt x="4783" y="16557"/>
                    <a:pt x="7836" y="15898"/>
                    <a:pt x="9949" y="15569"/>
                  </a:cubicBezTo>
                  <a:cubicBezTo>
                    <a:pt x="12062" y="15240"/>
                    <a:pt x="13236" y="15240"/>
                    <a:pt x="14175" y="15503"/>
                  </a:cubicBezTo>
                  <a:cubicBezTo>
                    <a:pt x="15114" y="15767"/>
                    <a:pt x="15818" y="16293"/>
                    <a:pt x="16288" y="16886"/>
                  </a:cubicBezTo>
                  <a:cubicBezTo>
                    <a:pt x="16757" y="17479"/>
                    <a:pt x="16992" y="18137"/>
                    <a:pt x="17110" y="18796"/>
                  </a:cubicBezTo>
                  <a:cubicBezTo>
                    <a:pt x="17227" y="19454"/>
                    <a:pt x="17227" y="20113"/>
                    <a:pt x="16875" y="19850"/>
                  </a:cubicBezTo>
                  <a:cubicBezTo>
                    <a:pt x="16523" y="19586"/>
                    <a:pt x="15818" y="18401"/>
                    <a:pt x="15818" y="16952"/>
                  </a:cubicBezTo>
                  <a:cubicBezTo>
                    <a:pt x="15818" y="15503"/>
                    <a:pt x="16523" y="13791"/>
                    <a:pt x="17227" y="12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7402424" y="2184785"/>
              <a:ext cx="124133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255" y="0"/>
                  </a:moveTo>
                  <a:cubicBezTo>
                    <a:pt x="1136" y="5635"/>
                    <a:pt x="2018" y="11270"/>
                    <a:pt x="2239" y="14870"/>
                  </a:cubicBezTo>
                  <a:cubicBezTo>
                    <a:pt x="2459" y="18470"/>
                    <a:pt x="2018" y="20035"/>
                    <a:pt x="1357" y="19878"/>
                  </a:cubicBezTo>
                  <a:cubicBezTo>
                    <a:pt x="696" y="19722"/>
                    <a:pt x="-186" y="17843"/>
                    <a:pt x="34" y="15183"/>
                  </a:cubicBezTo>
                  <a:cubicBezTo>
                    <a:pt x="255" y="12522"/>
                    <a:pt x="1577" y="9078"/>
                    <a:pt x="3561" y="6887"/>
                  </a:cubicBezTo>
                  <a:cubicBezTo>
                    <a:pt x="5545" y="4696"/>
                    <a:pt x="8189" y="3757"/>
                    <a:pt x="9953" y="4070"/>
                  </a:cubicBezTo>
                  <a:cubicBezTo>
                    <a:pt x="11716" y="4383"/>
                    <a:pt x="12598" y="5948"/>
                    <a:pt x="13479" y="8452"/>
                  </a:cubicBezTo>
                  <a:cubicBezTo>
                    <a:pt x="14361" y="10957"/>
                    <a:pt x="15243" y="14400"/>
                    <a:pt x="16565" y="16748"/>
                  </a:cubicBezTo>
                  <a:cubicBezTo>
                    <a:pt x="17888" y="19096"/>
                    <a:pt x="19651" y="20348"/>
                    <a:pt x="214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7581963" y="2012197"/>
              <a:ext cx="151574" cy="333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51" fill="norm" stroke="1" extrusionOk="0">
                  <a:moveTo>
                    <a:pt x="10554" y="15961"/>
                  </a:moveTo>
                  <a:cubicBezTo>
                    <a:pt x="10914" y="15143"/>
                    <a:pt x="11274" y="14325"/>
                    <a:pt x="10554" y="13998"/>
                  </a:cubicBezTo>
                  <a:cubicBezTo>
                    <a:pt x="9834" y="13670"/>
                    <a:pt x="8034" y="13834"/>
                    <a:pt x="6054" y="14816"/>
                  </a:cubicBezTo>
                  <a:cubicBezTo>
                    <a:pt x="4074" y="15798"/>
                    <a:pt x="1914" y="17598"/>
                    <a:pt x="834" y="18907"/>
                  </a:cubicBezTo>
                  <a:cubicBezTo>
                    <a:pt x="-246" y="20216"/>
                    <a:pt x="-246" y="21034"/>
                    <a:pt x="654" y="21280"/>
                  </a:cubicBezTo>
                  <a:cubicBezTo>
                    <a:pt x="1554" y="21525"/>
                    <a:pt x="3354" y="21198"/>
                    <a:pt x="6234" y="19316"/>
                  </a:cubicBezTo>
                  <a:cubicBezTo>
                    <a:pt x="9114" y="17434"/>
                    <a:pt x="13074" y="13998"/>
                    <a:pt x="15234" y="10807"/>
                  </a:cubicBezTo>
                  <a:cubicBezTo>
                    <a:pt x="17394" y="7616"/>
                    <a:pt x="17754" y="4670"/>
                    <a:pt x="17934" y="2789"/>
                  </a:cubicBezTo>
                  <a:cubicBezTo>
                    <a:pt x="18114" y="907"/>
                    <a:pt x="18114" y="89"/>
                    <a:pt x="17394" y="7"/>
                  </a:cubicBezTo>
                  <a:cubicBezTo>
                    <a:pt x="16674" y="-75"/>
                    <a:pt x="15234" y="580"/>
                    <a:pt x="13974" y="2625"/>
                  </a:cubicBezTo>
                  <a:cubicBezTo>
                    <a:pt x="12714" y="4670"/>
                    <a:pt x="11634" y="8107"/>
                    <a:pt x="12894" y="11052"/>
                  </a:cubicBezTo>
                  <a:cubicBezTo>
                    <a:pt x="14154" y="13998"/>
                    <a:pt x="17754" y="16452"/>
                    <a:pt x="21354" y="18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8166369" y="2022699"/>
              <a:ext cx="211104" cy="27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92" fill="norm" stroke="1" extrusionOk="0">
                  <a:moveTo>
                    <a:pt x="9007" y="8921"/>
                  </a:moveTo>
                  <a:cubicBezTo>
                    <a:pt x="6405" y="8136"/>
                    <a:pt x="3803" y="7350"/>
                    <a:pt x="2241" y="6467"/>
                  </a:cubicBezTo>
                  <a:cubicBezTo>
                    <a:pt x="680" y="5583"/>
                    <a:pt x="159" y="4601"/>
                    <a:pt x="29" y="3423"/>
                  </a:cubicBezTo>
                  <a:cubicBezTo>
                    <a:pt x="-101" y="2245"/>
                    <a:pt x="159" y="870"/>
                    <a:pt x="1591" y="281"/>
                  </a:cubicBezTo>
                  <a:cubicBezTo>
                    <a:pt x="3022" y="-308"/>
                    <a:pt x="5624" y="-112"/>
                    <a:pt x="8877" y="2245"/>
                  </a:cubicBezTo>
                  <a:cubicBezTo>
                    <a:pt x="12130" y="4601"/>
                    <a:pt x="16034" y="9117"/>
                    <a:pt x="18246" y="12652"/>
                  </a:cubicBezTo>
                  <a:cubicBezTo>
                    <a:pt x="20458" y="16187"/>
                    <a:pt x="20978" y="18739"/>
                    <a:pt x="21499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8193490" y="2170305"/>
              <a:ext cx="168652" cy="1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21600" y="944"/>
                  </a:moveTo>
                  <a:cubicBezTo>
                    <a:pt x="18327" y="236"/>
                    <a:pt x="15055" y="-472"/>
                    <a:pt x="12109" y="413"/>
                  </a:cubicBezTo>
                  <a:cubicBezTo>
                    <a:pt x="9164" y="1298"/>
                    <a:pt x="6545" y="3777"/>
                    <a:pt x="4582" y="7495"/>
                  </a:cubicBezTo>
                  <a:cubicBezTo>
                    <a:pt x="2618" y="11213"/>
                    <a:pt x="1309" y="16171"/>
                    <a:pt x="0" y="2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8920387" y="1907448"/>
              <a:ext cx="611090" cy="37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65" fill="norm" stroke="1" extrusionOk="0">
                  <a:moveTo>
                    <a:pt x="4098" y="77"/>
                  </a:moveTo>
                  <a:cubicBezTo>
                    <a:pt x="3558" y="4281"/>
                    <a:pt x="3018" y="8485"/>
                    <a:pt x="2748" y="11747"/>
                  </a:cubicBezTo>
                  <a:cubicBezTo>
                    <a:pt x="2478" y="15009"/>
                    <a:pt x="2478" y="17328"/>
                    <a:pt x="2613" y="18923"/>
                  </a:cubicBezTo>
                  <a:cubicBezTo>
                    <a:pt x="2748" y="20517"/>
                    <a:pt x="3018" y="21387"/>
                    <a:pt x="3198" y="21460"/>
                  </a:cubicBezTo>
                  <a:cubicBezTo>
                    <a:pt x="3378" y="21532"/>
                    <a:pt x="3468" y="20807"/>
                    <a:pt x="3108" y="19285"/>
                  </a:cubicBezTo>
                  <a:cubicBezTo>
                    <a:pt x="2748" y="17763"/>
                    <a:pt x="1938" y="15443"/>
                    <a:pt x="1263" y="13994"/>
                  </a:cubicBezTo>
                  <a:cubicBezTo>
                    <a:pt x="588" y="12544"/>
                    <a:pt x="48" y="11964"/>
                    <a:pt x="3" y="11529"/>
                  </a:cubicBezTo>
                  <a:cubicBezTo>
                    <a:pt x="-42" y="11094"/>
                    <a:pt x="408" y="10804"/>
                    <a:pt x="1218" y="10007"/>
                  </a:cubicBezTo>
                  <a:cubicBezTo>
                    <a:pt x="2028" y="9210"/>
                    <a:pt x="3198" y="7905"/>
                    <a:pt x="4143" y="6890"/>
                  </a:cubicBezTo>
                  <a:cubicBezTo>
                    <a:pt x="5088" y="5876"/>
                    <a:pt x="5808" y="5151"/>
                    <a:pt x="6393" y="4716"/>
                  </a:cubicBezTo>
                  <a:cubicBezTo>
                    <a:pt x="6978" y="4281"/>
                    <a:pt x="7428" y="4136"/>
                    <a:pt x="7698" y="4498"/>
                  </a:cubicBezTo>
                  <a:cubicBezTo>
                    <a:pt x="7968" y="4861"/>
                    <a:pt x="8058" y="5731"/>
                    <a:pt x="7968" y="7035"/>
                  </a:cubicBezTo>
                  <a:cubicBezTo>
                    <a:pt x="7878" y="8340"/>
                    <a:pt x="7608" y="10080"/>
                    <a:pt x="7293" y="11457"/>
                  </a:cubicBezTo>
                  <a:cubicBezTo>
                    <a:pt x="6978" y="12834"/>
                    <a:pt x="6618" y="13849"/>
                    <a:pt x="6618" y="14139"/>
                  </a:cubicBezTo>
                  <a:cubicBezTo>
                    <a:pt x="6618" y="14429"/>
                    <a:pt x="6978" y="13994"/>
                    <a:pt x="7338" y="13994"/>
                  </a:cubicBezTo>
                  <a:cubicBezTo>
                    <a:pt x="7698" y="13994"/>
                    <a:pt x="8058" y="14429"/>
                    <a:pt x="8598" y="15153"/>
                  </a:cubicBezTo>
                  <a:cubicBezTo>
                    <a:pt x="9138" y="15878"/>
                    <a:pt x="9858" y="16893"/>
                    <a:pt x="10443" y="17545"/>
                  </a:cubicBezTo>
                  <a:cubicBezTo>
                    <a:pt x="11028" y="18198"/>
                    <a:pt x="11478" y="18488"/>
                    <a:pt x="12063" y="18270"/>
                  </a:cubicBezTo>
                  <a:cubicBezTo>
                    <a:pt x="12648" y="18053"/>
                    <a:pt x="13368" y="17328"/>
                    <a:pt x="13818" y="16603"/>
                  </a:cubicBezTo>
                  <a:cubicBezTo>
                    <a:pt x="14268" y="15878"/>
                    <a:pt x="14448" y="15153"/>
                    <a:pt x="14493" y="14429"/>
                  </a:cubicBezTo>
                  <a:cubicBezTo>
                    <a:pt x="14538" y="13704"/>
                    <a:pt x="14448" y="12979"/>
                    <a:pt x="14178" y="12762"/>
                  </a:cubicBezTo>
                  <a:cubicBezTo>
                    <a:pt x="13908" y="12544"/>
                    <a:pt x="13458" y="12834"/>
                    <a:pt x="13143" y="13486"/>
                  </a:cubicBezTo>
                  <a:cubicBezTo>
                    <a:pt x="12828" y="14139"/>
                    <a:pt x="12648" y="15153"/>
                    <a:pt x="12558" y="16023"/>
                  </a:cubicBezTo>
                  <a:cubicBezTo>
                    <a:pt x="12468" y="16893"/>
                    <a:pt x="12468" y="17618"/>
                    <a:pt x="12693" y="17980"/>
                  </a:cubicBezTo>
                  <a:cubicBezTo>
                    <a:pt x="12918" y="18343"/>
                    <a:pt x="13368" y="18343"/>
                    <a:pt x="13863" y="18415"/>
                  </a:cubicBezTo>
                  <a:cubicBezTo>
                    <a:pt x="14358" y="18488"/>
                    <a:pt x="14898" y="18633"/>
                    <a:pt x="15618" y="17980"/>
                  </a:cubicBezTo>
                  <a:cubicBezTo>
                    <a:pt x="16338" y="17328"/>
                    <a:pt x="17238" y="15878"/>
                    <a:pt x="18228" y="13051"/>
                  </a:cubicBezTo>
                  <a:cubicBezTo>
                    <a:pt x="19218" y="10225"/>
                    <a:pt x="20298" y="6021"/>
                    <a:pt x="20883" y="3484"/>
                  </a:cubicBezTo>
                  <a:cubicBezTo>
                    <a:pt x="21468" y="947"/>
                    <a:pt x="21558" y="77"/>
                    <a:pt x="21513" y="4"/>
                  </a:cubicBezTo>
                  <a:cubicBezTo>
                    <a:pt x="21468" y="-68"/>
                    <a:pt x="21288" y="657"/>
                    <a:pt x="20838" y="2686"/>
                  </a:cubicBezTo>
                  <a:cubicBezTo>
                    <a:pt x="20388" y="4716"/>
                    <a:pt x="19668" y="8050"/>
                    <a:pt x="19353" y="10877"/>
                  </a:cubicBezTo>
                  <a:cubicBezTo>
                    <a:pt x="19038" y="13704"/>
                    <a:pt x="19128" y="16023"/>
                    <a:pt x="19308" y="17545"/>
                  </a:cubicBezTo>
                  <a:cubicBezTo>
                    <a:pt x="19488" y="19068"/>
                    <a:pt x="19758" y="19792"/>
                    <a:pt x="20118" y="20010"/>
                  </a:cubicBezTo>
                  <a:cubicBezTo>
                    <a:pt x="20478" y="20227"/>
                    <a:pt x="20928" y="19937"/>
                    <a:pt x="21378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9427703" y="2069796"/>
              <a:ext cx="145653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21600"/>
                  </a:moveTo>
                  <a:cubicBezTo>
                    <a:pt x="2274" y="18000"/>
                    <a:pt x="0" y="14400"/>
                    <a:pt x="0" y="11700"/>
                  </a:cubicBezTo>
                  <a:cubicBezTo>
                    <a:pt x="0" y="9000"/>
                    <a:pt x="2274" y="7200"/>
                    <a:pt x="6253" y="5400"/>
                  </a:cubicBezTo>
                  <a:cubicBezTo>
                    <a:pt x="10232" y="3600"/>
                    <a:pt x="1591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7457563" y="2702731"/>
              <a:ext cx="225263" cy="18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66" fill="norm" stroke="1" extrusionOk="0">
                  <a:moveTo>
                    <a:pt x="0" y="4696"/>
                  </a:moveTo>
                  <a:cubicBezTo>
                    <a:pt x="971" y="7576"/>
                    <a:pt x="1942" y="10456"/>
                    <a:pt x="2548" y="12616"/>
                  </a:cubicBezTo>
                  <a:cubicBezTo>
                    <a:pt x="3155" y="14776"/>
                    <a:pt x="3398" y="16216"/>
                    <a:pt x="3276" y="17800"/>
                  </a:cubicBezTo>
                  <a:cubicBezTo>
                    <a:pt x="3155" y="19384"/>
                    <a:pt x="2670" y="21112"/>
                    <a:pt x="2306" y="21256"/>
                  </a:cubicBezTo>
                  <a:cubicBezTo>
                    <a:pt x="1942" y="21400"/>
                    <a:pt x="1699" y="19960"/>
                    <a:pt x="1820" y="17656"/>
                  </a:cubicBezTo>
                  <a:cubicBezTo>
                    <a:pt x="1942" y="15352"/>
                    <a:pt x="2427" y="12184"/>
                    <a:pt x="3034" y="10024"/>
                  </a:cubicBezTo>
                  <a:cubicBezTo>
                    <a:pt x="3640" y="7864"/>
                    <a:pt x="4369" y="6712"/>
                    <a:pt x="5339" y="6136"/>
                  </a:cubicBezTo>
                  <a:cubicBezTo>
                    <a:pt x="6310" y="5560"/>
                    <a:pt x="7524" y="5560"/>
                    <a:pt x="8252" y="6856"/>
                  </a:cubicBezTo>
                  <a:cubicBezTo>
                    <a:pt x="8980" y="8152"/>
                    <a:pt x="9222" y="10744"/>
                    <a:pt x="9465" y="11320"/>
                  </a:cubicBezTo>
                  <a:cubicBezTo>
                    <a:pt x="9708" y="11896"/>
                    <a:pt x="9951" y="10456"/>
                    <a:pt x="10921" y="8584"/>
                  </a:cubicBezTo>
                  <a:cubicBezTo>
                    <a:pt x="11892" y="6712"/>
                    <a:pt x="13591" y="4408"/>
                    <a:pt x="14926" y="2824"/>
                  </a:cubicBezTo>
                  <a:cubicBezTo>
                    <a:pt x="16261" y="1240"/>
                    <a:pt x="17231" y="376"/>
                    <a:pt x="18324" y="88"/>
                  </a:cubicBezTo>
                  <a:cubicBezTo>
                    <a:pt x="19416" y="-200"/>
                    <a:pt x="20629" y="88"/>
                    <a:pt x="21115" y="2968"/>
                  </a:cubicBezTo>
                  <a:cubicBezTo>
                    <a:pt x="21600" y="5848"/>
                    <a:pt x="21357" y="11320"/>
                    <a:pt x="21115" y="16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7696863" y="2699019"/>
              <a:ext cx="159329" cy="12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899" fill="norm" stroke="1" extrusionOk="0">
                  <a:moveTo>
                    <a:pt x="8007" y="11115"/>
                  </a:moveTo>
                  <a:cubicBezTo>
                    <a:pt x="9035" y="9453"/>
                    <a:pt x="10064" y="7792"/>
                    <a:pt x="10749" y="5715"/>
                  </a:cubicBezTo>
                  <a:cubicBezTo>
                    <a:pt x="11435" y="3638"/>
                    <a:pt x="11778" y="1146"/>
                    <a:pt x="11092" y="315"/>
                  </a:cubicBezTo>
                  <a:cubicBezTo>
                    <a:pt x="10407" y="-516"/>
                    <a:pt x="8692" y="315"/>
                    <a:pt x="6635" y="2599"/>
                  </a:cubicBezTo>
                  <a:cubicBezTo>
                    <a:pt x="4578" y="4884"/>
                    <a:pt x="2178" y="8622"/>
                    <a:pt x="978" y="11530"/>
                  </a:cubicBezTo>
                  <a:cubicBezTo>
                    <a:pt x="-222" y="14438"/>
                    <a:pt x="-222" y="16515"/>
                    <a:pt x="464" y="18176"/>
                  </a:cubicBezTo>
                  <a:cubicBezTo>
                    <a:pt x="1149" y="19838"/>
                    <a:pt x="2521" y="21084"/>
                    <a:pt x="3892" y="20876"/>
                  </a:cubicBezTo>
                  <a:cubicBezTo>
                    <a:pt x="5264" y="20669"/>
                    <a:pt x="6635" y="19007"/>
                    <a:pt x="7664" y="17138"/>
                  </a:cubicBezTo>
                  <a:cubicBezTo>
                    <a:pt x="8692" y="15269"/>
                    <a:pt x="9378" y="13192"/>
                    <a:pt x="9892" y="11115"/>
                  </a:cubicBezTo>
                  <a:cubicBezTo>
                    <a:pt x="10407" y="9038"/>
                    <a:pt x="10749" y="6961"/>
                    <a:pt x="10921" y="6961"/>
                  </a:cubicBezTo>
                  <a:cubicBezTo>
                    <a:pt x="11092" y="6961"/>
                    <a:pt x="11092" y="9038"/>
                    <a:pt x="11607" y="10907"/>
                  </a:cubicBezTo>
                  <a:cubicBezTo>
                    <a:pt x="12121" y="12776"/>
                    <a:pt x="13149" y="14438"/>
                    <a:pt x="14521" y="15684"/>
                  </a:cubicBezTo>
                  <a:cubicBezTo>
                    <a:pt x="15892" y="16930"/>
                    <a:pt x="17607" y="17761"/>
                    <a:pt x="18807" y="17969"/>
                  </a:cubicBezTo>
                  <a:cubicBezTo>
                    <a:pt x="20007" y="18176"/>
                    <a:pt x="20692" y="17761"/>
                    <a:pt x="21378" y="17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7886854" y="2713733"/>
              <a:ext cx="122656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7925184" y="2722536"/>
              <a:ext cx="84326" cy="9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21600" y="3076"/>
                  </a:moveTo>
                  <a:cubicBezTo>
                    <a:pt x="17673" y="1415"/>
                    <a:pt x="13745" y="-247"/>
                    <a:pt x="10145" y="30"/>
                  </a:cubicBezTo>
                  <a:cubicBezTo>
                    <a:pt x="6545" y="307"/>
                    <a:pt x="3273" y="2522"/>
                    <a:pt x="1636" y="6399"/>
                  </a:cubicBezTo>
                  <a:cubicBezTo>
                    <a:pt x="0" y="10276"/>
                    <a:pt x="0" y="15815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8055504" y="2721399"/>
              <a:ext cx="15333" cy="11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8055504" y="2620376"/>
              <a:ext cx="22999" cy="3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0" y="10858"/>
                    <a:pt x="0" y="889"/>
                    <a:pt x="3600" y="58"/>
                  </a:cubicBezTo>
                  <a:cubicBezTo>
                    <a:pt x="7200" y="-773"/>
                    <a:pt x="14400" y="7535"/>
                    <a:pt x="21600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8170493" y="2713733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8186702" y="2699539"/>
              <a:ext cx="190772" cy="13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050" fill="norm" stroke="1" extrusionOk="0">
                  <a:moveTo>
                    <a:pt x="2493" y="1041"/>
                  </a:moveTo>
                  <a:cubicBezTo>
                    <a:pt x="2205" y="5116"/>
                    <a:pt x="1917" y="9192"/>
                    <a:pt x="1485" y="13063"/>
                  </a:cubicBezTo>
                  <a:cubicBezTo>
                    <a:pt x="1053" y="16935"/>
                    <a:pt x="477" y="20603"/>
                    <a:pt x="189" y="21010"/>
                  </a:cubicBezTo>
                  <a:cubicBezTo>
                    <a:pt x="-99" y="21418"/>
                    <a:pt x="-99" y="18565"/>
                    <a:pt x="477" y="15101"/>
                  </a:cubicBezTo>
                  <a:cubicBezTo>
                    <a:pt x="1053" y="11637"/>
                    <a:pt x="2205" y="7561"/>
                    <a:pt x="3213" y="4709"/>
                  </a:cubicBezTo>
                  <a:cubicBezTo>
                    <a:pt x="4221" y="1856"/>
                    <a:pt x="5085" y="226"/>
                    <a:pt x="6093" y="22"/>
                  </a:cubicBezTo>
                  <a:cubicBezTo>
                    <a:pt x="7101" y="-182"/>
                    <a:pt x="8253" y="1041"/>
                    <a:pt x="8973" y="2671"/>
                  </a:cubicBezTo>
                  <a:cubicBezTo>
                    <a:pt x="9693" y="4301"/>
                    <a:pt x="9981" y="6339"/>
                    <a:pt x="10845" y="7154"/>
                  </a:cubicBezTo>
                  <a:cubicBezTo>
                    <a:pt x="11709" y="7969"/>
                    <a:pt x="13149" y="7561"/>
                    <a:pt x="15021" y="6339"/>
                  </a:cubicBezTo>
                  <a:cubicBezTo>
                    <a:pt x="16893" y="5116"/>
                    <a:pt x="19197" y="3078"/>
                    <a:pt x="20349" y="3893"/>
                  </a:cubicBezTo>
                  <a:cubicBezTo>
                    <a:pt x="21501" y="4709"/>
                    <a:pt x="21501" y="8376"/>
                    <a:pt x="21501" y="11229"/>
                  </a:cubicBezTo>
                  <a:cubicBezTo>
                    <a:pt x="21501" y="14082"/>
                    <a:pt x="21501" y="16120"/>
                    <a:pt x="21501" y="16935"/>
                  </a:cubicBezTo>
                  <a:cubicBezTo>
                    <a:pt x="21501" y="17750"/>
                    <a:pt x="21501" y="17343"/>
                    <a:pt x="21501" y="16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8454132" y="2729065"/>
              <a:ext cx="15333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8461798" y="2660071"/>
              <a:ext cx="766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8530791" y="2698401"/>
              <a:ext cx="90853" cy="36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64" fill="norm" stroke="1" extrusionOk="0">
                  <a:moveTo>
                    <a:pt x="0" y="0"/>
                  </a:moveTo>
                  <a:cubicBezTo>
                    <a:pt x="3000" y="0"/>
                    <a:pt x="6000" y="0"/>
                    <a:pt x="9000" y="76"/>
                  </a:cubicBezTo>
                  <a:cubicBezTo>
                    <a:pt x="12000" y="151"/>
                    <a:pt x="15000" y="302"/>
                    <a:pt x="15900" y="1133"/>
                  </a:cubicBezTo>
                  <a:cubicBezTo>
                    <a:pt x="16800" y="1964"/>
                    <a:pt x="15600" y="3474"/>
                    <a:pt x="14100" y="4531"/>
                  </a:cubicBezTo>
                  <a:cubicBezTo>
                    <a:pt x="12600" y="5589"/>
                    <a:pt x="10800" y="6193"/>
                    <a:pt x="9600" y="6873"/>
                  </a:cubicBezTo>
                  <a:cubicBezTo>
                    <a:pt x="8400" y="7552"/>
                    <a:pt x="7800" y="8308"/>
                    <a:pt x="9300" y="9441"/>
                  </a:cubicBezTo>
                  <a:cubicBezTo>
                    <a:pt x="10800" y="10573"/>
                    <a:pt x="14400" y="12084"/>
                    <a:pt x="17100" y="13745"/>
                  </a:cubicBezTo>
                  <a:cubicBezTo>
                    <a:pt x="19800" y="15407"/>
                    <a:pt x="21600" y="17220"/>
                    <a:pt x="21300" y="18504"/>
                  </a:cubicBezTo>
                  <a:cubicBezTo>
                    <a:pt x="21000" y="19787"/>
                    <a:pt x="18600" y="20543"/>
                    <a:pt x="15300" y="20996"/>
                  </a:cubicBezTo>
                  <a:cubicBezTo>
                    <a:pt x="12000" y="21449"/>
                    <a:pt x="7800" y="21600"/>
                    <a:pt x="5100" y="20769"/>
                  </a:cubicBezTo>
                  <a:cubicBezTo>
                    <a:pt x="2400" y="19938"/>
                    <a:pt x="1200" y="18126"/>
                    <a:pt x="0" y="16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8683374" y="2661669"/>
              <a:ext cx="290823" cy="2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48" fill="norm" stroke="1" extrusionOk="0">
                  <a:moveTo>
                    <a:pt x="1171" y="7857"/>
                  </a:moveTo>
                  <a:cubicBezTo>
                    <a:pt x="3033" y="7614"/>
                    <a:pt x="4895" y="7372"/>
                    <a:pt x="6198" y="6522"/>
                  </a:cubicBezTo>
                  <a:cubicBezTo>
                    <a:pt x="7502" y="5673"/>
                    <a:pt x="8247" y="4217"/>
                    <a:pt x="7967" y="3488"/>
                  </a:cubicBezTo>
                  <a:cubicBezTo>
                    <a:pt x="7688" y="2760"/>
                    <a:pt x="6384" y="2760"/>
                    <a:pt x="4895" y="3731"/>
                  </a:cubicBezTo>
                  <a:cubicBezTo>
                    <a:pt x="3405" y="4702"/>
                    <a:pt x="1729" y="6644"/>
                    <a:pt x="798" y="8221"/>
                  </a:cubicBezTo>
                  <a:cubicBezTo>
                    <a:pt x="-133" y="9799"/>
                    <a:pt x="-319" y="11012"/>
                    <a:pt x="612" y="12347"/>
                  </a:cubicBezTo>
                  <a:cubicBezTo>
                    <a:pt x="1543" y="13682"/>
                    <a:pt x="3591" y="15138"/>
                    <a:pt x="6571" y="14895"/>
                  </a:cubicBezTo>
                  <a:cubicBezTo>
                    <a:pt x="9550" y="14652"/>
                    <a:pt x="13460" y="12711"/>
                    <a:pt x="15974" y="10527"/>
                  </a:cubicBezTo>
                  <a:cubicBezTo>
                    <a:pt x="18488" y="8342"/>
                    <a:pt x="19605" y="5915"/>
                    <a:pt x="20164" y="4095"/>
                  </a:cubicBezTo>
                  <a:cubicBezTo>
                    <a:pt x="20722" y="2275"/>
                    <a:pt x="20722" y="1061"/>
                    <a:pt x="20257" y="455"/>
                  </a:cubicBezTo>
                  <a:cubicBezTo>
                    <a:pt x="19791" y="-152"/>
                    <a:pt x="18860" y="-152"/>
                    <a:pt x="18209" y="455"/>
                  </a:cubicBezTo>
                  <a:cubicBezTo>
                    <a:pt x="17557" y="1061"/>
                    <a:pt x="17184" y="2275"/>
                    <a:pt x="17464" y="4217"/>
                  </a:cubicBezTo>
                  <a:cubicBezTo>
                    <a:pt x="17743" y="6158"/>
                    <a:pt x="18674" y="8828"/>
                    <a:pt x="19419" y="11012"/>
                  </a:cubicBezTo>
                  <a:cubicBezTo>
                    <a:pt x="20164" y="13196"/>
                    <a:pt x="20722" y="14895"/>
                    <a:pt x="21002" y="16473"/>
                  </a:cubicBezTo>
                  <a:cubicBezTo>
                    <a:pt x="21281" y="18050"/>
                    <a:pt x="21281" y="19506"/>
                    <a:pt x="20815" y="20356"/>
                  </a:cubicBezTo>
                  <a:cubicBezTo>
                    <a:pt x="20350" y="21205"/>
                    <a:pt x="19419" y="21448"/>
                    <a:pt x="18488" y="21448"/>
                  </a:cubicBezTo>
                  <a:cubicBezTo>
                    <a:pt x="17557" y="21448"/>
                    <a:pt x="16626" y="21205"/>
                    <a:pt x="15695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9553984" y="2612278"/>
              <a:ext cx="249349" cy="33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386" fill="norm" stroke="1" extrusionOk="0">
                  <a:moveTo>
                    <a:pt x="4877" y="10504"/>
                  </a:moveTo>
                  <a:cubicBezTo>
                    <a:pt x="3365" y="9349"/>
                    <a:pt x="1853" y="8195"/>
                    <a:pt x="881" y="6794"/>
                  </a:cubicBezTo>
                  <a:cubicBezTo>
                    <a:pt x="-91" y="5392"/>
                    <a:pt x="-523" y="3743"/>
                    <a:pt x="989" y="2342"/>
                  </a:cubicBezTo>
                  <a:cubicBezTo>
                    <a:pt x="2501" y="940"/>
                    <a:pt x="5957" y="-214"/>
                    <a:pt x="8765" y="33"/>
                  </a:cubicBezTo>
                  <a:cubicBezTo>
                    <a:pt x="11573" y="281"/>
                    <a:pt x="13733" y="1930"/>
                    <a:pt x="15677" y="5722"/>
                  </a:cubicBezTo>
                  <a:cubicBezTo>
                    <a:pt x="17621" y="9514"/>
                    <a:pt x="19349" y="15450"/>
                    <a:pt x="21077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9634682" y="2849434"/>
              <a:ext cx="122657" cy="14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fill="norm" stroke="1" extrusionOk="0">
                  <a:moveTo>
                    <a:pt x="21600" y="345"/>
                  </a:moveTo>
                  <a:cubicBezTo>
                    <a:pt x="18900" y="-40"/>
                    <a:pt x="16200" y="-426"/>
                    <a:pt x="12600" y="1117"/>
                  </a:cubicBezTo>
                  <a:cubicBezTo>
                    <a:pt x="9000" y="2660"/>
                    <a:pt x="4500" y="6131"/>
                    <a:pt x="2250" y="9795"/>
                  </a:cubicBezTo>
                  <a:cubicBezTo>
                    <a:pt x="0" y="13460"/>
                    <a:pt x="0" y="17317"/>
                    <a:pt x="0" y="21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9893004" y="2807039"/>
              <a:ext cx="170971" cy="14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405" fill="norm" stroke="1" extrusionOk="0">
                  <a:moveTo>
                    <a:pt x="284" y="12310"/>
                  </a:moveTo>
                  <a:cubicBezTo>
                    <a:pt x="3102" y="10416"/>
                    <a:pt x="5919" y="8521"/>
                    <a:pt x="7484" y="6437"/>
                  </a:cubicBezTo>
                  <a:cubicBezTo>
                    <a:pt x="9049" y="4352"/>
                    <a:pt x="9362" y="2079"/>
                    <a:pt x="8736" y="942"/>
                  </a:cubicBezTo>
                  <a:cubicBezTo>
                    <a:pt x="8110" y="-195"/>
                    <a:pt x="6545" y="-195"/>
                    <a:pt x="5136" y="373"/>
                  </a:cubicBezTo>
                  <a:cubicBezTo>
                    <a:pt x="3728" y="942"/>
                    <a:pt x="2475" y="2079"/>
                    <a:pt x="1380" y="5300"/>
                  </a:cubicBezTo>
                  <a:cubicBezTo>
                    <a:pt x="284" y="8521"/>
                    <a:pt x="-655" y="13826"/>
                    <a:pt x="597" y="17047"/>
                  </a:cubicBezTo>
                  <a:cubicBezTo>
                    <a:pt x="1849" y="20268"/>
                    <a:pt x="5293" y="21405"/>
                    <a:pt x="9049" y="21405"/>
                  </a:cubicBezTo>
                  <a:cubicBezTo>
                    <a:pt x="12806" y="21405"/>
                    <a:pt x="16875" y="20268"/>
                    <a:pt x="20945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10002647" y="2667738"/>
              <a:ext cx="160985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10186628" y="2455339"/>
              <a:ext cx="206981" cy="2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9927"/>
                  </a:moveTo>
                  <a:cubicBezTo>
                    <a:pt x="1333" y="7227"/>
                    <a:pt x="2667" y="4527"/>
                    <a:pt x="4000" y="2840"/>
                  </a:cubicBezTo>
                  <a:cubicBezTo>
                    <a:pt x="5333" y="1152"/>
                    <a:pt x="6667" y="477"/>
                    <a:pt x="8000" y="140"/>
                  </a:cubicBezTo>
                  <a:cubicBezTo>
                    <a:pt x="9333" y="-198"/>
                    <a:pt x="10667" y="-198"/>
                    <a:pt x="12933" y="3402"/>
                  </a:cubicBezTo>
                  <a:cubicBezTo>
                    <a:pt x="15200" y="7002"/>
                    <a:pt x="18400" y="14202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10293951" y="2591078"/>
              <a:ext cx="84326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0"/>
                    <a:pt x="13745" y="0"/>
                    <a:pt x="10800" y="1108"/>
                  </a:cubicBezTo>
                  <a:cubicBezTo>
                    <a:pt x="7855" y="2215"/>
                    <a:pt x="5891" y="4431"/>
                    <a:pt x="4255" y="8031"/>
                  </a:cubicBezTo>
                  <a:cubicBezTo>
                    <a:pt x="2618" y="11631"/>
                    <a:pt x="1309" y="16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10539260" y="2430094"/>
              <a:ext cx="68995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4608"/>
                    <a:pt x="1600" y="9216"/>
                    <a:pt x="5200" y="12816"/>
                  </a:cubicBezTo>
                  <a:cubicBezTo>
                    <a:pt x="8800" y="16416"/>
                    <a:pt x="152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10523929" y="2476090"/>
              <a:ext cx="153319" cy="19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3323"/>
                    <a:pt x="11520" y="6646"/>
                    <a:pt x="7920" y="10246"/>
                  </a:cubicBezTo>
                  <a:cubicBezTo>
                    <a:pt x="4320" y="13846"/>
                    <a:pt x="2160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10638917" y="2652406"/>
              <a:ext cx="30665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59"/>
                    <a:pt x="7200" y="9318"/>
                    <a:pt x="3600" y="12918"/>
                  </a:cubicBezTo>
                  <a:cubicBezTo>
                    <a:pt x="0" y="16518"/>
                    <a:pt x="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7564886" y="5384981"/>
              <a:ext cx="169985" cy="801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6" fill="norm" stroke="1" extrusionOk="0">
                  <a:moveTo>
                    <a:pt x="0" y="1757"/>
                  </a:moveTo>
                  <a:cubicBezTo>
                    <a:pt x="322" y="1277"/>
                    <a:pt x="645" y="797"/>
                    <a:pt x="3385" y="455"/>
                  </a:cubicBezTo>
                  <a:cubicBezTo>
                    <a:pt x="6125" y="112"/>
                    <a:pt x="11284" y="-94"/>
                    <a:pt x="15152" y="43"/>
                  </a:cubicBezTo>
                  <a:cubicBezTo>
                    <a:pt x="19021" y="180"/>
                    <a:pt x="21600" y="660"/>
                    <a:pt x="21439" y="1620"/>
                  </a:cubicBezTo>
                  <a:cubicBezTo>
                    <a:pt x="21278" y="2580"/>
                    <a:pt x="18376" y="4020"/>
                    <a:pt x="15636" y="4946"/>
                  </a:cubicBezTo>
                  <a:cubicBezTo>
                    <a:pt x="12896" y="5872"/>
                    <a:pt x="10316" y="6283"/>
                    <a:pt x="8221" y="6660"/>
                  </a:cubicBezTo>
                  <a:cubicBezTo>
                    <a:pt x="6125" y="7037"/>
                    <a:pt x="4513" y="7380"/>
                    <a:pt x="3869" y="7723"/>
                  </a:cubicBezTo>
                  <a:cubicBezTo>
                    <a:pt x="3224" y="8066"/>
                    <a:pt x="3546" y="8409"/>
                    <a:pt x="6287" y="9369"/>
                  </a:cubicBezTo>
                  <a:cubicBezTo>
                    <a:pt x="9027" y="10329"/>
                    <a:pt x="14185" y="11906"/>
                    <a:pt x="17087" y="13449"/>
                  </a:cubicBezTo>
                  <a:cubicBezTo>
                    <a:pt x="19988" y="14992"/>
                    <a:pt x="20633" y="16500"/>
                    <a:pt x="20149" y="17632"/>
                  </a:cubicBezTo>
                  <a:cubicBezTo>
                    <a:pt x="19666" y="18763"/>
                    <a:pt x="18054" y="19517"/>
                    <a:pt x="15313" y="20100"/>
                  </a:cubicBezTo>
                  <a:cubicBezTo>
                    <a:pt x="12573" y="20683"/>
                    <a:pt x="8704" y="21095"/>
                    <a:pt x="4836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8477130" y="5381471"/>
              <a:ext cx="1533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8282876" y="5240826"/>
              <a:ext cx="232584" cy="48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79" fill="norm" stroke="1" extrusionOk="0">
                  <a:moveTo>
                    <a:pt x="17848" y="5825"/>
                  </a:moveTo>
                  <a:cubicBezTo>
                    <a:pt x="17848" y="4482"/>
                    <a:pt x="17848" y="3139"/>
                    <a:pt x="17848" y="2187"/>
                  </a:cubicBezTo>
                  <a:cubicBezTo>
                    <a:pt x="17848" y="1236"/>
                    <a:pt x="17848" y="676"/>
                    <a:pt x="17261" y="341"/>
                  </a:cubicBezTo>
                  <a:cubicBezTo>
                    <a:pt x="16674" y="5"/>
                    <a:pt x="15500" y="-107"/>
                    <a:pt x="14444" y="117"/>
                  </a:cubicBezTo>
                  <a:cubicBezTo>
                    <a:pt x="13387" y="341"/>
                    <a:pt x="12448" y="900"/>
                    <a:pt x="11392" y="3027"/>
                  </a:cubicBezTo>
                  <a:cubicBezTo>
                    <a:pt x="10335" y="5153"/>
                    <a:pt x="9161" y="8846"/>
                    <a:pt x="8574" y="11924"/>
                  </a:cubicBezTo>
                  <a:cubicBezTo>
                    <a:pt x="7987" y="15002"/>
                    <a:pt x="7987" y="17464"/>
                    <a:pt x="7987" y="18975"/>
                  </a:cubicBezTo>
                  <a:cubicBezTo>
                    <a:pt x="7987" y="20486"/>
                    <a:pt x="7987" y="21045"/>
                    <a:pt x="7400" y="21269"/>
                  </a:cubicBezTo>
                  <a:cubicBezTo>
                    <a:pt x="6813" y="21493"/>
                    <a:pt x="5640" y="21381"/>
                    <a:pt x="4348" y="20877"/>
                  </a:cubicBezTo>
                  <a:cubicBezTo>
                    <a:pt x="3057" y="20374"/>
                    <a:pt x="1648" y="19478"/>
                    <a:pt x="827" y="18751"/>
                  </a:cubicBezTo>
                  <a:cubicBezTo>
                    <a:pt x="5" y="18024"/>
                    <a:pt x="-230" y="17464"/>
                    <a:pt x="240" y="17072"/>
                  </a:cubicBezTo>
                  <a:cubicBezTo>
                    <a:pt x="709" y="16681"/>
                    <a:pt x="1883" y="16457"/>
                    <a:pt x="4348" y="16177"/>
                  </a:cubicBezTo>
                  <a:cubicBezTo>
                    <a:pt x="6814" y="15897"/>
                    <a:pt x="10570" y="15561"/>
                    <a:pt x="13035" y="15449"/>
                  </a:cubicBezTo>
                  <a:cubicBezTo>
                    <a:pt x="15500" y="15338"/>
                    <a:pt x="16674" y="15449"/>
                    <a:pt x="17379" y="15785"/>
                  </a:cubicBezTo>
                  <a:cubicBezTo>
                    <a:pt x="18083" y="16121"/>
                    <a:pt x="18318" y="16681"/>
                    <a:pt x="18435" y="17296"/>
                  </a:cubicBezTo>
                  <a:cubicBezTo>
                    <a:pt x="18553" y="17912"/>
                    <a:pt x="18553" y="18583"/>
                    <a:pt x="18670" y="18527"/>
                  </a:cubicBezTo>
                  <a:cubicBezTo>
                    <a:pt x="18787" y="18471"/>
                    <a:pt x="19022" y="17688"/>
                    <a:pt x="19492" y="16401"/>
                  </a:cubicBezTo>
                  <a:cubicBezTo>
                    <a:pt x="19961" y="15114"/>
                    <a:pt x="20666" y="13323"/>
                    <a:pt x="21370" y="1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8576786" y="5278298"/>
              <a:ext cx="320943" cy="40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79" fill="norm" stroke="1" extrusionOk="0">
                  <a:moveTo>
                    <a:pt x="0" y="14043"/>
                  </a:moveTo>
                  <a:cubicBezTo>
                    <a:pt x="343" y="15402"/>
                    <a:pt x="686" y="16760"/>
                    <a:pt x="686" y="18051"/>
                  </a:cubicBezTo>
                  <a:cubicBezTo>
                    <a:pt x="686" y="19341"/>
                    <a:pt x="343" y="20564"/>
                    <a:pt x="171" y="20700"/>
                  </a:cubicBezTo>
                  <a:cubicBezTo>
                    <a:pt x="0" y="20836"/>
                    <a:pt x="0" y="19885"/>
                    <a:pt x="86" y="19070"/>
                  </a:cubicBezTo>
                  <a:cubicBezTo>
                    <a:pt x="171" y="18254"/>
                    <a:pt x="343" y="17575"/>
                    <a:pt x="771" y="17032"/>
                  </a:cubicBezTo>
                  <a:cubicBezTo>
                    <a:pt x="1200" y="16488"/>
                    <a:pt x="1886" y="16081"/>
                    <a:pt x="3429" y="16353"/>
                  </a:cubicBezTo>
                  <a:cubicBezTo>
                    <a:pt x="4971" y="16624"/>
                    <a:pt x="7371" y="17575"/>
                    <a:pt x="9429" y="17915"/>
                  </a:cubicBezTo>
                  <a:cubicBezTo>
                    <a:pt x="11486" y="18254"/>
                    <a:pt x="13200" y="17983"/>
                    <a:pt x="14314" y="17575"/>
                  </a:cubicBezTo>
                  <a:cubicBezTo>
                    <a:pt x="15429" y="17168"/>
                    <a:pt x="15943" y="16624"/>
                    <a:pt x="16200" y="16013"/>
                  </a:cubicBezTo>
                  <a:cubicBezTo>
                    <a:pt x="16457" y="15402"/>
                    <a:pt x="16457" y="14722"/>
                    <a:pt x="16029" y="14519"/>
                  </a:cubicBezTo>
                  <a:cubicBezTo>
                    <a:pt x="15600" y="14315"/>
                    <a:pt x="14743" y="14587"/>
                    <a:pt x="13971" y="15402"/>
                  </a:cubicBezTo>
                  <a:cubicBezTo>
                    <a:pt x="13200" y="16217"/>
                    <a:pt x="12514" y="17575"/>
                    <a:pt x="12171" y="18594"/>
                  </a:cubicBezTo>
                  <a:cubicBezTo>
                    <a:pt x="11829" y="19613"/>
                    <a:pt x="11829" y="20292"/>
                    <a:pt x="12257" y="20700"/>
                  </a:cubicBezTo>
                  <a:cubicBezTo>
                    <a:pt x="12686" y="21107"/>
                    <a:pt x="13543" y="21243"/>
                    <a:pt x="14314" y="21039"/>
                  </a:cubicBezTo>
                  <a:cubicBezTo>
                    <a:pt x="15086" y="20836"/>
                    <a:pt x="15771" y="20292"/>
                    <a:pt x="16800" y="18390"/>
                  </a:cubicBezTo>
                  <a:cubicBezTo>
                    <a:pt x="17829" y="16488"/>
                    <a:pt x="19200" y="13228"/>
                    <a:pt x="20057" y="10171"/>
                  </a:cubicBezTo>
                  <a:cubicBezTo>
                    <a:pt x="20914" y="7115"/>
                    <a:pt x="21257" y="4262"/>
                    <a:pt x="21429" y="2428"/>
                  </a:cubicBezTo>
                  <a:cubicBezTo>
                    <a:pt x="21600" y="594"/>
                    <a:pt x="21600" y="-221"/>
                    <a:pt x="21086" y="51"/>
                  </a:cubicBezTo>
                  <a:cubicBezTo>
                    <a:pt x="20571" y="322"/>
                    <a:pt x="19543" y="1681"/>
                    <a:pt x="18771" y="4330"/>
                  </a:cubicBezTo>
                  <a:cubicBezTo>
                    <a:pt x="18000" y="6979"/>
                    <a:pt x="17486" y="10919"/>
                    <a:pt x="17829" y="13975"/>
                  </a:cubicBezTo>
                  <a:cubicBezTo>
                    <a:pt x="18171" y="17032"/>
                    <a:pt x="19371" y="19205"/>
                    <a:pt x="20571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9436909" y="5460479"/>
              <a:ext cx="177120" cy="41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940" fill="norm" stroke="1" extrusionOk="0">
                  <a:moveTo>
                    <a:pt x="5293" y="7254"/>
                  </a:moveTo>
                  <a:cubicBezTo>
                    <a:pt x="4685" y="10099"/>
                    <a:pt x="4076" y="12945"/>
                    <a:pt x="3620" y="15079"/>
                  </a:cubicBezTo>
                  <a:cubicBezTo>
                    <a:pt x="3164" y="17213"/>
                    <a:pt x="2859" y="18636"/>
                    <a:pt x="2251" y="19671"/>
                  </a:cubicBezTo>
                  <a:cubicBezTo>
                    <a:pt x="1642" y="20705"/>
                    <a:pt x="730" y="21352"/>
                    <a:pt x="273" y="20641"/>
                  </a:cubicBezTo>
                  <a:cubicBezTo>
                    <a:pt x="-183" y="19929"/>
                    <a:pt x="-183" y="17860"/>
                    <a:pt x="1186" y="14756"/>
                  </a:cubicBezTo>
                  <a:cubicBezTo>
                    <a:pt x="2555" y="11651"/>
                    <a:pt x="5293" y="7512"/>
                    <a:pt x="8031" y="4796"/>
                  </a:cubicBezTo>
                  <a:cubicBezTo>
                    <a:pt x="10769" y="2080"/>
                    <a:pt x="13507" y="787"/>
                    <a:pt x="15637" y="269"/>
                  </a:cubicBezTo>
                  <a:cubicBezTo>
                    <a:pt x="17766" y="-248"/>
                    <a:pt x="19287" y="11"/>
                    <a:pt x="20200" y="787"/>
                  </a:cubicBezTo>
                  <a:cubicBezTo>
                    <a:pt x="21113" y="1563"/>
                    <a:pt x="21417" y="2856"/>
                    <a:pt x="20656" y="4085"/>
                  </a:cubicBezTo>
                  <a:cubicBezTo>
                    <a:pt x="19896" y="5314"/>
                    <a:pt x="18070" y="6478"/>
                    <a:pt x="16245" y="7189"/>
                  </a:cubicBezTo>
                  <a:cubicBezTo>
                    <a:pt x="14420" y="7901"/>
                    <a:pt x="12594" y="8159"/>
                    <a:pt x="10921" y="8289"/>
                  </a:cubicBezTo>
                  <a:cubicBezTo>
                    <a:pt x="9248" y="8418"/>
                    <a:pt x="7727" y="8418"/>
                    <a:pt x="6814" y="8159"/>
                  </a:cubicBezTo>
                  <a:cubicBezTo>
                    <a:pt x="5901" y="7900"/>
                    <a:pt x="5597" y="7383"/>
                    <a:pt x="5293" y="6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10050742" y="5309751"/>
              <a:ext cx="710830" cy="40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088" fill="norm" stroke="1" extrusionOk="0">
                  <a:moveTo>
                    <a:pt x="3884" y="4514"/>
                  </a:moveTo>
                  <a:cubicBezTo>
                    <a:pt x="3884" y="2659"/>
                    <a:pt x="3884" y="804"/>
                    <a:pt x="3846" y="207"/>
                  </a:cubicBezTo>
                  <a:cubicBezTo>
                    <a:pt x="3807" y="-389"/>
                    <a:pt x="3730" y="274"/>
                    <a:pt x="3420" y="2526"/>
                  </a:cubicBezTo>
                  <a:cubicBezTo>
                    <a:pt x="3110" y="4779"/>
                    <a:pt x="2568" y="8622"/>
                    <a:pt x="2297" y="11206"/>
                  </a:cubicBezTo>
                  <a:cubicBezTo>
                    <a:pt x="2026" y="13790"/>
                    <a:pt x="2026" y="15115"/>
                    <a:pt x="2220" y="16043"/>
                  </a:cubicBezTo>
                  <a:cubicBezTo>
                    <a:pt x="2413" y="16971"/>
                    <a:pt x="2801" y="17501"/>
                    <a:pt x="3033" y="17368"/>
                  </a:cubicBezTo>
                  <a:cubicBezTo>
                    <a:pt x="3265" y="17236"/>
                    <a:pt x="3342" y="16440"/>
                    <a:pt x="2955" y="15182"/>
                  </a:cubicBezTo>
                  <a:cubicBezTo>
                    <a:pt x="2568" y="13923"/>
                    <a:pt x="1717" y="12200"/>
                    <a:pt x="1097" y="11206"/>
                  </a:cubicBezTo>
                  <a:cubicBezTo>
                    <a:pt x="478" y="10212"/>
                    <a:pt x="91" y="9947"/>
                    <a:pt x="13" y="9550"/>
                  </a:cubicBezTo>
                  <a:cubicBezTo>
                    <a:pt x="-64" y="9152"/>
                    <a:pt x="168" y="8622"/>
                    <a:pt x="1136" y="7363"/>
                  </a:cubicBezTo>
                  <a:cubicBezTo>
                    <a:pt x="2104" y="6104"/>
                    <a:pt x="3807" y="4117"/>
                    <a:pt x="4852" y="2924"/>
                  </a:cubicBezTo>
                  <a:cubicBezTo>
                    <a:pt x="5897" y="1731"/>
                    <a:pt x="6284" y="1334"/>
                    <a:pt x="6478" y="1532"/>
                  </a:cubicBezTo>
                  <a:cubicBezTo>
                    <a:pt x="6671" y="1731"/>
                    <a:pt x="6671" y="2526"/>
                    <a:pt x="6323" y="4845"/>
                  </a:cubicBezTo>
                  <a:cubicBezTo>
                    <a:pt x="5975" y="7164"/>
                    <a:pt x="5278" y="11007"/>
                    <a:pt x="4852" y="13326"/>
                  </a:cubicBezTo>
                  <a:cubicBezTo>
                    <a:pt x="4426" y="15645"/>
                    <a:pt x="4271" y="16440"/>
                    <a:pt x="4233" y="16507"/>
                  </a:cubicBezTo>
                  <a:cubicBezTo>
                    <a:pt x="4194" y="16573"/>
                    <a:pt x="4271" y="15910"/>
                    <a:pt x="4426" y="15248"/>
                  </a:cubicBezTo>
                  <a:cubicBezTo>
                    <a:pt x="4581" y="14585"/>
                    <a:pt x="4813" y="13923"/>
                    <a:pt x="5201" y="13260"/>
                  </a:cubicBezTo>
                  <a:cubicBezTo>
                    <a:pt x="5588" y="12598"/>
                    <a:pt x="6130" y="11935"/>
                    <a:pt x="6517" y="11869"/>
                  </a:cubicBezTo>
                  <a:cubicBezTo>
                    <a:pt x="6904" y="11802"/>
                    <a:pt x="7136" y="12332"/>
                    <a:pt x="7252" y="13393"/>
                  </a:cubicBezTo>
                  <a:cubicBezTo>
                    <a:pt x="7368" y="14453"/>
                    <a:pt x="7368" y="16043"/>
                    <a:pt x="7446" y="17169"/>
                  </a:cubicBezTo>
                  <a:cubicBezTo>
                    <a:pt x="7523" y="18296"/>
                    <a:pt x="7678" y="18958"/>
                    <a:pt x="7988" y="19290"/>
                  </a:cubicBezTo>
                  <a:cubicBezTo>
                    <a:pt x="8297" y="19621"/>
                    <a:pt x="8762" y="19621"/>
                    <a:pt x="9342" y="19356"/>
                  </a:cubicBezTo>
                  <a:cubicBezTo>
                    <a:pt x="9923" y="19091"/>
                    <a:pt x="10620" y="18561"/>
                    <a:pt x="11162" y="17898"/>
                  </a:cubicBezTo>
                  <a:cubicBezTo>
                    <a:pt x="11704" y="17236"/>
                    <a:pt x="12091" y="16440"/>
                    <a:pt x="12323" y="15712"/>
                  </a:cubicBezTo>
                  <a:cubicBezTo>
                    <a:pt x="12555" y="14983"/>
                    <a:pt x="12633" y="14320"/>
                    <a:pt x="12478" y="14121"/>
                  </a:cubicBezTo>
                  <a:cubicBezTo>
                    <a:pt x="12323" y="13923"/>
                    <a:pt x="11936" y="14188"/>
                    <a:pt x="11626" y="14651"/>
                  </a:cubicBezTo>
                  <a:cubicBezTo>
                    <a:pt x="11317" y="15115"/>
                    <a:pt x="11084" y="15778"/>
                    <a:pt x="10891" y="16440"/>
                  </a:cubicBezTo>
                  <a:cubicBezTo>
                    <a:pt x="10697" y="17103"/>
                    <a:pt x="10542" y="17766"/>
                    <a:pt x="10581" y="18362"/>
                  </a:cubicBezTo>
                  <a:cubicBezTo>
                    <a:pt x="10620" y="18958"/>
                    <a:pt x="10852" y="19488"/>
                    <a:pt x="11084" y="19488"/>
                  </a:cubicBezTo>
                  <a:cubicBezTo>
                    <a:pt x="11317" y="19488"/>
                    <a:pt x="11549" y="18958"/>
                    <a:pt x="11704" y="19157"/>
                  </a:cubicBezTo>
                  <a:cubicBezTo>
                    <a:pt x="11859" y="19356"/>
                    <a:pt x="11936" y="20283"/>
                    <a:pt x="12207" y="20747"/>
                  </a:cubicBezTo>
                  <a:cubicBezTo>
                    <a:pt x="12478" y="21211"/>
                    <a:pt x="12942" y="21211"/>
                    <a:pt x="13523" y="20681"/>
                  </a:cubicBezTo>
                  <a:cubicBezTo>
                    <a:pt x="14104" y="20151"/>
                    <a:pt x="14801" y="19091"/>
                    <a:pt x="15691" y="17037"/>
                  </a:cubicBezTo>
                  <a:cubicBezTo>
                    <a:pt x="16581" y="14983"/>
                    <a:pt x="17665" y="11935"/>
                    <a:pt x="18439" y="9351"/>
                  </a:cubicBezTo>
                  <a:cubicBezTo>
                    <a:pt x="19213" y="6767"/>
                    <a:pt x="19678" y="4647"/>
                    <a:pt x="19949" y="3255"/>
                  </a:cubicBezTo>
                  <a:cubicBezTo>
                    <a:pt x="20220" y="1864"/>
                    <a:pt x="20297" y="1201"/>
                    <a:pt x="20142" y="1135"/>
                  </a:cubicBezTo>
                  <a:cubicBezTo>
                    <a:pt x="19988" y="1069"/>
                    <a:pt x="19601" y="1599"/>
                    <a:pt x="19020" y="3586"/>
                  </a:cubicBezTo>
                  <a:cubicBezTo>
                    <a:pt x="18439" y="5574"/>
                    <a:pt x="17665" y="9020"/>
                    <a:pt x="17239" y="11537"/>
                  </a:cubicBezTo>
                  <a:cubicBezTo>
                    <a:pt x="16813" y="14055"/>
                    <a:pt x="16736" y="15645"/>
                    <a:pt x="16775" y="16772"/>
                  </a:cubicBezTo>
                  <a:cubicBezTo>
                    <a:pt x="16813" y="17898"/>
                    <a:pt x="16968" y="18561"/>
                    <a:pt x="17239" y="18892"/>
                  </a:cubicBezTo>
                  <a:cubicBezTo>
                    <a:pt x="17510" y="19223"/>
                    <a:pt x="17897" y="19223"/>
                    <a:pt x="18130" y="18892"/>
                  </a:cubicBezTo>
                  <a:cubicBezTo>
                    <a:pt x="18362" y="18561"/>
                    <a:pt x="18439" y="17898"/>
                    <a:pt x="18091" y="17037"/>
                  </a:cubicBezTo>
                  <a:cubicBezTo>
                    <a:pt x="17742" y="16175"/>
                    <a:pt x="16968" y="15115"/>
                    <a:pt x="16271" y="14386"/>
                  </a:cubicBezTo>
                  <a:cubicBezTo>
                    <a:pt x="15575" y="13658"/>
                    <a:pt x="14955" y="13260"/>
                    <a:pt x="14878" y="12995"/>
                  </a:cubicBezTo>
                  <a:cubicBezTo>
                    <a:pt x="14801" y="12730"/>
                    <a:pt x="15265" y="12598"/>
                    <a:pt x="16465" y="12531"/>
                  </a:cubicBezTo>
                  <a:cubicBezTo>
                    <a:pt x="17665" y="12465"/>
                    <a:pt x="19601" y="12465"/>
                    <a:pt x="21536" y="12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8290592" y="6134802"/>
              <a:ext cx="255532" cy="16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216" y="2640"/>
                  </a:moveTo>
                  <a:cubicBezTo>
                    <a:pt x="432" y="7799"/>
                    <a:pt x="648" y="12957"/>
                    <a:pt x="540" y="16342"/>
                  </a:cubicBezTo>
                  <a:cubicBezTo>
                    <a:pt x="432" y="19727"/>
                    <a:pt x="0" y="21339"/>
                    <a:pt x="0" y="21339"/>
                  </a:cubicBezTo>
                  <a:cubicBezTo>
                    <a:pt x="0" y="21339"/>
                    <a:pt x="432" y="19727"/>
                    <a:pt x="1512" y="16342"/>
                  </a:cubicBezTo>
                  <a:cubicBezTo>
                    <a:pt x="2592" y="12957"/>
                    <a:pt x="4320" y="7799"/>
                    <a:pt x="5724" y="4897"/>
                  </a:cubicBezTo>
                  <a:cubicBezTo>
                    <a:pt x="7128" y="1996"/>
                    <a:pt x="8208" y="1351"/>
                    <a:pt x="8964" y="2640"/>
                  </a:cubicBezTo>
                  <a:cubicBezTo>
                    <a:pt x="9720" y="3930"/>
                    <a:pt x="10152" y="7154"/>
                    <a:pt x="10368" y="9572"/>
                  </a:cubicBezTo>
                  <a:cubicBezTo>
                    <a:pt x="10584" y="11990"/>
                    <a:pt x="10584" y="13602"/>
                    <a:pt x="10584" y="13602"/>
                  </a:cubicBezTo>
                  <a:cubicBezTo>
                    <a:pt x="10584" y="13602"/>
                    <a:pt x="10584" y="11990"/>
                    <a:pt x="11448" y="9733"/>
                  </a:cubicBezTo>
                  <a:cubicBezTo>
                    <a:pt x="12312" y="7476"/>
                    <a:pt x="14040" y="4575"/>
                    <a:pt x="15660" y="2640"/>
                  </a:cubicBezTo>
                  <a:cubicBezTo>
                    <a:pt x="17280" y="706"/>
                    <a:pt x="18792" y="-261"/>
                    <a:pt x="19656" y="61"/>
                  </a:cubicBezTo>
                  <a:cubicBezTo>
                    <a:pt x="20520" y="384"/>
                    <a:pt x="20736" y="1996"/>
                    <a:pt x="20952" y="5542"/>
                  </a:cubicBezTo>
                  <a:cubicBezTo>
                    <a:pt x="21168" y="9088"/>
                    <a:pt x="21384" y="14569"/>
                    <a:pt x="21600" y="20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8580838" y="6135361"/>
              <a:ext cx="133935" cy="1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0898" fill="norm" stroke="1" extrusionOk="0">
                  <a:moveTo>
                    <a:pt x="14966" y="10463"/>
                  </a:moveTo>
                  <a:cubicBezTo>
                    <a:pt x="15366" y="8827"/>
                    <a:pt x="15766" y="7190"/>
                    <a:pt x="15566" y="5390"/>
                  </a:cubicBezTo>
                  <a:cubicBezTo>
                    <a:pt x="15366" y="3590"/>
                    <a:pt x="14566" y="1627"/>
                    <a:pt x="13166" y="645"/>
                  </a:cubicBezTo>
                  <a:cubicBezTo>
                    <a:pt x="11766" y="-337"/>
                    <a:pt x="9766" y="-337"/>
                    <a:pt x="7166" y="1627"/>
                  </a:cubicBezTo>
                  <a:cubicBezTo>
                    <a:pt x="4566" y="3590"/>
                    <a:pt x="1366" y="7518"/>
                    <a:pt x="366" y="11118"/>
                  </a:cubicBezTo>
                  <a:cubicBezTo>
                    <a:pt x="-634" y="14718"/>
                    <a:pt x="566" y="17990"/>
                    <a:pt x="2166" y="19627"/>
                  </a:cubicBezTo>
                  <a:cubicBezTo>
                    <a:pt x="3766" y="21263"/>
                    <a:pt x="5766" y="21263"/>
                    <a:pt x="7966" y="19954"/>
                  </a:cubicBezTo>
                  <a:cubicBezTo>
                    <a:pt x="10166" y="18645"/>
                    <a:pt x="12566" y="16027"/>
                    <a:pt x="14766" y="14390"/>
                  </a:cubicBezTo>
                  <a:cubicBezTo>
                    <a:pt x="16966" y="12754"/>
                    <a:pt x="18966" y="12099"/>
                    <a:pt x="20966" y="1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8737770" y="6186392"/>
              <a:ext cx="122657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8776101" y="6193997"/>
              <a:ext cx="107323" cy="13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21600" y="1188"/>
                  </a:moveTo>
                  <a:cubicBezTo>
                    <a:pt x="19029" y="402"/>
                    <a:pt x="16457" y="-383"/>
                    <a:pt x="14400" y="206"/>
                  </a:cubicBezTo>
                  <a:cubicBezTo>
                    <a:pt x="12343" y="795"/>
                    <a:pt x="10800" y="2759"/>
                    <a:pt x="8486" y="6490"/>
                  </a:cubicBezTo>
                  <a:cubicBezTo>
                    <a:pt x="6171" y="10221"/>
                    <a:pt x="3086" y="15719"/>
                    <a:pt x="0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8921753" y="6209390"/>
              <a:ext cx="15333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8952416" y="6140397"/>
              <a:ext cx="7667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9021410" y="6173139"/>
              <a:ext cx="213429" cy="14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292" fill="norm" stroke="1" extrusionOk="0">
                  <a:moveTo>
                    <a:pt x="0" y="3102"/>
                  </a:moveTo>
                  <a:cubicBezTo>
                    <a:pt x="514" y="6892"/>
                    <a:pt x="1029" y="10682"/>
                    <a:pt x="1157" y="13713"/>
                  </a:cubicBezTo>
                  <a:cubicBezTo>
                    <a:pt x="1286" y="16745"/>
                    <a:pt x="1029" y="19018"/>
                    <a:pt x="900" y="19208"/>
                  </a:cubicBezTo>
                  <a:cubicBezTo>
                    <a:pt x="771" y="19397"/>
                    <a:pt x="771" y="17503"/>
                    <a:pt x="1671" y="14281"/>
                  </a:cubicBezTo>
                  <a:cubicBezTo>
                    <a:pt x="2571" y="11060"/>
                    <a:pt x="4371" y="6513"/>
                    <a:pt x="5786" y="3671"/>
                  </a:cubicBezTo>
                  <a:cubicBezTo>
                    <a:pt x="7200" y="829"/>
                    <a:pt x="8229" y="-308"/>
                    <a:pt x="9129" y="71"/>
                  </a:cubicBezTo>
                  <a:cubicBezTo>
                    <a:pt x="10029" y="450"/>
                    <a:pt x="10800" y="2345"/>
                    <a:pt x="11314" y="4239"/>
                  </a:cubicBezTo>
                  <a:cubicBezTo>
                    <a:pt x="11829" y="6134"/>
                    <a:pt x="12086" y="8029"/>
                    <a:pt x="12214" y="10303"/>
                  </a:cubicBezTo>
                  <a:cubicBezTo>
                    <a:pt x="12343" y="12576"/>
                    <a:pt x="12343" y="15229"/>
                    <a:pt x="12471" y="15608"/>
                  </a:cubicBezTo>
                  <a:cubicBezTo>
                    <a:pt x="12600" y="15987"/>
                    <a:pt x="12857" y="14092"/>
                    <a:pt x="13371" y="12008"/>
                  </a:cubicBezTo>
                  <a:cubicBezTo>
                    <a:pt x="13886" y="9924"/>
                    <a:pt x="14657" y="7650"/>
                    <a:pt x="15429" y="5755"/>
                  </a:cubicBezTo>
                  <a:cubicBezTo>
                    <a:pt x="16200" y="3860"/>
                    <a:pt x="16971" y="2345"/>
                    <a:pt x="18000" y="1776"/>
                  </a:cubicBezTo>
                  <a:cubicBezTo>
                    <a:pt x="19029" y="1208"/>
                    <a:pt x="20314" y="1587"/>
                    <a:pt x="20957" y="2913"/>
                  </a:cubicBezTo>
                  <a:cubicBezTo>
                    <a:pt x="21600" y="4239"/>
                    <a:pt x="21600" y="6513"/>
                    <a:pt x="21214" y="9734"/>
                  </a:cubicBezTo>
                  <a:cubicBezTo>
                    <a:pt x="20829" y="12955"/>
                    <a:pt x="20057" y="17124"/>
                    <a:pt x="19286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9328046" y="6224722"/>
              <a:ext cx="7667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9351044" y="6140397"/>
              <a:ext cx="15332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9381708" y="6151556"/>
              <a:ext cx="121438" cy="40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476" fill="norm" stroke="1" extrusionOk="0">
                  <a:moveTo>
                    <a:pt x="0" y="219"/>
                  </a:moveTo>
                  <a:cubicBezTo>
                    <a:pt x="4408" y="85"/>
                    <a:pt x="8816" y="-49"/>
                    <a:pt x="12122" y="18"/>
                  </a:cubicBezTo>
                  <a:cubicBezTo>
                    <a:pt x="15429" y="85"/>
                    <a:pt x="17633" y="353"/>
                    <a:pt x="19176" y="823"/>
                  </a:cubicBezTo>
                  <a:cubicBezTo>
                    <a:pt x="20718" y="1293"/>
                    <a:pt x="21600" y="1963"/>
                    <a:pt x="20057" y="2970"/>
                  </a:cubicBezTo>
                  <a:cubicBezTo>
                    <a:pt x="18514" y="3976"/>
                    <a:pt x="14547" y="5317"/>
                    <a:pt x="12563" y="6324"/>
                  </a:cubicBezTo>
                  <a:cubicBezTo>
                    <a:pt x="10580" y="7330"/>
                    <a:pt x="10580" y="8001"/>
                    <a:pt x="11682" y="8940"/>
                  </a:cubicBezTo>
                  <a:cubicBezTo>
                    <a:pt x="12784" y="9879"/>
                    <a:pt x="14988" y="11086"/>
                    <a:pt x="16751" y="12428"/>
                  </a:cubicBezTo>
                  <a:cubicBezTo>
                    <a:pt x="18514" y="13770"/>
                    <a:pt x="19837" y="15245"/>
                    <a:pt x="20498" y="16453"/>
                  </a:cubicBezTo>
                  <a:cubicBezTo>
                    <a:pt x="21159" y="17660"/>
                    <a:pt x="21159" y="18599"/>
                    <a:pt x="20057" y="19404"/>
                  </a:cubicBezTo>
                  <a:cubicBezTo>
                    <a:pt x="18955" y="20209"/>
                    <a:pt x="16751" y="20880"/>
                    <a:pt x="14547" y="21216"/>
                  </a:cubicBezTo>
                  <a:cubicBezTo>
                    <a:pt x="12343" y="21551"/>
                    <a:pt x="10139" y="21551"/>
                    <a:pt x="8375" y="21283"/>
                  </a:cubicBezTo>
                  <a:cubicBezTo>
                    <a:pt x="6612" y="21014"/>
                    <a:pt x="5290" y="20478"/>
                    <a:pt x="5290" y="19203"/>
                  </a:cubicBezTo>
                  <a:cubicBezTo>
                    <a:pt x="5290" y="17929"/>
                    <a:pt x="6612" y="15916"/>
                    <a:pt x="7935" y="13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9588687" y="6176581"/>
              <a:ext cx="209493" cy="20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0898" fill="norm" stroke="1" extrusionOk="0">
                  <a:moveTo>
                    <a:pt x="0" y="9023"/>
                  </a:moveTo>
                  <a:cubicBezTo>
                    <a:pt x="2602" y="8490"/>
                    <a:pt x="5205" y="7957"/>
                    <a:pt x="6896" y="7157"/>
                  </a:cubicBezTo>
                  <a:cubicBezTo>
                    <a:pt x="8588" y="6357"/>
                    <a:pt x="9369" y="5290"/>
                    <a:pt x="9889" y="3957"/>
                  </a:cubicBezTo>
                  <a:cubicBezTo>
                    <a:pt x="10410" y="2623"/>
                    <a:pt x="10670" y="1023"/>
                    <a:pt x="10149" y="357"/>
                  </a:cubicBezTo>
                  <a:cubicBezTo>
                    <a:pt x="9629" y="-310"/>
                    <a:pt x="8328" y="-43"/>
                    <a:pt x="6896" y="1157"/>
                  </a:cubicBezTo>
                  <a:cubicBezTo>
                    <a:pt x="5465" y="2357"/>
                    <a:pt x="3904" y="4490"/>
                    <a:pt x="2863" y="7157"/>
                  </a:cubicBezTo>
                  <a:cubicBezTo>
                    <a:pt x="1822" y="9823"/>
                    <a:pt x="1301" y="13023"/>
                    <a:pt x="1692" y="14890"/>
                  </a:cubicBezTo>
                  <a:cubicBezTo>
                    <a:pt x="2082" y="16757"/>
                    <a:pt x="3383" y="17290"/>
                    <a:pt x="6116" y="16490"/>
                  </a:cubicBezTo>
                  <a:cubicBezTo>
                    <a:pt x="8848" y="15690"/>
                    <a:pt x="13012" y="13557"/>
                    <a:pt x="15875" y="11290"/>
                  </a:cubicBezTo>
                  <a:cubicBezTo>
                    <a:pt x="18737" y="9023"/>
                    <a:pt x="20299" y="6623"/>
                    <a:pt x="20949" y="4623"/>
                  </a:cubicBezTo>
                  <a:cubicBezTo>
                    <a:pt x="21600" y="2623"/>
                    <a:pt x="21340" y="1023"/>
                    <a:pt x="20819" y="757"/>
                  </a:cubicBezTo>
                  <a:cubicBezTo>
                    <a:pt x="20299" y="490"/>
                    <a:pt x="19518" y="1557"/>
                    <a:pt x="19388" y="3557"/>
                  </a:cubicBezTo>
                  <a:cubicBezTo>
                    <a:pt x="19258" y="5557"/>
                    <a:pt x="19778" y="8490"/>
                    <a:pt x="20169" y="10623"/>
                  </a:cubicBezTo>
                  <a:cubicBezTo>
                    <a:pt x="20559" y="12757"/>
                    <a:pt x="20819" y="14090"/>
                    <a:pt x="19908" y="15823"/>
                  </a:cubicBezTo>
                  <a:cubicBezTo>
                    <a:pt x="18998" y="17557"/>
                    <a:pt x="16916" y="19690"/>
                    <a:pt x="15224" y="20490"/>
                  </a:cubicBezTo>
                  <a:cubicBezTo>
                    <a:pt x="13533" y="21290"/>
                    <a:pt x="12231" y="20757"/>
                    <a:pt x="10930" y="20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10252564" y="6198948"/>
              <a:ext cx="182909" cy="41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18" fill="norm" stroke="1" extrusionOk="0">
                  <a:moveTo>
                    <a:pt x="3017" y="6861"/>
                  </a:moveTo>
                  <a:cubicBezTo>
                    <a:pt x="2129" y="11207"/>
                    <a:pt x="1241" y="15553"/>
                    <a:pt x="798" y="18121"/>
                  </a:cubicBezTo>
                  <a:cubicBezTo>
                    <a:pt x="354" y="20690"/>
                    <a:pt x="354" y="21480"/>
                    <a:pt x="206" y="21414"/>
                  </a:cubicBezTo>
                  <a:cubicBezTo>
                    <a:pt x="58" y="21348"/>
                    <a:pt x="-238" y="20426"/>
                    <a:pt x="354" y="17726"/>
                  </a:cubicBezTo>
                  <a:cubicBezTo>
                    <a:pt x="946" y="15026"/>
                    <a:pt x="2425" y="10548"/>
                    <a:pt x="4496" y="7321"/>
                  </a:cubicBezTo>
                  <a:cubicBezTo>
                    <a:pt x="6567" y="4095"/>
                    <a:pt x="9230" y="2119"/>
                    <a:pt x="11450" y="1065"/>
                  </a:cubicBezTo>
                  <a:cubicBezTo>
                    <a:pt x="13669" y="12"/>
                    <a:pt x="15444" y="-120"/>
                    <a:pt x="16924" y="78"/>
                  </a:cubicBezTo>
                  <a:cubicBezTo>
                    <a:pt x="18403" y="275"/>
                    <a:pt x="19587" y="802"/>
                    <a:pt x="20326" y="1856"/>
                  </a:cubicBezTo>
                  <a:cubicBezTo>
                    <a:pt x="21066" y="2909"/>
                    <a:pt x="21362" y="4490"/>
                    <a:pt x="21066" y="5543"/>
                  </a:cubicBezTo>
                  <a:cubicBezTo>
                    <a:pt x="20770" y="6597"/>
                    <a:pt x="19883" y="7124"/>
                    <a:pt x="17072" y="7585"/>
                  </a:cubicBezTo>
                  <a:cubicBezTo>
                    <a:pt x="14261" y="8046"/>
                    <a:pt x="9526" y="8441"/>
                    <a:pt x="7011" y="8309"/>
                  </a:cubicBezTo>
                  <a:cubicBezTo>
                    <a:pt x="4496" y="8178"/>
                    <a:pt x="4200" y="7519"/>
                    <a:pt x="3904" y="6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10378276" y="6008710"/>
              <a:ext cx="91992" cy="11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4477"/>
                  </a:moveTo>
                  <a:cubicBezTo>
                    <a:pt x="1200" y="2129"/>
                    <a:pt x="2400" y="-219"/>
                    <a:pt x="3900" y="16"/>
                  </a:cubicBezTo>
                  <a:cubicBezTo>
                    <a:pt x="5400" y="251"/>
                    <a:pt x="7200" y="3068"/>
                    <a:pt x="10200" y="7059"/>
                  </a:cubicBezTo>
                  <a:cubicBezTo>
                    <a:pt x="13200" y="11051"/>
                    <a:pt x="17400" y="16216"/>
                    <a:pt x="2160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10378276" y="6022176"/>
              <a:ext cx="137988" cy="17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21600" y="384"/>
                  </a:moveTo>
                  <a:cubicBezTo>
                    <a:pt x="19600" y="80"/>
                    <a:pt x="17600" y="-224"/>
                    <a:pt x="16000" y="232"/>
                  </a:cubicBezTo>
                  <a:cubicBezTo>
                    <a:pt x="14400" y="689"/>
                    <a:pt x="13200" y="1906"/>
                    <a:pt x="10600" y="5556"/>
                  </a:cubicBezTo>
                  <a:cubicBezTo>
                    <a:pt x="8000" y="9207"/>
                    <a:pt x="4000" y="15291"/>
                    <a:pt x="0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10531594" y="6109733"/>
              <a:ext cx="7667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10646068" y="6215440"/>
              <a:ext cx="115504" cy="246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299" fill="norm" stroke="1" extrusionOk="0">
                  <a:moveTo>
                    <a:pt x="20773" y="140"/>
                  </a:moveTo>
                  <a:cubicBezTo>
                    <a:pt x="18475" y="-81"/>
                    <a:pt x="16177" y="-301"/>
                    <a:pt x="12501" y="1683"/>
                  </a:cubicBezTo>
                  <a:cubicBezTo>
                    <a:pt x="8824" y="3666"/>
                    <a:pt x="3769" y="7854"/>
                    <a:pt x="1471" y="11160"/>
                  </a:cubicBezTo>
                  <a:cubicBezTo>
                    <a:pt x="-827" y="14466"/>
                    <a:pt x="-367" y="16891"/>
                    <a:pt x="2390" y="18434"/>
                  </a:cubicBezTo>
                  <a:cubicBezTo>
                    <a:pt x="5148" y="19977"/>
                    <a:pt x="10203" y="20638"/>
                    <a:pt x="15258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10830565" y="6270718"/>
              <a:ext cx="22999" cy="19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10876561" y="6347376"/>
              <a:ext cx="206980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6200"/>
                    <a:pt x="11733" y="10800"/>
                    <a:pt x="15333" y="7200"/>
                  </a:cubicBezTo>
                  <a:cubicBezTo>
                    <a:pt x="18933" y="3600"/>
                    <a:pt x="2026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1077010" y="6253091"/>
              <a:ext cx="189377" cy="39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240" fill="norm" stroke="1" extrusionOk="0">
                  <a:moveTo>
                    <a:pt x="9376" y="6642"/>
                  </a:moveTo>
                  <a:cubicBezTo>
                    <a:pt x="7072" y="10446"/>
                    <a:pt x="4768" y="14250"/>
                    <a:pt x="3472" y="16491"/>
                  </a:cubicBezTo>
                  <a:cubicBezTo>
                    <a:pt x="2176" y="18733"/>
                    <a:pt x="1888" y="19412"/>
                    <a:pt x="1456" y="20091"/>
                  </a:cubicBezTo>
                  <a:cubicBezTo>
                    <a:pt x="1024" y="20771"/>
                    <a:pt x="448" y="21450"/>
                    <a:pt x="160" y="21178"/>
                  </a:cubicBezTo>
                  <a:cubicBezTo>
                    <a:pt x="-128" y="20907"/>
                    <a:pt x="-128" y="19684"/>
                    <a:pt x="1024" y="16967"/>
                  </a:cubicBezTo>
                  <a:cubicBezTo>
                    <a:pt x="2176" y="14250"/>
                    <a:pt x="4480" y="10039"/>
                    <a:pt x="7072" y="6982"/>
                  </a:cubicBezTo>
                  <a:cubicBezTo>
                    <a:pt x="9664" y="3925"/>
                    <a:pt x="12544" y="2024"/>
                    <a:pt x="14704" y="1005"/>
                  </a:cubicBezTo>
                  <a:cubicBezTo>
                    <a:pt x="16864" y="-14"/>
                    <a:pt x="18304" y="-150"/>
                    <a:pt x="19312" y="122"/>
                  </a:cubicBezTo>
                  <a:cubicBezTo>
                    <a:pt x="20320" y="393"/>
                    <a:pt x="20896" y="1073"/>
                    <a:pt x="21184" y="2227"/>
                  </a:cubicBezTo>
                  <a:cubicBezTo>
                    <a:pt x="21472" y="3382"/>
                    <a:pt x="21472" y="5012"/>
                    <a:pt x="20320" y="6303"/>
                  </a:cubicBezTo>
                  <a:cubicBezTo>
                    <a:pt x="19168" y="7593"/>
                    <a:pt x="16864" y="8544"/>
                    <a:pt x="14848" y="9020"/>
                  </a:cubicBezTo>
                  <a:cubicBezTo>
                    <a:pt x="12832" y="9495"/>
                    <a:pt x="11104" y="9495"/>
                    <a:pt x="9808" y="8816"/>
                  </a:cubicBezTo>
                  <a:cubicBezTo>
                    <a:pt x="8512" y="8137"/>
                    <a:pt x="7648" y="6778"/>
                    <a:pt x="7648" y="5827"/>
                  </a:cubicBezTo>
                  <a:cubicBezTo>
                    <a:pt x="7648" y="4876"/>
                    <a:pt x="8512" y="4333"/>
                    <a:pt x="9376" y="3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11275188" y="6213881"/>
              <a:ext cx="131190" cy="268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0857" fill="norm" stroke="1" extrusionOk="0">
                  <a:moveTo>
                    <a:pt x="0" y="841"/>
                  </a:moveTo>
                  <a:cubicBezTo>
                    <a:pt x="1630" y="246"/>
                    <a:pt x="3260" y="-348"/>
                    <a:pt x="6724" y="246"/>
                  </a:cubicBezTo>
                  <a:cubicBezTo>
                    <a:pt x="10189" y="841"/>
                    <a:pt x="15487" y="2624"/>
                    <a:pt x="18340" y="5300"/>
                  </a:cubicBezTo>
                  <a:cubicBezTo>
                    <a:pt x="21192" y="7975"/>
                    <a:pt x="21600" y="11542"/>
                    <a:pt x="19970" y="14415"/>
                  </a:cubicBezTo>
                  <a:cubicBezTo>
                    <a:pt x="18340" y="17289"/>
                    <a:pt x="14672" y="19469"/>
                    <a:pt x="11819" y="20360"/>
                  </a:cubicBezTo>
                  <a:cubicBezTo>
                    <a:pt x="8966" y="21252"/>
                    <a:pt x="6928" y="20856"/>
                    <a:pt x="5706" y="19865"/>
                  </a:cubicBezTo>
                  <a:cubicBezTo>
                    <a:pt x="4483" y="18874"/>
                    <a:pt x="4075" y="17289"/>
                    <a:pt x="3668" y="15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1390177" y="5971747"/>
              <a:ext cx="53663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1428506" y="6040740"/>
              <a:ext cx="160986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1597156" y="6010076"/>
              <a:ext cx="122657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1643152" y="6002411"/>
              <a:ext cx="107324" cy="15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2880"/>
                    <a:pt x="12343" y="5760"/>
                    <a:pt x="8743" y="9360"/>
                  </a:cubicBezTo>
                  <a:cubicBezTo>
                    <a:pt x="5143" y="12960"/>
                    <a:pt x="2571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1735143" y="6155728"/>
              <a:ext cx="76660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Drawing"/>
          <p:cNvGrpSpPr/>
          <p:nvPr/>
        </p:nvGrpSpPr>
        <p:grpSpPr>
          <a:xfrm>
            <a:off x="390961" y="151631"/>
            <a:ext cx="12423892" cy="7773500"/>
            <a:chOff x="0" y="0"/>
            <a:chExt cx="12423891" cy="7773499"/>
          </a:xfrm>
        </p:grpSpPr>
        <p:sp>
          <p:nvSpPr>
            <p:cNvPr id="697" name="Line"/>
            <p:cNvSpPr/>
            <p:nvPr/>
          </p:nvSpPr>
          <p:spPr>
            <a:xfrm>
              <a:off x="835584" y="384982"/>
              <a:ext cx="15333" cy="37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143"/>
                    <a:pt x="7200" y="10286"/>
                    <a:pt x="10800" y="13886"/>
                  </a:cubicBezTo>
                  <a:cubicBezTo>
                    <a:pt x="14400" y="17486"/>
                    <a:pt x="180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820897" y="289952"/>
              <a:ext cx="303779" cy="491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509" fill="norm" stroke="1" extrusionOk="0">
                  <a:moveTo>
                    <a:pt x="486" y="3490"/>
                  </a:moveTo>
                  <a:cubicBezTo>
                    <a:pt x="309" y="2931"/>
                    <a:pt x="132" y="2371"/>
                    <a:pt x="44" y="1812"/>
                  </a:cubicBezTo>
                  <a:cubicBezTo>
                    <a:pt x="-45" y="1252"/>
                    <a:pt x="-45" y="692"/>
                    <a:pt x="486" y="357"/>
                  </a:cubicBezTo>
                  <a:cubicBezTo>
                    <a:pt x="1017" y="21"/>
                    <a:pt x="2080" y="-91"/>
                    <a:pt x="4558" y="77"/>
                  </a:cubicBezTo>
                  <a:cubicBezTo>
                    <a:pt x="7037" y="245"/>
                    <a:pt x="10932" y="692"/>
                    <a:pt x="14207" y="1812"/>
                  </a:cubicBezTo>
                  <a:cubicBezTo>
                    <a:pt x="17483" y="2931"/>
                    <a:pt x="20139" y="4721"/>
                    <a:pt x="20847" y="7184"/>
                  </a:cubicBezTo>
                  <a:cubicBezTo>
                    <a:pt x="21555" y="9646"/>
                    <a:pt x="20316" y="12779"/>
                    <a:pt x="18280" y="15242"/>
                  </a:cubicBezTo>
                  <a:cubicBezTo>
                    <a:pt x="16244" y="17704"/>
                    <a:pt x="13411" y="19494"/>
                    <a:pt x="11552" y="20446"/>
                  </a:cubicBezTo>
                  <a:cubicBezTo>
                    <a:pt x="9693" y="21397"/>
                    <a:pt x="8807" y="21509"/>
                    <a:pt x="7922" y="21509"/>
                  </a:cubicBezTo>
                  <a:cubicBezTo>
                    <a:pt x="7037" y="21509"/>
                    <a:pt x="6152" y="21397"/>
                    <a:pt x="5621" y="21061"/>
                  </a:cubicBezTo>
                  <a:cubicBezTo>
                    <a:pt x="5089" y="20726"/>
                    <a:pt x="4912" y="20166"/>
                    <a:pt x="5266" y="19774"/>
                  </a:cubicBezTo>
                  <a:cubicBezTo>
                    <a:pt x="5621" y="19383"/>
                    <a:pt x="6506" y="19159"/>
                    <a:pt x="7391" y="18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1395196" y="492305"/>
              <a:ext cx="107324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1387530" y="630291"/>
              <a:ext cx="168651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2034022" y="263466"/>
              <a:ext cx="143098" cy="49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21600" y="948"/>
                  </a:moveTo>
                  <a:cubicBezTo>
                    <a:pt x="20057" y="505"/>
                    <a:pt x="18514" y="62"/>
                    <a:pt x="15043" y="6"/>
                  </a:cubicBezTo>
                  <a:cubicBezTo>
                    <a:pt x="11571" y="-49"/>
                    <a:pt x="6171" y="283"/>
                    <a:pt x="3279" y="782"/>
                  </a:cubicBezTo>
                  <a:cubicBezTo>
                    <a:pt x="386" y="1280"/>
                    <a:pt x="0" y="1945"/>
                    <a:pt x="0" y="2554"/>
                  </a:cubicBezTo>
                  <a:cubicBezTo>
                    <a:pt x="0" y="3163"/>
                    <a:pt x="386" y="3717"/>
                    <a:pt x="2314" y="4326"/>
                  </a:cubicBezTo>
                  <a:cubicBezTo>
                    <a:pt x="4243" y="4936"/>
                    <a:pt x="7714" y="5600"/>
                    <a:pt x="11379" y="6542"/>
                  </a:cubicBezTo>
                  <a:cubicBezTo>
                    <a:pt x="15043" y="7483"/>
                    <a:pt x="18900" y="8702"/>
                    <a:pt x="20057" y="9865"/>
                  </a:cubicBezTo>
                  <a:cubicBezTo>
                    <a:pt x="21214" y="11028"/>
                    <a:pt x="19671" y="12136"/>
                    <a:pt x="17743" y="12911"/>
                  </a:cubicBezTo>
                  <a:cubicBezTo>
                    <a:pt x="15814" y="13686"/>
                    <a:pt x="13500" y="14129"/>
                    <a:pt x="10993" y="14406"/>
                  </a:cubicBezTo>
                  <a:cubicBezTo>
                    <a:pt x="8486" y="14683"/>
                    <a:pt x="5786" y="14794"/>
                    <a:pt x="3664" y="14683"/>
                  </a:cubicBezTo>
                  <a:cubicBezTo>
                    <a:pt x="1543" y="14573"/>
                    <a:pt x="0" y="14240"/>
                    <a:pt x="193" y="14074"/>
                  </a:cubicBezTo>
                  <a:cubicBezTo>
                    <a:pt x="386" y="13908"/>
                    <a:pt x="2314" y="13908"/>
                    <a:pt x="4243" y="14019"/>
                  </a:cubicBezTo>
                  <a:cubicBezTo>
                    <a:pt x="6171" y="14129"/>
                    <a:pt x="8100" y="14351"/>
                    <a:pt x="9643" y="15071"/>
                  </a:cubicBezTo>
                  <a:cubicBezTo>
                    <a:pt x="11186" y="15791"/>
                    <a:pt x="12343" y="17009"/>
                    <a:pt x="12921" y="17896"/>
                  </a:cubicBezTo>
                  <a:cubicBezTo>
                    <a:pt x="13500" y="18782"/>
                    <a:pt x="13500" y="19336"/>
                    <a:pt x="13500" y="19945"/>
                  </a:cubicBezTo>
                  <a:cubicBezTo>
                    <a:pt x="13500" y="20554"/>
                    <a:pt x="13500" y="21219"/>
                    <a:pt x="14657" y="21385"/>
                  </a:cubicBezTo>
                  <a:cubicBezTo>
                    <a:pt x="15814" y="21551"/>
                    <a:pt x="18129" y="21219"/>
                    <a:pt x="20443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2322771" y="377316"/>
              <a:ext cx="222313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93" y="2323"/>
                    <a:pt x="1986" y="4645"/>
                    <a:pt x="4717" y="7897"/>
                  </a:cubicBezTo>
                  <a:cubicBezTo>
                    <a:pt x="7448" y="11148"/>
                    <a:pt x="11917" y="15329"/>
                    <a:pt x="15021" y="17768"/>
                  </a:cubicBezTo>
                  <a:cubicBezTo>
                    <a:pt x="18124" y="20206"/>
                    <a:pt x="19862" y="209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2399431" y="369650"/>
              <a:ext cx="153319" cy="32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0"/>
                    <a:pt x="18000" y="0"/>
                    <a:pt x="16200" y="857"/>
                  </a:cubicBezTo>
                  <a:cubicBezTo>
                    <a:pt x="14400" y="1714"/>
                    <a:pt x="12600" y="3429"/>
                    <a:pt x="9900" y="6429"/>
                  </a:cubicBezTo>
                  <a:cubicBezTo>
                    <a:pt x="7200" y="9429"/>
                    <a:pt x="3600" y="13714"/>
                    <a:pt x="1800" y="16457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2629408" y="515302"/>
              <a:ext cx="15333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2729065" y="614959"/>
              <a:ext cx="76660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2959042" y="338986"/>
              <a:ext cx="168652" cy="23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82" y="2090"/>
                    <a:pt x="1964" y="4181"/>
                    <a:pt x="5564" y="7781"/>
                  </a:cubicBezTo>
                  <a:cubicBezTo>
                    <a:pt x="9164" y="11381"/>
                    <a:pt x="15382" y="164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2989706" y="297706"/>
              <a:ext cx="199315" cy="32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1600" y="194"/>
                  </a:moveTo>
                  <a:cubicBezTo>
                    <a:pt x="20215" y="26"/>
                    <a:pt x="18831" y="-143"/>
                    <a:pt x="17723" y="195"/>
                  </a:cubicBezTo>
                  <a:cubicBezTo>
                    <a:pt x="16615" y="532"/>
                    <a:pt x="15785" y="1376"/>
                    <a:pt x="13569" y="3991"/>
                  </a:cubicBezTo>
                  <a:cubicBezTo>
                    <a:pt x="11354" y="6607"/>
                    <a:pt x="7754" y="10995"/>
                    <a:pt x="5262" y="14201"/>
                  </a:cubicBezTo>
                  <a:cubicBezTo>
                    <a:pt x="2769" y="17407"/>
                    <a:pt x="1385" y="19432"/>
                    <a:pt x="0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3173688" y="478250"/>
              <a:ext cx="153319" cy="13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4600"/>
                  </a:moveTo>
                  <a:cubicBezTo>
                    <a:pt x="1080" y="3000"/>
                    <a:pt x="2160" y="1400"/>
                    <a:pt x="3600" y="600"/>
                  </a:cubicBezTo>
                  <a:cubicBezTo>
                    <a:pt x="5040" y="-200"/>
                    <a:pt x="6840" y="-200"/>
                    <a:pt x="8280" y="600"/>
                  </a:cubicBezTo>
                  <a:cubicBezTo>
                    <a:pt x="9720" y="1400"/>
                    <a:pt x="10800" y="3000"/>
                    <a:pt x="10800" y="5600"/>
                  </a:cubicBezTo>
                  <a:cubicBezTo>
                    <a:pt x="10800" y="8200"/>
                    <a:pt x="9720" y="11800"/>
                    <a:pt x="8640" y="14600"/>
                  </a:cubicBezTo>
                  <a:cubicBezTo>
                    <a:pt x="7560" y="17400"/>
                    <a:pt x="6480" y="19400"/>
                    <a:pt x="7200" y="20400"/>
                  </a:cubicBezTo>
                  <a:cubicBezTo>
                    <a:pt x="7920" y="21400"/>
                    <a:pt x="10440" y="21400"/>
                    <a:pt x="13140" y="20800"/>
                  </a:cubicBezTo>
                  <a:cubicBezTo>
                    <a:pt x="15840" y="20200"/>
                    <a:pt x="18720" y="19000"/>
                    <a:pt x="21600" y="17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3418997" y="568964"/>
              <a:ext cx="76660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29"/>
                    <a:pt x="7200" y="9257"/>
                    <a:pt x="3600" y="12857"/>
                  </a:cubicBezTo>
                  <a:cubicBezTo>
                    <a:pt x="0" y="16457"/>
                    <a:pt x="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3656640" y="584296"/>
              <a:ext cx="628606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6" y="18000"/>
                    <a:pt x="5093" y="14400"/>
                    <a:pt x="7420" y="11400"/>
                  </a:cubicBezTo>
                  <a:cubicBezTo>
                    <a:pt x="9746" y="8400"/>
                    <a:pt x="11854" y="6000"/>
                    <a:pt x="14180" y="4200"/>
                  </a:cubicBezTo>
                  <a:cubicBezTo>
                    <a:pt x="16507" y="2400"/>
                    <a:pt x="1905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4315909" y="591961"/>
              <a:ext cx="73812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4320" y="0"/>
                  </a:moveTo>
                  <a:cubicBezTo>
                    <a:pt x="10080" y="2653"/>
                    <a:pt x="15840" y="5305"/>
                    <a:pt x="18720" y="7579"/>
                  </a:cubicBezTo>
                  <a:cubicBezTo>
                    <a:pt x="21600" y="9853"/>
                    <a:pt x="21600" y="11747"/>
                    <a:pt x="18000" y="14021"/>
                  </a:cubicBezTo>
                  <a:cubicBezTo>
                    <a:pt x="14400" y="16295"/>
                    <a:pt x="7200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4607214" y="265978"/>
              <a:ext cx="206980" cy="308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2910"/>
                  </a:moveTo>
                  <a:cubicBezTo>
                    <a:pt x="533" y="1681"/>
                    <a:pt x="1067" y="451"/>
                    <a:pt x="1867" y="100"/>
                  </a:cubicBezTo>
                  <a:cubicBezTo>
                    <a:pt x="2667" y="-251"/>
                    <a:pt x="3733" y="276"/>
                    <a:pt x="5467" y="2383"/>
                  </a:cubicBezTo>
                  <a:cubicBezTo>
                    <a:pt x="7200" y="4490"/>
                    <a:pt x="9600" y="8178"/>
                    <a:pt x="11467" y="11251"/>
                  </a:cubicBezTo>
                  <a:cubicBezTo>
                    <a:pt x="13333" y="14325"/>
                    <a:pt x="14667" y="16783"/>
                    <a:pt x="15733" y="18451"/>
                  </a:cubicBezTo>
                  <a:cubicBezTo>
                    <a:pt x="16800" y="20120"/>
                    <a:pt x="17600" y="20998"/>
                    <a:pt x="18533" y="21173"/>
                  </a:cubicBezTo>
                  <a:cubicBezTo>
                    <a:pt x="19467" y="21349"/>
                    <a:pt x="20533" y="20822"/>
                    <a:pt x="21600" y="20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4639581" y="272099"/>
              <a:ext cx="212943" cy="36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476" fill="norm" stroke="1" extrusionOk="0">
                  <a:moveTo>
                    <a:pt x="20930" y="1676"/>
                  </a:moveTo>
                  <a:cubicBezTo>
                    <a:pt x="20930" y="926"/>
                    <a:pt x="20930" y="176"/>
                    <a:pt x="20302" y="26"/>
                  </a:cubicBezTo>
                  <a:cubicBezTo>
                    <a:pt x="19674" y="-124"/>
                    <a:pt x="18418" y="326"/>
                    <a:pt x="16409" y="2426"/>
                  </a:cubicBezTo>
                  <a:cubicBezTo>
                    <a:pt x="14400" y="4526"/>
                    <a:pt x="11637" y="8276"/>
                    <a:pt x="8497" y="11501"/>
                  </a:cubicBezTo>
                  <a:cubicBezTo>
                    <a:pt x="5358" y="14726"/>
                    <a:pt x="1842" y="17426"/>
                    <a:pt x="586" y="19001"/>
                  </a:cubicBezTo>
                  <a:cubicBezTo>
                    <a:pt x="-670" y="20576"/>
                    <a:pt x="335" y="21026"/>
                    <a:pt x="1339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4878076" y="543574"/>
              <a:ext cx="120100" cy="117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5055" y="430"/>
                  </a:moveTo>
                  <a:cubicBezTo>
                    <a:pt x="3677" y="5026"/>
                    <a:pt x="2298" y="9622"/>
                    <a:pt x="1379" y="13528"/>
                  </a:cubicBezTo>
                  <a:cubicBezTo>
                    <a:pt x="460" y="17434"/>
                    <a:pt x="0" y="20651"/>
                    <a:pt x="0" y="20881"/>
                  </a:cubicBezTo>
                  <a:cubicBezTo>
                    <a:pt x="0" y="21111"/>
                    <a:pt x="460" y="18354"/>
                    <a:pt x="2068" y="14447"/>
                  </a:cubicBezTo>
                  <a:cubicBezTo>
                    <a:pt x="3677" y="10541"/>
                    <a:pt x="6434" y="5485"/>
                    <a:pt x="9421" y="2728"/>
                  </a:cubicBezTo>
                  <a:cubicBezTo>
                    <a:pt x="12408" y="-29"/>
                    <a:pt x="15626" y="-489"/>
                    <a:pt x="17464" y="430"/>
                  </a:cubicBezTo>
                  <a:cubicBezTo>
                    <a:pt x="19302" y="1349"/>
                    <a:pt x="19762" y="3647"/>
                    <a:pt x="20221" y="7324"/>
                  </a:cubicBezTo>
                  <a:cubicBezTo>
                    <a:pt x="20681" y="11000"/>
                    <a:pt x="21140" y="16056"/>
                    <a:pt x="21600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5105498" y="217469"/>
              <a:ext cx="121067" cy="47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473" fill="norm" stroke="1" extrusionOk="0">
                  <a:moveTo>
                    <a:pt x="3967" y="638"/>
                  </a:moveTo>
                  <a:cubicBezTo>
                    <a:pt x="5731" y="294"/>
                    <a:pt x="7494" y="-51"/>
                    <a:pt x="9918" y="6"/>
                  </a:cubicBezTo>
                  <a:cubicBezTo>
                    <a:pt x="12343" y="64"/>
                    <a:pt x="15429" y="523"/>
                    <a:pt x="17633" y="1385"/>
                  </a:cubicBezTo>
                  <a:cubicBezTo>
                    <a:pt x="19837" y="2247"/>
                    <a:pt x="21159" y="3511"/>
                    <a:pt x="19837" y="4660"/>
                  </a:cubicBezTo>
                  <a:cubicBezTo>
                    <a:pt x="18514" y="5809"/>
                    <a:pt x="14547" y="6843"/>
                    <a:pt x="11682" y="7589"/>
                  </a:cubicBezTo>
                  <a:cubicBezTo>
                    <a:pt x="8816" y="8336"/>
                    <a:pt x="7053" y="8796"/>
                    <a:pt x="6392" y="9313"/>
                  </a:cubicBezTo>
                  <a:cubicBezTo>
                    <a:pt x="5731" y="9830"/>
                    <a:pt x="6171" y="10404"/>
                    <a:pt x="8596" y="11266"/>
                  </a:cubicBezTo>
                  <a:cubicBezTo>
                    <a:pt x="11020" y="12128"/>
                    <a:pt x="15429" y="13277"/>
                    <a:pt x="18073" y="14426"/>
                  </a:cubicBezTo>
                  <a:cubicBezTo>
                    <a:pt x="20718" y="15575"/>
                    <a:pt x="21600" y="16723"/>
                    <a:pt x="20278" y="17872"/>
                  </a:cubicBezTo>
                  <a:cubicBezTo>
                    <a:pt x="18955" y="19021"/>
                    <a:pt x="15429" y="20170"/>
                    <a:pt x="12563" y="20802"/>
                  </a:cubicBezTo>
                  <a:cubicBezTo>
                    <a:pt x="9698" y="21434"/>
                    <a:pt x="7494" y="21549"/>
                    <a:pt x="5510" y="21434"/>
                  </a:cubicBezTo>
                  <a:cubicBezTo>
                    <a:pt x="3527" y="21319"/>
                    <a:pt x="1763" y="20975"/>
                    <a:pt x="0" y="20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5781316" y="476973"/>
              <a:ext cx="370361" cy="12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032" fill="norm" stroke="1" extrusionOk="0">
                  <a:moveTo>
                    <a:pt x="2149" y="17788"/>
                  </a:moveTo>
                  <a:cubicBezTo>
                    <a:pt x="1409" y="18635"/>
                    <a:pt x="670" y="19482"/>
                    <a:pt x="300" y="18212"/>
                  </a:cubicBezTo>
                  <a:cubicBezTo>
                    <a:pt x="-70" y="16941"/>
                    <a:pt x="-70" y="13553"/>
                    <a:pt x="152" y="10800"/>
                  </a:cubicBezTo>
                  <a:cubicBezTo>
                    <a:pt x="374" y="8047"/>
                    <a:pt x="818" y="5929"/>
                    <a:pt x="1779" y="4447"/>
                  </a:cubicBezTo>
                  <a:cubicBezTo>
                    <a:pt x="2741" y="2965"/>
                    <a:pt x="4220" y="2118"/>
                    <a:pt x="5478" y="3176"/>
                  </a:cubicBezTo>
                  <a:cubicBezTo>
                    <a:pt x="6735" y="4235"/>
                    <a:pt x="7771" y="7200"/>
                    <a:pt x="9103" y="10588"/>
                  </a:cubicBezTo>
                  <a:cubicBezTo>
                    <a:pt x="10434" y="13976"/>
                    <a:pt x="12062" y="17788"/>
                    <a:pt x="13245" y="19694"/>
                  </a:cubicBezTo>
                  <a:cubicBezTo>
                    <a:pt x="14429" y="21600"/>
                    <a:pt x="15168" y="21600"/>
                    <a:pt x="16278" y="18847"/>
                  </a:cubicBezTo>
                  <a:cubicBezTo>
                    <a:pt x="17388" y="16094"/>
                    <a:pt x="18867" y="10588"/>
                    <a:pt x="19829" y="6988"/>
                  </a:cubicBezTo>
                  <a:cubicBezTo>
                    <a:pt x="20790" y="3388"/>
                    <a:pt x="21234" y="1694"/>
                    <a:pt x="21382" y="847"/>
                  </a:cubicBezTo>
                  <a:cubicBezTo>
                    <a:pt x="21530" y="0"/>
                    <a:pt x="21382" y="0"/>
                    <a:pt x="212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5895088" y="285325"/>
              <a:ext cx="30664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902118" y="239329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6025408" y="323654"/>
              <a:ext cx="1" cy="11499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6033074" y="246995"/>
              <a:ext cx="2299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6136883" y="132007"/>
              <a:ext cx="126169" cy="30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fill="norm" stroke="1" extrusionOk="0">
                  <a:moveTo>
                    <a:pt x="14850" y="13500"/>
                  </a:moveTo>
                  <a:cubicBezTo>
                    <a:pt x="13122" y="12960"/>
                    <a:pt x="11394" y="12420"/>
                    <a:pt x="9450" y="12330"/>
                  </a:cubicBezTo>
                  <a:cubicBezTo>
                    <a:pt x="7506" y="12240"/>
                    <a:pt x="5346" y="12600"/>
                    <a:pt x="3618" y="13680"/>
                  </a:cubicBezTo>
                  <a:cubicBezTo>
                    <a:pt x="1890" y="14760"/>
                    <a:pt x="594" y="16560"/>
                    <a:pt x="162" y="17910"/>
                  </a:cubicBezTo>
                  <a:cubicBezTo>
                    <a:pt x="-270" y="19260"/>
                    <a:pt x="162" y="20160"/>
                    <a:pt x="1458" y="20340"/>
                  </a:cubicBezTo>
                  <a:cubicBezTo>
                    <a:pt x="2754" y="20520"/>
                    <a:pt x="4914" y="19980"/>
                    <a:pt x="7938" y="18360"/>
                  </a:cubicBezTo>
                  <a:cubicBezTo>
                    <a:pt x="10962" y="16740"/>
                    <a:pt x="14850" y="14040"/>
                    <a:pt x="17226" y="11160"/>
                  </a:cubicBezTo>
                  <a:cubicBezTo>
                    <a:pt x="19602" y="8280"/>
                    <a:pt x="20466" y="5220"/>
                    <a:pt x="20898" y="3150"/>
                  </a:cubicBezTo>
                  <a:cubicBezTo>
                    <a:pt x="21330" y="1080"/>
                    <a:pt x="21330" y="0"/>
                    <a:pt x="20250" y="0"/>
                  </a:cubicBezTo>
                  <a:cubicBezTo>
                    <a:pt x="19170" y="0"/>
                    <a:pt x="17010" y="1080"/>
                    <a:pt x="15282" y="3420"/>
                  </a:cubicBezTo>
                  <a:cubicBezTo>
                    <a:pt x="13554" y="5760"/>
                    <a:pt x="12258" y="9360"/>
                    <a:pt x="13338" y="12600"/>
                  </a:cubicBezTo>
                  <a:cubicBezTo>
                    <a:pt x="14418" y="15840"/>
                    <a:pt x="17874" y="18720"/>
                    <a:pt x="213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6761335" y="300657"/>
              <a:ext cx="237645" cy="29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55" y="2769"/>
                    <a:pt x="5110" y="5538"/>
                    <a:pt x="7432" y="8585"/>
                  </a:cubicBezTo>
                  <a:cubicBezTo>
                    <a:pt x="9755" y="11631"/>
                    <a:pt x="11845" y="14954"/>
                    <a:pt x="14168" y="17169"/>
                  </a:cubicBezTo>
                  <a:cubicBezTo>
                    <a:pt x="16490" y="19385"/>
                    <a:pt x="19045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6784772" y="262327"/>
              <a:ext cx="275535" cy="42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21368" y="0"/>
                  </a:moveTo>
                  <a:cubicBezTo>
                    <a:pt x="20179" y="0"/>
                    <a:pt x="18990" y="0"/>
                    <a:pt x="17702" y="655"/>
                  </a:cubicBezTo>
                  <a:cubicBezTo>
                    <a:pt x="16414" y="1309"/>
                    <a:pt x="15027" y="2618"/>
                    <a:pt x="12550" y="4713"/>
                  </a:cubicBezTo>
                  <a:cubicBezTo>
                    <a:pt x="10073" y="6807"/>
                    <a:pt x="6506" y="9687"/>
                    <a:pt x="4128" y="12305"/>
                  </a:cubicBezTo>
                  <a:cubicBezTo>
                    <a:pt x="1750" y="14924"/>
                    <a:pt x="561" y="17280"/>
                    <a:pt x="164" y="18785"/>
                  </a:cubicBezTo>
                  <a:cubicBezTo>
                    <a:pt x="-232" y="20291"/>
                    <a:pt x="164" y="20945"/>
                    <a:pt x="5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7398501" y="292991"/>
              <a:ext cx="206086" cy="46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fill="norm" stroke="1" extrusionOk="0">
                  <a:moveTo>
                    <a:pt x="20988" y="0"/>
                  </a:moveTo>
                  <a:cubicBezTo>
                    <a:pt x="17605" y="472"/>
                    <a:pt x="14222" y="944"/>
                    <a:pt x="10709" y="2597"/>
                  </a:cubicBezTo>
                  <a:cubicBezTo>
                    <a:pt x="7195" y="4249"/>
                    <a:pt x="3552" y="7082"/>
                    <a:pt x="1600" y="9502"/>
                  </a:cubicBezTo>
                  <a:cubicBezTo>
                    <a:pt x="-352" y="11921"/>
                    <a:pt x="-612" y="13928"/>
                    <a:pt x="1340" y="15875"/>
                  </a:cubicBezTo>
                  <a:cubicBezTo>
                    <a:pt x="3292" y="17823"/>
                    <a:pt x="7455" y="19711"/>
                    <a:pt x="116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7697275" y="363127"/>
              <a:ext cx="305940" cy="35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35" fill="norm" stroke="1" extrusionOk="0">
                  <a:moveTo>
                    <a:pt x="16151" y="2708"/>
                  </a:moveTo>
                  <a:cubicBezTo>
                    <a:pt x="14351" y="1937"/>
                    <a:pt x="12551" y="1165"/>
                    <a:pt x="11201" y="857"/>
                  </a:cubicBezTo>
                  <a:cubicBezTo>
                    <a:pt x="9851" y="548"/>
                    <a:pt x="8951" y="702"/>
                    <a:pt x="7871" y="1551"/>
                  </a:cubicBezTo>
                  <a:cubicBezTo>
                    <a:pt x="6791" y="2400"/>
                    <a:pt x="5531" y="3942"/>
                    <a:pt x="4181" y="6565"/>
                  </a:cubicBezTo>
                  <a:cubicBezTo>
                    <a:pt x="2831" y="9188"/>
                    <a:pt x="1391" y="12891"/>
                    <a:pt x="671" y="15128"/>
                  </a:cubicBezTo>
                  <a:cubicBezTo>
                    <a:pt x="-49" y="17365"/>
                    <a:pt x="-49" y="18137"/>
                    <a:pt x="41" y="18908"/>
                  </a:cubicBezTo>
                  <a:cubicBezTo>
                    <a:pt x="131" y="19680"/>
                    <a:pt x="311" y="20451"/>
                    <a:pt x="851" y="20914"/>
                  </a:cubicBezTo>
                  <a:cubicBezTo>
                    <a:pt x="1391" y="21377"/>
                    <a:pt x="2291" y="21531"/>
                    <a:pt x="3641" y="21377"/>
                  </a:cubicBezTo>
                  <a:cubicBezTo>
                    <a:pt x="4991" y="21222"/>
                    <a:pt x="6791" y="20760"/>
                    <a:pt x="9131" y="18831"/>
                  </a:cubicBezTo>
                  <a:cubicBezTo>
                    <a:pt x="11471" y="16902"/>
                    <a:pt x="14351" y="13508"/>
                    <a:pt x="15971" y="10808"/>
                  </a:cubicBezTo>
                  <a:cubicBezTo>
                    <a:pt x="17591" y="8108"/>
                    <a:pt x="17951" y="6102"/>
                    <a:pt x="18131" y="4637"/>
                  </a:cubicBezTo>
                  <a:cubicBezTo>
                    <a:pt x="18311" y="3171"/>
                    <a:pt x="18311" y="2245"/>
                    <a:pt x="17771" y="1474"/>
                  </a:cubicBezTo>
                  <a:cubicBezTo>
                    <a:pt x="17231" y="702"/>
                    <a:pt x="16151" y="85"/>
                    <a:pt x="14621" y="8"/>
                  </a:cubicBezTo>
                  <a:cubicBezTo>
                    <a:pt x="13091" y="-69"/>
                    <a:pt x="11111" y="394"/>
                    <a:pt x="9221" y="1705"/>
                  </a:cubicBezTo>
                  <a:cubicBezTo>
                    <a:pt x="7331" y="3017"/>
                    <a:pt x="5531" y="5177"/>
                    <a:pt x="4631" y="6720"/>
                  </a:cubicBezTo>
                  <a:cubicBezTo>
                    <a:pt x="3731" y="8262"/>
                    <a:pt x="3731" y="9188"/>
                    <a:pt x="4181" y="9805"/>
                  </a:cubicBezTo>
                  <a:cubicBezTo>
                    <a:pt x="4631" y="10422"/>
                    <a:pt x="5531" y="10731"/>
                    <a:pt x="8501" y="10731"/>
                  </a:cubicBezTo>
                  <a:cubicBezTo>
                    <a:pt x="11471" y="10731"/>
                    <a:pt x="16511" y="10422"/>
                    <a:pt x="21551" y="10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7773236" y="232801"/>
              <a:ext cx="306638" cy="2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2520" y="6132"/>
                    <a:pt x="5040" y="-1068"/>
                    <a:pt x="8640" y="132"/>
                  </a:cubicBezTo>
                  <a:cubicBezTo>
                    <a:pt x="12240" y="1332"/>
                    <a:pt x="1692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8033877" y="170336"/>
              <a:ext cx="71713" cy="15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600" fill="norm" stroke="1" extrusionOk="0">
                  <a:moveTo>
                    <a:pt x="2235" y="2197"/>
                  </a:moveTo>
                  <a:cubicBezTo>
                    <a:pt x="5214" y="1098"/>
                    <a:pt x="8193" y="0"/>
                    <a:pt x="11173" y="0"/>
                  </a:cubicBezTo>
                  <a:cubicBezTo>
                    <a:pt x="14152" y="0"/>
                    <a:pt x="17131" y="1098"/>
                    <a:pt x="18993" y="3112"/>
                  </a:cubicBezTo>
                  <a:cubicBezTo>
                    <a:pt x="20855" y="5125"/>
                    <a:pt x="21600" y="8054"/>
                    <a:pt x="20110" y="11166"/>
                  </a:cubicBezTo>
                  <a:cubicBezTo>
                    <a:pt x="18621" y="14278"/>
                    <a:pt x="14897" y="17573"/>
                    <a:pt x="11173" y="19403"/>
                  </a:cubicBezTo>
                  <a:cubicBezTo>
                    <a:pt x="7448" y="21234"/>
                    <a:pt x="3724" y="21600"/>
                    <a:pt x="1862" y="21600"/>
                  </a:cubicBezTo>
                  <a:cubicBezTo>
                    <a:pt x="0" y="21600"/>
                    <a:pt x="0" y="21234"/>
                    <a:pt x="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8110537" y="208666"/>
              <a:ext cx="188268" cy="46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600" fill="norm" stroke="1" extrusionOk="0">
                  <a:moveTo>
                    <a:pt x="12789" y="0"/>
                  </a:moveTo>
                  <a:cubicBezTo>
                    <a:pt x="15916" y="1889"/>
                    <a:pt x="19042" y="3777"/>
                    <a:pt x="20321" y="6315"/>
                  </a:cubicBezTo>
                  <a:cubicBezTo>
                    <a:pt x="21600" y="8852"/>
                    <a:pt x="21032" y="12039"/>
                    <a:pt x="17337" y="14695"/>
                  </a:cubicBezTo>
                  <a:cubicBezTo>
                    <a:pt x="13642" y="17351"/>
                    <a:pt x="6821" y="19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7596920" y="880034"/>
              <a:ext cx="306638" cy="5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fill="norm" stroke="1" extrusionOk="0">
                  <a:moveTo>
                    <a:pt x="0" y="20910"/>
                  </a:moveTo>
                  <a:cubicBezTo>
                    <a:pt x="540" y="17153"/>
                    <a:pt x="1080" y="13397"/>
                    <a:pt x="3960" y="9640"/>
                  </a:cubicBezTo>
                  <a:cubicBezTo>
                    <a:pt x="6840" y="5884"/>
                    <a:pt x="12060" y="2127"/>
                    <a:pt x="15390" y="719"/>
                  </a:cubicBezTo>
                  <a:cubicBezTo>
                    <a:pt x="18720" y="-690"/>
                    <a:pt x="20160" y="249"/>
                    <a:pt x="21600" y="11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7742572" y="929262"/>
              <a:ext cx="176318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7788568" y="1067248"/>
              <a:ext cx="329635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7" y="6000"/>
                    <a:pt x="335" y="12000"/>
                    <a:pt x="670" y="15800"/>
                  </a:cubicBezTo>
                  <a:cubicBezTo>
                    <a:pt x="1005" y="19600"/>
                    <a:pt x="1507" y="21200"/>
                    <a:pt x="2679" y="20600"/>
                  </a:cubicBezTo>
                  <a:cubicBezTo>
                    <a:pt x="3851" y="20000"/>
                    <a:pt x="5693" y="17200"/>
                    <a:pt x="6781" y="14800"/>
                  </a:cubicBezTo>
                  <a:cubicBezTo>
                    <a:pt x="7870" y="12400"/>
                    <a:pt x="8205" y="10400"/>
                    <a:pt x="8288" y="10400"/>
                  </a:cubicBezTo>
                  <a:cubicBezTo>
                    <a:pt x="8372" y="10400"/>
                    <a:pt x="8205" y="12400"/>
                    <a:pt x="8121" y="14400"/>
                  </a:cubicBezTo>
                  <a:cubicBezTo>
                    <a:pt x="8037" y="16400"/>
                    <a:pt x="8037" y="18400"/>
                    <a:pt x="8456" y="19000"/>
                  </a:cubicBezTo>
                  <a:cubicBezTo>
                    <a:pt x="8874" y="19600"/>
                    <a:pt x="9712" y="18800"/>
                    <a:pt x="10465" y="17800"/>
                  </a:cubicBezTo>
                  <a:cubicBezTo>
                    <a:pt x="11219" y="16800"/>
                    <a:pt x="11888" y="15600"/>
                    <a:pt x="12558" y="16000"/>
                  </a:cubicBezTo>
                  <a:cubicBezTo>
                    <a:pt x="13228" y="16400"/>
                    <a:pt x="13898" y="18400"/>
                    <a:pt x="14400" y="17800"/>
                  </a:cubicBezTo>
                  <a:cubicBezTo>
                    <a:pt x="14902" y="17200"/>
                    <a:pt x="15237" y="14000"/>
                    <a:pt x="15656" y="11400"/>
                  </a:cubicBezTo>
                  <a:cubicBezTo>
                    <a:pt x="16074" y="8800"/>
                    <a:pt x="16577" y="6800"/>
                    <a:pt x="17247" y="5400"/>
                  </a:cubicBezTo>
                  <a:cubicBezTo>
                    <a:pt x="17916" y="4000"/>
                    <a:pt x="18754" y="3200"/>
                    <a:pt x="19423" y="3600"/>
                  </a:cubicBezTo>
                  <a:cubicBezTo>
                    <a:pt x="20093" y="4000"/>
                    <a:pt x="20595" y="5600"/>
                    <a:pt x="20930" y="8800"/>
                  </a:cubicBezTo>
                  <a:cubicBezTo>
                    <a:pt x="21265" y="12000"/>
                    <a:pt x="21433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8218819" y="913930"/>
              <a:ext cx="121696" cy="29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9281" y="0"/>
                  </a:moveTo>
                  <a:cubicBezTo>
                    <a:pt x="8831" y="3569"/>
                    <a:pt x="8381" y="7137"/>
                    <a:pt x="7256" y="10424"/>
                  </a:cubicBezTo>
                  <a:cubicBezTo>
                    <a:pt x="6131" y="13711"/>
                    <a:pt x="4331" y="16717"/>
                    <a:pt x="2981" y="18689"/>
                  </a:cubicBezTo>
                  <a:cubicBezTo>
                    <a:pt x="1631" y="20661"/>
                    <a:pt x="731" y="21600"/>
                    <a:pt x="281" y="21600"/>
                  </a:cubicBezTo>
                  <a:cubicBezTo>
                    <a:pt x="-169" y="21600"/>
                    <a:pt x="-169" y="20661"/>
                    <a:pt x="956" y="18783"/>
                  </a:cubicBezTo>
                  <a:cubicBezTo>
                    <a:pt x="2081" y="16904"/>
                    <a:pt x="4331" y="14087"/>
                    <a:pt x="6356" y="12209"/>
                  </a:cubicBezTo>
                  <a:cubicBezTo>
                    <a:pt x="8381" y="10330"/>
                    <a:pt x="10181" y="9391"/>
                    <a:pt x="11981" y="9203"/>
                  </a:cubicBezTo>
                  <a:cubicBezTo>
                    <a:pt x="13781" y="9016"/>
                    <a:pt x="15581" y="9579"/>
                    <a:pt x="16931" y="10330"/>
                  </a:cubicBezTo>
                  <a:cubicBezTo>
                    <a:pt x="18281" y="11082"/>
                    <a:pt x="19181" y="12021"/>
                    <a:pt x="18956" y="12866"/>
                  </a:cubicBezTo>
                  <a:cubicBezTo>
                    <a:pt x="18731" y="13711"/>
                    <a:pt x="17381" y="14463"/>
                    <a:pt x="14906" y="14932"/>
                  </a:cubicBezTo>
                  <a:cubicBezTo>
                    <a:pt x="12431" y="15402"/>
                    <a:pt x="8831" y="15590"/>
                    <a:pt x="7706" y="16247"/>
                  </a:cubicBezTo>
                  <a:cubicBezTo>
                    <a:pt x="6581" y="16904"/>
                    <a:pt x="7931" y="18031"/>
                    <a:pt x="9506" y="18970"/>
                  </a:cubicBezTo>
                  <a:cubicBezTo>
                    <a:pt x="11081" y="19910"/>
                    <a:pt x="12881" y="20661"/>
                    <a:pt x="14906" y="21037"/>
                  </a:cubicBezTo>
                  <a:cubicBezTo>
                    <a:pt x="16931" y="21412"/>
                    <a:pt x="19181" y="21412"/>
                    <a:pt x="21431" y="214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8400363" y="1044250"/>
              <a:ext cx="101136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3552" y="0"/>
                  </a:moveTo>
                  <a:cubicBezTo>
                    <a:pt x="3012" y="2000"/>
                    <a:pt x="2472" y="4000"/>
                    <a:pt x="1662" y="7400"/>
                  </a:cubicBezTo>
                  <a:cubicBezTo>
                    <a:pt x="852" y="10800"/>
                    <a:pt x="-228" y="15600"/>
                    <a:pt x="42" y="17000"/>
                  </a:cubicBezTo>
                  <a:cubicBezTo>
                    <a:pt x="312" y="18400"/>
                    <a:pt x="1932" y="16400"/>
                    <a:pt x="3552" y="14000"/>
                  </a:cubicBezTo>
                  <a:cubicBezTo>
                    <a:pt x="5172" y="11600"/>
                    <a:pt x="6792" y="8800"/>
                    <a:pt x="8682" y="6600"/>
                  </a:cubicBezTo>
                  <a:cubicBezTo>
                    <a:pt x="10572" y="4400"/>
                    <a:pt x="12732" y="2800"/>
                    <a:pt x="14622" y="2800"/>
                  </a:cubicBezTo>
                  <a:cubicBezTo>
                    <a:pt x="16512" y="2800"/>
                    <a:pt x="18132" y="4400"/>
                    <a:pt x="19212" y="7800"/>
                  </a:cubicBezTo>
                  <a:cubicBezTo>
                    <a:pt x="20292" y="11200"/>
                    <a:pt x="20832" y="16400"/>
                    <a:pt x="2137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8557715" y="1051916"/>
              <a:ext cx="58773" cy="14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21600" y="0"/>
                  </a:moveTo>
                  <a:cubicBezTo>
                    <a:pt x="15026" y="3086"/>
                    <a:pt x="8452" y="6171"/>
                    <a:pt x="4696" y="8679"/>
                  </a:cubicBezTo>
                  <a:cubicBezTo>
                    <a:pt x="939" y="11186"/>
                    <a:pt x="0" y="13114"/>
                    <a:pt x="0" y="15043"/>
                  </a:cubicBezTo>
                  <a:cubicBezTo>
                    <a:pt x="0" y="16971"/>
                    <a:pt x="939" y="18900"/>
                    <a:pt x="3757" y="20057"/>
                  </a:cubicBezTo>
                  <a:cubicBezTo>
                    <a:pt x="6574" y="21214"/>
                    <a:pt x="11270" y="21600"/>
                    <a:pt x="15026" y="21021"/>
                  </a:cubicBezTo>
                  <a:cubicBezTo>
                    <a:pt x="18783" y="20443"/>
                    <a:pt x="21600" y="18900"/>
                    <a:pt x="21130" y="15236"/>
                  </a:cubicBezTo>
                  <a:cubicBezTo>
                    <a:pt x="20661" y="11571"/>
                    <a:pt x="16904" y="5786"/>
                    <a:pt x="1314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8676338" y="1044250"/>
              <a:ext cx="208457" cy="15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41" fill="norm" stroke="1" extrusionOk="0">
                  <a:moveTo>
                    <a:pt x="943" y="2160"/>
                  </a:moveTo>
                  <a:cubicBezTo>
                    <a:pt x="416" y="7200"/>
                    <a:pt x="-111" y="12240"/>
                    <a:pt x="21" y="15480"/>
                  </a:cubicBezTo>
                  <a:cubicBezTo>
                    <a:pt x="152" y="18720"/>
                    <a:pt x="943" y="20160"/>
                    <a:pt x="1996" y="20880"/>
                  </a:cubicBezTo>
                  <a:cubicBezTo>
                    <a:pt x="3050" y="21600"/>
                    <a:pt x="4367" y="21600"/>
                    <a:pt x="5552" y="19980"/>
                  </a:cubicBezTo>
                  <a:cubicBezTo>
                    <a:pt x="6738" y="18360"/>
                    <a:pt x="7791" y="15120"/>
                    <a:pt x="8318" y="12600"/>
                  </a:cubicBezTo>
                  <a:cubicBezTo>
                    <a:pt x="8845" y="10080"/>
                    <a:pt x="8845" y="8280"/>
                    <a:pt x="8713" y="8280"/>
                  </a:cubicBezTo>
                  <a:cubicBezTo>
                    <a:pt x="8582" y="8280"/>
                    <a:pt x="8318" y="10080"/>
                    <a:pt x="8187" y="11880"/>
                  </a:cubicBezTo>
                  <a:cubicBezTo>
                    <a:pt x="8055" y="13680"/>
                    <a:pt x="8055" y="15480"/>
                    <a:pt x="8450" y="17100"/>
                  </a:cubicBezTo>
                  <a:cubicBezTo>
                    <a:pt x="8845" y="18720"/>
                    <a:pt x="9635" y="20160"/>
                    <a:pt x="11216" y="19980"/>
                  </a:cubicBezTo>
                  <a:cubicBezTo>
                    <a:pt x="12796" y="19800"/>
                    <a:pt x="15167" y="18000"/>
                    <a:pt x="16616" y="15120"/>
                  </a:cubicBezTo>
                  <a:cubicBezTo>
                    <a:pt x="18065" y="12240"/>
                    <a:pt x="18591" y="8280"/>
                    <a:pt x="19250" y="5580"/>
                  </a:cubicBezTo>
                  <a:cubicBezTo>
                    <a:pt x="19909" y="2880"/>
                    <a:pt x="20699" y="1440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8907791" y="1026584"/>
              <a:ext cx="135854" cy="21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082" fill="norm" stroke="1" extrusionOk="0">
                  <a:moveTo>
                    <a:pt x="1178" y="2461"/>
                  </a:moveTo>
                  <a:cubicBezTo>
                    <a:pt x="785" y="4944"/>
                    <a:pt x="393" y="7427"/>
                    <a:pt x="196" y="9785"/>
                  </a:cubicBezTo>
                  <a:cubicBezTo>
                    <a:pt x="0" y="12144"/>
                    <a:pt x="0" y="14379"/>
                    <a:pt x="0" y="14875"/>
                  </a:cubicBezTo>
                  <a:cubicBezTo>
                    <a:pt x="0" y="15372"/>
                    <a:pt x="0" y="14130"/>
                    <a:pt x="1178" y="11523"/>
                  </a:cubicBezTo>
                  <a:cubicBezTo>
                    <a:pt x="2356" y="8916"/>
                    <a:pt x="4713" y="4944"/>
                    <a:pt x="6676" y="2585"/>
                  </a:cubicBezTo>
                  <a:cubicBezTo>
                    <a:pt x="8640" y="227"/>
                    <a:pt x="10211" y="-518"/>
                    <a:pt x="12960" y="351"/>
                  </a:cubicBezTo>
                  <a:cubicBezTo>
                    <a:pt x="15709" y="1220"/>
                    <a:pt x="19636" y="3703"/>
                    <a:pt x="20618" y="7427"/>
                  </a:cubicBezTo>
                  <a:cubicBezTo>
                    <a:pt x="21600" y="11151"/>
                    <a:pt x="19636" y="16116"/>
                    <a:pt x="17673" y="210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6666936" y="774467"/>
              <a:ext cx="270717" cy="7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274" fill="norm" stroke="1" extrusionOk="0">
                  <a:moveTo>
                    <a:pt x="191" y="21274"/>
                  </a:moveTo>
                  <a:cubicBezTo>
                    <a:pt x="-11" y="17417"/>
                    <a:pt x="-213" y="13560"/>
                    <a:pt x="494" y="10860"/>
                  </a:cubicBezTo>
                  <a:cubicBezTo>
                    <a:pt x="1200" y="8160"/>
                    <a:pt x="2815" y="6617"/>
                    <a:pt x="6045" y="4688"/>
                  </a:cubicBezTo>
                  <a:cubicBezTo>
                    <a:pt x="9275" y="2760"/>
                    <a:pt x="14120" y="445"/>
                    <a:pt x="16946" y="60"/>
                  </a:cubicBezTo>
                  <a:cubicBezTo>
                    <a:pt x="19772" y="-326"/>
                    <a:pt x="20580" y="1217"/>
                    <a:pt x="21387" y="27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6712785" y="842381"/>
              <a:ext cx="255531" cy="2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9" fill="norm" stroke="1" extrusionOk="0">
                  <a:moveTo>
                    <a:pt x="2160" y="16800"/>
                  </a:moveTo>
                  <a:cubicBezTo>
                    <a:pt x="1080" y="19200"/>
                    <a:pt x="0" y="21600"/>
                    <a:pt x="0" y="20400"/>
                  </a:cubicBezTo>
                  <a:cubicBezTo>
                    <a:pt x="0" y="19200"/>
                    <a:pt x="1080" y="14400"/>
                    <a:pt x="4428" y="9600"/>
                  </a:cubicBezTo>
                  <a:cubicBezTo>
                    <a:pt x="7776" y="4800"/>
                    <a:pt x="13392" y="0"/>
                    <a:pt x="16632" y="0"/>
                  </a:cubicBezTo>
                  <a:cubicBezTo>
                    <a:pt x="19872" y="0"/>
                    <a:pt x="20736" y="4800"/>
                    <a:pt x="21600" y="9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6498183" y="1097912"/>
              <a:ext cx="171163" cy="32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6983" y="0"/>
                  </a:moveTo>
                  <a:cubicBezTo>
                    <a:pt x="6665" y="4422"/>
                    <a:pt x="6348" y="8844"/>
                    <a:pt x="5712" y="12161"/>
                  </a:cubicBezTo>
                  <a:cubicBezTo>
                    <a:pt x="5077" y="15477"/>
                    <a:pt x="4124" y="17688"/>
                    <a:pt x="3171" y="19219"/>
                  </a:cubicBezTo>
                  <a:cubicBezTo>
                    <a:pt x="2218" y="20750"/>
                    <a:pt x="1265" y="21600"/>
                    <a:pt x="630" y="21600"/>
                  </a:cubicBezTo>
                  <a:cubicBezTo>
                    <a:pt x="-5" y="21600"/>
                    <a:pt x="-323" y="20750"/>
                    <a:pt x="471" y="18624"/>
                  </a:cubicBezTo>
                  <a:cubicBezTo>
                    <a:pt x="1265" y="16498"/>
                    <a:pt x="3171" y="13096"/>
                    <a:pt x="4601" y="11055"/>
                  </a:cubicBezTo>
                  <a:cubicBezTo>
                    <a:pt x="6030" y="9014"/>
                    <a:pt x="6983" y="8334"/>
                    <a:pt x="8253" y="7824"/>
                  </a:cubicBezTo>
                  <a:cubicBezTo>
                    <a:pt x="9524" y="7313"/>
                    <a:pt x="11112" y="6973"/>
                    <a:pt x="12065" y="7313"/>
                  </a:cubicBezTo>
                  <a:cubicBezTo>
                    <a:pt x="13018" y="7654"/>
                    <a:pt x="13336" y="8674"/>
                    <a:pt x="12859" y="9609"/>
                  </a:cubicBezTo>
                  <a:cubicBezTo>
                    <a:pt x="12383" y="10545"/>
                    <a:pt x="11112" y="11395"/>
                    <a:pt x="9683" y="11991"/>
                  </a:cubicBezTo>
                  <a:cubicBezTo>
                    <a:pt x="8253" y="12586"/>
                    <a:pt x="6665" y="12926"/>
                    <a:pt x="5077" y="13266"/>
                  </a:cubicBezTo>
                  <a:cubicBezTo>
                    <a:pt x="3489" y="13606"/>
                    <a:pt x="1901" y="13946"/>
                    <a:pt x="2377" y="14372"/>
                  </a:cubicBezTo>
                  <a:cubicBezTo>
                    <a:pt x="2853" y="14797"/>
                    <a:pt x="5395" y="15307"/>
                    <a:pt x="8889" y="15817"/>
                  </a:cubicBezTo>
                  <a:cubicBezTo>
                    <a:pt x="12383" y="16328"/>
                    <a:pt x="16830" y="16838"/>
                    <a:pt x="21277" y="173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6696395" y="1251230"/>
              <a:ext cx="110937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2167" y="0"/>
                  </a:moveTo>
                  <a:cubicBezTo>
                    <a:pt x="2167" y="3600"/>
                    <a:pt x="2167" y="7200"/>
                    <a:pt x="1921" y="10500"/>
                  </a:cubicBezTo>
                  <a:cubicBezTo>
                    <a:pt x="1676" y="13800"/>
                    <a:pt x="1185" y="16800"/>
                    <a:pt x="694" y="16800"/>
                  </a:cubicBezTo>
                  <a:cubicBezTo>
                    <a:pt x="203" y="16800"/>
                    <a:pt x="-288" y="13800"/>
                    <a:pt x="203" y="11100"/>
                  </a:cubicBezTo>
                  <a:cubicBezTo>
                    <a:pt x="694" y="8400"/>
                    <a:pt x="2167" y="6000"/>
                    <a:pt x="4130" y="4200"/>
                  </a:cubicBezTo>
                  <a:cubicBezTo>
                    <a:pt x="6094" y="2400"/>
                    <a:pt x="8548" y="1200"/>
                    <a:pt x="10512" y="2700"/>
                  </a:cubicBezTo>
                  <a:cubicBezTo>
                    <a:pt x="12476" y="4200"/>
                    <a:pt x="13948" y="8400"/>
                    <a:pt x="15667" y="12000"/>
                  </a:cubicBezTo>
                  <a:cubicBezTo>
                    <a:pt x="17385" y="15600"/>
                    <a:pt x="19348" y="18600"/>
                    <a:pt x="2131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6839096" y="1255664"/>
              <a:ext cx="82086" cy="10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801" fill="norm" stroke="1" extrusionOk="0">
                  <a:moveTo>
                    <a:pt x="7572" y="2094"/>
                  </a:moveTo>
                  <a:cubicBezTo>
                    <a:pt x="4954" y="3566"/>
                    <a:pt x="2336" y="5039"/>
                    <a:pt x="1027" y="7003"/>
                  </a:cubicBezTo>
                  <a:cubicBezTo>
                    <a:pt x="-282" y="8966"/>
                    <a:pt x="-282" y="11421"/>
                    <a:pt x="700" y="13875"/>
                  </a:cubicBezTo>
                  <a:cubicBezTo>
                    <a:pt x="1682" y="16330"/>
                    <a:pt x="3645" y="18784"/>
                    <a:pt x="6591" y="20012"/>
                  </a:cubicBezTo>
                  <a:cubicBezTo>
                    <a:pt x="9536" y="21239"/>
                    <a:pt x="13463" y="21239"/>
                    <a:pt x="16409" y="18539"/>
                  </a:cubicBezTo>
                  <a:cubicBezTo>
                    <a:pt x="19354" y="15839"/>
                    <a:pt x="21318" y="10439"/>
                    <a:pt x="20991" y="6757"/>
                  </a:cubicBezTo>
                  <a:cubicBezTo>
                    <a:pt x="20663" y="3075"/>
                    <a:pt x="18045" y="1112"/>
                    <a:pt x="15100" y="375"/>
                  </a:cubicBezTo>
                  <a:cubicBezTo>
                    <a:pt x="12154" y="-361"/>
                    <a:pt x="8882" y="130"/>
                    <a:pt x="5609" y="6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6960650" y="1251230"/>
              <a:ext cx="176377" cy="10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957" fill="norm" stroke="1" extrusionOk="0">
                  <a:moveTo>
                    <a:pt x="0" y="1473"/>
                  </a:moveTo>
                  <a:cubicBezTo>
                    <a:pt x="309" y="6382"/>
                    <a:pt x="617" y="11291"/>
                    <a:pt x="1389" y="14482"/>
                  </a:cubicBezTo>
                  <a:cubicBezTo>
                    <a:pt x="2160" y="17673"/>
                    <a:pt x="3394" y="19145"/>
                    <a:pt x="4783" y="19145"/>
                  </a:cubicBezTo>
                  <a:cubicBezTo>
                    <a:pt x="6171" y="19145"/>
                    <a:pt x="7714" y="17673"/>
                    <a:pt x="9103" y="17673"/>
                  </a:cubicBezTo>
                  <a:cubicBezTo>
                    <a:pt x="10491" y="17673"/>
                    <a:pt x="11726" y="19145"/>
                    <a:pt x="13114" y="20127"/>
                  </a:cubicBezTo>
                  <a:cubicBezTo>
                    <a:pt x="14503" y="21109"/>
                    <a:pt x="16046" y="21600"/>
                    <a:pt x="17589" y="19391"/>
                  </a:cubicBezTo>
                  <a:cubicBezTo>
                    <a:pt x="19131" y="17182"/>
                    <a:pt x="20674" y="12273"/>
                    <a:pt x="21137" y="8591"/>
                  </a:cubicBezTo>
                  <a:cubicBezTo>
                    <a:pt x="21600" y="4909"/>
                    <a:pt x="20983" y="2455"/>
                    <a:pt x="2036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7175295" y="1235140"/>
              <a:ext cx="148385" cy="20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140" fill="norm" stroke="1" extrusionOk="0">
                  <a:moveTo>
                    <a:pt x="0" y="3320"/>
                  </a:moveTo>
                  <a:cubicBezTo>
                    <a:pt x="732" y="4670"/>
                    <a:pt x="1464" y="6020"/>
                    <a:pt x="2197" y="7775"/>
                  </a:cubicBezTo>
                  <a:cubicBezTo>
                    <a:pt x="2929" y="9530"/>
                    <a:pt x="3661" y="11690"/>
                    <a:pt x="4027" y="11960"/>
                  </a:cubicBezTo>
                  <a:cubicBezTo>
                    <a:pt x="4393" y="12230"/>
                    <a:pt x="4393" y="10610"/>
                    <a:pt x="5309" y="8315"/>
                  </a:cubicBezTo>
                  <a:cubicBezTo>
                    <a:pt x="6224" y="6020"/>
                    <a:pt x="8054" y="3050"/>
                    <a:pt x="9885" y="1430"/>
                  </a:cubicBezTo>
                  <a:cubicBezTo>
                    <a:pt x="11715" y="-190"/>
                    <a:pt x="13546" y="-460"/>
                    <a:pt x="15559" y="755"/>
                  </a:cubicBezTo>
                  <a:cubicBezTo>
                    <a:pt x="17573" y="1970"/>
                    <a:pt x="19769" y="4670"/>
                    <a:pt x="20685" y="8315"/>
                  </a:cubicBezTo>
                  <a:cubicBezTo>
                    <a:pt x="21600" y="11960"/>
                    <a:pt x="21234" y="16550"/>
                    <a:pt x="20868" y="211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628604" y="1787844"/>
              <a:ext cx="1" cy="6899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689932" y="1772512"/>
              <a:ext cx="7667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850916" y="1792567"/>
              <a:ext cx="260642" cy="27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3" fill="norm" stroke="1" extrusionOk="0">
                  <a:moveTo>
                    <a:pt x="0" y="12008"/>
                  </a:moveTo>
                  <a:cubicBezTo>
                    <a:pt x="0" y="16720"/>
                    <a:pt x="0" y="21433"/>
                    <a:pt x="0" y="20746"/>
                  </a:cubicBezTo>
                  <a:cubicBezTo>
                    <a:pt x="0" y="20058"/>
                    <a:pt x="0" y="13971"/>
                    <a:pt x="106" y="9848"/>
                  </a:cubicBezTo>
                  <a:cubicBezTo>
                    <a:pt x="212" y="5724"/>
                    <a:pt x="424" y="3564"/>
                    <a:pt x="847" y="2091"/>
                  </a:cubicBezTo>
                  <a:cubicBezTo>
                    <a:pt x="1271" y="618"/>
                    <a:pt x="1906" y="-167"/>
                    <a:pt x="2329" y="29"/>
                  </a:cubicBezTo>
                  <a:cubicBezTo>
                    <a:pt x="2753" y="226"/>
                    <a:pt x="2965" y="1404"/>
                    <a:pt x="3494" y="3073"/>
                  </a:cubicBezTo>
                  <a:cubicBezTo>
                    <a:pt x="4024" y="4742"/>
                    <a:pt x="4871" y="6902"/>
                    <a:pt x="5718" y="8277"/>
                  </a:cubicBezTo>
                  <a:cubicBezTo>
                    <a:pt x="6565" y="9651"/>
                    <a:pt x="7412" y="10240"/>
                    <a:pt x="8259" y="10044"/>
                  </a:cubicBezTo>
                  <a:cubicBezTo>
                    <a:pt x="9106" y="9848"/>
                    <a:pt x="9953" y="8866"/>
                    <a:pt x="10588" y="7884"/>
                  </a:cubicBezTo>
                  <a:cubicBezTo>
                    <a:pt x="11224" y="6902"/>
                    <a:pt x="11647" y="5920"/>
                    <a:pt x="12071" y="4938"/>
                  </a:cubicBezTo>
                  <a:cubicBezTo>
                    <a:pt x="12494" y="3957"/>
                    <a:pt x="12918" y="2975"/>
                    <a:pt x="13659" y="2582"/>
                  </a:cubicBezTo>
                  <a:cubicBezTo>
                    <a:pt x="14400" y="2189"/>
                    <a:pt x="15459" y="2386"/>
                    <a:pt x="16306" y="3564"/>
                  </a:cubicBezTo>
                  <a:cubicBezTo>
                    <a:pt x="17153" y="4742"/>
                    <a:pt x="17788" y="6902"/>
                    <a:pt x="18212" y="8866"/>
                  </a:cubicBezTo>
                  <a:cubicBezTo>
                    <a:pt x="18635" y="10829"/>
                    <a:pt x="18847" y="12597"/>
                    <a:pt x="19271" y="13873"/>
                  </a:cubicBezTo>
                  <a:cubicBezTo>
                    <a:pt x="19694" y="15149"/>
                    <a:pt x="20329" y="15935"/>
                    <a:pt x="20753" y="16131"/>
                  </a:cubicBezTo>
                  <a:cubicBezTo>
                    <a:pt x="21176" y="16328"/>
                    <a:pt x="21388" y="15935"/>
                    <a:pt x="21600" y="15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1208978" y="1772512"/>
              <a:ext cx="170887" cy="25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360" fill="norm" stroke="1" extrusionOk="0">
                  <a:moveTo>
                    <a:pt x="278" y="0"/>
                  </a:moveTo>
                  <a:cubicBezTo>
                    <a:pt x="914" y="3927"/>
                    <a:pt x="1549" y="7855"/>
                    <a:pt x="1549" y="10909"/>
                  </a:cubicBezTo>
                  <a:cubicBezTo>
                    <a:pt x="1549" y="13964"/>
                    <a:pt x="914" y="16145"/>
                    <a:pt x="437" y="17891"/>
                  </a:cubicBezTo>
                  <a:cubicBezTo>
                    <a:pt x="-39" y="19636"/>
                    <a:pt x="-357" y="20945"/>
                    <a:pt x="755" y="21273"/>
                  </a:cubicBezTo>
                  <a:cubicBezTo>
                    <a:pt x="1867" y="21600"/>
                    <a:pt x="4408" y="20945"/>
                    <a:pt x="8061" y="20400"/>
                  </a:cubicBezTo>
                  <a:cubicBezTo>
                    <a:pt x="11714" y="19855"/>
                    <a:pt x="16478" y="19418"/>
                    <a:pt x="21243" y="18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1429393" y="1741849"/>
              <a:ext cx="165118" cy="335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47" fill="norm" stroke="1" extrusionOk="0">
                  <a:moveTo>
                    <a:pt x="19479" y="0"/>
                  </a:moveTo>
                  <a:cubicBezTo>
                    <a:pt x="15824" y="0"/>
                    <a:pt x="12168" y="0"/>
                    <a:pt x="9011" y="162"/>
                  </a:cubicBezTo>
                  <a:cubicBezTo>
                    <a:pt x="5855" y="325"/>
                    <a:pt x="3196" y="650"/>
                    <a:pt x="1701" y="1218"/>
                  </a:cubicBezTo>
                  <a:cubicBezTo>
                    <a:pt x="205" y="1786"/>
                    <a:pt x="-127" y="2598"/>
                    <a:pt x="39" y="5441"/>
                  </a:cubicBezTo>
                  <a:cubicBezTo>
                    <a:pt x="205" y="8283"/>
                    <a:pt x="870" y="13155"/>
                    <a:pt x="1202" y="16078"/>
                  </a:cubicBezTo>
                  <a:cubicBezTo>
                    <a:pt x="1535" y="19002"/>
                    <a:pt x="1535" y="19976"/>
                    <a:pt x="2365" y="20626"/>
                  </a:cubicBezTo>
                  <a:cubicBezTo>
                    <a:pt x="3196" y="21275"/>
                    <a:pt x="4858" y="21600"/>
                    <a:pt x="8181" y="21113"/>
                  </a:cubicBezTo>
                  <a:cubicBezTo>
                    <a:pt x="11504" y="20626"/>
                    <a:pt x="16488" y="19326"/>
                    <a:pt x="21473" y="18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1464189" y="1941162"/>
              <a:ext cx="1609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2238446" y="1619199"/>
              <a:ext cx="160986" cy="43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21600" y="4521"/>
                  </a:moveTo>
                  <a:cubicBezTo>
                    <a:pt x="21600" y="3893"/>
                    <a:pt x="21600" y="3265"/>
                    <a:pt x="20743" y="2574"/>
                  </a:cubicBezTo>
                  <a:cubicBezTo>
                    <a:pt x="19886" y="1883"/>
                    <a:pt x="18171" y="1130"/>
                    <a:pt x="16457" y="627"/>
                  </a:cubicBezTo>
                  <a:cubicBezTo>
                    <a:pt x="14743" y="125"/>
                    <a:pt x="13029" y="-126"/>
                    <a:pt x="11486" y="62"/>
                  </a:cubicBezTo>
                  <a:cubicBezTo>
                    <a:pt x="9943" y="251"/>
                    <a:pt x="8571" y="879"/>
                    <a:pt x="7200" y="3139"/>
                  </a:cubicBezTo>
                  <a:cubicBezTo>
                    <a:pt x="5829" y="5400"/>
                    <a:pt x="4457" y="9293"/>
                    <a:pt x="3943" y="11930"/>
                  </a:cubicBezTo>
                  <a:cubicBezTo>
                    <a:pt x="3429" y="14567"/>
                    <a:pt x="3771" y="15948"/>
                    <a:pt x="4114" y="17267"/>
                  </a:cubicBezTo>
                  <a:cubicBezTo>
                    <a:pt x="4457" y="18586"/>
                    <a:pt x="4800" y="19841"/>
                    <a:pt x="4114" y="20532"/>
                  </a:cubicBezTo>
                  <a:cubicBezTo>
                    <a:pt x="3429" y="21223"/>
                    <a:pt x="1714" y="21348"/>
                    <a:pt x="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2181553" y="1849171"/>
              <a:ext cx="210213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329" y="21600"/>
                  </a:moveTo>
                  <a:cubicBezTo>
                    <a:pt x="69" y="18800"/>
                    <a:pt x="-191" y="16000"/>
                    <a:pt x="199" y="14000"/>
                  </a:cubicBezTo>
                  <a:cubicBezTo>
                    <a:pt x="590" y="12000"/>
                    <a:pt x="1631" y="10800"/>
                    <a:pt x="4493" y="10400"/>
                  </a:cubicBezTo>
                  <a:cubicBezTo>
                    <a:pt x="7356" y="10000"/>
                    <a:pt x="12040" y="10400"/>
                    <a:pt x="15033" y="11400"/>
                  </a:cubicBezTo>
                  <a:cubicBezTo>
                    <a:pt x="18026" y="12400"/>
                    <a:pt x="19327" y="14000"/>
                    <a:pt x="19978" y="16200"/>
                  </a:cubicBezTo>
                  <a:cubicBezTo>
                    <a:pt x="20628" y="18400"/>
                    <a:pt x="20628" y="21200"/>
                    <a:pt x="20368" y="21400"/>
                  </a:cubicBezTo>
                  <a:cubicBezTo>
                    <a:pt x="20108" y="21600"/>
                    <a:pt x="19587" y="19200"/>
                    <a:pt x="19717" y="15200"/>
                  </a:cubicBezTo>
                  <a:cubicBezTo>
                    <a:pt x="19848" y="11200"/>
                    <a:pt x="20628" y="5600"/>
                    <a:pt x="21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2448951" y="1872169"/>
              <a:ext cx="165126" cy="12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fill="norm" stroke="1" extrusionOk="0">
                  <a:moveTo>
                    <a:pt x="539" y="0"/>
                  </a:moveTo>
                  <a:cubicBezTo>
                    <a:pt x="871" y="5055"/>
                    <a:pt x="1203" y="10111"/>
                    <a:pt x="1037" y="14247"/>
                  </a:cubicBezTo>
                  <a:cubicBezTo>
                    <a:pt x="871" y="18383"/>
                    <a:pt x="206" y="21600"/>
                    <a:pt x="40" y="21600"/>
                  </a:cubicBezTo>
                  <a:cubicBezTo>
                    <a:pt x="-126" y="21600"/>
                    <a:pt x="206" y="18383"/>
                    <a:pt x="1369" y="14706"/>
                  </a:cubicBezTo>
                  <a:cubicBezTo>
                    <a:pt x="2532" y="11030"/>
                    <a:pt x="4526" y="6894"/>
                    <a:pt x="6520" y="4136"/>
                  </a:cubicBezTo>
                  <a:cubicBezTo>
                    <a:pt x="8514" y="1379"/>
                    <a:pt x="10508" y="0"/>
                    <a:pt x="12003" y="460"/>
                  </a:cubicBezTo>
                  <a:cubicBezTo>
                    <a:pt x="13499" y="919"/>
                    <a:pt x="14496" y="3217"/>
                    <a:pt x="15991" y="6204"/>
                  </a:cubicBezTo>
                  <a:cubicBezTo>
                    <a:pt x="17486" y="9191"/>
                    <a:pt x="19480" y="12868"/>
                    <a:pt x="21474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2648264" y="1670300"/>
              <a:ext cx="250960" cy="37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4886" y="14694"/>
                  </a:moveTo>
                  <a:cubicBezTo>
                    <a:pt x="5318" y="13959"/>
                    <a:pt x="5750" y="13224"/>
                    <a:pt x="5426" y="12784"/>
                  </a:cubicBezTo>
                  <a:cubicBezTo>
                    <a:pt x="5102" y="12343"/>
                    <a:pt x="4022" y="12196"/>
                    <a:pt x="3158" y="12416"/>
                  </a:cubicBezTo>
                  <a:cubicBezTo>
                    <a:pt x="2294" y="12637"/>
                    <a:pt x="1646" y="13224"/>
                    <a:pt x="1106" y="14033"/>
                  </a:cubicBezTo>
                  <a:cubicBezTo>
                    <a:pt x="566" y="14841"/>
                    <a:pt x="134" y="15869"/>
                    <a:pt x="26" y="16751"/>
                  </a:cubicBezTo>
                  <a:cubicBezTo>
                    <a:pt x="-82" y="17633"/>
                    <a:pt x="134" y="18367"/>
                    <a:pt x="890" y="18220"/>
                  </a:cubicBezTo>
                  <a:cubicBezTo>
                    <a:pt x="1646" y="18073"/>
                    <a:pt x="2942" y="17045"/>
                    <a:pt x="4562" y="14914"/>
                  </a:cubicBezTo>
                  <a:cubicBezTo>
                    <a:pt x="6182" y="12784"/>
                    <a:pt x="8126" y="9551"/>
                    <a:pt x="9314" y="7127"/>
                  </a:cubicBezTo>
                  <a:cubicBezTo>
                    <a:pt x="10502" y="4702"/>
                    <a:pt x="10934" y="3086"/>
                    <a:pt x="11150" y="1910"/>
                  </a:cubicBezTo>
                  <a:cubicBezTo>
                    <a:pt x="11366" y="735"/>
                    <a:pt x="11366" y="0"/>
                    <a:pt x="11042" y="0"/>
                  </a:cubicBezTo>
                  <a:cubicBezTo>
                    <a:pt x="10718" y="0"/>
                    <a:pt x="10070" y="735"/>
                    <a:pt x="9314" y="3233"/>
                  </a:cubicBezTo>
                  <a:cubicBezTo>
                    <a:pt x="8558" y="5731"/>
                    <a:pt x="7694" y="9992"/>
                    <a:pt x="7370" y="12490"/>
                  </a:cubicBezTo>
                  <a:cubicBezTo>
                    <a:pt x="7046" y="14988"/>
                    <a:pt x="7262" y="15722"/>
                    <a:pt x="7910" y="16237"/>
                  </a:cubicBezTo>
                  <a:cubicBezTo>
                    <a:pt x="8558" y="16751"/>
                    <a:pt x="9638" y="17045"/>
                    <a:pt x="11258" y="16310"/>
                  </a:cubicBezTo>
                  <a:cubicBezTo>
                    <a:pt x="12878" y="15576"/>
                    <a:pt x="15038" y="13812"/>
                    <a:pt x="16010" y="12563"/>
                  </a:cubicBezTo>
                  <a:cubicBezTo>
                    <a:pt x="16982" y="11314"/>
                    <a:pt x="16766" y="10580"/>
                    <a:pt x="16442" y="10580"/>
                  </a:cubicBezTo>
                  <a:cubicBezTo>
                    <a:pt x="16118" y="10580"/>
                    <a:pt x="15686" y="11314"/>
                    <a:pt x="15578" y="12049"/>
                  </a:cubicBezTo>
                  <a:cubicBezTo>
                    <a:pt x="15470" y="12784"/>
                    <a:pt x="15686" y="13518"/>
                    <a:pt x="16766" y="14694"/>
                  </a:cubicBezTo>
                  <a:cubicBezTo>
                    <a:pt x="17846" y="15869"/>
                    <a:pt x="19790" y="17486"/>
                    <a:pt x="20654" y="18661"/>
                  </a:cubicBezTo>
                  <a:cubicBezTo>
                    <a:pt x="21518" y="19837"/>
                    <a:pt x="21302" y="20571"/>
                    <a:pt x="20546" y="21012"/>
                  </a:cubicBezTo>
                  <a:cubicBezTo>
                    <a:pt x="19790" y="21453"/>
                    <a:pt x="18494" y="21600"/>
                    <a:pt x="17306" y="21600"/>
                  </a:cubicBezTo>
                  <a:cubicBezTo>
                    <a:pt x="16118" y="21600"/>
                    <a:pt x="15038" y="21453"/>
                    <a:pt x="13958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3744522" y="1843785"/>
              <a:ext cx="264751" cy="37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34" fill="norm" stroke="1" extrusionOk="0">
                  <a:moveTo>
                    <a:pt x="10304" y="4192"/>
                  </a:moveTo>
                  <a:cubicBezTo>
                    <a:pt x="10719" y="3328"/>
                    <a:pt x="11134" y="2464"/>
                    <a:pt x="10927" y="2320"/>
                  </a:cubicBezTo>
                  <a:cubicBezTo>
                    <a:pt x="10719" y="2176"/>
                    <a:pt x="9888" y="2752"/>
                    <a:pt x="8019" y="4984"/>
                  </a:cubicBezTo>
                  <a:cubicBezTo>
                    <a:pt x="6150" y="7216"/>
                    <a:pt x="3242" y="11104"/>
                    <a:pt x="1684" y="13768"/>
                  </a:cubicBezTo>
                  <a:cubicBezTo>
                    <a:pt x="127" y="16432"/>
                    <a:pt x="-81" y="17872"/>
                    <a:pt x="23" y="18952"/>
                  </a:cubicBezTo>
                  <a:cubicBezTo>
                    <a:pt x="127" y="20032"/>
                    <a:pt x="542" y="20752"/>
                    <a:pt x="1581" y="21112"/>
                  </a:cubicBezTo>
                  <a:cubicBezTo>
                    <a:pt x="2619" y="21472"/>
                    <a:pt x="4281" y="21472"/>
                    <a:pt x="6461" y="20536"/>
                  </a:cubicBezTo>
                  <a:cubicBezTo>
                    <a:pt x="8642" y="19600"/>
                    <a:pt x="11342" y="17728"/>
                    <a:pt x="13419" y="14920"/>
                  </a:cubicBezTo>
                  <a:cubicBezTo>
                    <a:pt x="15496" y="12112"/>
                    <a:pt x="16950" y="8368"/>
                    <a:pt x="17677" y="6064"/>
                  </a:cubicBezTo>
                  <a:cubicBezTo>
                    <a:pt x="18404" y="3760"/>
                    <a:pt x="18404" y="2896"/>
                    <a:pt x="17988" y="2104"/>
                  </a:cubicBezTo>
                  <a:cubicBezTo>
                    <a:pt x="17573" y="1312"/>
                    <a:pt x="16742" y="592"/>
                    <a:pt x="15288" y="232"/>
                  </a:cubicBezTo>
                  <a:cubicBezTo>
                    <a:pt x="13834" y="-128"/>
                    <a:pt x="11757" y="-128"/>
                    <a:pt x="9784" y="664"/>
                  </a:cubicBezTo>
                  <a:cubicBezTo>
                    <a:pt x="7811" y="1456"/>
                    <a:pt x="5942" y="3040"/>
                    <a:pt x="4904" y="4336"/>
                  </a:cubicBezTo>
                  <a:cubicBezTo>
                    <a:pt x="3865" y="5632"/>
                    <a:pt x="3657" y="6640"/>
                    <a:pt x="4592" y="7432"/>
                  </a:cubicBezTo>
                  <a:cubicBezTo>
                    <a:pt x="5527" y="8224"/>
                    <a:pt x="7604" y="8800"/>
                    <a:pt x="10615" y="9016"/>
                  </a:cubicBezTo>
                  <a:cubicBezTo>
                    <a:pt x="13627" y="9232"/>
                    <a:pt x="17573" y="9088"/>
                    <a:pt x="21519" y="8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3794627" y="1749515"/>
              <a:ext cx="229978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6200"/>
                    <a:pt x="8640" y="10800"/>
                    <a:pt x="12240" y="7200"/>
                  </a:cubicBezTo>
                  <a:cubicBezTo>
                    <a:pt x="15840" y="3600"/>
                    <a:pt x="187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4016939" y="1703519"/>
              <a:ext cx="97102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0"/>
                    <a:pt x="11368" y="0"/>
                    <a:pt x="15347" y="847"/>
                  </a:cubicBezTo>
                  <a:cubicBezTo>
                    <a:pt x="19326" y="1694"/>
                    <a:pt x="21600" y="3388"/>
                    <a:pt x="21600" y="6353"/>
                  </a:cubicBezTo>
                  <a:cubicBezTo>
                    <a:pt x="21600" y="9318"/>
                    <a:pt x="19326" y="13553"/>
                    <a:pt x="16200" y="16306"/>
                  </a:cubicBezTo>
                  <a:cubicBezTo>
                    <a:pt x="13074" y="19059"/>
                    <a:pt x="9095" y="20329"/>
                    <a:pt x="51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3815069" y="1517514"/>
              <a:ext cx="194204" cy="155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843" fill="norm" stroke="1" extrusionOk="0">
                  <a:moveTo>
                    <a:pt x="7013" y="8500"/>
                  </a:moveTo>
                  <a:cubicBezTo>
                    <a:pt x="5890" y="9529"/>
                    <a:pt x="4768" y="10557"/>
                    <a:pt x="3506" y="12272"/>
                  </a:cubicBezTo>
                  <a:cubicBezTo>
                    <a:pt x="2244" y="13986"/>
                    <a:pt x="841" y="16386"/>
                    <a:pt x="280" y="16557"/>
                  </a:cubicBezTo>
                  <a:cubicBezTo>
                    <a:pt x="-281" y="16729"/>
                    <a:pt x="0" y="14672"/>
                    <a:pt x="1122" y="11757"/>
                  </a:cubicBezTo>
                  <a:cubicBezTo>
                    <a:pt x="2244" y="8843"/>
                    <a:pt x="4207" y="5072"/>
                    <a:pt x="5890" y="2672"/>
                  </a:cubicBezTo>
                  <a:cubicBezTo>
                    <a:pt x="7574" y="272"/>
                    <a:pt x="8976" y="-757"/>
                    <a:pt x="11080" y="614"/>
                  </a:cubicBezTo>
                  <a:cubicBezTo>
                    <a:pt x="13184" y="1986"/>
                    <a:pt x="15989" y="5757"/>
                    <a:pt x="17813" y="9529"/>
                  </a:cubicBezTo>
                  <a:cubicBezTo>
                    <a:pt x="19636" y="13300"/>
                    <a:pt x="20477" y="17072"/>
                    <a:pt x="21319" y="20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4866491" y="1763480"/>
              <a:ext cx="721961" cy="48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47" fill="norm" stroke="1" extrusionOk="0">
                  <a:moveTo>
                    <a:pt x="4620" y="4131"/>
                  </a:moveTo>
                  <a:cubicBezTo>
                    <a:pt x="4238" y="7072"/>
                    <a:pt x="3857" y="10012"/>
                    <a:pt x="3551" y="12726"/>
                  </a:cubicBezTo>
                  <a:cubicBezTo>
                    <a:pt x="3246" y="15440"/>
                    <a:pt x="3017" y="17928"/>
                    <a:pt x="2941" y="19455"/>
                  </a:cubicBezTo>
                  <a:cubicBezTo>
                    <a:pt x="2864" y="20982"/>
                    <a:pt x="2941" y="21547"/>
                    <a:pt x="3055" y="21547"/>
                  </a:cubicBezTo>
                  <a:cubicBezTo>
                    <a:pt x="3170" y="21547"/>
                    <a:pt x="3322" y="20982"/>
                    <a:pt x="3170" y="20077"/>
                  </a:cubicBezTo>
                  <a:cubicBezTo>
                    <a:pt x="3017" y="19172"/>
                    <a:pt x="2559" y="17928"/>
                    <a:pt x="2139" y="17023"/>
                  </a:cubicBezTo>
                  <a:cubicBezTo>
                    <a:pt x="1719" y="16119"/>
                    <a:pt x="1338" y="15553"/>
                    <a:pt x="918" y="15157"/>
                  </a:cubicBezTo>
                  <a:cubicBezTo>
                    <a:pt x="498" y="14762"/>
                    <a:pt x="40" y="14535"/>
                    <a:pt x="2" y="14422"/>
                  </a:cubicBezTo>
                  <a:cubicBezTo>
                    <a:pt x="-36" y="14309"/>
                    <a:pt x="346" y="14309"/>
                    <a:pt x="1262" y="13518"/>
                  </a:cubicBezTo>
                  <a:cubicBezTo>
                    <a:pt x="2177" y="12726"/>
                    <a:pt x="3628" y="11143"/>
                    <a:pt x="4582" y="10012"/>
                  </a:cubicBezTo>
                  <a:cubicBezTo>
                    <a:pt x="5536" y="8881"/>
                    <a:pt x="5994" y="8202"/>
                    <a:pt x="6413" y="7750"/>
                  </a:cubicBezTo>
                  <a:cubicBezTo>
                    <a:pt x="6833" y="7298"/>
                    <a:pt x="7215" y="7072"/>
                    <a:pt x="7406" y="7467"/>
                  </a:cubicBezTo>
                  <a:cubicBezTo>
                    <a:pt x="7597" y="7863"/>
                    <a:pt x="7597" y="8881"/>
                    <a:pt x="7558" y="10690"/>
                  </a:cubicBezTo>
                  <a:cubicBezTo>
                    <a:pt x="7520" y="12500"/>
                    <a:pt x="7444" y="15101"/>
                    <a:pt x="7291" y="16684"/>
                  </a:cubicBezTo>
                  <a:cubicBezTo>
                    <a:pt x="7139" y="18267"/>
                    <a:pt x="6910" y="18833"/>
                    <a:pt x="6833" y="18833"/>
                  </a:cubicBezTo>
                  <a:cubicBezTo>
                    <a:pt x="6757" y="18833"/>
                    <a:pt x="6833" y="18267"/>
                    <a:pt x="7062" y="17476"/>
                  </a:cubicBezTo>
                  <a:cubicBezTo>
                    <a:pt x="7291" y="16684"/>
                    <a:pt x="7673" y="15666"/>
                    <a:pt x="8054" y="15044"/>
                  </a:cubicBezTo>
                  <a:cubicBezTo>
                    <a:pt x="8436" y="14422"/>
                    <a:pt x="8818" y="14196"/>
                    <a:pt x="9123" y="14309"/>
                  </a:cubicBezTo>
                  <a:cubicBezTo>
                    <a:pt x="9428" y="14422"/>
                    <a:pt x="9657" y="14875"/>
                    <a:pt x="9963" y="15779"/>
                  </a:cubicBezTo>
                  <a:cubicBezTo>
                    <a:pt x="10268" y="16684"/>
                    <a:pt x="10650" y="18041"/>
                    <a:pt x="11031" y="18776"/>
                  </a:cubicBezTo>
                  <a:cubicBezTo>
                    <a:pt x="11413" y="19511"/>
                    <a:pt x="11794" y="19624"/>
                    <a:pt x="12176" y="19568"/>
                  </a:cubicBezTo>
                  <a:cubicBezTo>
                    <a:pt x="12558" y="19511"/>
                    <a:pt x="12939" y="19285"/>
                    <a:pt x="13245" y="18946"/>
                  </a:cubicBezTo>
                  <a:cubicBezTo>
                    <a:pt x="13550" y="18607"/>
                    <a:pt x="13779" y="18154"/>
                    <a:pt x="13970" y="17645"/>
                  </a:cubicBezTo>
                  <a:cubicBezTo>
                    <a:pt x="14160" y="17137"/>
                    <a:pt x="14313" y="16571"/>
                    <a:pt x="14275" y="16062"/>
                  </a:cubicBezTo>
                  <a:cubicBezTo>
                    <a:pt x="14237" y="15553"/>
                    <a:pt x="14008" y="15101"/>
                    <a:pt x="13779" y="15101"/>
                  </a:cubicBezTo>
                  <a:cubicBezTo>
                    <a:pt x="13550" y="15101"/>
                    <a:pt x="13321" y="15553"/>
                    <a:pt x="13130" y="16062"/>
                  </a:cubicBezTo>
                  <a:cubicBezTo>
                    <a:pt x="12939" y="16571"/>
                    <a:pt x="12787" y="17137"/>
                    <a:pt x="12710" y="17702"/>
                  </a:cubicBezTo>
                  <a:cubicBezTo>
                    <a:pt x="12634" y="18267"/>
                    <a:pt x="12634" y="18833"/>
                    <a:pt x="12825" y="19002"/>
                  </a:cubicBezTo>
                  <a:cubicBezTo>
                    <a:pt x="13016" y="19172"/>
                    <a:pt x="13397" y="18946"/>
                    <a:pt x="14122" y="18776"/>
                  </a:cubicBezTo>
                  <a:cubicBezTo>
                    <a:pt x="14847" y="18607"/>
                    <a:pt x="15916" y="18494"/>
                    <a:pt x="16717" y="17872"/>
                  </a:cubicBezTo>
                  <a:cubicBezTo>
                    <a:pt x="17519" y="17250"/>
                    <a:pt x="18053" y="16119"/>
                    <a:pt x="18702" y="13518"/>
                  </a:cubicBezTo>
                  <a:cubicBezTo>
                    <a:pt x="19351" y="10917"/>
                    <a:pt x="20114" y="6845"/>
                    <a:pt x="20572" y="4527"/>
                  </a:cubicBezTo>
                  <a:cubicBezTo>
                    <a:pt x="21030" y="2209"/>
                    <a:pt x="21182" y="1643"/>
                    <a:pt x="21297" y="1078"/>
                  </a:cubicBezTo>
                  <a:cubicBezTo>
                    <a:pt x="21411" y="512"/>
                    <a:pt x="21488" y="-53"/>
                    <a:pt x="21450" y="4"/>
                  </a:cubicBezTo>
                  <a:cubicBezTo>
                    <a:pt x="21411" y="60"/>
                    <a:pt x="21259" y="739"/>
                    <a:pt x="20953" y="2887"/>
                  </a:cubicBezTo>
                  <a:cubicBezTo>
                    <a:pt x="20648" y="5036"/>
                    <a:pt x="20190" y="8655"/>
                    <a:pt x="19961" y="11086"/>
                  </a:cubicBezTo>
                  <a:cubicBezTo>
                    <a:pt x="19732" y="13518"/>
                    <a:pt x="19732" y="14762"/>
                    <a:pt x="19732" y="15666"/>
                  </a:cubicBezTo>
                  <a:cubicBezTo>
                    <a:pt x="19732" y="16571"/>
                    <a:pt x="19732" y="17137"/>
                    <a:pt x="19885" y="17589"/>
                  </a:cubicBezTo>
                  <a:cubicBezTo>
                    <a:pt x="20037" y="18041"/>
                    <a:pt x="20343" y="18381"/>
                    <a:pt x="20648" y="18154"/>
                  </a:cubicBezTo>
                  <a:cubicBezTo>
                    <a:pt x="20953" y="17928"/>
                    <a:pt x="21259" y="17137"/>
                    <a:pt x="21411" y="16628"/>
                  </a:cubicBezTo>
                  <a:cubicBezTo>
                    <a:pt x="21564" y="16119"/>
                    <a:pt x="21564" y="15893"/>
                    <a:pt x="21564" y="15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5457801" y="1979492"/>
              <a:ext cx="222642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241" y="21600"/>
                  </a:moveTo>
                  <a:cubicBezTo>
                    <a:pt x="1013" y="21600"/>
                    <a:pt x="-214" y="21600"/>
                    <a:pt x="31" y="20700"/>
                  </a:cubicBezTo>
                  <a:cubicBezTo>
                    <a:pt x="277" y="19800"/>
                    <a:pt x="1995" y="18000"/>
                    <a:pt x="5800" y="14400"/>
                  </a:cubicBezTo>
                  <a:cubicBezTo>
                    <a:pt x="9604" y="10800"/>
                    <a:pt x="15495" y="5400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6385706" y="2024526"/>
              <a:ext cx="226485" cy="20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063" fill="norm" stroke="1" extrusionOk="0">
                  <a:moveTo>
                    <a:pt x="0" y="4725"/>
                  </a:moveTo>
                  <a:cubicBezTo>
                    <a:pt x="728" y="7039"/>
                    <a:pt x="1456" y="9353"/>
                    <a:pt x="1820" y="11668"/>
                  </a:cubicBezTo>
                  <a:cubicBezTo>
                    <a:pt x="2184" y="13982"/>
                    <a:pt x="2184" y="16296"/>
                    <a:pt x="2063" y="18096"/>
                  </a:cubicBezTo>
                  <a:cubicBezTo>
                    <a:pt x="1942" y="19896"/>
                    <a:pt x="1699" y="21182"/>
                    <a:pt x="1456" y="21053"/>
                  </a:cubicBezTo>
                  <a:cubicBezTo>
                    <a:pt x="1214" y="20925"/>
                    <a:pt x="971" y="19382"/>
                    <a:pt x="1214" y="17196"/>
                  </a:cubicBezTo>
                  <a:cubicBezTo>
                    <a:pt x="1456" y="15011"/>
                    <a:pt x="2184" y="12182"/>
                    <a:pt x="2912" y="10125"/>
                  </a:cubicBezTo>
                  <a:cubicBezTo>
                    <a:pt x="3640" y="8068"/>
                    <a:pt x="4369" y="6782"/>
                    <a:pt x="5218" y="6525"/>
                  </a:cubicBezTo>
                  <a:cubicBezTo>
                    <a:pt x="6067" y="6268"/>
                    <a:pt x="7038" y="7039"/>
                    <a:pt x="7766" y="8582"/>
                  </a:cubicBezTo>
                  <a:cubicBezTo>
                    <a:pt x="8494" y="10125"/>
                    <a:pt x="8980" y="12439"/>
                    <a:pt x="9101" y="12953"/>
                  </a:cubicBezTo>
                  <a:cubicBezTo>
                    <a:pt x="9223" y="13468"/>
                    <a:pt x="8980" y="12182"/>
                    <a:pt x="9587" y="10253"/>
                  </a:cubicBezTo>
                  <a:cubicBezTo>
                    <a:pt x="10193" y="8325"/>
                    <a:pt x="11649" y="5753"/>
                    <a:pt x="12984" y="3953"/>
                  </a:cubicBezTo>
                  <a:cubicBezTo>
                    <a:pt x="14319" y="2153"/>
                    <a:pt x="15533" y="1125"/>
                    <a:pt x="16746" y="482"/>
                  </a:cubicBezTo>
                  <a:cubicBezTo>
                    <a:pt x="17960" y="-161"/>
                    <a:pt x="19173" y="-418"/>
                    <a:pt x="20022" y="1382"/>
                  </a:cubicBezTo>
                  <a:cubicBezTo>
                    <a:pt x="20872" y="3182"/>
                    <a:pt x="21357" y="7039"/>
                    <a:pt x="21479" y="10253"/>
                  </a:cubicBezTo>
                  <a:cubicBezTo>
                    <a:pt x="21600" y="13468"/>
                    <a:pt x="21357" y="16039"/>
                    <a:pt x="21115" y="18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6643879" y="2017924"/>
              <a:ext cx="163453" cy="191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04" fill="norm" stroke="1" extrusionOk="0">
                  <a:moveTo>
                    <a:pt x="9293" y="11072"/>
                  </a:moveTo>
                  <a:cubicBezTo>
                    <a:pt x="10955" y="8515"/>
                    <a:pt x="12616" y="5957"/>
                    <a:pt x="13613" y="3967"/>
                  </a:cubicBezTo>
                  <a:cubicBezTo>
                    <a:pt x="14610" y="1978"/>
                    <a:pt x="14942" y="557"/>
                    <a:pt x="14111" y="130"/>
                  </a:cubicBezTo>
                  <a:cubicBezTo>
                    <a:pt x="13281" y="-296"/>
                    <a:pt x="11287" y="272"/>
                    <a:pt x="8795" y="2546"/>
                  </a:cubicBezTo>
                  <a:cubicBezTo>
                    <a:pt x="6302" y="4820"/>
                    <a:pt x="3311" y="8799"/>
                    <a:pt x="1650" y="11499"/>
                  </a:cubicBezTo>
                  <a:cubicBezTo>
                    <a:pt x="-12" y="14199"/>
                    <a:pt x="-344" y="15620"/>
                    <a:pt x="321" y="16330"/>
                  </a:cubicBezTo>
                  <a:cubicBezTo>
                    <a:pt x="985" y="17041"/>
                    <a:pt x="2647" y="17041"/>
                    <a:pt x="4142" y="16615"/>
                  </a:cubicBezTo>
                  <a:cubicBezTo>
                    <a:pt x="5638" y="16188"/>
                    <a:pt x="6967" y="15336"/>
                    <a:pt x="8628" y="13915"/>
                  </a:cubicBezTo>
                  <a:cubicBezTo>
                    <a:pt x="10290" y="12493"/>
                    <a:pt x="12284" y="10504"/>
                    <a:pt x="13447" y="10220"/>
                  </a:cubicBezTo>
                  <a:cubicBezTo>
                    <a:pt x="14610" y="9936"/>
                    <a:pt x="14942" y="11357"/>
                    <a:pt x="16105" y="13488"/>
                  </a:cubicBezTo>
                  <a:cubicBezTo>
                    <a:pt x="17268" y="15620"/>
                    <a:pt x="19262" y="18462"/>
                    <a:pt x="21256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6853327" y="2025487"/>
              <a:ext cx="137987" cy="15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320"/>
                    <a:pt x="9600" y="8640"/>
                    <a:pt x="13200" y="12240"/>
                  </a:cubicBezTo>
                  <a:cubicBezTo>
                    <a:pt x="16800" y="15840"/>
                    <a:pt x="192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6868658" y="2036956"/>
              <a:ext cx="176318" cy="18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3" fill="norm" stroke="1" extrusionOk="0">
                  <a:moveTo>
                    <a:pt x="21600" y="430"/>
                  </a:moveTo>
                  <a:cubicBezTo>
                    <a:pt x="19096" y="-139"/>
                    <a:pt x="16591" y="-707"/>
                    <a:pt x="12991" y="2704"/>
                  </a:cubicBezTo>
                  <a:cubicBezTo>
                    <a:pt x="9391" y="6114"/>
                    <a:pt x="4696" y="13504"/>
                    <a:pt x="0" y="20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7037309" y="2071483"/>
              <a:ext cx="30665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7067973" y="1994824"/>
              <a:ext cx="1" cy="4599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7147187" y="2025487"/>
              <a:ext cx="227423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8" fill="norm" stroke="1" extrusionOk="0">
                  <a:moveTo>
                    <a:pt x="1942" y="0"/>
                  </a:moveTo>
                  <a:cubicBezTo>
                    <a:pt x="1456" y="4320"/>
                    <a:pt x="971" y="8640"/>
                    <a:pt x="607" y="12600"/>
                  </a:cubicBezTo>
                  <a:cubicBezTo>
                    <a:pt x="243" y="16560"/>
                    <a:pt x="0" y="20160"/>
                    <a:pt x="0" y="20880"/>
                  </a:cubicBezTo>
                  <a:cubicBezTo>
                    <a:pt x="0" y="21600"/>
                    <a:pt x="243" y="19440"/>
                    <a:pt x="971" y="16020"/>
                  </a:cubicBezTo>
                  <a:cubicBezTo>
                    <a:pt x="1699" y="12600"/>
                    <a:pt x="2912" y="7920"/>
                    <a:pt x="4004" y="5040"/>
                  </a:cubicBezTo>
                  <a:cubicBezTo>
                    <a:pt x="5097" y="2160"/>
                    <a:pt x="6067" y="1080"/>
                    <a:pt x="7038" y="1260"/>
                  </a:cubicBezTo>
                  <a:cubicBezTo>
                    <a:pt x="8009" y="1440"/>
                    <a:pt x="8980" y="2880"/>
                    <a:pt x="9587" y="4500"/>
                  </a:cubicBezTo>
                  <a:cubicBezTo>
                    <a:pt x="10193" y="6120"/>
                    <a:pt x="10436" y="7920"/>
                    <a:pt x="10679" y="10080"/>
                  </a:cubicBezTo>
                  <a:cubicBezTo>
                    <a:pt x="10921" y="12240"/>
                    <a:pt x="11164" y="14760"/>
                    <a:pt x="11649" y="14940"/>
                  </a:cubicBezTo>
                  <a:cubicBezTo>
                    <a:pt x="12135" y="15120"/>
                    <a:pt x="12863" y="12960"/>
                    <a:pt x="13591" y="11160"/>
                  </a:cubicBezTo>
                  <a:cubicBezTo>
                    <a:pt x="14319" y="9360"/>
                    <a:pt x="15047" y="7920"/>
                    <a:pt x="15775" y="6480"/>
                  </a:cubicBezTo>
                  <a:cubicBezTo>
                    <a:pt x="16503" y="5040"/>
                    <a:pt x="17231" y="3600"/>
                    <a:pt x="18081" y="3420"/>
                  </a:cubicBezTo>
                  <a:cubicBezTo>
                    <a:pt x="18930" y="3240"/>
                    <a:pt x="19901" y="4320"/>
                    <a:pt x="20508" y="6660"/>
                  </a:cubicBezTo>
                  <a:cubicBezTo>
                    <a:pt x="21115" y="9000"/>
                    <a:pt x="21357" y="126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7428270" y="2071483"/>
              <a:ext cx="18947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2880"/>
                    <a:pt x="16200" y="5760"/>
                    <a:pt x="18900" y="9360"/>
                  </a:cubicBezTo>
                  <a:cubicBezTo>
                    <a:pt x="21600" y="12960"/>
                    <a:pt x="18900" y="1728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7481932" y="1952553"/>
              <a:ext cx="30664" cy="2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0" y="10884"/>
                    <a:pt x="0" y="1066"/>
                    <a:pt x="3600" y="84"/>
                  </a:cubicBezTo>
                  <a:cubicBezTo>
                    <a:pt x="7200" y="-898"/>
                    <a:pt x="14400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7573913" y="1994824"/>
              <a:ext cx="186548" cy="46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98" fill="norm" stroke="1" extrusionOk="0">
                  <a:moveTo>
                    <a:pt x="877" y="0"/>
                  </a:moveTo>
                  <a:cubicBezTo>
                    <a:pt x="4379" y="354"/>
                    <a:pt x="7882" y="708"/>
                    <a:pt x="10801" y="885"/>
                  </a:cubicBezTo>
                  <a:cubicBezTo>
                    <a:pt x="13720" y="1062"/>
                    <a:pt x="16055" y="1062"/>
                    <a:pt x="17952" y="1180"/>
                  </a:cubicBezTo>
                  <a:cubicBezTo>
                    <a:pt x="19850" y="1298"/>
                    <a:pt x="21309" y="1534"/>
                    <a:pt x="21309" y="1889"/>
                  </a:cubicBezTo>
                  <a:cubicBezTo>
                    <a:pt x="21309" y="2243"/>
                    <a:pt x="19850" y="2715"/>
                    <a:pt x="17368" y="3305"/>
                  </a:cubicBezTo>
                  <a:cubicBezTo>
                    <a:pt x="14887" y="3895"/>
                    <a:pt x="11385" y="4603"/>
                    <a:pt x="8904" y="5075"/>
                  </a:cubicBezTo>
                  <a:cubicBezTo>
                    <a:pt x="6422" y="5548"/>
                    <a:pt x="4963" y="5784"/>
                    <a:pt x="4087" y="6197"/>
                  </a:cubicBezTo>
                  <a:cubicBezTo>
                    <a:pt x="3212" y="6610"/>
                    <a:pt x="2920" y="7200"/>
                    <a:pt x="3941" y="8262"/>
                  </a:cubicBezTo>
                  <a:cubicBezTo>
                    <a:pt x="4963" y="9325"/>
                    <a:pt x="7298" y="10859"/>
                    <a:pt x="8758" y="12689"/>
                  </a:cubicBezTo>
                  <a:cubicBezTo>
                    <a:pt x="10217" y="14518"/>
                    <a:pt x="10801" y="16643"/>
                    <a:pt x="10071" y="18177"/>
                  </a:cubicBezTo>
                  <a:cubicBezTo>
                    <a:pt x="9341" y="19711"/>
                    <a:pt x="7298" y="20656"/>
                    <a:pt x="5547" y="21128"/>
                  </a:cubicBezTo>
                  <a:cubicBezTo>
                    <a:pt x="3795" y="21600"/>
                    <a:pt x="2336" y="21600"/>
                    <a:pt x="1314" y="21246"/>
                  </a:cubicBezTo>
                  <a:cubicBezTo>
                    <a:pt x="293" y="20892"/>
                    <a:pt x="-291" y="20184"/>
                    <a:pt x="147" y="18531"/>
                  </a:cubicBezTo>
                  <a:cubicBezTo>
                    <a:pt x="585" y="16879"/>
                    <a:pt x="2044" y="14282"/>
                    <a:pt x="3504" y="11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7727241" y="1976887"/>
              <a:ext cx="312024" cy="219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00" fill="norm" stroke="1" extrusionOk="0">
                  <a:moveTo>
                    <a:pt x="0" y="9823"/>
                  </a:moveTo>
                  <a:cubicBezTo>
                    <a:pt x="1756" y="9332"/>
                    <a:pt x="3512" y="8841"/>
                    <a:pt x="4829" y="8595"/>
                  </a:cubicBezTo>
                  <a:cubicBezTo>
                    <a:pt x="6146" y="8350"/>
                    <a:pt x="7024" y="8350"/>
                    <a:pt x="7902" y="8227"/>
                  </a:cubicBezTo>
                  <a:cubicBezTo>
                    <a:pt x="8781" y="8104"/>
                    <a:pt x="9659" y="7859"/>
                    <a:pt x="10098" y="7123"/>
                  </a:cubicBezTo>
                  <a:cubicBezTo>
                    <a:pt x="10537" y="6386"/>
                    <a:pt x="10537" y="5159"/>
                    <a:pt x="10098" y="4423"/>
                  </a:cubicBezTo>
                  <a:cubicBezTo>
                    <a:pt x="9659" y="3686"/>
                    <a:pt x="8781" y="3441"/>
                    <a:pt x="7376" y="4914"/>
                  </a:cubicBezTo>
                  <a:cubicBezTo>
                    <a:pt x="5971" y="6386"/>
                    <a:pt x="4039" y="9577"/>
                    <a:pt x="2985" y="11909"/>
                  </a:cubicBezTo>
                  <a:cubicBezTo>
                    <a:pt x="1932" y="14241"/>
                    <a:pt x="1756" y="15714"/>
                    <a:pt x="2459" y="17064"/>
                  </a:cubicBezTo>
                  <a:cubicBezTo>
                    <a:pt x="3161" y="18414"/>
                    <a:pt x="4741" y="19641"/>
                    <a:pt x="7112" y="19395"/>
                  </a:cubicBezTo>
                  <a:cubicBezTo>
                    <a:pt x="9483" y="19150"/>
                    <a:pt x="12644" y="17432"/>
                    <a:pt x="15190" y="14486"/>
                  </a:cubicBezTo>
                  <a:cubicBezTo>
                    <a:pt x="17737" y="11541"/>
                    <a:pt x="19668" y="7368"/>
                    <a:pt x="20634" y="4668"/>
                  </a:cubicBezTo>
                  <a:cubicBezTo>
                    <a:pt x="21600" y="1968"/>
                    <a:pt x="21600" y="741"/>
                    <a:pt x="21161" y="250"/>
                  </a:cubicBezTo>
                  <a:cubicBezTo>
                    <a:pt x="20722" y="-241"/>
                    <a:pt x="19844" y="4"/>
                    <a:pt x="19229" y="864"/>
                  </a:cubicBezTo>
                  <a:cubicBezTo>
                    <a:pt x="18615" y="1723"/>
                    <a:pt x="18263" y="3195"/>
                    <a:pt x="18439" y="5773"/>
                  </a:cubicBezTo>
                  <a:cubicBezTo>
                    <a:pt x="18615" y="8350"/>
                    <a:pt x="19317" y="12032"/>
                    <a:pt x="19756" y="14854"/>
                  </a:cubicBezTo>
                  <a:cubicBezTo>
                    <a:pt x="20195" y="17677"/>
                    <a:pt x="20371" y="19641"/>
                    <a:pt x="19668" y="20500"/>
                  </a:cubicBezTo>
                  <a:cubicBezTo>
                    <a:pt x="18966" y="21359"/>
                    <a:pt x="17385" y="21114"/>
                    <a:pt x="15805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8693146" y="1866129"/>
              <a:ext cx="134219" cy="39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72" fill="norm" stroke="1" extrusionOk="0">
                  <a:moveTo>
                    <a:pt x="6113" y="7855"/>
                  </a:moveTo>
                  <a:cubicBezTo>
                    <a:pt x="5298" y="10363"/>
                    <a:pt x="4483" y="12871"/>
                    <a:pt x="4075" y="14892"/>
                  </a:cubicBezTo>
                  <a:cubicBezTo>
                    <a:pt x="3668" y="16913"/>
                    <a:pt x="3668" y="18446"/>
                    <a:pt x="3260" y="19560"/>
                  </a:cubicBezTo>
                  <a:cubicBezTo>
                    <a:pt x="2853" y="20675"/>
                    <a:pt x="2038" y="21372"/>
                    <a:pt x="1630" y="21372"/>
                  </a:cubicBezTo>
                  <a:cubicBezTo>
                    <a:pt x="1223" y="21372"/>
                    <a:pt x="1223" y="20675"/>
                    <a:pt x="1834" y="17818"/>
                  </a:cubicBezTo>
                  <a:cubicBezTo>
                    <a:pt x="2445" y="14962"/>
                    <a:pt x="3668" y="9945"/>
                    <a:pt x="5094" y="6670"/>
                  </a:cubicBezTo>
                  <a:cubicBezTo>
                    <a:pt x="6521" y="3395"/>
                    <a:pt x="8151" y="1862"/>
                    <a:pt x="9985" y="957"/>
                  </a:cubicBezTo>
                  <a:cubicBezTo>
                    <a:pt x="11819" y="51"/>
                    <a:pt x="13857" y="-228"/>
                    <a:pt x="16302" y="190"/>
                  </a:cubicBezTo>
                  <a:cubicBezTo>
                    <a:pt x="18747" y="608"/>
                    <a:pt x="21600" y="1723"/>
                    <a:pt x="21396" y="3047"/>
                  </a:cubicBezTo>
                  <a:cubicBezTo>
                    <a:pt x="21192" y="4371"/>
                    <a:pt x="17932" y="5904"/>
                    <a:pt x="13857" y="7018"/>
                  </a:cubicBezTo>
                  <a:cubicBezTo>
                    <a:pt x="9781" y="8133"/>
                    <a:pt x="4891" y="8830"/>
                    <a:pt x="0" y="9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8815801" y="2010156"/>
              <a:ext cx="252976" cy="244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6680"/>
                  </a:moveTo>
                  <a:cubicBezTo>
                    <a:pt x="1091" y="5790"/>
                    <a:pt x="2182" y="4899"/>
                    <a:pt x="3709" y="4899"/>
                  </a:cubicBezTo>
                  <a:cubicBezTo>
                    <a:pt x="5236" y="4899"/>
                    <a:pt x="7200" y="5790"/>
                    <a:pt x="8291" y="8128"/>
                  </a:cubicBezTo>
                  <a:cubicBezTo>
                    <a:pt x="9382" y="10466"/>
                    <a:pt x="9600" y="14252"/>
                    <a:pt x="9273" y="16590"/>
                  </a:cubicBezTo>
                  <a:cubicBezTo>
                    <a:pt x="8945" y="18928"/>
                    <a:pt x="8073" y="19819"/>
                    <a:pt x="6982" y="20487"/>
                  </a:cubicBezTo>
                  <a:cubicBezTo>
                    <a:pt x="5891" y="21155"/>
                    <a:pt x="4582" y="21600"/>
                    <a:pt x="3818" y="21155"/>
                  </a:cubicBezTo>
                  <a:cubicBezTo>
                    <a:pt x="3055" y="20709"/>
                    <a:pt x="2836" y="19373"/>
                    <a:pt x="3927" y="16701"/>
                  </a:cubicBezTo>
                  <a:cubicBezTo>
                    <a:pt x="5018" y="14029"/>
                    <a:pt x="7418" y="10021"/>
                    <a:pt x="10582" y="7014"/>
                  </a:cubicBezTo>
                  <a:cubicBezTo>
                    <a:pt x="13745" y="4008"/>
                    <a:pt x="17673" y="20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9168502" y="1882463"/>
              <a:ext cx="147993" cy="34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435" fill="norm" stroke="1" extrusionOk="0">
                  <a:moveTo>
                    <a:pt x="20510" y="2235"/>
                  </a:moveTo>
                  <a:cubicBezTo>
                    <a:pt x="20870" y="1435"/>
                    <a:pt x="21230" y="635"/>
                    <a:pt x="19970" y="235"/>
                  </a:cubicBezTo>
                  <a:cubicBezTo>
                    <a:pt x="18710" y="-165"/>
                    <a:pt x="15830" y="-165"/>
                    <a:pt x="12410" y="1115"/>
                  </a:cubicBezTo>
                  <a:cubicBezTo>
                    <a:pt x="8990" y="2395"/>
                    <a:pt x="5030" y="4955"/>
                    <a:pt x="2690" y="7835"/>
                  </a:cubicBezTo>
                  <a:cubicBezTo>
                    <a:pt x="350" y="10715"/>
                    <a:pt x="-370" y="13915"/>
                    <a:pt x="170" y="16235"/>
                  </a:cubicBezTo>
                  <a:cubicBezTo>
                    <a:pt x="710" y="18555"/>
                    <a:pt x="2510" y="19995"/>
                    <a:pt x="4490" y="20715"/>
                  </a:cubicBezTo>
                  <a:cubicBezTo>
                    <a:pt x="6470" y="21435"/>
                    <a:pt x="8630" y="21435"/>
                    <a:pt x="1079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9364173" y="1852007"/>
              <a:ext cx="178458" cy="394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357" fill="norm" stroke="1" extrusionOk="0">
                  <a:moveTo>
                    <a:pt x="8403" y="5246"/>
                  </a:moveTo>
                  <a:cubicBezTo>
                    <a:pt x="7219" y="9123"/>
                    <a:pt x="6036" y="13000"/>
                    <a:pt x="5444" y="13623"/>
                  </a:cubicBezTo>
                  <a:cubicBezTo>
                    <a:pt x="4852" y="14246"/>
                    <a:pt x="4852" y="11615"/>
                    <a:pt x="4852" y="9331"/>
                  </a:cubicBezTo>
                  <a:cubicBezTo>
                    <a:pt x="4852" y="7046"/>
                    <a:pt x="4852" y="5108"/>
                    <a:pt x="5000" y="3723"/>
                  </a:cubicBezTo>
                  <a:cubicBezTo>
                    <a:pt x="5148" y="2338"/>
                    <a:pt x="5444" y="1508"/>
                    <a:pt x="6184" y="884"/>
                  </a:cubicBezTo>
                  <a:cubicBezTo>
                    <a:pt x="6923" y="261"/>
                    <a:pt x="8107" y="-154"/>
                    <a:pt x="9586" y="54"/>
                  </a:cubicBezTo>
                  <a:cubicBezTo>
                    <a:pt x="11066" y="261"/>
                    <a:pt x="12841" y="1092"/>
                    <a:pt x="15060" y="3100"/>
                  </a:cubicBezTo>
                  <a:cubicBezTo>
                    <a:pt x="17279" y="5108"/>
                    <a:pt x="19942" y="8292"/>
                    <a:pt x="20534" y="11061"/>
                  </a:cubicBezTo>
                  <a:cubicBezTo>
                    <a:pt x="21126" y="13831"/>
                    <a:pt x="19647" y="16184"/>
                    <a:pt x="17131" y="17846"/>
                  </a:cubicBezTo>
                  <a:cubicBezTo>
                    <a:pt x="14616" y="19508"/>
                    <a:pt x="11066" y="20477"/>
                    <a:pt x="8255" y="20961"/>
                  </a:cubicBezTo>
                  <a:cubicBezTo>
                    <a:pt x="5444" y="21446"/>
                    <a:pt x="3373" y="21446"/>
                    <a:pt x="1893" y="21169"/>
                  </a:cubicBezTo>
                  <a:cubicBezTo>
                    <a:pt x="414" y="20892"/>
                    <a:pt x="-474" y="20338"/>
                    <a:pt x="266" y="19438"/>
                  </a:cubicBezTo>
                  <a:cubicBezTo>
                    <a:pt x="1005" y="18538"/>
                    <a:pt x="3373" y="17292"/>
                    <a:pt x="5740" y="16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9367746" y="2094481"/>
              <a:ext cx="7667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9590058" y="1874264"/>
              <a:ext cx="127130" cy="38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482" fill="norm" stroke="1" extrusionOk="0">
                  <a:moveTo>
                    <a:pt x="0" y="1610"/>
                  </a:moveTo>
                  <a:cubicBezTo>
                    <a:pt x="0" y="890"/>
                    <a:pt x="0" y="170"/>
                    <a:pt x="1246" y="26"/>
                  </a:cubicBezTo>
                  <a:cubicBezTo>
                    <a:pt x="2492" y="-118"/>
                    <a:pt x="4985" y="314"/>
                    <a:pt x="8723" y="1898"/>
                  </a:cubicBezTo>
                  <a:cubicBezTo>
                    <a:pt x="12462" y="3482"/>
                    <a:pt x="17446" y="6218"/>
                    <a:pt x="19523" y="8954"/>
                  </a:cubicBezTo>
                  <a:cubicBezTo>
                    <a:pt x="21600" y="11690"/>
                    <a:pt x="20769" y="14426"/>
                    <a:pt x="17654" y="16514"/>
                  </a:cubicBezTo>
                  <a:cubicBezTo>
                    <a:pt x="14538" y="18602"/>
                    <a:pt x="9138" y="20042"/>
                    <a:pt x="3738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9766374" y="1757180"/>
              <a:ext cx="15333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9804704" y="1765433"/>
              <a:ext cx="45352" cy="8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819" fill="norm" stroke="1" extrusionOk="0">
                  <a:moveTo>
                    <a:pt x="0" y="5572"/>
                  </a:moveTo>
                  <a:cubicBezTo>
                    <a:pt x="7200" y="2395"/>
                    <a:pt x="14400" y="-781"/>
                    <a:pt x="18000" y="172"/>
                  </a:cubicBezTo>
                  <a:cubicBezTo>
                    <a:pt x="21600" y="1125"/>
                    <a:pt x="21600" y="6207"/>
                    <a:pt x="21000" y="10337"/>
                  </a:cubicBezTo>
                  <a:cubicBezTo>
                    <a:pt x="20400" y="14466"/>
                    <a:pt x="19200" y="17643"/>
                    <a:pt x="18000" y="20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9896694" y="2125144"/>
              <a:ext cx="7668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988223" y="2988837"/>
              <a:ext cx="125994" cy="537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552" fill="norm" stroke="1" extrusionOk="0">
                  <a:moveTo>
                    <a:pt x="2654" y="8394"/>
                  </a:moveTo>
                  <a:cubicBezTo>
                    <a:pt x="3077" y="11773"/>
                    <a:pt x="3501" y="15151"/>
                    <a:pt x="3713" y="17147"/>
                  </a:cubicBezTo>
                  <a:cubicBezTo>
                    <a:pt x="3924" y="19143"/>
                    <a:pt x="3924" y="19757"/>
                    <a:pt x="3924" y="20372"/>
                  </a:cubicBezTo>
                  <a:cubicBezTo>
                    <a:pt x="3924" y="20986"/>
                    <a:pt x="3924" y="21600"/>
                    <a:pt x="3501" y="21549"/>
                  </a:cubicBezTo>
                  <a:cubicBezTo>
                    <a:pt x="3077" y="21498"/>
                    <a:pt x="2230" y="20781"/>
                    <a:pt x="1383" y="18836"/>
                  </a:cubicBezTo>
                  <a:cubicBezTo>
                    <a:pt x="536" y="16891"/>
                    <a:pt x="-311" y="13718"/>
                    <a:pt x="113" y="10646"/>
                  </a:cubicBezTo>
                  <a:cubicBezTo>
                    <a:pt x="536" y="7575"/>
                    <a:pt x="2230" y="4607"/>
                    <a:pt x="3713" y="2918"/>
                  </a:cubicBezTo>
                  <a:cubicBezTo>
                    <a:pt x="5195" y="1228"/>
                    <a:pt x="6465" y="819"/>
                    <a:pt x="8160" y="512"/>
                  </a:cubicBezTo>
                  <a:cubicBezTo>
                    <a:pt x="9854" y="205"/>
                    <a:pt x="11971" y="0"/>
                    <a:pt x="14089" y="0"/>
                  </a:cubicBezTo>
                  <a:cubicBezTo>
                    <a:pt x="16207" y="0"/>
                    <a:pt x="18324" y="205"/>
                    <a:pt x="19595" y="870"/>
                  </a:cubicBezTo>
                  <a:cubicBezTo>
                    <a:pt x="20865" y="1536"/>
                    <a:pt x="21289" y="2662"/>
                    <a:pt x="20442" y="3839"/>
                  </a:cubicBezTo>
                  <a:cubicBezTo>
                    <a:pt x="19595" y="5016"/>
                    <a:pt x="17477" y="6245"/>
                    <a:pt x="14936" y="6961"/>
                  </a:cubicBezTo>
                  <a:cubicBezTo>
                    <a:pt x="12395" y="7678"/>
                    <a:pt x="9430" y="7882"/>
                    <a:pt x="6465" y="8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1111557" y="3229036"/>
              <a:ext cx="160985" cy="17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3703"/>
                  </a:moveTo>
                  <a:cubicBezTo>
                    <a:pt x="1714" y="3703"/>
                    <a:pt x="3429" y="3703"/>
                    <a:pt x="5314" y="5246"/>
                  </a:cubicBezTo>
                  <a:cubicBezTo>
                    <a:pt x="7200" y="6789"/>
                    <a:pt x="9257" y="9874"/>
                    <a:pt x="10457" y="12343"/>
                  </a:cubicBezTo>
                  <a:cubicBezTo>
                    <a:pt x="11657" y="14811"/>
                    <a:pt x="12000" y="16663"/>
                    <a:pt x="12000" y="18360"/>
                  </a:cubicBezTo>
                  <a:cubicBezTo>
                    <a:pt x="12000" y="20057"/>
                    <a:pt x="11657" y="21600"/>
                    <a:pt x="10800" y="21291"/>
                  </a:cubicBezTo>
                  <a:cubicBezTo>
                    <a:pt x="9943" y="20983"/>
                    <a:pt x="8571" y="18823"/>
                    <a:pt x="8400" y="15429"/>
                  </a:cubicBezTo>
                  <a:cubicBezTo>
                    <a:pt x="8229" y="12034"/>
                    <a:pt x="9257" y="7406"/>
                    <a:pt x="11657" y="4629"/>
                  </a:cubicBezTo>
                  <a:cubicBezTo>
                    <a:pt x="14057" y="1851"/>
                    <a:pt x="17829" y="9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1375624" y="3050063"/>
              <a:ext cx="142227" cy="34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215" fill="norm" stroke="1" extrusionOk="0">
                  <a:moveTo>
                    <a:pt x="14271" y="3501"/>
                  </a:moveTo>
                  <a:cubicBezTo>
                    <a:pt x="14271" y="2071"/>
                    <a:pt x="14271" y="642"/>
                    <a:pt x="13513" y="165"/>
                  </a:cubicBezTo>
                  <a:cubicBezTo>
                    <a:pt x="12755" y="-311"/>
                    <a:pt x="11239" y="165"/>
                    <a:pt x="8776" y="2627"/>
                  </a:cubicBezTo>
                  <a:cubicBezTo>
                    <a:pt x="6313" y="5089"/>
                    <a:pt x="2903" y="9536"/>
                    <a:pt x="1197" y="12633"/>
                  </a:cubicBezTo>
                  <a:cubicBezTo>
                    <a:pt x="-508" y="15730"/>
                    <a:pt x="-508" y="17477"/>
                    <a:pt x="1955" y="18827"/>
                  </a:cubicBezTo>
                  <a:cubicBezTo>
                    <a:pt x="4418" y="20177"/>
                    <a:pt x="9345" y="21130"/>
                    <a:pt x="12945" y="21210"/>
                  </a:cubicBezTo>
                  <a:cubicBezTo>
                    <a:pt x="16545" y="21289"/>
                    <a:pt x="18818" y="20495"/>
                    <a:pt x="21092" y="19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1627227" y="3121713"/>
              <a:ext cx="28611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2215"/>
                    <a:pt x="-1447" y="4431"/>
                    <a:pt x="353" y="8031"/>
                  </a:cubicBezTo>
                  <a:cubicBezTo>
                    <a:pt x="2153" y="11631"/>
                    <a:pt x="11153" y="16615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1637950" y="3063104"/>
              <a:ext cx="159238" cy="32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1192" fill="norm" stroke="1" extrusionOk="0">
                  <a:moveTo>
                    <a:pt x="328" y="2793"/>
                  </a:moveTo>
                  <a:cubicBezTo>
                    <a:pt x="655" y="1804"/>
                    <a:pt x="982" y="814"/>
                    <a:pt x="2128" y="320"/>
                  </a:cubicBezTo>
                  <a:cubicBezTo>
                    <a:pt x="3273" y="-175"/>
                    <a:pt x="5237" y="-175"/>
                    <a:pt x="8673" y="897"/>
                  </a:cubicBezTo>
                  <a:cubicBezTo>
                    <a:pt x="12109" y="1969"/>
                    <a:pt x="17018" y="4112"/>
                    <a:pt x="19146" y="6998"/>
                  </a:cubicBezTo>
                  <a:cubicBezTo>
                    <a:pt x="21273" y="9883"/>
                    <a:pt x="20618" y="13510"/>
                    <a:pt x="17673" y="16066"/>
                  </a:cubicBezTo>
                  <a:cubicBezTo>
                    <a:pt x="14728" y="18622"/>
                    <a:pt x="9491" y="20106"/>
                    <a:pt x="6055" y="20765"/>
                  </a:cubicBezTo>
                  <a:cubicBezTo>
                    <a:pt x="2618" y="21425"/>
                    <a:pt x="982" y="21260"/>
                    <a:pt x="328" y="20683"/>
                  </a:cubicBezTo>
                  <a:cubicBezTo>
                    <a:pt x="-327" y="20106"/>
                    <a:pt x="0" y="19117"/>
                    <a:pt x="1309" y="18127"/>
                  </a:cubicBezTo>
                  <a:cubicBezTo>
                    <a:pt x="2618" y="17138"/>
                    <a:pt x="4909" y="16149"/>
                    <a:pt x="7200" y="15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1901146" y="3006724"/>
              <a:ext cx="104485" cy="4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600" fill="norm" stroke="1" extrusionOk="0">
                  <a:moveTo>
                    <a:pt x="0" y="0"/>
                  </a:moveTo>
                  <a:cubicBezTo>
                    <a:pt x="7855" y="3532"/>
                    <a:pt x="15709" y="7064"/>
                    <a:pt x="18655" y="10257"/>
                  </a:cubicBezTo>
                  <a:cubicBezTo>
                    <a:pt x="21600" y="13449"/>
                    <a:pt x="19636" y="16302"/>
                    <a:pt x="15709" y="18136"/>
                  </a:cubicBezTo>
                  <a:cubicBezTo>
                    <a:pt x="11782" y="19970"/>
                    <a:pt x="5891" y="207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2514419" y="3236702"/>
              <a:ext cx="13798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2529751" y="3336359"/>
              <a:ext cx="137988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3304008" y="2965316"/>
              <a:ext cx="142626" cy="57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437" fill="norm" stroke="1" extrusionOk="0">
                  <a:moveTo>
                    <a:pt x="0" y="9290"/>
                  </a:moveTo>
                  <a:cubicBezTo>
                    <a:pt x="0" y="12253"/>
                    <a:pt x="0" y="15216"/>
                    <a:pt x="186" y="16936"/>
                  </a:cubicBezTo>
                  <a:cubicBezTo>
                    <a:pt x="372" y="18657"/>
                    <a:pt x="745" y="19135"/>
                    <a:pt x="1117" y="19804"/>
                  </a:cubicBezTo>
                  <a:cubicBezTo>
                    <a:pt x="1490" y="20473"/>
                    <a:pt x="1862" y="21333"/>
                    <a:pt x="2048" y="21428"/>
                  </a:cubicBezTo>
                  <a:cubicBezTo>
                    <a:pt x="2234" y="21524"/>
                    <a:pt x="2234" y="20855"/>
                    <a:pt x="2234" y="18561"/>
                  </a:cubicBezTo>
                  <a:cubicBezTo>
                    <a:pt x="2234" y="16267"/>
                    <a:pt x="2234" y="12349"/>
                    <a:pt x="3165" y="9195"/>
                  </a:cubicBezTo>
                  <a:cubicBezTo>
                    <a:pt x="4097" y="6041"/>
                    <a:pt x="5959" y="3651"/>
                    <a:pt x="7448" y="2266"/>
                  </a:cubicBezTo>
                  <a:cubicBezTo>
                    <a:pt x="8938" y="880"/>
                    <a:pt x="10055" y="497"/>
                    <a:pt x="11545" y="259"/>
                  </a:cubicBezTo>
                  <a:cubicBezTo>
                    <a:pt x="13035" y="20"/>
                    <a:pt x="14897" y="-76"/>
                    <a:pt x="16386" y="67"/>
                  </a:cubicBezTo>
                  <a:cubicBezTo>
                    <a:pt x="17876" y="211"/>
                    <a:pt x="18993" y="593"/>
                    <a:pt x="19924" y="1644"/>
                  </a:cubicBezTo>
                  <a:cubicBezTo>
                    <a:pt x="20855" y="2696"/>
                    <a:pt x="21600" y="4416"/>
                    <a:pt x="18993" y="5897"/>
                  </a:cubicBezTo>
                  <a:cubicBezTo>
                    <a:pt x="16386" y="7379"/>
                    <a:pt x="10428" y="8621"/>
                    <a:pt x="4469" y="9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3418997" y="3229036"/>
              <a:ext cx="199315" cy="23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0" y="3411"/>
                  </a:moveTo>
                  <a:cubicBezTo>
                    <a:pt x="1385" y="2956"/>
                    <a:pt x="2769" y="2501"/>
                    <a:pt x="4708" y="3411"/>
                  </a:cubicBezTo>
                  <a:cubicBezTo>
                    <a:pt x="6646" y="4320"/>
                    <a:pt x="9138" y="6594"/>
                    <a:pt x="10800" y="9208"/>
                  </a:cubicBezTo>
                  <a:cubicBezTo>
                    <a:pt x="12462" y="11823"/>
                    <a:pt x="13292" y="14779"/>
                    <a:pt x="13431" y="16825"/>
                  </a:cubicBezTo>
                  <a:cubicBezTo>
                    <a:pt x="13569" y="18872"/>
                    <a:pt x="13015" y="20008"/>
                    <a:pt x="12046" y="20691"/>
                  </a:cubicBezTo>
                  <a:cubicBezTo>
                    <a:pt x="11077" y="21373"/>
                    <a:pt x="9692" y="21600"/>
                    <a:pt x="8585" y="20236"/>
                  </a:cubicBezTo>
                  <a:cubicBezTo>
                    <a:pt x="7477" y="18872"/>
                    <a:pt x="6646" y="15916"/>
                    <a:pt x="7062" y="12846"/>
                  </a:cubicBezTo>
                  <a:cubicBezTo>
                    <a:pt x="7477" y="9777"/>
                    <a:pt x="9138" y="6594"/>
                    <a:pt x="11769" y="4434"/>
                  </a:cubicBezTo>
                  <a:cubicBezTo>
                    <a:pt x="14400" y="2274"/>
                    <a:pt x="18000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3778972" y="3011714"/>
              <a:ext cx="176640" cy="48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2" fill="norm" stroke="1" extrusionOk="0">
                  <a:moveTo>
                    <a:pt x="21330" y="1136"/>
                  </a:moveTo>
                  <a:cubicBezTo>
                    <a:pt x="20404" y="684"/>
                    <a:pt x="19479" y="231"/>
                    <a:pt x="18244" y="62"/>
                  </a:cubicBezTo>
                  <a:cubicBezTo>
                    <a:pt x="17010" y="-108"/>
                    <a:pt x="15467" y="5"/>
                    <a:pt x="12844" y="1249"/>
                  </a:cubicBezTo>
                  <a:cubicBezTo>
                    <a:pt x="10221" y="2493"/>
                    <a:pt x="6519" y="4868"/>
                    <a:pt x="3896" y="7526"/>
                  </a:cubicBezTo>
                  <a:cubicBezTo>
                    <a:pt x="1273" y="10183"/>
                    <a:pt x="-270" y="13123"/>
                    <a:pt x="39" y="15442"/>
                  </a:cubicBezTo>
                  <a:cubicBezTo>
                    <a:pt x="347" y="17760"/>
                    <a:pt x="2507" y="19456"/>
                    <a:pt x="4667" y="20361"/>
                  </a:cubicBezTo>
                  <a:cubicBezTo>
                    <a:pt x="6827" y="21266"/>
                    <a:pt x="8987" y="21379"/>
                    <a:pt x="11147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4035084" y="3039409"/>
              <a:ext cx="135174" cy="39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60" fill="norm" stroke="1" extrusionOk="0">
                  <a:moveTo>
                    <a:pt x="21160" y="2368"/>
                  </a:moveTo>
                  <a:cubicBezTo>
                    <a:pt x="20760" y="1680"/>
                    <a:pt x="20360" y="992"/>
                    <a:pt x="18960" y="511"/>
                  </a:cubicBezTo>
                  <a:cubicBezTo>
                    <a:pt x="17560" y="29"/>
                    <a:pt x="15160" y="-246"/>
                    <a:pt x="12360" y="304"/>
                  </a:cubicBezTo>
                  <a:cubicBezTo>
                    <a:pt x="9560" y="855"/>
                    <a:pt x="6360" y="2230"/>
                    <a:pt x="5760" y="3881"/>
                  </a:cubicBezTo>
                  <a:cubicBezTo>
                    <a:pt x="5160" y="5532"/>
                    <a:pt x="7160" y="7458"/>
                    <a:pt x="8560" y="8765"/>
                  </a:cubicBezTo>
                  <a:cubicBezTo>
                    <a:pt x="9960" y="10072"/>
                    <a:pt x="10760" y="10760"/>
                    <a:pt x="10560" y="11379"/>
                  </a:cubicBezTo>
                  <a:cubicBezTo>
                    <a:pt x="10360" y="11999"/>
                    <a:pt x="9160" y="12549"/>
                    <a:pt x="7360" y="12618"/>
                  </a:cubicBezTo>
                  <a:cubicBezTo>
                    <a:pt x="5560" y="12686"/>
                    <a:pt x="3160" y="12274"/>
                    <a:pt x="3160" y="11999"/>
                  </a:cubicBezTo>
                  <a:cubicBezTo>
                    <a:pt x="3160" y="11723"/>
                    <a:pt x="5560" y="11586"/>
                    <a:pt x="7160" y="11861"/>
                  </a:cubicBezTo>
                  <a:cubicBezTo>
                    <a:pt x="8760" y="12136"/>
                    <a:pt x="9560" y="12824"/>
                    <a:pt x="9160" y="13787"/>
                  </a:cubicBezTo>
                  <a:cubicBezTo>
                    <a:pt x="8760" y="14750"/>
                    <a:pt x="7160" y="15988"/>
                    <a:pt x="5760" y="16883"/>
                  </a:cubicBezTo>
                  <a:cubicBezTo>
                    <a:pt x="4360" y="17777"/>
                    <a:pt x="3160" y="18327"/>
                    <a:pt x="1960" y="19015"/>
                  </a:cubicBezTo>
                  <a:cubicBezTo>
                    <a:pt x="760" y="19703"/>
                    <a:pt x="-440" y="20529"/>
                    <a:pt x="160" y="20941"/>
                  </a:cubicBezTo>
                  <a:cubicBezTo>
                    <a:pt x="760" y="21354"/>
                    <a:pt x="3160" y="21354"/>
                    <a:pt x="6360" y="21010"/>
                  </a:cubicBezTo>
                  <a:cubicBezTo>
                    <a:pt x="9560" y="20666"/>
                    <a:pt x="13560" y="19978"/>
                    <a:pt x="17560" y="19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4246916" y="3144711"/>
              <a:ext cx="191649" cy="2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08" y="4582"/>
                    <a:pt x="9216" y="9164"/>
                    <a:pt x="12816" y="12764"/>
                  </a:cubicBezTo>
                  <a:cubicBezTo>
                    <a:pt x="16416" y="16364"/>
                    <a:pt x="19008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4308243" y="3121713"/>
              <a:ext cx="168651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477"/>
                    <a:pt x="15055" y="2954"/>
                    <a:pt x="11618" y="5631"/>
                  </a:cubicBezTo>
                  <a:cubicBezTo>
                    <a:pt x="8182" y="8308"/>
                    <a:pt x="4582" y="12185"/>
                    <a:pt x="2618" y="15046"/>
                  </a:cubicBezTo>
                  <a:cubicBezTo>
                    <a:pt x="655" y="17908"/>
                    <a:pt x="327" y="197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4522889" y="3298029"/>
              <a:ext cx="7667" cy="15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4591882" y="3405352"/>
              <a:ext cx="91992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4906184" y="3144711"/>
              <a:ext cx="168652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4080"/>
                    <a:pt x="10473" y="8160"/>
                    <a:pt x="14073" y="11760"/>
                  </a:cubicBezTo>
                  <a:cubicBezTo>
                    <a:pt x="17673" y="15360"/>
                    <a:pt x="19636" y="184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4952180" y="3137045"/>
              <a:ext cx="168651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2653"/>
                    <a:pt x="12436" y="5305"/>
                    <a:pt x="8836" y="8905"/>
                  </a:cubicBezTo>
                  <a:cubicBezTo>
                    <a:pt x="5236" y="12505"/>
                    <a:pt x="2618" y="170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5105498" y="3294906"/>
              <a:ext cx="130322" cy="12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4416"/>
                  </a:moveTo>
                  <a:cubicBezTo>
                    <a:pt x="1694" y="3120"/>
                    <a:pt x="3388" y="1824"/>
                    <a:pt x="5294" y="960"/>
                  </a:cubicBezTo>
                  <a:cubicBezTo>
                    <a:pt x="7200" y="96"/>
                    <a:pt x="9318" y="-336"/>
                    <a:pt x="11012" y="312"/>
                  </a:cubicBezTo>
                  <a:cubicBezTo>
                    <a:pt x="12706" y="960"/>
                    <a:pt x="13976" y="2688"/>
                    <a:pt x="13765" y="5496"/>
                  </a:cubicBezTo>
                  <a:cubicBezTo>
                    <a:pt x="13553" y="8304"/>
                    <a:pt x="11859" y="12192"/>
                    <a:pt x="10376" y="15000"/>
                  </a:cubicBezTo>
                  <a:cubicBezTo>
                    <a:pt x="8894" y="17808"/>
                    <a:pt x="7624" y="19536"/>
                    <a:pt x="8047" y="20400"/>
                  </a:cubicBezTo>
                  <a:cubicBezTo>
                    <a:pt x="8471" y="21264"/>
                    <a:pt x="10588" y="21264"/>
                    <a:pt x="13129" y="21264"/>
                  </a:cubicBezTo>
                  <a:cubicBezTo>
                    <a:pt x="15671" y="21264"/>
                    <a:pt x="18635" y="21264"/>
                    <a:pt x="21600" y="21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5312478" y="3367022"/>
              <a:ext cx="61328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00"/>
                    <a:pt x="7200" y="8400"/>
                    <a:pt x="3600" y="12000"/>
                  </a:cubicBezTo>
                  <a:cubicBezTo>
                    <a:pt x="0" y="15600"/>
                    <a:pt x="0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5450464" y="3367022"/>
              <a:ext cx="122656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5711105" y="3351690"/>
              <a:ext cx="114990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5895088" y="3374688"/>
              <a:ext cx="107323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6086735" y="3095342"/>
              <a:ext cx="291306" cy="31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1264"/>
                  </a:moveTo>
                  <a:cubicBezTo>
                    <a:pt x="947" y="746"/>
                    <a:pt x="1895" y="228"/>
                    <a:pt x="2842" y="55"/>
                  </a:cubicBezTo>
                  <a:cubicBezTo>
                    <a:pt x="3789" y="-118"/>
                    <a:pt x="4737" y="55"/>
                    <a:pt x="6253" y="1437"/>
                  </a:cubicBezTo>
                  <a:cubicBezTo>
                    <a:pt x="7768" y="2820"/>
                    <a:pt x="9853" y="5412"/>
                    <a:pt x="12505" y="8954"/>
                  </a:cubicBezTo>
                  <a:cubicBezTo>
                    <a:pt x="15158" y="12496"/>
                    <a:pt x="18379" y="16989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6224722" y="3111961"/>
              <a:ext cx="199314" cy="339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131"/>
                  </a:moveTo>
                  <a:cubicBezTo>
                    <a:pt x="20215" y="-30"/>
                    <a:pt x="18831" y="-191"/>
                    <a:pt x="16892" y="615"/>
                  </a:cubicBezTo>
                  <a:cubicBezTo>
                    <a:pt x="14954" y="1421"/>
                    <a:pt x="12462" y="3194"/>
                    <a:pt x="9831" y="5531"/>
                  </a:cubicBezTo>
                  <a:cubicBezTo>
                    <a:pt x="7200" y="7869"/>
                    <a:pt x="4431" y="10770"/>
                    <a:pt x="2769" y="13510"/>
                  </a:cubicBezTo>
                  <a:cubicBezTo>
                    <a:pt x="1108" y="16251"/>
                    <a:pt x="554" y="18830"/>
                    <a:pt x="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6429146" y="3362848"/>
              <a:ext cx="117546" cy="11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0740" fill="norm" stroke="1" extrusionOk="0">
                  <a:moveTo>
                    <a:pt x="1838" y="767"/>
                  </a:moveTo>
                  <a:cubicBezTo>
                    <a:pt x="1838" y="5462"/>
                    <a:pt x="1838" y="10158"/>
                    <a:pt x="1608" y="13914"/>
                  </a:cubicBezTo>
                  <a:cubicBezTo>
                    <a:pt x="1378" y="17671"/>
                    <a:pt x="919" y="20488"/>
                    <a:pt x="459" y="20723"/>
                  </a:cubicBezTo>
                  <a:cubicBezTo>
                    <a:pt x="0" y="20958"/>
                    <a:pt x="-460" y="18610"/>
                    <a:pt x="919" y="14619"/>
                  </a:cubicBezTo>
                  <a:cubicBezTo>
                    <a:pt x="2297" y="10628"/>
                    <a:pt x="5514" y="4993"/>
                    <a:pt x="8502" y="2175"/>
                  </a:cubicBezTo>
                  <a:cubicBezTo>
                    <a:pt x="11489" y="-642"/>
                    <a:pt x="14246" y="-642"/>
                    <a:pt x="16314" y="1706"/>
                  </a:cubicBezTo>
                  <a:cubicBezTo>
                    <a:pt x="18383" y="4054"/>
                    <a:pt x="19761" y="8749"/>
                    <a:pt x="20451" y="12271"/>
                  </a:cubicBezTo>
                  <a:cubicBezTo>
                    <a:pt x="21140" y="15793"/>
                    <a:pt x="21140" y="18141"/>
                    <a:pt x="21140" y="20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6654013" y="3089578"/>
              <a:ext cx="91382" cy="43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74" fill="norm" stroke="1" extrusionOk="0">
                  <a:moveTo>
                    <a:pt x="0" y="2346"/>
                  </a:moveTo>
                  <a:cubicBezTo>
                    <a:pt x="0" y="1714"/>
                    <a:pt x="0" y="1083"/>
                    <a:pt x="1800" y="641"/>
                  </a:cubicBezTo>
                  <a:cubicBezTo>
                    <a:pt x="3600" y="199"/>
                    <a:pt x="7200" y="-54"/>
                    <a:pt x="10200" y="9"/>
                  </a:cubicBezTo>
                  <a:cubicBezTo>
                    <a:pt x="13200" y="72"/>
                    <a:pt x="15600" y="451"/>
                    <a:pt x="17100" y="1335"/>
                  </a:cubicBezTo>
                  <a:cubicBezTo>
                    <a:pt x="18600" y="2220"/>
                    <a:pt x="19200" y="3609"/>
                    <a:pt x="17100" y="4999"/>
                  </a:cubicBezTo>
                  <a:cubicBezTo>
                    <a:pt x="15000" y="6388"/>
                    <a:pt x="10200" y="7778"/>
                    <a:pt x="6600" y="8662"/>
                  </a:cubicBezTo>
                  <a:cubicBezTo>
                    <a:pt x="3000" y="9546"/>
                    <a:pt x="600" y="9925"/>
                    <a:pt x="300" y="10367"/>
                  </a:cubicBezTo>
                  <a:cubicBezTo>
                    <a:pt x="0" y="10809"/>
                    <a:pt x="1800" y="11314"/>
                    <a:pt x="5400" y="12135"/>
                  </a:cubicBezTo>
                  <a:cubicBezTo>
                    <a:pt x="9000" y="12957"/>
                    <a:pt x="14400" y="14093"/>
                    <a:pt x="17400" y="14978"/>
                  </a:cubicBezTo>
                  <a:cubicBezTo>
                    <a:pt x="20400" y="15862"/>
                    <a:pt x="21000" y="16493"/>
                    <a:pt x="21300" y="17188"/>
                  </a:cubicBezTo>
                  <a:cubicBezTo>
                    <a:pt x="21600" y="17883"/>
                    <a:pt x="21600" y="18641"/>
                    <a:pt x="20100" y="19335"/>
                  </a:cubicBezTo>
                  <a:cubicBezTo>
                    <a:pt x="18600" y="20030"/>
                    <a:pt x="15600" y="20662"/>
                    <a:pt x="12600" y="21041"/>
                  </a:cubicBezTo>
                  <a:cubicBezTo>
                    <a:pt x="9600" y="21420"/>
                    <a:pt x="6600" y="21546"/>
                    <a:pt x="5400" y="21041"/>
                  </a:cubicBezTo>
                  <a:cubicBezTo>
                    <a:pt x="4200" y="20535"/>
                    <a:pt x="4800" y="19399"/>
                    <a:pt x="5400" y="18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6822663" y="3029722"/>
              <a:ext cx="108029" cy="53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513" fill="norm" stroke="1" extrusionOk="0">
                  <a:moveTo>
                    <a:pt x="0" y="0"/>
                  </a:moveTo>
                  <a:cubicBezTo>
                    <a:pt x="3436" y="1344"/>
                    <a:pt x="6873" y="2687"/>
                    <a:pt x="10800" y="4547"/>
                  </a:cubicBezTo>
                  <a:cubicBezTo>
                    <a:pt x="14727" y="6408"/>
                    <a:pt x="19145" y="8785"/>
                    <a:pt x="20373" y="11213"/>
                  </a:cubicBezTo>
                  <a:cubicBezTo>
                    <a:pt x="21600" y="13642"/>
                    <a:pt x="19636" y="16122"/>
                    <a:pt x="17673" y="17621"/>
                  </a:cubicBezTo>
                  <a:cubicBezTo>
                    <a:pt x="15709" y="19120"/>
                    <a:pt x="13745" y="19636"/>
                    <a:pt x="11045" y="20153"/>
                  </a:cubicBezTo>
                  <a:cubicBezTo>
                    <a:pt x="8345" y="20670"/>
                    <a:pt x="4909" y="21187"/>
                    <a:pt x="2945" y="21393"/>
                  </a:cubicBezTo>
                  <a:cubicBezTo>
                    <a:pt x="982" y="21600"/>
                    <a:pt x="491" y="21497"/>
                    <a:pt x="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7259620" y="3252034"/>
              <a:ext cx="245311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7272396" y="3390588"/>
              <a:ext cx="209537" cy="2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75" fill="norm" stroke="1" extrusionOk="0">
                  <a:moveTo>
                    <a:pt x="2634" y="5455"/>
                  </a:moveTo>
                  <a:cubicBezTo>
                    <a:pt x="1317" y="9382"/>
                    <a:pt x="0" y="13309"/>
                    <a:pt x="0" y="16255"/>
                  </a:cubicBezTo>
                  <a:cubicBezTo>
                    <a:pt x="0" y="19200"/>
                    <a:pt x="1317" y="21164"/>
                    <a:pt x="4478" y="18219"/>
                  </a:cubicBezTo>
                  <a:cubicBezTo>
                    <a:pt x="7639" y="15273"/>
                    <a:pt x="12644" y="7419"/>
                    <a:pt x="15805" y="3491"/>
                  </a:cubicBezTo>
                  <a:cubicBezTo>
                    <a:pt x="18966" y="-436"/>
                    <a:pt x="20283" y="-436"/>
                    <a:pt x="20941" y="546"/>
                  </a:cubicBezTo>
                  <a:cubicBezTo>
                    <a:pt x="21600" y="1528"/>
                    <a:pt x="21600" y="3491"/>
                    <a:pt x="21600" y="5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7439989" y="2776747"/>
              <a:ext cx="18946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823"/>
                    <a:pt x="3818" y="1646"/>
                    <a:pt x="1118" y="4834"/>
                  </a:cubicBezTo>
                  <a:cubicBezTo>
                    <a:pt x="-1582" y="8023"/>
                    <a:pt x="1118" y="13577"/>
                    <a:pt x="3818" y="16766"/>
                  </a:cubicBezTo>
                  <a:cubicBezTo>
                    <a:pt x="6518" y="19954"/>
                    <a:pt x="9218" y="20777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7305302" y="3052720"/>
              <a:ext cx="360613" cy="2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689" fill="norm" stroke="1" extrusionOk="0">
                  <a:moveTo>
                    <a:pt x="2301" y="6480"/>
                  </a:moveTo>
                  <a:cubicBezTo>
                    <a:pt x="1236" y="8640"/>
                    <a:pt x="171" y="10800"/>
                    <a:pt x="19" y="14040"/>
                  </a:cubicBezTo>
                  <a:cubicBezTo>
                    <a:pt x="-133" y="17280"/>
                    <a:pt x="628" y="21600"/>
                    <a:pt x="2909" y="20520"/>
                  </a:cubicBezTo>
                  <a:cubicBezTo>
                    <a:pt x="5191" y="19440"/>
                    <a:pt x="8994" y="12960"/>
                    <a:pt x="12340" y="8640"/>
                  </a:cubicBezTo>
                  <a:cubicBezTo>
                    <a:pt x="15687" y="4320"/>
                    <a:pt x="18577" y="2160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8214558" y="3042882"/>
              <a:ext cx="167161" cy="364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0824" fill="norm" stroke="1" extrusionOk="0">
                  <a:moveTo>
                    <a:pt x="2282" y="8443"/>
                  </a:moveTo>
                  <a:cubicBezTo>
                    <a:pt x="1656" y="12675"/>
                    <a:pt x="1030" y="16908"/>
                    <a:pt x="717" y="19097"/>
                  </a:cubicBezTo>
                  <a:cubicBezTo>
                    <a:pt x="404" y="21286"/>
                    <a:pt x="404" y="21432"/>
                    <a:pt x="248" y="19316"/>
                  </a:cubicBezTo>
                  <a:cubicBezTo>
                    <a:pt x="91" y="17200"/>
                    <a:pt x="-222" y="12821"/>
                    <a:pt x="248" y="9537"/>
                  </a:cubicBezTo>
                  <a:cubicBezTo>
                    <a:pt x="717" y="6254"/>
                    <a:pt x="1969" y="4064"/>
                    <a:pt x="3221" y="2678"/>
                  </a:cubicBezTo>
                  <a:cubicBezTo>
                    <a:pt x="4474" y="1291"/>
                    <a:pt x="5726" y="708"/>
                    <a:pt x="7135" y="343"/>
                  </a:cubicBezTo>
                  <a:cubicBezTo>
                    <a:pt x="8543" y="-22"/>
                    <a:pt x="10108" y="-168"/>
                    <a:pt x="12300" y="270"/>
                  </a:cubicBezTo>
                  <a:cubicBezTo>
                    <a:pt x="14491" y="708"/>
                    <a:pt x="17308" y="1729"/>
                    <a:pt x="19030" y="3262"/>
                  </a:cubicBezTo>
                  <a:cubicBezTo>
                    <a:pt x="20752" y="4794"/>
                    <a:pt x="21378" y="6837"/>
                    <a:pt x="18404" y="8224"/>
                  </a:cubicBezTo>
                  <a:cubicBezTo>
                    <a:pt x="15430" y="9610"/>
                    <a:pt x="8856" y="10340"/>
                    <a:pt x="2282" y="1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8371177" y="3236702"/>
              <a:ext cx="206981" cy="16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8" fill="norm" stroke="1" extrusionOk="0">
                  <a:moveTo>
                    <a:pt x="0" y="8972"/>
                  </a:moveTo>
                  <a:cubicBezTo>
                    <a:pt x="800" y="7643"/>
                    <a:pt x="1600" y="6314"/>
                    <a:pt x="2667" y="5649"/>
                  </a:cubicBezTo>
                  <a:cubicBezTo>
                    <a:pt x="3733" y="4985"/>
                    <a:pt x="5067" y="4985"/>
                    <a:pt x="6133" y="5649"/>
                  </a:cubicBezTo>
                  <a:cubicBezTo>
                    <a:pt x="7200" y="6314"/>
                    <a:pt x="8000" y="7643"/>
                    <a:pt x="8400" y="9969"/>
                  </a:cubicBezTo>
                  <a:cubicBezTo>
                    <a:pt x="8800" y="12295"/>
                    <a:pt x="8800" y="15618"/>
                    <a:pt x="8400" y="17945"/>
                  </a:cubicBezTo>
                  <a:cubicBezTo>
                    <a:pt x="8000" y="20271"/>
                    <a:pt x="7200" y="21600"/>
                    <a:pt x="6667" y="20769"/>
                  </a:cubicBezTo>
                  <a:cubicBezTo>
                    <a:pt x="6133" y="19938"/>
                    <a:pt x="5867" y="16948"/>
                    <a:pt x="6933" y="13458"/>
                  </a:cubicBezTo>
                  <a:cubicBezTo>
                    <a:pt x="8000" y="9969"/>
                    <a:pt x="10400" y="5982"/>
                    <a:pt x="13067" y="3655"/>
                  </a:cubicBezTo>
                  <a:cubicBezTo>
                    <a:pt x="15733" y="1329"/>
                    <a:pt x="18667" y="6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8654171" y="3089768"/>
              <a:ext cx="123301" cy="30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0981" fill="norm" stroke="1" extrusionOk="0">
                  <a:moveTo>
                    <a:pt x="19549" y="3276"/>
                  </a:moveTo>
                  <a:cubicBezTo>
                    <a:pt x="19549" y="2391"/>
                    <a:pt x="19549" y="1506"/>
                    <a:pt x="18685" y="797"/>
                  </a:cubicBezTo>
                  <a:cubicBezTo>
                    <a:pt x="17821" y="89"/>
                    <a:pt x="16093" y="-442"/>
                    <a:pt x="13285" y="532"/>
                  </a:cubicBezTo>
                  <a:cubicBezTo>
                    <a:pt x="10477" y="1506"/>
                    <a:pt x="6589" y="3984"/>
                    <a:pt x="3781" y="7083"/>
                  </a:cubicBezTo>
                  <a:cubicBezTo>
                    <a:pt x="973" y="10181"/>
                    <a:pt x="-755" y="13899"/>
                    <a:pt x="325" y="16378"/>
                  </a:cubicBezTo>
                  <a:cubicBezTo>
                    <a:pt x="1405" y="18856"/>
                    <a:pt x="5293" y="20096"/>
                    <a:pt x="9181" y="20627"/>
                  </a:cubicBezTo>
                  <a:cubicBezTo>
                    <a:pt x="13069" y="21158"/>
                    <a:pt x="16957" y="20981"/>
                    <a:pt x="20845" y="20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8861796" y="3129379"/>
              <a:ext cx="145654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26" y="4645"/>
                    <a:pt x="9853" y="9290"/>
                    <a:pt x="13074" y="12194"/>
                  </a:cubicBezTo>
                  <a:cubicBezTo>
                    <a:pt x="16295" y="15097"/>
                    <a:pt x="17810" y="16258"/>
                    <a:pt x="18758" y="17419"/>
                  </a:cubicBezTo>
                  <a:cubicBezTo>
                    <a:pt x="19705" y="18581"/>
                    <a:pt x="20084" y="19742"/>
                    <a:pt x="20463" y="20439"/>
                  </a:cubicBezTo>
                  <a:cubicBezTo>
                    <a:pt x="20842" y="21135"/>
                    <a:pt x="21221" y="213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8900126" y="3100816"/>
              <a:ext cx="137987" cy="26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2300"/>
                  </a:moveTo>
                  <a:cubicBezTo>
                    <a:pt x="21600" y="1271"/>
                    <a:pt x="21600" y="242"/>
                    <a:pt x="20800" y="37"/>
                  </a:cubicBezTo>
                  <a:cubicBezTo>
                    <a:pt x="20000" y="-169"/>
                    <a:pt x="18400" y="448"/>
                    <a:pt x="15200" y="3020"/>
                  </a:cubicBezTo>
                  <a:cubicBezTo>
                    <a:pt x="12000" y="5591"/>
                    <a:pt x="7200" y="10117"/>
                    <a:pt x="4200" y="13100"/>
                  </a:cubicBezTo>
                  <a:cubicBezTo>
                    <a:pt x="1200" y="16082"/>
                    <a:pt x="0" y="17522"/>
                    <a:pt x="0" y="18654"/>
                  </a:cubicBezTo>
                  <a:cubicBezTo>
                    <a:pt x="0" y="19785"/>
                    <a:pt x="1200" y="20608"/>
                    <a:pt x="24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9114772" y="3267365"/>
              <a:ext cx="1" cy="14565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9199097" y="3070607"/>
              <a:ext cx="101288" cy="28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600" fill="norm" stroke="1" extrusionOk="0">
                  <a:moveTo>
                    <a:pt x="0" y="1529"/>
                  </a:moveTo>
                  <a:cubicBezTo>
                    <a:pt x="1580" y="765"/>
                    <a:pt x="3161" y="0"/>
                    <a:pt x="5005" y="0"/>
                  </a:cubicBezTo>
                  <a:cubicBezTo>
                    <a:pt x="6849" y="0"/>
                    <a:pt x="8956" y="765"/>
                    <a:pt x="11854" y="3058"/>
                  </a:cubicBezTo>
                  <a:cubicBezTo>
                    <a:pt x="14751" y="5352"/>
                    <a:pt x="18439" y="9175"/>
                    <a:pt x="20019" y="12042"/>
                  </a:cubicBezTo>
                  <a:cubicBezTo>
                    <a:pt x="21600" y="14910"/>
                    <a:pt x="21073" y="16821"/>
                    <a:pt x="17912" y="18255"/>
                  </a:cubicBezTo>
                  <a:cubicBezTo>
                    <a:pt x="14751" y="19688"/>
                    <a:pt x="8956" y="20644"/>
                    <a:pt x="31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9559394" y="3004649"/>
              <a:ext cx="125211" cy="37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6612" y="8494"/>
                  </a:moveTo>
                  <a:cubicBezTo>
                    <a:pt x="5731" y="12168"/>
                    <a:pt x="4849" y="15841"/>
                    <a:pt x="3967" y="18119"/>
                  </a:cubicBezTo>
                  <a:cubicBezTo>
                    <a:pt x="3086" y="20396"/>
                    <a:pt x="2204" y="21278"/>
                    <a:pt x="1543" y="21352"/>
                  </a:cubicBezTo>
                  <a:cubicBezTo>
                    <a:pt x="882" y="21425"/>
                    <a:pt x="441" y="20690"/>
                    <a:pt x="882" y="17972"/>
                  </a:cubicBezTo>
                  <a:cubicBezTo>
                    <a:pt x="1322" y="15254"/>
                    <a:pt x="2645" y="10552"/>
                    <a:pt x="4188" y="7392"/>
                  </a:cubicBezTo>
                  <a:cubicBezTo>
                    <a:pt x="5731" y="4233"/>
                    <a:pt x="7494" y="2617"/>
                    <a:pt x="9257" y="1515"/>
                  </a:cubicBezTo>
                  <a:cubicBezTo>
                    <a:pt x="11020" y="413"/>
                    <a:pt x="12784" y="-175"/>
                    <a:pt x="15429" y="45"/>
                  </a:cubicBezTo>
                  <a:cubicBezTo>
                    <a:pt x="18073" y="266"/>
                    <a:pt x="21600" y="1294"/>
                    <a:pt x="21600" y="3352"/>
                  </a:cubicBezTo>
                  <a:cubicBezTo>
                    <a:pt x="21600" y="5409"/>
                    <a:pt x="18073" y="8494"/>
                    <a:pt x="13886" y="10331"/>
                  </a:cubicBezTo>
                  <a:cubicBezTo>
                    <a:pt x="9698" y="12168"/>
                    <a:pt x="4849" y="12756"/>
                    <a:pt x="0" y="13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9666717" y="3160043"/>
              <a:ext cx="191649" cy="227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2880"/>
                  </a:moveTo>
                  <a:cubicBezTo>
                    <a:pt x="1728" y="2400"/>
                    <a:pt x="3456" y="1920"/>
                    <a:pt x="4752" y="2160"/>
                  </a:cubicBezTo>
                  <a:cubicBezTo>
                    <a:pt x="6048" y="2400"/>
                    <a:pt x="6912" y="3360"/>
                    <a:pt x="8064" y="5880"/>
                  </a:cubicBezTo>
                  <a:cubicBezTo>
                    <a:pt x="9216" y="8400"/>
                    <a:pt x="10656" y="12480"/>
                    <a:pt x="11232" y="15120"/>
                  </a:cubicBezTo>
                  <a:cubicBezTo>
                    <a:pt x="11808" y="17760"/>
                    <a:pt x="11520" y="18960"/>
                    <a:pt x="10800" y="19920"/>
                  </a:cubicBezTo>
                  <a:cubicBezTo>
                    <a:pt x="10080" y="20880"/>
                    <a:pt x="8928" y="21600"/>
                    <a:pt x="8208" y="21360"/>
                  </a:cubicBezTo>
                  <a:cubicBezTo>
                    <a:pt x="7488" y="21120"/>
                    <a:pt x="7200" y="19920"/>
                    <a:pt x="7632" y="17040"/>
                  </a:cubicBezTo>
                  <a:cubicBezTo>
                    <a:pt x="8064" y="14160"/>
                    <a:pt x="9216" y="9600"/>
                    <a:pt x="11664" y="6480"/>
                  </a:cubicBezTo>
                  <a:cubicBezTo>
                    <a:pt x="14112" y="3360"/>
                    <a:pt x="17856" y="16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9921092" y="3061188"/>
              <a:ext cx="128922" cy="26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020" fill="norm" stroke="1" extrusionOk="0">
                  <a:moveTo>
                    <a:pt x="16286" y="2965"/>
                  </a:moveTo>
                  <a:cubicBezTo>
                    <a:pt x="15862" y="1754"/>
                    <a:pt x="15439" y="542"/>
                    <a:pt x="14168" y="139"/>
                  </a:cubicBezTo>
                  <a:cubicBezTo>
                    <a:pt x="12897" y="-265"/>
                    <a:pt x="10780" y="139"/>
                    <a:pt x="8239" y="2359"/>
                  </a:cubicBezTo>
                  <a:cubicBezTo>
                    <a:pt x="5697" y="4580"/>
                    <a:pt x="2733" y="8617"/>
                    <a:pt x="1250" y="11746"/>
                  </a:cubicBezTo>
                  <a:cubicBezTo>
                    <a:pt x="-232" y="14875"/>
                    <a:pt x="-232" y="17096"/>
                    <a:pt x="403" y="18711"/>
                  </a:cubicBezTo>
                  <a:cubicBezTo>
                    <a:pt x="1039" y="20326"/>
                    <a:pt x="2309" y="21335"/>
                    <a:pt x="5909" y="20931"/>
                  </a:cubicBezTo>
                  <a:cubicBezTo>
                    <a:pt x="9509" y="20528"/>
                    <a:pt x="15439" y="18711"/>
                    <a:pt x="21368" y="1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10111340" y="3075718"/>
              <a:ext cx="130322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65" y="4080"/>
                    <a:pt x="5929" y="8160"/>
                    <a:pt x="9529" y="11760"/>
                  </a:cubicBezTo>
                  <a:cubicBezTo>
                    <a:pt x="13129" y="15360"/>
                    <a:pt x="17365" y="184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10142004" y="3098715"/>
              <a:ext cx="145653" cy="2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1" y="0"/>
                    <a:pt x="14968" y="2182"/>
                  </a:cubicBezTo>
                  <a:cubicBezTo>
                    <a:pt x="12126" y="4364"/>
                    <a:pt x="8337" y="8727"/>
                    <a:pt x="5684" y="12327"/>
                  </a:cubicBezTo>
                  <a:cubicBezTo>
                    <a:pt x="3032" y="15927"/>
                    <a:pt x="1516" y="187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10233995" y="3236037"/>
              <a:ext cx="176316" cy="12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4" fill="norm" stroke="1" extrusionOk="0">
                  <a:moveTo>
                    <a:pt x="0" y="6727"/>
                  </a:moveTo>
                  <a:cubicBezTo>
                    <a:pt x="939" y="4964"/>
                    <a:pt x="1878" y="3201"/>
                    <a:pt x="3130" y="1878"/>
                  </a:cubicBezTo>
                  <a:cubicBezTo>
                    <a:pt x="4383" y="556"/>
                    <a:pt x="5948" y="-326"/>
                    <a:pt x="7200" y="115"/>
                  </a:cubicBezTo>
                  <a:cubicBezTo>
                    <a:pt x="8452" y="556"/>
                    <a:pt x="9391" y="2319"/>
                    <a:pt x="9704" y="4303"/>
                  </a:cubicBezTo>
                  <a:cubicBezTo>
                    <a:pt x="10017" y="6286"/>
                    <a:pt x="9704" y="8490"/>
                    <a:pt x="8765" y="11356"/>
                  </a:cubicBezTo>
                  <a:cubicBezTo>
                    <a:pt x="7826" y="14221"/>
                    <a:pt x="6261" y="17747"/>
                    <a:pt x="6261" y="19511"/>
                  </a:cubicBezTo>
                  <a:cubicBezTo>
                    <a:pt x="6261" y="21274"/>
                    <a:pt x="7826" y="21274"/>
                    <a:pt x="10643" y="19952"/>
                  </a:cubicBezTo>
                  <a:cubicBezTo>
                    <a:pt x="13461" y="18629"/>
                    <a:pt x="17530" y="15984"/>
                    <a:pt x="21600" y="13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10425643" y="3029722"/>
              <a:ext cx="74468" cy="33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0"/>
                  </a:moveTo>
                  <a:cubicBezTo>
                    <a:pt x="14400" y="2455"/>
                    <a:pt x="18000" y="4909"/>
                    <a:pt x="19800" y="7691"/>
                  </a:cubicBezTo>
                  <a:cubicBezTo>
                    <a:pt x="21600" y="10473"/>
                    <a:pt x="21600" y="13582"/>
                    <a:pt x="18000" y="15955"/>
                  </a:cubicBezTo>
                  <a:cubicBezTo>
                    <a:pt x="14400" y="18327"/>
                    <a:pt x="720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10632622" y="3252034"/>
              <a:ext cx="8432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10893263" y="3244368"/>
              <a:ext cx="8432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11130907" y="3229036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11452875" y="2904999"/>
              <a:ext cx="155645" cy="43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91" fill="norm" stroke="1" extrusionOk="0">
                  <a:moveTo>
                    <a:pt x="10452" y="6924"/>
                  </a:moveTo>
                  <a:cubicBezTo>
                    <a:pt x="8710" y="10082"/>
                    <a:pt x="6968" y="13239"/>
                    <a:pt x="5923" y="15450"/>
                  </a:cubicBezTo>
                  <a:cubicBezTo>
                    <a:pt x="4877" y="17661"/>
                    <a:pt x="4529" y="18924"/>
                    <a:pt x="4006" y="19871"/>
                  </a:cubicBezTo>
                  <a:cubicBezTo>
                    <a:pt x="3484" y="20818"/>
                    <a:pt x="2787" y="21450"/>
                    <a:pt x="2264" y="21387"/>
                  </a:cubicBezTo>
                  <a:cubicBezTo>
                    <a:pt x="1742" y="21324"/>
                    <a:pt x="1393" y="20566"/>
                    <a:pt x="1916" y="17976"/>
                  </a:cubicBezTo>
                  <a:cubicBezTo>
                    <a:pt x="2439" y="15387"/>
                    <a:pt x="3832" y="10966"/>
                    <a:pt x="5226" y="7997"/>
                  </a:cubicBezTo>
                  <a:cubicBezTo>
                    <a:pt x="6619" y="5029"/>
                    <a:pt x="8013" y="3513"/>
                    <a:pt x="9406" y="2313"/>
                  </a:cubicBezTo>
                  <a:cubicBezTo>
                    <a:pt x="10800" y="1113"/>
                    <a:pt x="12194" y="229"/>
                    <a:pt x="13413" y="39"/>
                  </a:cubicBezTo>
                  <a:cubicBezTo>
                    <a:pt x="14632" y="-150"/>
                    <a:pt x="15677" y="355"/>
                    <a:pt x="17071" y="1429"/>
                  </a:cubicBezTo>
                  <a:cubicBezTo>
                    <a:pt x="18465" y="2503"/>
                    <a:pt x="20206" y="4145"/>
                    <a:pt x="20903" y="5282"/>
                  </a:cubicBezTo>
                  <a:cubicBezTo>
                    <a:pt x="21600" y="6418"/>
                    <a:pt x="21252" y="7050"/>
                    <a:pt x="18813" y="7745"/>
                  </a:cubicBezTo>
                  <a:cubicBezTo>
                    <a:pt x="16374" y="8439"/>
                    <a:pt x="11845" y="9197"/>
                    <a:pt x="8361" y="9766"/>
                  </a:cubicBezTo>
                  <a:cubicBezTo>
                    <a:pt x="4877" y="10334"/>
                    <a:pt x="2439" y="10713"/>
                    <a:pt x="0" y="11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11537200" y="3091050"/>
              <a:ext cx="199315" cy="20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5465"/>
                  </a:moveTo>
                  <a:cubicBezTo>
                    <a:pt x="1385" y="4945"/>
                    <a:pt x="2769" y="4424"/>
                    <a:pt x="4569" y="5595"/>
                  </a:cubicBezTo>
                  <a:cubicBezTo>
                    <a:pt x="6369" y="6766"/>
                    <a:pt x="8585" y="9629"/>
                    <a:pt x="9692" y="11711"/>
                  </a:cubicBezTo>
                  <a:cubicBezTo>
                    <a:pt x="10800" y="13793"/>
                    <a:pt x="10800" y="15094"/>
                    <a:pt x="10662" y="16525"/>
                  </a:cubicBezTo>
                  <a:cubicBezTo>
                    <a:pt x="10523" y="17957"/>
                    <a:pt x="10246" y="19518"/>
                    <a:pt x="9415" y="20429"/>
                  </a:cubicBezTo>
                  <a:cubicBezTo>
                    <a:pt x="8585" y="21340"/>
                    <a:pt x="7200" y="21600"/>
                    <a:pt x="6092" y="20429"/>
                  </a:cubicBezTo>
                  <a:cubicBezTo>
                    <a:pt x="4985" y="19258"/>
                    <a:pt x="4154" y="16655"/>
                    <a:pt x="5123" y="13402"/>
                  </a:cubicBezTo>
                  <a:cubicBezTo>
                    <a:pt x="6092" y="10149"/>
                    <a:pt x="8862" y="6246"/>
                    <a:pt x="11908" y="3904"/>
                  </a:cubicBezTo>
                  <a:cubicBezTo>
                    <a:pt x="14954" y="1561"/>
                    <a:pt x="18277" y="78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11766235" y="2972700"/>
              <a:ext cx="133996" cy="31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163" fill="norm" stroke="1" extrusionOk="0">
                  <a:moveTo>
                    <a:pt x="20174" y="3338"/>
                  </a:moveTo>
                  <a:cubicBezTo>
                    <a:pt x="20566" y="1955"/>
                    <a:pt x="20959" y="573"/>
                    <a:pt x="19977" y="141"/>
                  </a:cubicBezTo>
                  <a:cubicBezTo>
                    <a:pt x="18995" y="-291"/>
                    <a:pt x="16639" y="227"/>
                    <a:pt x="13104" y="2301"/>
                  </a:cubicBezTo>
                  <a:cubicBezTo>
                    <a:pt x="9570" y="4375"/>
                    <a:pt x="4857" y="8003"/>
                    <a:pt x="2304" y="11027"/>
                  </a:cubicBezTo>
                  <a:cubicBezTo>
                    <a:pt x="-248" y="14051"/>
                    <a:pt x="-641" y="16471"/>
                    <a:pt x="930" y="18112"/>
                  </a:cubicBezTo>
                  <a:cubicBezTo>
                    <a:pt x="2501" y="19754"/>
                    <a:pt x="6035" y="20618"/>
                    <a:pt x="8981" y="20963"/>
                  </a:cubicBezTo>
                  <a:cubicBezTo>
                    <a:pt x="11926" y="21309"/>
                    <a:pt x="14283" y="21136"/>
                    <a:pt x="16639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11991691" y="2991393"/>
              <a:ext cx="135785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840" y="0"/>
                  </a:moveTo>
                  <a:cubicBezTo>
                    <a:pt x="54" y="2250"/>
                    <a:pt x="-731" y="4500"/>
                    <a:pt x="1233" y="7650"/>
                  </a:cubicBezTo>
                  <a:cubicBezTo>
                    <a:pt x="3196" y="10800"/>
                    <a:pt x="7909" y="14850"/>
                    <a:pt x="11640" y="17325"/>
                  </a:cubicBezTo>
                  <a:cubicBezTo>
                    <a:pt x="15371" y="19800"/>
                    <a:pt x="18120" y="20700"/>
                    <a:pt x="208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11997155" y="2982363"/>
              <a:ext cx="153319" cy="32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21600" y="2132"/>
                  </a:moveTo>
                  <a:cubicBezTo>
                    <a:pt x="21600" y="1112"/>
                    <a:pt x="21600" y="91"/>
                    <a:pt x="20340" y="6"/>
                  </a:cubicBezTo>
                  <a:cubicBezTo>
                    <a:pt x="19080" y="-79"/>
                    <a:pt x="16560" y="771"/>
                    <a:pt x="12960" y="3238"/>
                  </a:cubicBezTo>
                  <a:cubicBezTo>
                    <a:pt x="9360" y="5704"/>
                    <a:pt x="4680" y="9786"/>
                    <a:pt x="2340" y="13102"/>
                  </a:cubicBezTo>
                  <a:cubicBezTo>
                    <a:pt x="0" y="16419"/>
                    <a:pt x="0" y="18970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12124507" y="3188562"/>
              <a:ext cx="125624" cy="12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099" fill="norm" stroke="1" extrusionOk="0">
                  <a:moveTo>
                    <a:pt x="9574" y="2955"/>
                  </a:moveTo>
                  <a:cubicBezTo>
                    <a:pt x="7846" y="4251"/>
                    <a:pt x="6118" y="5547"/>
                    <a:pt x="4390" y="8139"/>
                  </a:cubicBezTo>
                  <a:cubicBezTo>
                    <a:pt x="2662" y="10731"/>
                    <a:pt x="934" y="14619"/>
                    <a:pt x="286" y="15267"/>
                  </a:cubicBezTo>
                  <a:cubicBezTo>
                    <a:pt x="-362" y="15915"/>
                    <a:pt x="70" y="13323"/>
                    <a:pt x="1798" y="10299"/>
                  </a:cubicBezTo>
                  <a:cubicBezTo>
                    <a:pt x="3526" y="7275"/>
                    <a:pt x="6550" y="3819"/>
                    <a:pt x="9142" y="1875"/>
                  </a:cubicBezTo>
                  <a:cubicBezTo>
                    <a:pt x="11734" y="-69"/>
                    <a:pt x="13894" y="-501"/>
                    <a:pt x="15622" y="579"/>
                  </a:cubicBezTo>
                  <a:cubicBezTo>
                    <a:pt x="17350" y="1659"/>
                    <a:pt x="18646" y="4251"/>
                    <a:pt x="19510" y="7923"/>
                  </a:cubicBezTo>
                  <a:cubicBezTo>
                    <a:pt x="20374" y="11595"/>
                    <a:pt x="20806" y="16347"/>
                    <a:pt x="21238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2365119" y="2983727"/>
              <a:ext cx="58773" cy="3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1674"/>
                    <a:pt x="14400" y="3349"/>
                    <a:pt x="18000" y="5777"/>
                  </a:cubicBezTo>
                  <a:cubicBezTo>
                    <a:pt x="21600" y="8205"/>
                    <a:pt x="21600" y="11386"/>
                    <a:pt x="18000" y="14149"/>
                  </a:cubicBezTo>
                  <a:cubicBezTo>
                    <a:pt x="14400" y="16912"/>
                    <a:pt x="7200" y="192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7267286" y="4332927"/>
              <a:ext cx="222312" cy="1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724" y="17280"/>
                    <a:pt x="7448" y="21600"/>
                    <a:pt x="11048" y="19440"/>
                  </a:cubicBezTo>
                  <a:cubicBezTo>
                    <a:pt x="14648" y="17280"/>
                    <a:pt x="18124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7313282" y="4478580"/>
              <a:ext cx="168651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8217816" y="4176465"/>
              <a:ext cx="138643" cy="37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215" fill="norm" stroke="1" extrusionOk="0">
                  <a:moveTo>
                    <a:pt x="13892" y="2369"/>
                  </a:moveTo>
                  <a:cubicBezTo>
                    <a:pt x="15050" y="1785"/>
                    <a:pt x="16207" y="1201"/>
                    <a:pt x="17557" y="691"/>
                  </a:cubicBezTo>
                  <a:cubicBezTo>
                    <a:pt x="18907" y="180"/>
                    <a:pt x="20450" y="-258"/>
                    <a:pt x="20835" y="180"/>
                  </a:cubicBezTo>
                  <a:cubicBezTo>
                    <a:pt x="21221" y="618"/>
                    <a:pt x="20450" y="1931"/>
                    <a:pt x="17557" y="4777"/>
                  </a:cubicBezTo>
                  <a:cubicBezTo>
                    <a:pt x="14664" y="7623"/>
                    <a:pt x="9650" y="12001"/>
                    <a:pt x="6564" y="14628"/>
                  </a:cubicBezTo>
                  <a:cubicBezTo>
                    <a:pt x="3478" y="17256"/>
                    <a:pt x="2321" y="18131"/>
                    <a:pt x="1357" y="19080"/>
                  </a:cubicBezTo>
                  <a:cubicBezTo>
                    <a:pt x="392" y="20028"/>
                    <a:pt x="-379" y="21050"/>
                    <a:pt x="200" y="21196"/>
                  </a:cubicBezTo>
                  <a:cubicBezTo>
                    <a:pt x="778" y="21342"/>
                    <a:pt x="2707" y="20612"/>
                    <a:pt x="4442" y="19956"/>
                  </a:cubicBezTo>
                  <a:cubicBezTo>
                    <a:pt x="6178" y="19299"/>
                    <a:pt x="7721" y="18715"/>
                    <a:pt x="9264" y="18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8496388" y="4179609"/>
              <a:ext cx="5111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120"/>
                    <a:pt x="0" y="12240"/>
                    <a:pt x="0" y="15840"/>
                  </a:cubicBezTo>
                  <a:cubicBezTo>
                    <a:pt x="0" y="19440"/>
                    <a:pt x="10800" y="20520"/>
                    <a:pt x="16200" y="2106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8141200" y="4171943"/>
              <a:ext cx="574945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6" y="17280"/>
                    <a:pt x="5952" y="12960"/>
                    <a:pt x="8832" y="10080"/>
                  </a:cubicBezTo>
                  <a:cubicBezTo>
                    <a:pt x="11712" y="7200"/>
                    <a:pt x="14496" y="5760"/>
                    <a:pt x="16608" y="432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8210194" y="4762218"/>
              <a:ext cx="7667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8221584" y="4627053"/>
              <a:ext cx="19274" cy="4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4" h="20275" fill="norm" stroke="1" extrusionOk="0">
                  <a:moveTo>
                    <a:pt x="4165" y="16675"/>
                  </a:moveTo>
                  <a:cubicBezTo>
                    <a:pt x="12265" y="9475"/>
                    <a:pt x="20365" y="2275"/>
                    <a:pt x="17665" y="475"/>
                  </a:cubicBezTo>
                  <a:cubicBezTo>
                    <a:pt x="14965" y="-1325"/>
                    <a:pt x="1465" y="2275"/>
                    <a:pt x="115" y="6475"/>
                  </a:cubicBezTo>
                  <a:cubicBezTo>
                    <a:pt x="-1235" y="10675"/>
                    <a:pt x="9565" y="15475"/>
                    <a:pt x="20365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8355846" y="4785216"/>
              <a:ext cx="13032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8386509" y="4838878"/>
              <a:ext cx="114990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8639484" y="4716223"/>
              <a:ext cx="7668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8332848" y="3922627"/>
              <a:ext cx="199314" cy="21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4859"/>
                  </a:moveTo>
                  <a:cubicBezTo>
                    <a:pt x="554" y="8583"/>
                    <a:pt x="1108" y="12307"/>
                    <a:pt x="1385" y="15038"/>
                  </a:cubicBezTo>
                  <a:cubicBezTo>
                    <a:pt x="1662" y="17769"/>
                    <a:pt x="1662" y="19507"/>
                    <a:pt x="1662" y="19507"/>
                  </a:cubicBezTo>
                  <a:cubicBezTo>
                    <a:pt x="1662" y="19507"/>
                    <a:pt x="1662" y="17769"/>
                    <a:pt x="1938" y="14914"/>
                  </a:cubicBezTo>
                  <a:cubicBezTo>
                    <a:pt x="2215" y="12059"/>
                    <a:pt x="2769" y="8086"/>
                    <a:pt x="3600" y="5231"/>
                  </a:cubicBezTo>
                  <a:cubicBezTo>
                    <a:pt x="4431" y="2376"/>
                    <a:pt x="5538" y="638"/>
                    <a:pt x="7338" y="142"/>
                  </a:cubicBezTo>
                  <a:cubicBezTo>
                    <a:pt x="9138" y="-355"/>
                    <a:pt x="11631" y="390"/>
                    <a:pt x="13846" y="3493"/>
                  </a:cubicBezTo>
                  <a:cubicBezTo>
                    <a:pt x="16062" y="6597"/>
                    <a:pt x="18000" y="12059"/>
                    <a:pt x="19246" y="15410"/>
                  </a:cubicBezTo>
                  <a:cubicBezTo>
                    <a:pt x="20492" y="18762"/>
                    <a:pt x="21046" y="20004"/>
                    <a:pt x="21600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9100214" y="4032495"/>
              <a:ext cx="195512" cy="53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05" fill="norm" stroke="1" extrusionOk="0">
                  <a:moveTo>
                    <a:pt x="2408" y="8699"/>
                  </a:moveTo>
                  <a:cubicBezTo>
                    <a:pt x="2408" y="11270"/>
                    <a:pt x="2408" y="13842"/>
                    <a:pt x="2408" y="15796"/>
                  </a:cubicBezTo>
                  <a:cubicBezTo>
                    <a:pt x="2408" y="17750"/>
                    <a:pt x="2408" y="19087"/>
                    <a:pt x="2270" y="20013"/>
                  </a:cubicBezTo>
                  <a:cubicBezTo>
                    <a:pt x="2131" y="20939"/>
                    <a:pt x="1855" y="21453"/>
                    <a:pt x="1439" y="21402"/>
                  </a:cubicBezTo>
                  <a:cubicBezTo>
                    <a:pt x="1024" y="21350"/>
                    <a:pt x="470" y="20733"/>
                    <a:pt x="193" y="18470"/>
                  </a:cubicBezTo>
                  <a:cubicBezTo>
                    <a:pt x="-84" y="16207"/>
                    <a:pt x="-84" y="12299"/>
                    <a:pt x="331" y="9419"/>
                  </a:cubicBezTo>
                  <a:cubicBezTo>
                    <a:pt x="747" y="6539"/>
                    <a:pt x="1578" y="4687"/>
                    <a:pt x="3101" y="3299"/>
                  </a:cubicBezTo>
                  <a:cubicBezTo>
                    <a:pt x="4624" y="1910"/>
                    <a:pt x="6839" y="984"/>
                    <a:pt x="8778" y="470"/>
                  </a:cubicBezTo>
                  <a:cubicBezTo>
                    <a:pt x="10716" y="-44"/>
                    <a:pt x="12378" y="-147"/>
                    <a:pt x="14454" y="213"/>
                  </a:cubicBezTo>
                  <a:cubicBezTo>
                    <a:pt x="16531" y="573"/>
                    <a:pt x="19024" y="1396"/>
                    <a:pt x="20270" y="2579"/>
                  </a:cubicBezTo>
                  <a:cubicBezTo>
                    <a:pt x="21516" y="3762"/>
                    <a:pt x="21516" y="5304"/>
                    <a:pt x="20131" y="6333"/>
                  </a:cubicBezTo>
                  <a:cubicBezTo>
                    <a:pt x="18747" y="7362"/>
                    <a:pt x="15978" y="7876"/>
                    <a:pt x="13347" y="8339"/>
                  </a:cubicBezTo>
                  <a:cubicBezTo>
                    <a:pt x="10716" y="8802"/>
                    <a:pt x="8224" y="9213"/>
                    <a:pt x="5731" y="9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9275756" y="4248602"/>
              <a:ext cx="183982" cy="26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6920"/>
                  </a:moveTo>
                  <a:cubicBezTo>
                    <a:pt x="2700" y="8598"/>
                    <a:pt x="5400" y="10276"/>
                    <a:pt x="7050" y="12373"/>
                  </a:cubicBezTo>
                  <a:cubicBezTo>
                    <a:pt x="8700" y="14470"/>
                    <a:pt x="9300" y="16986"/>
                    <a:pt x="9000" y="18664"/>
                  </a:cubicBezTo>
                  <a:cubicBezTo>
                    <a:pt x="8700" y="20342"/>
                    <a:pt x="7500" y="21181"/>
                    <a:pt x="6150" y="21390"/>
                  </a:cubicBezTo>
                  <a:cubicBezTo>
                    <a:pt x="4800" y="21600"/>
                    <a:pt x="3300" y="21181"/>
                    <a:pt x="2550" y="18979"/>
                  </a:cubicBezTo>
                  <a:cubicBezTo>
                    <a:pt x="1800" y="16777"/>
                    <a:pt x="1800" y="12792"/>
                    <a:pt x="5100" y="9332"/>
                  </a:cubicBezTo>
                  <a:cubicBezTo>
                    <a:pt x="8400" y="5872"/>
                    <a:pt x="15000" y="29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9620686" y="4078994"/>
              <a:ext cx="145689" cy="33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38" fill="norm" stroke="1" extrusionOk="0">
                  <a:moveTo>
                    <a:pt x="18676" y="2962"/>
                  </a:moveTo>
                  <a:cubicBezTo>
                    <a:pt x="19043" y="1995"/>
                    <a:pt x="19409" y="1028"/>
                    <a:pt x="18310" y="463"/>
                  </a:cubicBezTo>
                  <a:cubicBezTo>
                    <a:pt x="17212" y="-101"/>
                    <a:pt x="14649" y="-262"/>
                    <a:pt x="11720" y="625"/>
                  </a:cubicBezTo>
                  <a:cubicBezTo>
                    <a:pt x="8792" y="1511"/>
                    <a:pt x="5497" y="3445"/>
                    <a:pt x="3117" y="6589"/>
                  </a:cubicBezTo>
                  <a:cubicBezTo>
                    <a:pt x="737" y="9732"/>
                    <a:pt x="-727" y="14084"/>
                    <a:pt x="371" y="16744"/>
                  </a:cubicBezTo>
                  <a:cubicBezTo>
                    <a:pt x="1470" y="19404"/>
                    <a:pt x="5131" y="20371"/>
                    <a:pt x="8975" y="20854"/>
                  </a:cubicBezTo>
                  <a:cubicBezTo>
                    <a:pt x="12819" y="21338"/>
                    <a:pt x="16846" y="21338"/>
                    <a:pt x="20873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9858365" y="4118282"/>
              <a:ext cx="229978" cy="34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018"/>
                    <a:pt x="4800" y="6035"/>
                    <a:pt x="7680" y="9371"/>
                  </a:cubicBezTo>
                  <a:cubicBezTo>
                    <a:pt x="10560" y="12706"/>
                    <a:pt x="13920" y="16359"/>
                    <a:pt x="15960" y="18582"/>
                  </a:cubicBezTo>
                  <a:cubicBezTo>
                    <a:pt x="18000" y="20806"/>
                    <a:pt x="18720" y="21600"/>
                    <a:pt x="19440" y="21600"/>
                  </a:cubicBezTo>
                  <a:cubicBezTo>
                    <a:pt x="20160" y="21600"/>
                    <a:pt x="20880" y="20806"/>
                    <a:pt x="21600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9895150" y="4112031"/>
              <a:ext cx="218923" cy="36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369" fill="norm" stroke="1" extrusionOk="0">
                  <a:moveTo>
                    <a:pt x="20767" y="2599"/>
                  </a:moveTo>
                  <a:cubicBezTo>
                    <a:pt x="21013" y="1557"/>
                    <a:pt x="21258" y="514"/>
                    <a:pt x="20644" y="141"/>
                  </a:cubicBezTo>
                  <a:cubicBezTo>
                    <a:pt x="20031" y="-231"/>
                    <a:pt x="18558" y="67"/>
                    <a:pt x="15981" y="1855"/>
                  </a:cubicBezTo>
                  <a:cubicBezTo>
                    <a:pt x="13403" y="3642"/>
                    <a:pt x="9722" y="6919"/>
                    <a:pt x="6899" y="9899"/>
                  </a:cubicBezTo>
                  <a:cubicBezTo>
                    <a:pt x="4076" y="12878"/>
                    <a:pt x="2113" y="15559"/>
                    <a:pt x="1008" y="17272"/>
                  </a:cubicBezTo>
                  <a:cubicBezTo>
                    <a:pt x="-97" y="18986"/>
                    <a:pt x="-342" y="19730"/>
                    <a:pt x="517" y="20252"/>
                  </a:cubicBezTo>
                  <a:cubicBezTo>
                    <a:pt x="1376" y="20773"/>
                    <a:pt x="3340" y="21071"/>
                    <a:pt x="5304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10180334" y="4378923"/>
              <a:ext cx="7666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10176820" y="4210273"/>
              <a:ext cx="58652" cy="10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173" fill="norm" stroke="1" extrusionOk="0">
                  <a:moveTo>
                    <a:pt x="20137" y="4741"/>
                  </a:moveTo>
                  <a:cubicBezTo>
                    <a:pt x="15637" y="4741"/>
                    <a:pt x="11137" y="4741"/>
                    <a:pt x="7537" y="6059"/>
                  </a:cubicBezTo>
                  <a:cubicBezTo>
                    <a:pt x="3937" y="7376"/>
                    <a:pt x="1237" y="10010"/>
                    <a:pt x="337" y="12644"/>
                  </a:cubicBezTo>
                  <a:cubicBezTo>
                    <a:pt x="-563" y="15278"/>
                    <a:pt x="337" y="17912"/>
                    <a:pt x="3037" y="19493"/>
                  </a:cubicBezTo>
                  <a:cubicBezTo>
                    <a:pt x="5737" y="21073"/>
                    <a:pt x="10237" y="21600"/>
                    <a:pt x="13837" y="20810"/>
                  </a:cubicBezTo>
                  <a:cubicBezTo>
                    <a:pt x="17437" y="20020"/>
                    <a:pt x="20137" y="17912"/>
                    <a:pt x="20587" y="14224"/>
                  </a:cubicBezTo>
                  <a:cubicBezTo>
                    <a:pt x="21037" y="10537"/>
                    <a:pt x="19237" y="5268"/>
                    <a:pt x="174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10325986" y="4078593"/>
              <a:ext cx="129118" cy="49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37" fill="norm" stroke="1" extrusionOk="0">
                  <a:moveTo>
                    <a:pt x="1271" y="728"/>
                  </a:moveTo>
                  <a:cubicBezTo>
                    <a:pt x="2965" y="282"/>
                    <a:pt x="4659" y="-163"/>
                    <a:pt x="6988" y="60"/>
                  </a:cubicBezTo>
                  <a:cubicBezTo>
                    <a:pt x="9318" y="282"/>
                    <a:pt x="12282" y="1173"/>
                    <a:pt x="15247" y="3010"/>
                  </a:cubicBezTo>
                  <a:cubicBezTo>
                    <a:pt x="18212" y="4847"/>
                    <a:pt x="21176" y="7631"/>
                    <a:pt x="21388" y="10192"/>
                  </a:cubicBezTo>
                  <a:cubicBezTo>
                    <a:pt x="21600" y="12752"/>
                    <a:pt x="19059" y="15091"/>
                    <a:pt x="16094" y="16872"/>
                  </a:cubicBezTo>
                  <a:cubicBezTo>
                    <a:pt x="13129" y="18653"/>
                    <a:pt x="9741" y="19878"/>
                    <a:pt x="6988" y="20546"/>
                  </a:cubicBezTo>
                  <a:cubicBezTo>
                    <a:pt x="4235" y="21214"/>
                    <a:pt x="2118" y="21326"/>
                    <a:pt x="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8035080" y="5061189"/>
              <a:ext cx="2229579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285" y="21600"/>
                  </a:moveTo>
                  <a:cubicBezTo>
                    <a:pt x="136" y="20753"/>
                    <a:pt x="-12" y="19906"/>
                    <a:pt x="0" y="19694"/>
                  </a:cubicBezTo>
                  <a:cubicBezTo>
                    <a:pt x="13" y="19482"/>
                    <a:pt x="186" y="19906"/>
                    <a:pt x="706" y="19694"/>
                  </a:cubicBezTo>
                  <a:cubicBezTo>
                    <a:pt x="1225" y="19482"/>
                    <a:pt x="2091" y="18635"/>
                    <a:pt x="2945" y="17365"/>
                  </a:cubicBezTo>
                  <a:cubicBezTo>
                    <a:pt x="3798" y="16094"/>
                    <a:pt x="4640" y="14400"/>
                    <a:pt x="5592" y="12706"/>
                  </a:cubicBezTo>
                  <a:cubicBezTo>
                    <a:pt x="6545" y="11012"/>
                    <a:pt x="7609" y="9318"/>
                    <a:pt x="8574" y="7624"/>
                  </a:cubicBezTo>
                  <a:cubicBezTo>
                    <a:pt x="9539" y="5929"/>
                    <a:pt x="10404" y="4235"/>
                    <a:pt x="11258" y="2965"/>
                  </a:cubicBezTo>
                  <a:cubicBezTo>
                    <a:pt x="12112" y="1694"/>
                    <a:pt x="12953" y="847"/>
                    <a:pt x="13844" y="424"/>
                  </a:cubicBezTo>
                  <a:cubicBezTo>
                    <a:pt x="14734" y="0"/>
                    <a:pt x="15675" y="0"/>
                    <a:pt x="16615" y="0"/>
                  </a:cubicBezTo>
                  <a:cubicBezTo>
                    <a:pt x="17555" y="0"/>
                    <a:pt x="18495" y="0"/>
                    <a:pt x="19324" y="1059"/>
                  </a:cubicBezTo>
                  <a:cubicBezTo>
                    <a:pt x="20153" y="2118"/>
                    <a:pt x="20870" y="4235"/>
                    <a:pt x="21588" y="6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8003214" y="5218660"/>
              <a:ext cx="1878150" cy="179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21410"/>
                  </a:moveTo>
                  <a:cubicBezTo>
                    <a:pt x="29" y="19889"/>
                    <a:pt x="59" y="18368"/>
                    <a:pt x="397" y="16999"/>
                  </a:cubicBezTo>
                  <a:cubicBezTo>
                    <a:pt x="735" y="15630"/>
                    <a:pt x="1381" y="14413"/>
                    <a:pt x="2160" y="12892"/>
                  </a:cubicBezTo>
                  <a:cubicBezTo>
                    <a:pt x="2939" y="11371"/>
                    <a:pt x="3850" y="9545"/>
                    <a:pt x="4893" y="7720"/>
                  </a:cubicBezTo>
                  <a:cubicBezTo>
                    <a:pt x="5936" y="5895"/>
                    <a:pt x="7112" y="4069"/>
                    <a:pt x="8390" y="2700"/>
                  </a:cubicBezTo>
                  <a:cubicBezTo>
                    <a:pt x="9669" y="1331"/>
                    <a:pt x="11050" y="418"/>
                    <a:pt x="12402" y="114"/>
                  </a:cubicBezTo>
                  <a:cubicBezTo>
                    <a:pt x="13753" y="-190"/>
                    <a:pt x="15076" y="114"/>
                    <a:pt x="16281" y="1027"/>
                  </a:cubicBezTo>
                  <a:cubicBezTo>
                    <a:pt x="17486" y="1940"/>
                    <a:pt x="18573" y="3461"/>
                    <a:pt x="19440" y="4982"/>
                  </a:cubicBezTo>
                  <a:cubicBezTo>
                    <a:pt x="20307" y="6503"/>
                    <a:pt x="20953" y="8024"/>
                    <a:pt x="21600" y="9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1940900" y="6061288"/>
              <a:ext cx="289882" cy="431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49" fill="norm" stroke="1" extrusionOk="0">
                  <a:moveTo>
                    <a:pt x="462" y="4399"/>
                  </a:moveTo>
                  <a:cubicBezTo>
                    <a:pt x="2357" y="4145"/>
                    <a:pt x="4252" y="3891"/>
                    <a:pt x="5673" y="3637"/>
                  </a:cubicBezTo>
                  <a:cubicBezTo>
                    <a:pt x="7094" y="3383"/>
                    <a:pt x="8041" y="3128"/>
                    <a:pt x="8799" y="2557"/>
                  </a:cubicBezTo>
                  <a:cubicBezTo>
                    <a:pt x="9557" y="1985"/>
                    <a:pt x="10126" y="1096"/>
                    <a:pt x="9936" y="587"/>
                  </a:cubicBezTo>
                  <a:cubicBezTo>
                    <a:pt x="9747" y="79"/>
                    <a:pt x="8799" y="-48"/>
                    <a:pt x="7852" y="16"/>
                  </a:cubicBezTo>
                  <a:cubicBezTo>
                    <a:pt x="6905" y="79"/>
                    <a:pt x="5957" y="333"/>
                    <a:pt x="5389" y="1096"/>
                  </a:cubicBezTo>
                  <a:cubicBezTo>
                    <a:pt x="4820" y="1858"/>
                    <a:pt x="4631" y="3128"/>
                    <a:pt x="5105" y="5034"/>
                  </a:cubicBezTo>
                  <a:cubicBezTo>
                    <a:pt x="5578" y="6940"/>
                    <a:pt x="6715" y="9481"/>
                    <a:pt x="6999" y="11705"/>
                  </a:cubicBezTo>
                  <a:cubicBezTo>
                    <a:pt x="7283" y="13928"/>
                    <a:pt x="6715" y="15834"/>
                    <a:pt x="5768" y="17296"/>
                  </a:cubicBezTo>
                  <a:cubicBezTo>
                    <a:pt x="4820" y="18757"/>
                    <a:pt x="3494" y="19773"/>
                    <a:pt x="2452" y="20472"/>
                  </a:cubicBezTo>
                  <a:cubicBezTo>
                    <a:pt x="1410" y="21171"/>
                    <a:pt x="652" y="21552"/>
                    <a:pt x="273" y="21425"/>
                  </a:cubicBezTo>
                  <a:cubicBezTo>
                    <a:pt x="-106" y="21298"/>
                    <a:pt x="-106" y="20663"/>
                    <a:pt x="368" y="20281"/>
                  </a:cubicBezTo>
                  <a:cubicBezTo>
                    <a:pt x="841" y="19900"/>
                    <a:pt x="1789" y="19773"/>
                    <a:pt x="4157" y="19837"/>
                  </a:cubicBezTo>
                  <a:cubicBezTo>
                    <a:pt x="6526" y="19900"/>
                    <a:pt x="10315" y="20154"/>
                    <a:pt x="13441" y="20091"/>
                  </a:cubicBezTo>
                  <a:cubicBezTo>
                    <a:pt x="16568" y="20027"/>
                    <a:pt x="19031" y="19646"/>
                    <a:pt x="21494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2409378" y="6034760"/>
              <a:ext cx="250695" cy="4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21405" y="0"/>
                  </a:moveTo>
                  <a:cubicBezTo>
                    <a:pt x="19223" y="272"/>
                    <a:pt x="17041" y="543"/>
                    <a:pt x="13878" y="2106"/>
                  </a:cubicBezTo>
                  <a:cubicBezTo>
                    <a:pt x="10714" y="3668"/>
                    <a:pt x="6569" y="6521"/>
                    <a:pt x="3841" y="9306"/>
                  </a:cubicBezTo>
                  <a:cubicBezTo>
                    <a:pt x="1114" y="12091"/>
                    <a:pt x="-195" y="14808"/>
                    <a:pt x="23" y="16845"/>
                  </a:cubicBezTo>
                  <a:cubicBezTo>
                    <a:pt x="241" y="18883"/>
                    <a:pt x="1987" y="20242"/>
                    <a:pt x="4387" y="20921"/>
                  </a:cubicBezTo>
                  <a:cubicBezTo>
                    <a:pt x="6787" y="21600"/>
                    <a:pt x="9841" y="21600"/>
                    <a:pt x="128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2747881" y="6094612"/>
              <a:ext cx="249492" cy="32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03" fill="norm" stroke="1" extrusionOk="0">
                  <a:moveTo>
                    <a:pt x="12139" y="608"/>
                  </a:moveTo>
                  <a:cubicBezTo>
                    <a:pt x="11048" y="268"/>
                    <a:pt x="9958" y="-72"/>
                    <a:pt x="8976" y="13"/>
                  </a:cubicBezTo>
                  <a:cubicBezTo>
                    <a:pt x="7994" y="98"/>
                    <a:pt x="7121" y="608"/>
                    <a:pt x="5594" y="2394"/>
                  </a:cubicBezTo>
                  <a:cubicBezTo>
                    <a:pt x="4067" y="4180"/>
                    <a:pt x="1885" y="7241"/>
                    <a:pt x="1012" y="10218"/>
                  </a:cubicBezTo>
                  <a:cubicBezTo>
                    <a:pt x="139" y="13194"/>
                    <a:pt x="576" y="16085"/>
                    <a:pt x="1339" y="17956"/>
                  </a:cubicBezTo>
                  <a:cubicBezTo>
                    <a:pt x="2103" y="19827"/>
                    <a:pt x="3194" y="20678"/>
                    <a:pt x="4394" y="21103"/>
                  </a:cubicBezTo>
                  <a:cubicBezTo>
                    <a:pt x="5594" y="21528"/>
                    <a:pt x="6903" y="21528"/>
                    <a:pt x="8648" y="20933"/>
                  </a:cubicBezTo>
                  <a:cubicBezTo>
                    <a:pt x="10394" y="20337"/>
                    <a:pt x="12576" y="19147"/>
                    <a:pt x="14321" y="17871"/>
                  </a:cubicBezTo>
                  <a:cubicBezTo>
                    <a:pt x="16067" y="16596"/>
                    <a:pt x="17376" y="15235"/>
                    <a:pt x="18248" y="13109"/>
                  </a:cubicBezTo>
                  <a:cubicBezTo>
                    <a:pt x="19121" y="10983"/>
                    <a:pt x="19558" y="8092"/>
                    <a:pt x="19448" y="6306"/>
                  </a:cubicBezTo>
                  <a:cubicBezTo>
                    <a:pt x="19339" y="4520"/>
                    <a:pt x="18685" y="3840"/>
                    <a:pt x="17158" y="3245"/>
                  </a:cubicBezTo>
                  <a:cubicBezTo>
                    <a:pt x="15630" y="2649"/>
                    <a:pt x="13230" y="2139"/>
                    <a:pt x="10939" y="2054"/>
                  </a:cubicBezTo>
                  <a:cubicBezTo>
                    <a:pt x="8648" y="1969"/>
                    <a:pt x="6467" y="2309"/>
                    <a:pt x="4830" y="2734"/>
                  </a:cubicBezTo>
                  <a:cubicBezTo>
                    <a:pt x="3194" y="3159"/>
                    <a:pt x="2103" y="3670"/>
                    <a:pt x="1230" y="4435"/>
                  </a:cubicBezTo>
                  <a:cubicBezTo>
                    <a:pt x="358" y="5200"/>
                    <a:pt x="-297" y="6221"/>
                    <a:pt x="139" y="6901"/>
                  </a:cubicBezTo>
                  <a:cubicBezTo>
                    <a:pt x="576" y="7582"/>
                    <a:pt x="2103" y="7922"/>
                    <a:pt x="5812" y="8262"/>
                  </a:cubicBezTo>
                  <a:cubicBezTo>
                    <a:pt x="9521" y="8602"/>
                    <a:pt x="15412" y="8942"/>
                    <a:pt x="21303" y="9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3127693" y="5996431"/>
              <a:ext cx="155923" cy="45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0" y="0"/>
                  </a:moveTo>
                  <a:cubicBezTo>
                    <a:pt x="5574" y="1220"/>
                    <a:pt x="11148" y="2441"/>
                    <a:pt x="14806" y="4149"/>
                  </a:cubicBezTo>
                  <a:cubicBezTo>
                    <a:pt x="18465" y="5858"/>
                    <a:pt x="20206" y="8054"/>
                    <a:pt x="20903" y="10312"/>
                  </a:cubicBezTo>
                  <a:cubicBezTo>
                    <a:pt x="21600" y="12569"/>
                    <a:pt x="21252" y="14888"/>
                    <a:pt x="20032" y="16780"/>
                  </a:cubicBezTo>
                  <a:cubicBezTo>
                    <a:pt x="18813" y="18671"/>
                    <a:pt x="16723" y="20136"/>
                    <a:pt x="146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1640505" y="6870345"/>
              <a:ext cx="7667" cy="3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444"/>
                    <a:pt x="14400" y="10888"/>
                    <a:pt x="18000" y="14488"/>
                  </a:cubicBezTo>
                  <a:cubicBezTo>
                    <a:pt x="21600" y="18088"/>
                    <a:pt x="21600" y="1984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1701832" y="7084991"/>
              <a:ext cx="38331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1717164" y="6962336"/>
              <a:ext cx="1" cy="3066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1813207" y="6878011"/>
              <a:ext cx="18947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169"/>
                    <a:pt x="-1582" y="10338"/>
                    <a:pt x="1118" y="13938"/>
                  </a:cubicBezTo>
                  <a:cubicBezTo>
                    <a:pt x="3818" y="17538"/>
                    <a:pt x="11918" y="19569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1772702" y="7015998"/>
              <a:ext cx="105447" cy="13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18136" y="0"/>
                  </a:moveTo>
                  <a:cubicBezTo>
                    <a:pt x="15565" y="0"/>
                    <a:pt x="12993" y="0"/>
                    <a:pt x="9908" y="2000"/>
                  </a:cubicBezTo>
                  <a:cubicBezTo>
                    <a:pt x="6822" y="4000"/>
                    <a:pt x="3222" y="8000"/>
                    <a:pt x="1422" y="11200"/>
                  </a:cubicBezTo>
                  <a:cubicBezTo>
                    <a:pt x="-378" y="14400"/>
                    <a:pt x="-378" y="16800"/>
                    <a:pt x="908" y="18400"/>
                  </a:cubicBezTo>
                  <a:cubicBezTo>
                    <a:pt x="2193" y="20000"/>
                    <a:pt x="4765" y="20800"/>
                    <a:pt x="8365" y="21200"/>
                  </a:cubicBezTo>
                  <a:cubicBezTo>
                    <a:pt x="11965" y="21600"/>
                    <a:pt x="16593" y="21600"/>
                    <a:pt x="212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1919196" y="7027220"/>
              <a:ext cx="173599" cy="14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0528" fill="norm" stroke="1" extrusionOk="0">
                  <a:moveTo>
                    <a:pt x="2484" y="9219"/>
                  </a:moveTo>
                  <a:cubicBezTo>
                    <a:pt x="3737" y="8139"/>
                    <a:pt x="4989" y="7059"/>
                    <a:pt x="6241" y="5259"/>
                  </a:cubicBezTo>
                  <a:cubicBezTo>
                    <a:pt x="7493" y="3459"/>
                    <a:pt x="8745" y="939"/>
                    <a:pt x="8589" y="219"/>
                  </a:cubicBezTo>
                  <a:cubicBezTo>
                    <a:pt x="8432" y="-501"/>
                    <a:pt x="6867" y="579"/>
                    <a:pt x="5145" y="3099"/>
                  </a:cubicBezTo>
                  <a:cubicBezTo>
                    <a:pt x="3424" y="5619"/>
                    <a:pt x="1545" y="9579"/>
                    <a:pt x="606" y="12459"/>
                  </a:cubicBezTo>
                  <a:cubicBezTo>
                    <a:pt x="-333" y="15339"/>
                    <a:pt x="-333" y="17139"/>
                    <a:pt x="1702" y="18579"/>
                  </a:cubicBezTo>
                  <a:cubicBezTo>
                    <a:pt x="3737" y="20019"/>
                    <a:pt x="7806" y="21099"/>
                    <a:pt x="11406" y="20199"/>
                  </a:cubicBezTo>
                  <a:cubicBezTo>
                    <a:pt x="15006" y="19299"/>
                    <a:pt x="18137" y="16419"/>
                    <a:pt x="21267" y="13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2074288" y="6870345"/>
              <a:ext cx="26173" cy="29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1600" fill="norm" stroke="1" extrusionOk="0">
                  <a:moveTo>
                    <a:pt x="20112" y="0"/>
                  </a:moveTo>
                  <a:cubicBezTo>
                    <a:pt x="12257" y="568"/>
                    <a:pt x="4403" y="1137"/>
                    <a:pt x="1457" y="3505"/>
                  </a:cubicBezTo>
                  <a:cubicBezTo>
                    <a:pt x="-1488" y="5874"/>
                    <a:pt x="476" y="10042"/>
                    <a:pt x="3421" y="13358"/>
                  </a:cubicBezTo>
                  <a:cubicBezTo>
                    <a:pt x="6367" y="16674"/>
                    <a:pt x="10294" y="19137"/>
                    <a:pt x="142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2146455" y="7061993"/>
              <a:ext cx="7667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2161787" y="6962336"/>
              <a:ext cx="1" cy="3066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2225670" y="6862679"/>
              <a:ext cx="104768" cy="30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5" y="0"/>
                  </a:moveTo>
                  <a:cubicBezTo>
                    <a:pt x="5795" y="5040"/>
                    <a:pt x="5795" y="10080"/>
                    <a:pt x="5005" y="13230"/>
                  </a:cubicBezTo>
                  <a:cubicBezTo>
                    <a:pt x="4215" y="16380"/>
                    <a:pt x="2634" y="17640"/>
                    <a:pt x="1580" y="17820"/>
                  </a:cubicBezTo>
                  <a:cubicBezTo>
                    <a:pt x="527" y="18000"/>
                    <a:pt x="0" y="17100"/>
                    <a:pt x="0" y="16110"/>
                  </a:cubicBezTo>
                  <a:cubicBezTo>
                    <a:pt x="0" y="15120"/>
                    <a:pt x="527" y="14040"/>
                    <a:pt x="1844" y="13230"/>
                  </a:cubicBezTo>
                  <a:cubicBezTo>
                    <a:pt x="3161" y="12420"/>
                    <a:pt x="5268" y="11880"/>
                    <a:pt x="7639" y="11610"/>
                  </a:cubicBezTo>
                  <a:cubicBezTo>
                    <a:pt x="10010" y="11340"/>
                    <a:pt x="12644" y="11340"/>
                    <a:pt x="15015" y="13050"/>
                  </a:cubicBezTo>
                  <a:cubicBezTo>
                    <a:pt x="17385" y="14760"/>
                    <a:pt x="19493" y="181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2339849" y="7046600"/>
              <a:ext cx="108617" cy="7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0780" fill="norm" stroke="1" extrusionOk="0">
                  <a:moveTo>
                    <a:pt x="15865" y="2107"/>
                  </a:moveTo>
                  <a:cubicBezTo>
                    <a:pt x="13410" y="714"/>
                    <a:pt x="10956" y="-680"/>
                    <a:pt x="8256" y="365"/>
                  </a:cubicBezTo>
                  <a:cubicBezTo>
                    <a:pt x="5556" y="1410"/>
                    <a:pt x="2610" y="4894"/>
                    <a:pt x="1138" y="8378"/>
                  </a:cubicBezTo>
                  <a:cubicBezTo>
                    <a:pt x="-335" y="11862"/>
                    <a:pt x="-335" y="15346"/>
                    <a:pt x="892" y="17436"/>
                  </a:cubicBezTo>
                  <a:cubicBezTo>
                    <a:pt x="2120" y="19527"/>
                    <a:pt x="4574" y="20223"/>
                    <a:pt x="7274" y="20572"/>
                  </a:cubicBezTo>
                  <a:cubicBezTo>
                    <a:pt x="9974" y="20920"/>
                    <a:pt x="12920" y="20920"/>
                    <a:pt x="15374" y="19875"/>
                  </a:cubicBezTo>
                  <a:cubicBezTo>
                    <a:pt x="17829" y="18830"/>
                    <a:pt x="19792" y="16739"/>
                    <a:pt x="20529" y="13604"/>
                  </a:cubicBezTo>
                  <a:cubicBezTo>
                    <a:pt x="21265" y="10469"/>
                    <a:pt x="20774" y="6288"/>
                    <a:pt x="19301" y="4546"/>
                  </a:cubicBezTo>
                  <a:cubicBezTo>
                    <a:pt x="17829" y="2804"/>
                    <a:pt x="15374" y="3501"/>
                    <a:pt x="12920" y="4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2505281" y="7043709"/>
              <a:ext cx="88354" cy="9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0849" fill="norm" stroke="1" extrusionOk="0">
                  <a:moveTo>
                    <a:pt x="4058" y="5773"/>
                  </a:moveTo>
                  <a:cubicBezTo>
                    <a:pt x="2207" y="8046"/>
                    <a:pt x="355" y="10320"/>
                    <a:pt x="47" y="12878"/>
                  </a:cubicBezTo>
                  <a:cubicBezTo>
                    <a:pt x="-262" y="15436"/>
                    <a:pt x="972" y="18278"/>
                    <a:pt x="3132" y="19699"/>
                  </a:cubicBezTo>
                  <a:cubicBezTo>
                    <a:pt x="5292" y="21120"/>
                    <a:pt x="8378" y="21120"/>
                    <a:pt x="11155" y="20267"/>
                  </a:cubicBezTo>
                  <a:cubicBezTo>
                    <a:pt x="13932" y="19415"/>
                    <a:pt x="16401" y="17709"/>
                    <a:pt x="18252" y="15436"/>
                  </a:cubicBezTo>
                  <a:cubicBezTo>
                    <a:pt x="20104" y="13162"/>
                    <a:pt x="21338" y="10320"/>
                    <a:pt x="21338" y="7194"/>
                  </a:cubicBezTo>
                  <a:cubicBezTo>
                    <a:pt x="21338" y="4067"/>
                    <a:pt x="20104" y="657"/>
                    <a:pt x="18561" y="88"/>
                  </a:cubicBezTo>
                  <a:cubicBezTo>
                    <a:pt x="17018" y="-480"/>
                    <a:pt x="15167" y="1794"/>
                    <a:pt x="13315" y="4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2601300" y="6826633"/>
              <a:ext cx="166095" cy="327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15618" y="16799"/>
                  </a:moveTo>
                  <a:cubicBezTo>
                    <a:pt x="15286" y="15968"/>
                    <a:pt x="14954" y="15137"/>
                    <a:pt x="13957" y="14556"/>
                  </a:cubicBezTo>
                  <a:cubicBezTo>
                    <a:pt x="12960" y="13974"/>
                    <a:pt x="11298" y="13642"/>
                    <a:pt x="8972" y="14057"/>
                  </a:cubicBezTo>
                  <a:cubicBezTo>
                    <a:pt x="6646" y="14473"/>
                    <a:pt x="3655" y="15636"/>
                    <a:pt x="1994" y="16633"/>
                  </a:cubicBezTo>
                  <a:cubicBezTo>
                    <a:pt x="332" y="17629"/>
                    <a:pt x="0" y="18460"/>
                    <a:pt x="0" y="19291"/>
                  </a:cubicBezTo>
                  <a:cubicBezTo>
                    <a:pt x="0" y="20122"/>
                    <a:pt x="332" y="20953"/>
                    <a:pt x="2160" y="21202"/>
                  </a:cubicBezTo>
                  <a:cubicBezTo>
                    <a:pt x="3988" y="21451"/>
                    <a:pt x="7311" y="21119"/>
                    <a:pt x="10634" y="18793"/>
                  </a:cubicBezTo>
                  <a:cubicBezTo>
                    <a:pt x="13957" y="16466"/>
                    <a:pt x="17280" y="12146"/>
                    <a:pt x="19108" y="9156"/>
                  </a:cubicBezTo>
                  <a:cubicBezTo>
                    <a:pt x="20935" y="6165"/>
                    <a:pt x="21268" y="4503"/>
                    <a:pt x="21434" y="3008"/>
                  </a:cubicBezTo>
                  <a:cubicBezTo>
                    <a:pt x="21600" y="1513"/>
                    <a:pt x="21600" y="183"/>
                    <a:pt x="21268" y="17"/>
                  </a:cubicBezTo>
                  <a:cubicBezTo>
                    <a:pt x="20935" y="-149"/>
                    <a:pt x="20271" y="848"/>
                    <a:pt x="19440" y="3423"/>
                  </a:cubicBezTo>
                  <a:cubicBezTo>
                    <a:pt x="18609" y="5999"/>
                    <a:pt x="17612" y="10153"/>
                    <a:pt x="17945" y="13309"/>
                  </a:cubicBezTo>
                  <a:cubicBezTo>
                    <a:pt x="18277" y="16466"/>
                    <a:pt x="19938" y="18626"/>
                    <a:pt x="21600" y="20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3602979" y="6226408"/>
              <a:ext cx="22231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3633643" y="6387393"/>
              <a:ext cx="15331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4494780" y="5825313"/>
              <a:ext cx="342412" cy="1452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20149" y="1060"/>
                  </a:moveTo>
                  <a:cubicBezTo>
                    <a:pt x="20310" y="719"/>
                    <a:pt x="20472" y="378"/>
                    <a:pt x="20069" y="188"/>
                  </a:cubicBezTo>
                  <a:cubicBezTo>
                    <a:pt x="19666" y="-1"/>
                    <a:pt x="18699" y="-39"/>
                    <a:pt x="16522" y="37"/>
                  </a:cubicBezTo>
                  <a:cubicBezTo>
                    <a:pt x="14346" y="113"/>
                    <a:pt x="10961" y="302"/>
                    <a:pt x="8624" y="681"/>
                  </a:cubicBezTo>
                  <a:cubicBezTo>
                    <a:pt x="6287" y="1060"/>
                    <a:pt x="4997" y="1628"/>
                    <a:pt x="5239" y="2235"/>
                  </a:cubicBezTo>
                  <a:cubicBezTo>
                    <a:pt x="5481" y="2841"/>
                    <a:pt x="7254" y="3485"/>
                    <a:pt x="8704" y="4205"/>
                  </a:cubicBezTo>
                  <a:cubicBezTo>
                    <a:pt x="10155" y="4925"/>
                    <a:pt x="11284" y="5721"/>
                    <a:pt x="11203" y="6460"/>
                  </a:cubicBezTo>
                  <a:cubicBezTo>
                    <a:pt x="11122" y="7199"/>
                    <a:pt x="9833" y="7881"/>
                    <a:pt x="8704" y="8279"/>
                  </a:cubicBezTo>
                  <a:cubicBezTo>
                    <a:pt x="7576" y="8677"/>
                    <a:pt x="6609" y="8790"/>
                    <a:pt x="5722" y="8847"/>
                  </a:cubicBezTo>
                  <a:cubicBezTo>
                    <a:pt x="4836" y="8904"/>
                    <a:pt x="4030" y="8904"/>
                    <a:pt x="3385" y="8828"/>
                  </a:cubicBezTo>
                  <a:cubicBezTo>
                    <a:pt x="2740" y="8753"/>
                    <a:pt x="2257" y="8601"/>
                    <a:pt x="2418" y="8506"/>
                  </a:cubicBezTo>
                  <a:cubicBezTo>
                    <a:pt x="2579" y="8412"/>
                    <a:pt x="3385" y="8374"/>
                    <a:pt x="4191" y="8412"/>
                  </a:cubicBezTo>
                  <a:cubicBezTo>
                    <a:pt x="4997" y="8449"/>
                    <a:pt x="5803" y="8563"/>
                    <a:pt x="6367" y="8866"/>
                  </a:cubicBezTo>
                  <a:cubicBezTo>
                    <a:pt x="6931" y="9169"/>
                    <a:pt x="7254" y="9662"/>
                    <a:pt x="6931" y="10344"/>
                  </a:cubicBezTo>
                  <a:cubicBezTo>
                    <a:pt x="6609" y="11026"/>
                    <a:pt x="5642" y="11898"/>
                    <a:pt x="4433" y="13054"/>
                  </a:cubicBezTo>
                  <a:cubicBezTo>
                    <a:pt x="3224" y="14209"/>
                    <a:pt x="1773" y="15649"/>
                    <a:pt x="967" y="16843"/>
                  </a:cubicBezTo>
                  <a:cubicBezTo>
                    <a:pt x="161" y="18037"/>
                    <a:pt x="0" y="18984"/>
                    <a:pt x="0" y="19666"/>
                  </a:cubicBezTo>
                  <a:cubicBezTo>
                    <a:pt x="0" y="20348"/>
                    <a:pt x="161" y="20765"/>
                    <a:pt x="1370" y="21049"/>
                  </a:cubicBezTo>
                  <a:cubicBezTo>
                    <a:pt x="2579" y="21334"/>
                    <a:pt x="4836" y="21485"/>
                    <a:pt x="8382" y="21523"/>
                  </a:cubicBezTo>
                  <a:cubicBezTo>
                    <a:pt x="11928" y="21561"/>
                    <a:pt x="16764" y="21485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5286618" y="5692350"/>
              <a:ext cx="99965" cy="263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433" fill="norm" stroke="1" extrusionOk="0">
                  <a:moveTo>
                    <a:pt x="20045" y="2908"/>
                  </a:moveTo>
                  <a:cubicBezTo>
                    <a:pt x="20585" y="1454"/>
                    <a:pt x="21125" y="0"/>
                    <a:pt x="21125" y="0"/>
                  </a:cubicBezTo>
                  <a:cubicBezTo>
                    <a:pt x="21125" y="0"/>
                    <a:pt x="20585" y="1454"/>
                    <a:pt x="17615" y="4258"/>
                  </a:cubicBezTo>
                  <a:cubicBezTo>
                    <a:pt x="14645" y="7062"/>
                    <a:pt x="9245" y="11215"/>
                    <a:pt x="6005" y="13915"/>
                  </a:cubicBezTo>
                  <a:cubicBezTo>
                    <a:pt x="2765" y="16615"/>
                    <a:pt x="1685" y="17862"/>
                    <a:pt x="875" y="19004"/>
                  </a:cubicBezTo>
                  <a:cubicBezTo>
                    <a:pt x="65" y="20146"/>
                    <a:pt x="-475" y="21185"/>
                    <a:pt x="605" y="21392"/>
                  </a:cubicBezTo>
                  <a:cubicBezTo>
                    <a:pt x="1685" y="21600"/>
                    <a:pt x="4385" y="20977"/>
                    <a:pt x="6545" y="20146"/>
                  </a:cubicBezTo>
                  <a:cubicBezTo>
                    <a:pt x="8705" y="19315"/>
                    <a:pt x="10325" y="18277"/>
                    <a:pt x="11945" y="17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5450464" y="5651465"/>
              <a:ext cx="22999" cy="25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21600" y="0"/>
                  </a:moveTo>
                  <a:cubicBezTo>
                    <a:pt x="21600" y="4968"/>
                    <a:pt x="21600" y="9936"/>
                    <a:pt x="21600" y="12960"/>
                  </a:cubicBezTo>
                  <a:cubicBezTo>
                    <a:pt x="21600" y="15984"/>
                    <a:pt x="21600" y="17064"/>
                    <a:pt x="19200" y="18252"/>
                  </a:cubicBezTo>
                  <a:cubicBezTo>
                    <a:pt x="16800" y="19440"/>
                    <a:pt x="12000" y="20736"/>
                    <a:pt x="8400" y="21168"/>
                  </a:cubicBezTo>
                  <a:cubicBezTo>
                    <a:pt x="4800" y="21600"/>
                    <a:pt x="2400" y="21168"/>
                    <a:pt x="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5207440" y="5606610"/>
              <a:ext cx="404009" cy="12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11" fill="norm" stroke="1" extrusionOk="0">
                  <a:moveTo>
                    <a:pt x="2324" y="21411"/>
                  </a:moveTo>
                  <a:cubicBezTo>
                    <a:pt x="1237" y="20140"/>
                    <a:pt x="151" y="18870"/>
                    <a:pt x="15" y="17599"/>
                  </a:cubicBezTo>
                  <a:cubicBezTo>
                    <a:pt x="-121" y="16329"/>
                    <a:pt x="694" y="15058"/>
                    <a:pt x="2936" y="12517"/>
                  </a:cubicBezTo>
                  <a:cubicBezTo>
                    <a:pt x="5177" y="9976"/>
                    <a:pt x="8845" y="6164"/>
                    <a:pt x="11902" y="3623"/>
                  </a:cubicBezTo>
                  <a:cubicBezTo>
                    <a:pt x="14958" y="1082"/>
                    <a:pt x="17404" y="-189"/>
                    <a:pt x="18898" y="23"/>
                  </a:cubicBezTo>
                  <a:cubicBezTo>
                    <a:pt x="20392" y="235"/>
                    <a:pt x="20936" y="1929"/>
                    <a:pt x="21479" y="3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5266482" y="6111419"/>
              <a:ext cx="7667" cy="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5281814" y="6034760"/>
              <a:ext cx="1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5350808" y="6103754"/>
              <a:ext cx="3833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5350808" y="6142083"/>
              <a:ext cx="84326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5519458" y="6080756"/>
              <a:ext cx="7667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5297146" y="5404736"/>
              <a:ext cx="145653" cy="11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0" fill="norm" stroke="1" extrusionOk="0">
                  <a:moveTo>
                    <a:pt x="0" y="9700"/>
                  </a:moveTo>
                  <a:cubicBezTo>
                    <a:pt x="379" y="11950"/>
                    <a:pt x="758" y="14200"/>
                    <a:pt x="1137" y="16450"/>
                  </a:cubicBezTo>
                  <a:cubicBezTo>
                    <a:pt x="1516" y="18700"/>
                    <a:pt x="1895" y="20950"/>
                    <a:pt x="2084" y="20950"/>
                  </a:cubicBezTo>
                  <a:cubicBezTo>
                    <a:pt x="2274" y="20950"/>
                    <a:pt x="2274" y="18700"/>
                    <a:pt x="2274" y="16225"/>
                  </a:cubicBezTo>
                  <a:cubicBezTo>
                    <a:pt x="2274" y="13750"/>
                    <a:pt x="2274" y="11050"/>
                    <a:pt x="3600" y="8125"/>
                  </a:cubicBezTo>
                  <a:cubicBezTo>
                    <a:pt x="4926" y="5200"/>
                    <a:pt x="7579" y="2050"/>
                    <a:pt x="9853" y="700"/>
                  </a:cubicBezTo>
                  <a:cubicBezTo>
                    <a:pt x="12126" y="-650"/>
                    <a:pt x="14021" y="-200"/>
                    <a:pt x="15916" y="3400"/>
                  </a:cubicBezTo>
                  <a:cubicBezTo>
                    <a:pt x="17811" y="7000"/>
                    <a:pt x="19705" y="13750"/>
                    <a:pt x="21600" y="20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5887741" y="5537153"/>
              <a:ext cx="119949" cy="37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345" fill="norm" stroke="1" extrusionOk="0">
                  <a:moveTo>
                    <a:pt x="1294" y="11704"/>
                  </a:moveTo>
                  <a:cubicBezTo>
                    <a:pt x="844" y="16488"/>
                    <a:pt x="394" y="21272"/>
                    <a:pt x="169" y="21345"/>
                  </a:cubicBezTo>
                  <a:cubicBezTo>
                    <a:pt x="-56" y="21417"/>
                    <a:pt x="-56" y="16778"/>
                    <a:pt x="169" y="12791"/>
                  </a:cubicBezTo>
                  <a:cubicBezTo>
                    <a:pt x="394" y="8805"/>
                    <a:pt x="844" y="5471"/>
                    <a:pt x="1744" y="3369"/>
                  </a:cubicBezTo>
                  <a:cubicBezTo>
                    <a:pt x="2644" y="1267"/>
                    <a:pt x="3994" y="397"/>
                    <a:pt x="5794" y="107"/>
                  </a:cubicBezTo>
                  <a:cubicBezTo>
                    <a:pt x="7594" y="-183"/>
                    <a:pt x="9844" y="107"/>
                    <a:pt x="12544" y="1122"/>
                  </a:cubicBezTo>
                  <a:cubicBezTo>
                    <a:pt x="15244" y="2136"/>
                    <a:pt x="18394" y="3876"/>
                    <a:pt x="19969" y="5543"/>
                  </a:cubicBezTo>
                  <a:cubicBezTo>
                    <a:pt x="21544" y="7210"/>
                    <a:pt x="21544" y="8805"/>
                    <a:pt x="19744" y="10110"/>
                  </a:cubicBezTo>
                  <a:cubicBezTo>
                    <a:pt x="17944" y="11414"/>
                    <a:pt x="14344" y="12429"/>
                    <a:pt x="12319" y="12936"/>
                  </a:cubicBezTo>
                  <a:cubicBezTo>
                    <a:pt x="10294" y="13444"/>
                    <a:pt x="9844" y="13444"/>
                    <a:pt x="9394" y="13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6033074" y="5758788"/>
              <a:ext cx="84326" cy="9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6056072" y="5743455"/>
              <a:ext cx="61328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168"/>
                    <a:pt x="7200" y="8337"/>
                    <a:pt x="3600" y="11937"/>
                  </a:cubicBezTo>
                  <a:cubicBezTo>
                    <a:pt x="0" y="15537"/>
                    <a:pt x="0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6222125" y="5521177"/>
              <a:ext cx="155916" cy="27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066" fill="norm" stroke="1" extrusionOk="0">
                  <a:moveTo>
                    <a:pt x="14749" y="2312"/>
                  </a:moveTo>
                  <a:cubicBezTo>
                    <a:pt x="14749" y="1348"/>
                    <a:pt x="14749" y="384"/>
                    <a:pt x="13720" y="94"/>
                  </a:cubicBezTo>
                  <a:cubicBezTo>
                    <a:pt x="12691" y="-195"/>
                    <a:pt x="10634" y="191"/>
                    <a:pt x="8406" y="1155"/>
                  </a:cubicBezTo>
                  <a:cubicBezTo>
                    <a:pt x="6177" y="2119"/>
                    <a:pt x="3777" y="3662"/>
                    <a:pt x="2063" y="6362"/>
                  </a:cubicBezTo>
                  <a:cubicBezTo>
                    <a:pt x="349" y="9062"/>
                    <a:pt x="-680" y="12919"/>
                    <a:pt x="520" y="15716"/>
                  </a:cubicBezTo>
                  <a:cubicBezTo>
                    <a:pt x="1720" y="18512"/>
                    <a:pt x="5149" y="20248"/>
                    <a:pt x="8920" y="20826"/>
                  </a:cubicBezTo>
                  <a:cubicBezTo>
                    <a:pt x="12691" y="21405"/>
                    <a:pt x="16806" y="20826"/>
                    <a:pt x="20920" y="20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6447033" y="5582472"/>
              <a:ext cx="176317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78" y="1858"/>
                    <a:pt x="3757" y="3716"/>
                    <a:pt x="6887" y="7200"/>
                  </a:cubicBezTo>
                  <a:cubicBezTo>
                    <a:pt x="10017" y="10684"/>
                    <a:pt x="14400" y="15794"/>
                    <a:pt x="17061" y="18464"/>
                  </a:cubicBezTo>
                  <a:cubicBezTo>
                    <a:pt x="19722" y="21135"/>
                    <a:pt x="20661" y="213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6508360" y="5528810"/>
              <a:ext cx="122656" cy="3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344"/>
                    <a:pt x="14400" y="4688"/>
                    <a:pt x="10800" y="7953"/>
                  </a:cubicBezTo>
                  <a:cubicBezTo>
                    <a:pt x="7200" y="11219"/>
                    <a:pt x="3600" y="15405"/>
                    <a:pt x="1800" y="17833"/>
                  </a:cubicBezTo>
                  <a:cubicBezTo>
                    <a:pt x="0" y="20260"/>
                    <a:pt x="0" y="209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6707674" y="5766453"/>
              <a:ext cx="7668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6753670" y="5620801"/>
              <a:ext cx="1533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6830329" y="5482814"/>
              <a:ext cx="110867" cy="41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0" y="0"/>
                  </a:moveTo>
                  <a:cubicBezTo>
                    <a:pt x="5280" y="1333"/>
                    <a:pt x="10560" y="2667"/>
                    <a:pt x="14640" y="5000"/>
                  </a:cubicBezTo>
                  <a:cubicBezTo>
                    <a:pt x="18720" y="7333"/>
                    <a:pt x="21600" y="10667"/>
                    <a:pt x="20640" y="13533"/>
                  </a:cubicBezTo>
                  <a:cubicBezTo>
                    <a:pt x="19680" y="16400"/>
                    <a:pt x="14880" y="18800"/>
                    <a:pt x="11280" y="20067"/>
                  </a:cubicBezTo>
                  <a:cubicBezTo>
                    <a:pt x="7680" y="21333"/>
                    <a:pt x="5280" y="21467"/>
                    <a:pt x="28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7918889" y="5804783"/>
              <a:ext cx="7666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7934220" y="5720458"/>
              <a:ext cx="38331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8087539" y="5526971"/>
              <a:ext cx="83653" cy="423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34" fill="norm" stroke="1" extrusionOk="0">
                  <a:moveTo>
                    <a:pt x="19636" y="3973"/>
                  </a:moveTo>
                  <a:cubicBezTo>
                    <a:pt x="20291" y="3326"/>
                    <a:pt x="20945" y="2680"/>
                    <a:pt x="21273" y="2033"/>
                  </a:cubicBezTo>
                  <a:cubicBezTo>
                    <a:pt x="21600" y="1386"/>
                    <a:pt x="21600" y="739"/>
                    <a:pt x="19309" y="351"/>
                  </a:cubicBezTo>
                  <a:cubicBezTo>
                    <a:pt x="17018" y="-37"/>
                    <a:pt x="12436" y="-166"/>
                    <a:pt x="9164" y="287"/>
                  </a:cubicBezTo>
                  <a:cubicBezTo>
                    <a:pt x="5891" y="739"/>
                    <a:pt x="3927" y="1774"/>
                    <a:pt x="2618" y="4232"/>
                  </a:cubicBezTo>
                  <a:cubicBezTo>
                    <a:pt x="1309" y="6689"/>
                    <a:pt x="655" y="10569"/>
                    <a:pt x="327" y="13674"/>
                  </a:cubicBezTo>
                  <a:cubicBezTo>
                    <a:pt x="0" y="16778"/>
                    <a:pt x="0" y="19106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8043597" y="5850778"/>
              <a:ext cx="197261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1439" y="21600"/>
                  </a:moveTo>
                  <a:cubicBezTo>
                    <a:pt x="608" y="17486"/>
                    <a:pt x="-223" y="13371"/>
                    <a:pt x="54" y="10286"/>
                  </a:cubicBezTo>
                  <a:cubicBezTo>
                    <a:pt x="331" y="7200"/>
                    <a:pt x="1716" y="5143"/>
                    <a:pt x="5454" y="3600"/>
                  </a:cubicBezTo>
                  <a:cubicBezTo>
                    <a:pt x="9192" y="2057"/>
                    <a:pt x="15285" y="1029"/>
                    <a:pt x="213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8792803" y="5666796"/>
              <a:ext cx="191649" cy="268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0"/>
                  </a:moveTo>
                  <a:cubicBezTo>
                    <a:pt x="3456" y="4075"/>
                    <a:pt x="6912" y="8151"/>
                    <a:pt x="9504" y="11208"/>
                  </a:cubicBezTo>
                  <a:cubicBezTo>
                    <a:pt x="12096" y="14264"/>
                    <a:pt x="13824" y="16302"/>
                    <a:pt x="15408" y="18034"/>
                  </a:cubicBezTo>
                  <a:cubicBezTo>
                    <a:pt x="16992" y="19766"/>
                    <a:pt x="18432" y="21192"/>
                    <a:pt x="19440" y="21396"/>
                  </a:cubicBezTo>
                  <a:cubicBezTo>
                    <a:pt x="20448" y="21600"/>
                    <a:pt x="21024" y="20581"/>
                    <a:pt x="21600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8798433" y="5646366"/>
              <a:ext cx="216682" cy="33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88" fill="norm" stroke="1" extrusionOk="0">
                  <a:moveTo>
                    <a:pt x="21298" y="2256"/>
                  </a:moveTo>
                  <a:cubicBezTo>
                    <a:pt x="21298" y="1450"/>
                    <a:pt x="21298" y="644"/>
                    <a:pt x="20670" y="241"/>
                  </a:cubicBezTo>
                  <a:cubicBezTo>
                    <a:pt x="20042" y="-162"/>
                    <a:pt x="18786" y="-162"/>
                    <a:pt x="16526" y="1047"/>
                  </a:cubicBezTo>
                  <a:cubicBezTo>
                    <a:pt x="14265" y="2256"/>
                    <a:pt x="11000" y="4674"/>
                    <a:pt x="8112" y="7817"/>
                  </a:cubicBezTo>
                  <a:cubicBezTo>
                    <a:pt x="5224" y="10960"/>
                    <a:pt x="2712" y="14829"/>
                    <a:pt x="1331" y="17247"/>
                  </a:cubicBezTo>
                  <a:cubicBezTo>
                    <a:pt x="-51" y="19665"/>
                    <a:pt x="-302" y="20632"/>
                    <a:pt x="326" y="21035"/>
                  </a:cubicBezTo>
                  <a:cubicBezTo>
                    <a:pt x="954" y="21438"/>
                    <a:pt x="2461" y="21277"/>
                    <a:pt x="3968" y="21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9528731" y="5797117"/>
              <a:ext cx="30664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082"/>
                    <a:pt x="10800" y="10165"/>
                    <a:pt x="7200" y="13765"/>
                  </a:cubicBezTo>
                  <a:cubicBezTo>
                    <a:pt x="3600" y="17365"/>
                    <a:pt x="18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9559394" y="5705126"/>
              <a:ext cx="30665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9659051" y="5759398"/>
              <a:ext cx="107324" cy="19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4251"/>
                  </a:moveTo>
                  <a:cubicBezTo>
                    <a:pt x="20057" y="3099"/>
                    <a:pt x="18514" y="1947"/>
                    <a:pt x="16457" y="1227"/>
                  </a:cubicBezTo>
                  <a:cubicBezTo>
                    <a:pt x="14400" y="507"/>
                    <a:pt x="11829" y="219"/>
                    <a:pt x="9257" y="75"/>
                  </a:cubicBezTo>
                  <a:cubicBezTo>
                    <a:pt x="6686" y="-69"/>
                    <a:pt x="4114" y="-69"/>
                    <a:pt x="2571" y="651"/>
                  </a:cubicBezTo>
                  <a:cubicBezTo>
                    <a:pt x="1029" y="1371"/>
                    <a:pt x="514" y="2811"/>
                    <a:pt x="2571" y="4971"/>
                  </a:cubicBezTo>
                  <a:cubicBezTo>
                    <a:pt x="4629" y="7131"/>
                    <a:pt x="9257" y="10011"/>
                    <a:pt x="12343" y="12027"/>
                  </a:cubicBezTo>
                  <a:cubicBezTo>
                    <a:pt x="15429" y="14043"/>
                    <a:pt x="16971" y="15195"/>
                    <a:pt x="17743" y="16635"/>
                  </a:cubicBezTo>
                  <a:cubicBezTo>
                    <a:pt x="18514" y="18075"/>
                    <a:pt x="18514" y="19803"/>
                    <a:pt x="15429" y="20667"/>
                  </a:cubicBezTo>
                  <a:cubicBezTo>
                    <a:pt x="12343" y="21531"/>
                    <a:pt x="6171" y="21531"/>
                    <a:pt x="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6448176" y="0"/>
              <a:ext cx="815443" cy="92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31" fill="norm" stroke="1" extrusionOk="0">
                  <a:moveTo>
                    <a:pt x="17533" y="2157"/>
                  </a:moveTo>
                  <a:cubicBezTo>
                    <a:pt x="16994" y="1628"/>
                    <a:pt x="16456" y="1098"/>
                    <a:pt x="15581" y="863"/>
                  </a:cubicBezTo>
                  <a:cubicBezTo>
                    <a:pt x="14706" y="627"/>
                    <a:pt x="13495" y="686"/>
                    <a:pt x="12318" y="951"/>
                  </a:cubicBezTo>
                  <a:cubicBezTo>
                    <a:pt x="11140" y="1216"/>
                    <a:pt x="9996" y="1687"/>
                    <a:pt x="8549" y="2540"/>
                  </a:cubicBezTo>
                  <a:cubicBezTo>
                    <a:pt x="7103" y="3393"/>
                    <a:pt x="5353" y="4629"/>
                    <a:pt x="3974" y="5983"/>
                  </a:cubicBezTo>
                  <a:cubicBezTo>
                    <a:pt x="2594" y="7337"/>
                    <a:pt x="1585" y="8808"/>
                    <a:pt x="946" y="10427"/>
                  </a:cubicBezTo>
                  <a:cubicBezTo>
                    <a:pt x="306" y="12045"/>
                    <a:pt x="37" y="13811"/>
                    <a:pt x="4" y="15282"/>
                  </a:cubicBezTo>
                  <a:cubicBezTo>
                    <a:pt x="-30" y="16754"/>
                    <a:pt x="172" y="17931"/>
                    <a:pt x="744" y="18872"/>
                  </a:cubicBezTo>
                  <a:cubicBezTo>
                    <a:pt x="1316" y="19814"/>
                    <a:pt x="2258" y="20520"/>
                    <a:pt x="3671" y="20932"/>
                  </a:cubicBezTo>
                  <a:cubicBezTo>
                    <a:pt x="5084" y="21344"/>
                    <a:pt x="6968" y="21462"/>
                    <a:pt x="8920" y="21168"/>
                  </a:cubicBezTo>
                  <a:cubicBezTo>
                    <a:pt x="10871" y="20873"/>
                    <a:pt x="12890" y="20167"/>
                    <a:pt x="14639" y="19225"/>
                  </a:cubicBezTo>
                  <a:cubicBezTo>
                    <a:pt x="16389" y="18284"/>
                    <a:pt x="17869" y="17107"/>
                    <a:pt x="18979" y="15606"/>
                  </a:cubicBezTo>
                  <a:cubicBezTo>
                    <a:pt x="20090" y="14105"/>
                    <a:pt x="20830" y="12281"/>
                    <a:pt x="21200" y="10309"/>
                  </a:cubicBezTo>
                  <a:cubicBezTo>
                    <a:pt x="21570" y="8337"/>
                    <a:pt x="21570" y="6218"/>
                    <a:pt x="21166" y="4512"/>
                  </a:cubicBezTo>
                  <a:cubicBezTo>
                    <a:pt x="20763" y="2805"/>
                    <a:pt x="19955" y="1510"/>
                    <a:pt x="19013" y="774"/>
                  </a:cubicBezTo>
                  <a:cubicBezTo>
                    <a:pt x="18071" y="39"/>
                    <a:pt x="16994" y="-138"/>
                    <a:pt x="15884" y="97"/>
                  </a:cubicBezTo>
                  <a:cubicBezTo>
                    <a:pt x="14774" y="333"/>
                    <a:pt x="13630" y="980"/>
                    <a:pt x="12486" y="1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10194204" y="5422692"/>
              <a:ext cx="354095" cy="52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53" fill="norm" stroke="1" extrusionOk="0">
                  <a:moveTo>
                    <a:pt x="9878" y="15994"/>
                  </a:moveTo>
                  <a:cubicBezTo>
                    <a:pt x="8946" y="15574"/>
                    <a:pt x="8014" y="15155"/>
                    <a:pt x="6460" y="15312"/>
                  </a:cubicBezTo>
                  <a:cubicBezTo>
                    <a:pt x="4906" y="15469"/>
                    <a:pt x="2730" y="16203"/>
                    <a:pt x="1487" y="17147"/>
                  </a:cubicBezTo>
                  <a:cubicBezTo>
                    <a:pt x="244" y="18091"/>
                    <a:pt x="-67" y="19244"/>
                    <a:pt x="11" y="20031"/>
                  </a:cubicBezTo>
                  <a:cubicBezTo>
                    <a:pt x="88" y="20817"/>
                    <a:pt x="555" y="21236"/>
                    <a:pt x="1176" y="21394"/>
                  </a:cubicBezTo>
                  <a:cubicBezTo>
                    <a:pt x="1798" y="21551"/>
                    <a:pt x="2575" y="21446"/>
                    <a:pt x="3818" y="20450"/>
                  </a:cubicBezTo>
                  <a:cubicBezTo>
                    <a:pt x="5061" y="19454"/>
                    <a:pt x="6770" y="17567"/>
                    <a:pt x="8014" y="14735"/>
                  </a:cubicBezTo>
                  <a:cubicBezTo>
                    <a:pt x="9257" y="11904"/>
                    <a:pt x="10034" y="8130"/>
                    <a:pt x="10422" y="5770"/>
                  </a:cubicBezTo>
                  <a:cubicBezTo>
                    <a:pt x="10811" y="3411"/>
                    <a:pt x="10811" y="2468"/>
                    <a:pt x="10811" y="1629"/>
                  </a:cubicBezTo>
                  <a:cubicBezTo>
                    <a:pt x="10811" y="790"/>
                    <a:pt x="10811" y="56"/>
                    <a:pt x="10655" y="3"/>
                  </a:cubicBezTo>
                  <a:cubicBezTo>
                    <a:pt x="10500" y="-49"/>
                    <a:pt x="10189" y="580"/>
                    <a:pt x="9878" y="2363"/>
                  </a:cubicBezTo>
                  <a:cubicBezTo>
                    <a:pt x="9568" y="4145"/>
                    <a:pt x="9257" y="7081"/>
                    <a:pt x="9257" y="9702"/>
                  </a:cubicBezTo>
                  <a:cubicBezTo>
                    <a:pt x="9257" y="12324"/>
                    <a:pt x="9568" y="14631"/>
                    <a:pt x="9956" y="15994"/>
                  </a:cubicBezTo>
                  <a:cubicBezTo>
                    <a:pt x="10345" y="17357"/>
                    <a:pt x="10811" y="17776"/>
                    <a:pt x="11199" y="17724"/>
                  </a:cubicBezTo>
                  <a:cubicBezTo>
                    <a:pt x="11588" y="17671"/>
                    <a:pt x="11898" y="17147"/>
                    <a:pt x="12132" y="16623"/>
                  </a:cubicBezTo>
                  <a:cubicBezTo>
                    <a:pt x="12365" y="16099"/>
                    <a:pt x="12520" y="15574"/>
                    <a:pt x="12831" y="15574"/>
                  </a:cubicBezTo>
                  <a:cubicBezTo>
                    <a:pt x="13142" y="15574"/>
                    <a:pt x="13608" y="16099"/>
                    <a:pt x="13919" y="16623"/>
                  </a:cubicBezTo>
                  <a:cubicBezTo>
                    <a:pt x="14229" y="17147"/>
                    <a:pt x="14385" y="17671"/>
                    <a:pt x="14618" y="17619"/>
                  </a:cubicBezTo>
                  <a:cubicBezTo>
                    <a:pt x="14851" y="17567"/>
                    <a:pt x="15162" y="16937"/>
                    <a:pt x="15317" y="15627"/>
                  </a:cubicBezTo>
                  <a:cubicBezTo>
                    <a:pt x="15473" y="14316"/>
                    <a:pt x="15473" y="12324"/>
                    <a:pt x="15473" y="11013"/>
                  </a:cubicBezTo>
                  <a:cubicBezTo>
                    <a:pt x="15473" y="9702"/>
                    <a:pt x="15473" y="9073"/>
                    <a:pt x="16094" y="8916"/>
                  </a:cubicBezTo>
                  <a:cubicBezTo>
                    <a:pt x="16716" y="8759"/>
                    <a:pt x="17959" y="9073"/>
                    <a:pt x="18969" y="9388"/>
                  </a:cubicBezTo>
                  <a:cubicBezTo>
                    <a:pt x="19979" y="9702"/>
                    <a:pt x="20756" y="10017"/>
                    <a:pt x="21533" y="10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10537118" y="5677018"/>
              <a:ext cx="118503" cy="21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409" fill="norm" stroke="1" extrusionOk="0">
                  <a:moveTo>
                    <a:pt x="20869" y="2082"/>
                  </a:moveTo>
                  <a:cubicBezTo>
                    <a:pt x="19519" y="1041"/>
                    <a:pt x="18169" y="0"/>
                    <a:pt x="14569" y="0"/>
                  </a:cubicBezTo>
                  <a:cubicBezTo>
                    <a:pt x="10969" y="0"/>
                    <a:pt x="5119" y="1041"/>
                    <a:pt x="2194" y="2212"/>
                  </a:cubicBezTo>
                  <a:cubicBezTo>
                    <a:pt x="-731" y="3383"/>
                    <a:pt x="-731" y="4684"/>
                    <a:pt x="2194" y="6766"/>
                  </a:cubicBezTo>
                  <a:cubicBezTo>
                    <a:pt x="5119" y="8848"/>
                    <a:pt x="10969" y="11711"/>
                    <a:pt x="14569" y="13663"/>
                  </a:cubicBezTo>
                  <a:cubicBezTo>
                    <a:pt x="18169" y="15614"/>
                    <a:pt x="19519" y="16655"/>
                    <a:pt x="19969" y="17827"/>
                  </a:cubicBezTo>
                  <a:cubicBezTo>
                    <a:pt x="20419" y="18998"/>
                    <a:pt x="19969" y="20299"/>
                    <a:pt x="17719" y="20949"/>
                  </a:cubicBezTo>
                  <a:cubicBezTo>
                    <a:pt x="15469" y="21600"/>
                    <a:pt x="11419" y="21600"/>
                    <a:pt x="9394" y="20689"/>
                  </a:cubicBezTo>
                  <a:cubicBezTo>
                    <a:pt x="7369" y="19778"/>
                    <a:pt x="7369" y="17957"/>
                    <a:pt x="9619" y="16135"/>
                  </a:cubicBezTo>
                  <a:cubicBezTo>
                    <a:pt x="11869" y="14313"/>
                    <a:pt x="16369" y="12492"/>
                    <a:pt x="20869" y="10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10705708" y="5703122"/>
              <a:ext cx="110897" cy="20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0957" fill="norm" stroke="1" extrusionOk="0">
                  <a:moveTo>
                    <a:pt x="16511" y="201"/>
                  </a:moveTo>
                  <a:cubicBezTo>
                    <a:pt x="14111" y="-56"/>
                    <a:pt x="11711" y="-313"/>
                    <a:pt x="8591" y="1101"/>
                  </a:cubicBezTo>
                  <a:cubicBezTo>
                    <a:pt x="5471" y="2516"/>
                    <a:pt x="1631" y="5601"/>
                    <a:pt x="431" y="9073"/>
                  </a:cubicBezTo>
                  <a:cubicBezTo>
                    <a:pt x="-769" y="12544"/>
                    <a:pt x="671" y="16401"/>
                    <a:pt x="3071" y="18587"/>
                  </a:cubicBezTo>
                  <a:cubicBezTo>
                    <a:pt x="5471" y="20773"/>
                    <a:pt x="8831" y="21287"/>
                    <a:pt x="11951" y="20773"/>
                  </a:cubicBezTo>
                  <a:cubicBezTo>
                    <a:pt x="15071" y="20258"/>
                    <a:pt x="17951" y="18716"/>
                    <a:pt x="20831" y="17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10870265" y="5565518"/>
              <a:ext cx="582611" cy="39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5" fill="norm" stroke="1" extrusionOk="0">
                  <a:moveTo>
                    <a:pt x="0" y="9868"/>
                  </a:moveTo>
                  <a:cubicBezTo>
                    <a:pt x="189" y="9188"/>
                    <a:pt x="379" y="8509"/>
                    <a:pt x="616" y="8441"/>
                  </a:cubicBezTo>
                  <a:cubicBezTo>
                    <a:pt x="853" y="8373"/>
                    <a:pt x="1137" y="8917"/>
                    <a:pt x="1611" y="10343"/>
                  </a:cubicBezTo>
                  <a:cubicBezTo>
                    <a:pt x="2084" y="11769"/>
                    <a:pt x="2747" y="14079"/>
                    <a:pt x="3032" y="15573"/>
                  </a:cubicBezTo>
                  <a:cubicBezTo>
                    <a:pt x="3316" y="17068"/>
                    <a:pt x="3221" y="17747"/>
                    <a:pt x="3032" y="17815"/>
                  </a:cubicBezTo>
                  <a:cubicBezTo>
                    <a:pt x="2842" y="17883"/>
                    <a:pt x="2558" y="17339"/>
                    <a:pt x="2653" y="16388"/>
                  </a:cubicBezTo>
                  <a:cubicBezTo>
                    <a:pt x="2747" y="15437"/>
                    <a:pt x="3221" y="14079"/>
                    <a:pt x="3884" y="13128"/>
                  </a:cubicBezTo>
                  <a:cubicBezTo>
                    <a:pt x="4547" y="12177"/>
                    <a:pt x="5400" y="11634"/>
                    <a:pt x="6016" y="11566"/>
                  </a:cubicBezTo>
                  <a:cubicBezTo>
                    <a:pt x="6632" y="11498"/>
                    <a:pt x="7011" y="11905"/>
                    <a:pt x="7437" y="12177"/>
                  </a:cubicBezTo>
                  <a:cubicBezTo>
                    <a:pt x="7863" y="12449"/>
                    <a:pt x="8337" y="12585"/>
                    <a:pt x="8811" y="12449"/>
                  </a:cubicBezTo>
                  <a:cubicBezTo>
                    <a:pt x="9284" y="12313"/>
                    <a:pt x="9758" y="11905"/>
                    <a:pt x="9805" y="11430"/>
                  </a:cubicBezTo>
                  <a:cubicBezTo>
                    <a:pt x="9853" y="10954"/>
                    <a:pt x="9474" y="10411"/>
                    <a:pt x="9095" y="10411"/>
                  </a:cubicBezTo>
                  <a:cubicBezTo>
                    <a:pt x="8716" y="10411"/>
                    <a:pt x="8337" y="10954"/>
                    <a:pt x="7958" y="11905"/>
                  </a:cubicBezTo>
                  <a:cubicBezTo>
                    <a:pt x="7579" y="12856"/>
                    <a:pt x="7200" y="14215"/>
                    <a:pt x="6963" y="15505"/>
                  </a:cubicBezTo>
                  <a:cubicBezTo>
                    <a:pt x="6726" y="16796"/>
                    <a:pt x="6632" y="18018"/>
                    <a:pt x="6726" y="18901"/>
                  </a:cubicBezTo>
                  <a:cubicBezTo>
                    <a:pt x="6821" y="19784"/>
                    <a:pt x="7105" y="20328"/>
                    <a:pt x="7532" y="20668"/>
                  </a:cubicBezTo>
                  <a:cubicBezTo>
                    <a:pt x="7958" y="21007"/>
                    <a:pt x="8526" y="21143"/>
                    <a:pt x="9284" y="20668"/>
                  </a:cubicBezTo>
                  <a:cubicBezTo>
                    <a:pt x="10042" y="20192"/>
                    <a:pt x="10989" y="19105"/>
                    <a:pt x="12221" y="16456"/>
                  </a:cubicBezTo>
                  <a:cubicBezTo>
                    <a:pt x="13453" y="13807"/>
                    <a:pt x="14968" y="9596"/>
                    <a:pt x="15963" y="6403"/>
                  </a:cubicBezTo>
                  <a:cubicBezTo>
                    <a:pt x="16958" y="3211"/>
                    <a:pt x="17432" y="1037"/>
                    <a:pt x="17526" y="290"/>
                  </a:cubicBezTo>
                  <a:cubicBezTo>
                    <a:pt x="17621" y="-457"/>
                    <a:pt x="17337" y="222"/>
                    <a:pt x="16816" y="2532"/>
                  </a:cubicBezTo>
                  <a:cubicBezTo>
                    <a:pt x="16295" y="4841"/>
                    <a:pt x="15537" y="8781"/>
                    <a:pt x="15158" y="11158"/>
                  </a:cubicBezTo>
                  <a:cubicBezTo>
                    <a:pt x="14779" y="13535"/>
                    <a:pt x="14779" y="14351"/>
                    <a:pt x="15016" y="14894"/>
                  </a:cubicBezTo>
                  <a:cubicBezTo>
                    <a:pt x="15253" y="15437"/>
                    <a:pt x="15726" y="15709"/>
                    <a:pt x="16200" y="15777"/>
                  </a:cubicBezTo>
                  <a:cubicBezTo>
                    <a:pt x="16674" y="15845"/>
                    <a:pt x="17147" y="15709"/>
                    <a:pt x="17668" y="15166"/>
                  </a:cubicBezTo>
                  <a:cubicBezTo>
                    <a:pt x="18189" y="14622"/>
                    <a:pt x="18758" y="13671"/>
                    <a:pt x="19184" y="12788"/>
                  </a:cubicBezTo>
                  <a:cubicBezTo>
                    <a:pt x="19611" y="11905"/>
                    <a:pt x="19895" y="11090"/>
                    <a:pt x="19753" y="10818"/>
                  </a:cubicBezTo>
                  <a:cubicBezTo>
                    <a:pt x="19611" y="10547"/>
                    <a:pt x="19042" y="10818"/>
                    <a:pt x="18474" y="11701"/>
                  </a:cubicBezTo>
                  <a:cubicBezTo>
                    <a:pt x="17905" y="12585"/>
                    <a:pt x="17337" y="14079"/>
                    <a:pt x="17053" y="15573"/>
                  </a:cubicBezTo>
                  <a:cubicBezTo>
                    <a:pt x="16768" y="17068"/>
                    <a:pt x="16768" y="18562"/>
                    <a:pt x="17005" y="19445"/>
                  </a:cubicBezTo>
                  <a:cubicBezTo>
                    <a:pt x="17242" y="20328"/>
                    <a:pt x="17716" y="20600"/>
                    <a:pt x="18521" y="20192"/>
                  </a:cubicBezTo>
                  <a:cubicBezTo>
                    <a:pt x="19326" y="19785"/>
                    <a:pt x="20463" y="18698"/>
                    <a:pt x="21600" y="17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11192234" y="5643799"/>
              <a:ext cx="268308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0" y="5214508"/>
              <a:ext cx="12127477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1" y="20640"/>
                    <a:pt x="282" y="19680"/>
                    <a:pt x="446" y="19080"/>
                  </a:cubicBezTo>
                  <a:cubicBezTo>
                    <a:pt x="610" y="18480"/>
                    <a:pt x="796" y="18240"/>
                    <a:pt x="972" y="17760"/>
                  </a:cubicBezTo>
                  <a:cubicBezTo>
                    <a:pt x="1147" y="17280"/>
                    <a:pt x="1311" y="16560"/>
                    <a:pt x="1465" y="15960"/>
                  </a:cubicBezTo>
                  <a:cubicBezTo>
                    <a:pt x="1620" y="15360"/>
                    <a:pt x="1766" y="14880"/>
                    <a:pt x="1921" y="14160"/>
                  </a:cubicBezTo>
                  <a:cubicBezTo>
                    <a:pt x="2075" y="13440"/>
                    <a:pt x="2239" y="12480"/>
                    <a:pt x="2403" y="11520"/>
                  </a:cubicBezTo>
                  <a:cubicBezTo>
                    <a:pt x="2567" y="10560"/>
                    <a:pt x="2731" y="9600"/>
                    <a:pt x="2897" y="8880"/>
                  </a:cubicBezTo>
                  <a:cubicBezTo>
                    <a:pt x="3063" y="8160"/>
                    <a:pt x="3231" y="7680"/>
                    <a:pt x="3413" y="7440"/>
                  </a:cubicBezTo>
                  <a:cubicBezTo>
                    <a:pt x="3595" y="7200"/>
                    <a:pt x="3791" y="7200"/>
                    <a:pt x="3982" y="7200"/>
                  </a:cubicBezTo>
                  <a:cubicBezTo>
                    <a:pt x="4173" y="7200"/>
                    <a:pt x="4360" y="7200"/>
                    <a:pt x="4544" y="7080"/>
                  </a:cubicBezTo>
                  <a:cubicBezTo>
                    <a:pt x="4729" y="6960"/>
                    <a:pt x="4911" y="6720"/>
                    <a:pt x="5100" y="6600"/>
                  </a:cubicBezTo>
                  <a:cubicBezTo>
                    <a:pt x="5288" y="6480"/>
                    <a:pt x="5484" y="6480"/>
                    <a:pt x="5682" y="6480"/>
                  </a:cubicBezTo>
                  <a:cubicBezTo>
                    <a:pt x="5880" y="6480"/>
                    <a:pt x="6080" y="6480"/>
                    <a:pt x="6262" y="6360"/>
                  </a:cubicBezTo>
                  <a:cubicBezTo>
                    <a:pt x="6445" y="6240"/>
                    <a:pt x="6608" y="6000"/>
                    <a:pt x="6777" y="5760"/>
                  </a:cubicBezTo>
                  <a:cubicBezTo>
                    <a:pt x="6945" y="5520"/>
                    <a:pt x="7118" y="5280"/>
                    <a:pt x="7302" y="5160"/>
                  </a:cubicBezTo>
                  <a:cubicBezTo>
                    <a:pt x="7487" y="5040"/>
                    <a:pt x="7682" y="5040"/>
                    <a:pt x="7853" y="4800"/>
                  </a:cubicBezTo>
                  <a:cubicBezTo>
                    <a:pt x="8024" y="4560"/>
                    <a:pt x="8169" y="4080"/>
                    <a:pt x="8317" y="3480"/>
                  </a:cubicBezTo>
                  <a:cubicBezTo>
                    <a:pt x="8465" y="2880"/>
                    <a:pt x="8615" y="2160"/>
                    <a:pt x="8772" y="1680"/>
                  </a:cubicBezTo>
                  <a:cubicBezTo>
                    <a:pt x="8929" y="1200"/>
                    <a:pt x="9093" y="960"/>
                    <a:pt x="9259" y="720"/>
                  </a:cubicBezTo>
                  <a:cubicBezTo>
                    <a:pt x="9426" y="480"/>
                    <a:pt x="9594" y="240"/>
                    <a:pt x="9767" y="120"/>
                  </a:cubicBezTo>
                  <a:cubicBezTo>
                    <a:pt x="9940" y="0"/>
                    <a:pt x="10117" y="0"/>
                    <a:pt x="10306" y="0"/>
                  </a:cubicBezTo>
                  <a:cubicBezTo>
                    <a:pt x="10495" y="0"/>
                    <a:pt x="10695" y="0"/>
                    <a:pt x="10891" y="0"/>
                  </a:cubicBezTo>
                  <a:cubicBezTo>
                    <a:pt x="11087" y="0"/>
                    <a:pt x="11278" y="0"/>
                    <a:pt x="11471" y="0"/>
                  </a:cubicBezTo>
                  <a:cubicBezTo>
                    <a:pt x="11665" y="0"/>
                    <a:pt x="11860" y="0"/>
                    <a:pt x="12054" y="0"/>
                  </a:cubicBezTo>
                  <a:cubicBezTo>
                    <a:pt x="12247" y="0"/>
                    <a:pt x="12438" y="0"/>
                    <a:pt x="12620" y="240"/>
                  </a:cubicBezTo>
                  <a:cubicBezTo>
                    <a:pt x="12803" y="480"/>
                    <a:pt x="12975" y="960"/>
                    <a:pt x="13139" y="1320"/>
                  </a:cubicBezTo>
                  <a:cubicBezTo>
                    <a:pt x="13303" y="1680"/>
                    <a:pt x="13458" y="1920"/>
                    <a:pt x="13619" y="2160"/>
                  </a:cubicBezTo>
                  <a:cubicBezTo>
                    <a:pt x="13781" y="2400"/>
                    <a:pt x="13949" y="2640"/>
                    <a:pt x="14116" y="3000"/>
                  </a:cubicBezTo>
                  <a:cubicBezTo>
                    <a:pt x="14282" y="3360"/>
                    <a:pt x="14446" y="3840"/>
                    <a:pt x="14628" y="4080"/>
                  </a:cubicBezTo>
                  <a:cubicBezTo>
                    <a:pt x="14810" y="4320"/>
                    <a:pt x="15010" y="4320"/>
                    <a:pt x="15199" y="4440"/>
                  </a:cubicBezTo>
                  <a:cubicBezTo>
                    <a:pt x="15388" y="4560"/>
                    <a:pt x="15565" y="4800"/>
                    <a:pt x="15731" y="5160"/>
                  </a:cubicBezTo>
                  <a:cubicBezTo>
                    <a:pt x="15897" y="5520"/>
                    <a:pt x="16052" y="6000"/>
                    <a:pt x="16225" y="6360"/>
                  </a:cubicBezTo>
                  <a:cubicBezTo>
                    <a:pt x="16398" y="6720"/>
                    <a:pt x="16589" y="6960"/>
                    <a:pt x="16785" y="7080"/>
                  </a:cubicBezTo>
                  <a:cubicBezTo>
                    <a:pt x="16981" y="7200"/>
                    <a:pt x="17181" y="7200"/>
                    <a:pt x="17370" y="7080"/>
                  </a:cubicBezTo>
                  <a:cubicBezTo>
                    <a:pt x="17559" y="6960"/>
                    <a:pt x="17736" y="6720"/>
                    <a:pt x="17916" y="6600"/>
                  </a:cubicBezTo>
                  <a:cubicBezTo>
                    <a:pt x="18096" y="6480"/>
                    <a:pt x="18278" y="6480"/>
                    <a:pt x="18471" y="6480"/>
                  </a:cubicBezTo>
                  <a:cubicBezTo>
                    <a:pt x="18664" y="6480"/>
                    <a:pt x="18869" y="6480"/>
                    <a:pt x="19051" y="6840"/>
                  </a:cubicBezTo>
                  <a:cubicBezTo>
                    <a:pt x="19233" y="7200"/>
                    <a:pt x="19393" y="7920"/>
                    <a:pt x="19550" y="8520"/>
                  </a:cubicBezTo>
                  <a:cubicBezTo>
                    <a:pt x="19707" y="9120"/>
                    <a:pt x="19861" y="9600"/>
                    <a:pt x="20028" y="10200"/>
                  </a:cubicBezTo>
                  <a:cubicBezTo>
                    <a:pt x="20194" y="10800"/>
                    <a:pt x="20371" y="11520"/>
                    <a:pt x="20551" y="12120"/>
                  </a:cubicBezTo>
                  <a:cubicBezTo>
                    <a:pt x="20731" y="12720"/>
                    <a:pt x="20913" y="13200"/>
                    <a:pt x="21088" y="14160"/>
                  </a:cubicBezTo>
                  <a:cubicBezTo>
                    <a:pt x="21263" y="15120"/>
                    <a:pt x="21432" y="16560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5217932" y="6878011"/>
              <a:ext cx="148208" cy="32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14" y="5314"/>
                    <a:pt x="10428" y="10629"/>
                    <a:pt x="7076" y="13800"/>
                  </a:cubicBezTo>
                  <a:cubicBezTo>
                    <a:pt x="3724" y="16971"/>
                    <a:pt x="2607" y="18000"/>
                    <a:pt x="1676" y="18943"/>
                  </a:cubicBezTo>
                  <a:cubicBezTo>
                    <a:pt x="745" y="19886"/>
                    <a:pt x="0" y="20743"/>
                    <a:pt x="0" y="21171"/>
                  </a:cubicBezTo>
                  <a:cubicBezTo>
                    <a:pt x="0" y="21600"/>
                    <a:pt x="745" y="21600"/>
                    <a:pt x="14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5424388" y="6901009"/>
              <a:ext cx="33743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20373" y="0"/>
                  </a:moveTo>
                  <a:cubicBezTo>
                    <a:pt x="14202" y="617"/>
                    <a:pt x="8030" y="1234"/>
                    <a:pt x="4173" y="3909"/>
                  </a:cubicBezTo>
                  <a:cubicBezTo>
                    <a:pt x="316" y="6583"/>
                    <a:pt x="-1227" y="11314"/>
                    <a:pt x="1087" y="14606"/>
                  </a:cubicBezTo>
                  <a:cubicBezTo>
                    <a:pt x="3402" y="17897"/>
                    <a:pt x="9573" y="19749"/>
                    <a:pt x="157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5156209" y="6878011"/>
              <a:ext cx="439909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144" y="21600"/>
                  </a:moveTo>
                  <a:cubicBezTo>
                    <a:pt x="19" y="19029"/>
                    <a:pt x="-106" y="16457"/>
                    <a:pt x="144" y="14657"/>
                  </a:cubicBezTo>
                  <a:cubicBezTo>
                    <a:pt x="393" y="12857"/>
                    <a:pt x="1018" y="11829"/>
                    <a:pt x="2891" y="9514"/>
                  </a:cubicBezTo>
                  <a:cubicBezTo>
                    <a:pt x="4763" y="7200"/>
                    <a:pt x="7885" y="3600"/>
                    <a:pt x="11193" y="1800"/>
                  </a:cubicBezTo>
                  <a:cubicBezTo>
                    <a:pt x="14502" y="0"/>
                    <a:pt x="17998" y="0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5212821" y="7414625"/>
              <a:ext cx="30665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5228153" y="7299636"/>
              <a:ext cx="38330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5335476" y="7334734"/>
              <a:ext cx="107323" cy="2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057" y="12302"/>
                    <a:pt x="4114" y="4448"/>
                    <a:pt x="7714" y="1502"/>
                  </a:cubicBezTo>
                  <a:cubicBezTo>
                    <a:pt x="11314" y="-1443"/>
                    <a:pt x="1645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5350808" y="7414625"/>
              <a:ext cx="99657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5519458" y="7330300"/>
              <a:ext cx="15332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5366139" y="6647401"/>
              <a:ext cx="118222" cy="19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86" fill="norm" stroke="1" extrusionOk="0">
                  <a:moveTo>
                    <a:pt x="0" y="8597"/>
                  </a:moveTo>
                  <a:cubicBezTo>
                    <a:pt x="919" y="11439"/>
                    <a:pt x="1838" y="14281"/>
                    <a:pt x="2298" y="16412"/>
                  </a:cubicBezTo>
                  <a:cubicBezTo>
                    <a:pt x="2757" y="18544"/>
                    <a:pt x="2757" y="19965"/>
                    <a:pt x="2757" y="18544"/>
                  </a:cubicBezTo>
                  <a:cubicBezTo>
                    <a:pt x="2757" y="17123"/>
                    <a:pt x="2757" y="12860"/>
                    <a:pt x="3906" y="9449"/>
                  </a:cubicBezTo>
                  <a:cubicBezTo>
                    <a:pt x="5055" y="6039"/>
                    <a:pt x="7353" y="3481"/>
                    <a:pt x="9651" y="1918"/>
                  </a:cubicBezTo>
                  <a:cubicBezTo>
                    <a:pt x="11949" y="354"/>
                    <a:pt x="14247" y="-214"/>
                    <a:pt x="16315" y="70"/>
                  </a:cubicBezTo>
                  <a:cubicBezTo>
                    <a:pt x="18383" y="354"/>
                    <a:pt x="20221" y="1491"/>
                    <a:pt x="20911" y="5186"/>
                  </a:cubicBezTo>
                  <a:cubicBezTo>
                    <a:pt x="21600" y="8881"/>
                    <a:pt x="21140" y="15133"/>
                    <a:pt x="20681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5795430" y="6777742"/>
              <a:ext cx="176317" cy="50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21600" y="4584"/>
                  </a:moveTo>
                  <a:cubicBezTo>
                    <a:pt x="21600" y="3173"/>
                    <a:pt x="21600" y="1762"/>
                    <a:pt x="20817" y="948"/>
                  </a:cubicBezTo>
                  <a:cubicBezTo>
                    <a:pt x="20035" y="134"/>
                    <a:pt x="18470" y="-83"/>
                    <a:pt x="16278" y="26"/>
                  </a:cubicBezTo>
                  <a:cubicBezTo>
                    <a:pt x="14087" y="134"/>
                    <a:pt x="11270" y="568"/>
                    <a:pt x="8922" y="2305"/>
                  </a:cubicBezTo>
                  <a:cubicBezTo>
                    <a:pt x="6574" y="4042"/>
                    <a:pt x="4696" y="7081"/>
                    <a:pt x="3757" y="10229"/>
                  </a:cubicBezTo>
                  <a:cubicBezTo>
                    <a:pt x="2817" y="13376"/>
                    <a:pt x="2817" y="16633"/>
                    <a:pt x="2348" y="18532"/>
                  </a:cubicBezTo>
                  <a:cubicBezTo>
                    <a:pt x="1878" y="20432"/>
                    <a:pt x="939" y="20974"/>
                    <a:pt x="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5695774" y="7100323"/>
              <a:ext cx="268308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6" y="17600"/>
                    <a:pt x="411" y="13600"/>
                    <a:pt x="4011" y="10000"/>
                  </a:cubicBezTo>
                  <a:cubicBezTo>
                    <a:pt x="7611" y="6400"/>
                    <a:pt x="14606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5979413" y="7222978"/>
              <a:ext cx="114989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720" y="5486"/>
                    <a:pt x="13440" y="10971"/>
                    <a:pt x="17040" y="14571"/>
                  </a:cubicBezTo>
                  <a:cubicBezTo>
                    <a:pt x="20640" y="18171"/>
                    <a:pt x="21120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5979413" y="7230583"/>
              <a:ext cx="114989" cy="19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21600" y="827"/>
                  </a:moveTo>
                  <a:cubicBezTo>
                    <a:pt x="19200" y="280"/>
                    <a:pt x="16800" y="-267"/>
                    <a:pt x="14640" y="143"/>
                  </a:cubicBezTo>
                  <a:cubicBezTo>
                    <a:pt x="12480" y="553"/>
                    <a:pt x="10560" y="1920"/>
                    <a:pt x="8160" y="5611"/>
                  </a:cubicBezTo>
                  <a:cubicBezTo>
                    <a:pt x="5760" y="9303"/>
                    <a:pt x="2880" y="15318"/>
                    <a:pt x="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6302970" y="6798119"/>
              <a:ext cx="151730" cy="44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94" fill="norm" stroke="1" extrusionOk="0">
                  <a:moveTo>
                    <a:pt x="21026" y="156"/>
                  </a:moveTo>
                  <a:cubicBezTo>
                    <a:pt x="19256" y="32"/>
                    <a:pt x="17485" y="-91"/>
                    <a:pt x="15892" y="94"/>
                  </a:cubicBezTo>
                  <a:cubicBezTo>
                    <a:pt x="14298" y="279"/>
                    <a:pt x="12882" y="773"/>
                    <a:pt x="10403" y="2686"/>
                  </a:cubicBezTo>
                  <a:cubicBezTo>
                    <a:pt x="7924" y="4599"/>
                    <a:pt x="4383" y="7932"/>
                    <a:pt x="2259" y="10956"/>
                  </a:cubicBezTo>
                  <a:cubicBezTo>
                    <a:pt x="134" y="13980"/>
                    <a:pt x="-574" y="16695"/>
                    <a:pt x="488" y="18423"/>
                  </a:cubicBezTo>
                  <a:cubicBezTo>
                    <a:pt x="1551" y="20151"/>
                    <a:pt x="4383" y="20892"/>
                    <a:pt x="8101" y="21200"/>
                  </a:cubicBezTo>
                  <a:cubicBezTo>
                    <a:pt x="11819" y="21509"/>
                    <a:pt x="16423" y="21386"/>
                    <a:pt x="21026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6585020" y="6847347"/>
              <a:ext cx="168651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3420"/>
                    <a:pt x="7855" y="6840"/>
                    <a:pt x="11455" y="10440"/>
                  </a:cubicBezTo>
                  <a:cubicBezTo>
                    <a:pt x="15055" y="14040"/>
                    <a:pt x="18327" y="178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6575280" y="6809017"/>
              <a:ext cx="255050" cy="3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21346" y="0"/>
                  </a:moveTo>
                  <a:cubicBezTo>
                    <a:pt x="18994" y="1616"/>
                    <a:pt x="16641" y="3233"/>
                    <a:pt x="13647" y="5804"/>
                  </a:cubicBezTo>
                  <a:cubicBezTo>
                    <a:pt x="10653" y="8376"/>
                    <a:pt x="7017" y="11902"/>
                    <a:pt x="4665" y="14180"/>
                  </a:cubicBezTo>
                  <a:cubicBezTo>
                    <a:pt x="2312" y="16457"/>
                    <a:pt x="1243" y="17486"/>
                    <a:pt x="601" y="18514"/>
                  </a:cubicBezTo>
                  <a:cubicBezTo>
                    <a:pt x="-40" y="19543"/>
                    <a:pt x="-254" y="20571"/>
                    <a:pt x="388" y="21086"/>
                  </a:cubicBezTo>
                  <a:cubicBezTo>
                    <a:pt x="1029" y="21600"/>
                    <a:pt x="2526" y="21600"/>
                    <a:pt x="40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6853327" y="7077325"/>
              <a:ext cx="15332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6860993" y="6962336"/>
              <a:ext cx="1533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6952983" y="6778354"/>
              <a:ext cx="127481" cy="53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600" fill="norm" stroke="1" extrusionOk="0">
                  <a:moveTo>
                    <a:pt x="0" y="0"/>
                  </a:moveTo>
                  <a:cubicBezTo>
                    <a:pt x="2077" y="0"/>
                    <a:pt x="4154" y="0"/>
                    <a:pt x="7062" y="669"/>
                  </a:cubicBezTo>
                  <a:cubicBezTo>
                    <a:pt x="9969" y="1337"/>
                    <a:pt x="13708" y="2674"/>
                    <a:pt x="16615" y="4680"/>
                  </a:cubicBezTo>
                  <a:cubicBezTo>
                    <a:pt x="19523" y="6686"/>
                    <a:pt x="21600" y="9360"/>
                    <a:pt x="20354" y="12137"/>
                  </a:cubicBezTo>
                  <a:cubicBezTo>
                    <a:pt x="19108" y="14914"/>
                    <a:pt x="14538" y="17794"/>
                    <a:pt x="11423" y="19389"/>
                  </a:cubicBezTo>
                  <a:cubicBezTo>
                    <a:pt x="8308" y="20983"/>
                    <a:pt x="6646" y="21291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7872893" y="6901009"/>
              <a:ext cx="15333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429"/>
                    <a:pt x="14400" y="6857"/>
                    <a:pt x="10800" y="10457"/>
                  </a:cubicBezTo>
                  <a:cubicBezTo>
                    <a:pt x="7200" y="14057"/>
                    <a:pt x="3600" y="178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7865227" y="6763022"/>
              <a:ext cx="45997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7972550" y="6635269"/>
              <a:ext cx="153319" cy="42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21600" y="1800"/>
                  </a:moveTo>
                  <a:cubicBezTo>
                    <a:pt x="20520" y="1157"/>
                    <a:pt x="19440" y="514"/>
                    <a:pt x="16740" y="192"/>
                  </a:cubicBezTo>
                  <a:cubicBezTo>
                    <a:pt x="14040" y="-129"/>
                    <a:pt x="9720" y="-129"/>
                    <a:pt x="6840" y="835"/>
                  </a:cubicBezTo>
                  <a:cubicBezTo>
                    <a:pt x="3960" y="1800"/>
                    <a:pt x="2520" y="3728"/>
                    <a:pt x="1980" y="6621"/>
                  </a:cubicBezTo>
                  <a:cubicBezTo>
                    <a:pt x="1440" y="9514"/>
                    <a:pt x="1800" y="13371"/>
                    <a:pt x="1620" y="16007"/>
                  </a:cubicBezTo>
                  <a:cubicBezTo>
                    <a:pt x="1440" y="18642"/>
                    <a:pt x="720" y="20057"/>
                    <a:pt x="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7923823" y="6901009"/>
              <a:ext cx="232710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251" y="21600"/>
                  </a:moveTo>
                  <a:cubicBezTo>
                    <a:pt x="16" y="17600"/>
                    <a:pt x="-219" y="13600"/>
                    <a:pt x="368" y="10400"/>
                  </a:cubicBezTo>
                  <a:cubicBezTo>
                    <a:pt x="955" y="7200"/>
                    <a:pt x="2364" y="4800"/>
                    <a:pt x="6003" y="3200"/>
                  </a:cubicBezTo>
                  <a:cubicBezTo>
                    <a:pt x="9642" y="1600"/>
                    <a:pt x="15511" y="800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8716144" y="6720751"/>
              <a:ext cx="214646" cy="371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1116"/>
                  </a:moveTo>
                  <a:cubicBezTo>
                    <a:pt x="771" y="524"/>
                    <a:pt x="1543" y="-68"/>
                    <a:pt x="2443" y="6"/>
                  </a:cubicBezTo>
                  <a:cubicBezTo>
                    <a:pt x="3343" y="80"/>
                    <a:pt x="4371" y="820"/>
                    <a:pt x="6686" y="3113"/>
                  </a:cubicBezTo>
                  <a:cubicBezTo>
                    <a:pt x="9000" y="5406"/>
                    <a:pt x="12600" y="9253"/>
                    <a:pt x="15300" y="12581"/>
                  </a:cubicBezTo>
                  <a:cubicBezTo>
                    <a:pt x="18000" y="15910"/>
                    <a:pt x="19800" y="18721"/>
                    <a:pt x="21600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8739291" y="6740025"/>
              <a:ext cx="222163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21340" y="0"/>
                  </a:moveTo>
                  <a:cubicBezTo>
                    <a:pt x="19131" y="815"/>
                    <a:pt x="16922" y="1630"/>
                    <a:pt x="13485" y="4279"/>
                  </a:cubicBezTo>
                  <a:cubicBezTo>
                    <a:pt x="10049" y="6928"/>
                    <a:pt x="5385" y="11411"/>
                    <a:pt x="2808" y="13992"/>
                  </a:cubicBezTo>
                  <a:cubicBezTo>
                    <a:pt x="231" y="16574"/>
                    <a:pt x="-260" y="17253"/>
                    <a:pt x="108" y="18204"/>
                  </a:cubicBezTo>
                  <a:cubicBezTo>
                    <a:pt x="476" y="19155"/>
                    <a:pt x="1704" y="20377"/>
                    <a:pt x="29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9444406" y="6885677"/>
              <a:ext cx="22999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9475069" y="6786020"/>
              <a:ext cx="15333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9528731" y="6829230"/>
              <a:ext cx="153309" cy="21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095" fill="norm" stroke="1" extrusionOk="0">
                  <a:moveTo>
                    <a:pt x="19858" y="2477"/>
                  </a:moveTo>
                  <a:cubicBezTo>
                    <a:pt x="17768" y="1741"/>
                    <a:pt x="15677" y="1004"/>
                    <a:pt x="13239" y="513"/>
                  </a:cubicBezTo>
                  <a:cubicBezTo>
                    <a:pt x="10800" y="22"/>
                    <a:pt x="8013" y="-223"/>
                    <a:pt x="6794" y="268"/>
                  </a:cubicBezTo>
                  <a:cubicBezTo>
                    <a:pt x="5574" y="759"/>
                    <a:pt x="5923" y="1986"/>
                    <a:pt x="8187" y="3827"/>
                  </a:cubicBezTo>
                  <a:cubicBezTo>
                    <a:pt x="10452" y="5668"/>
                    <a:pt x="14632" y="8122"/>
                    <a:pt x="17419" y="9963"/>
                  </a:cubicBezTo>
                  <a:cubicBezTo>
                    <a:pt x="20206" y="11804"/>
                    <a:pt x="21600" y="13032"/>
                    <a:pt x="20555" y="14872"/>
                  </a:cubicBezTo>
                  <a:cubicBezTo>
                    <a:pt x="19510" y="16713"/>
                    <a:pt x="16026" y="19168"/>
                    <a:pt x="12194" y="20272"/>
                  </a:cubicBezTo>
                  <a:cubicBezTo>
                    <a:pt x="8361" y="21377"/>
                    <a:pt x="4181" y="21132"/>
                    <a:pt x="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0209631" y="6836024"/>
              <a:ext cx="154685" cy="20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893" fill="norm" stroke="1" extrusionOk="0">
                  <a:moveTo>
                    <a:pt x="20373" y="1153"/>
                  </a:moveTo>
                  <a:cubicBezTo>
                    <a:pt x="17894" y="373"/>
                    <a:pt x="15415" y="-408"/>
                    <a:pt x="12583" y="243"/>
                  </a:cubicBezTo>
                  <a:cubicBezTo>
                    <a:pt x="9750" y="893"/>
                    <a:pt x="6563" y="2975"/>
                    <a:pt x="4084" y="5447"/>
                  </a:cubicBezTo>
                  <a:cubicBezTo>
                    <a:pt x="1605" y="7920"/>
                    <a:pt x="-165" y="10782"/>
                    <a:pt x="12" y="13515"/>
                  </a:cubicBezTo>
                  <a:cubicBezTo>
                    <a:pt x="189" y="16247"/>
                    <a:pt x="2314" y="18850"/>
                    <a:pt x="6209" y="20021"/>
                  </a:cubicBezTo>
                  <a:cubicBezTo>
                    <a:pt x="10104" y="21192"/>
                    <a:pt x="15769" y="20932"/>
                    <a:pt x="21435" y="20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Shape"/>
            <p:cNvSpPr/>
            <p:nvPr/>
          </p:nvSpPr>
          <p:spPr>
            <a:xfrm>
              <a:off x="10374415" y="6870403"/>
              <a:ext cx="116766" cy="15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3" h="20475" fill="norm" stroke="1" extrusionOk="0">
                  <a:moveTo>
                    <a:pt x="18471" y="4173"/>
                  </a:moveTo>
                  <a:cubicBezTo>
                    <a:pt x="17121" y="2431"/>
                    <a:pt x="15771" y="689"/>
                    <a:pt x="13971" y="167"/>
                  </a:cubicBezTo>
                  <a:cubicBezTo>
                    <a:pt x="12171" y="-356"/>
                    <a:pt x="9921" y="341"/>
                    <a:pt x="7446" y="2431"/>
                  </a:cubicBezTo>
                  <a:cubicBezTo>
                    <a:pt x="4971" y="4521"/>
                    <a:pt x="2271" y="8005"/>
                    <a:pt x="921" y="11141"/>
                  </a:cubicBezTo>
                  <a:cubicBezTo>
                    <a:pt x="-429" y="14276"/>
                    <a:pt x="-429" y="17063"/>
                    <a:pt x="1821" y="18805"/>
                  </a:cubicBezTo>
                  <a:cubicBezTo>
                    <a:pt x="4071" y="20547"/>
                    <a:pt x="8571" y="21244"/>
                    <a:pt x="12396" y="19328"/>
                  </a:cubicBezTo>
                  <a:cubicBezTo>
                    <a:pt x="16221" y="17412"/>
                    <a:pt x="19371" y="12883"/>
                    <a:pt x="20271" y="9921"/>
                  </a:cubicBezTo>
                  <a:cubicBezTo>
                    <a:pt x="21171" y="6960"/>
                    <a:pt x="19821" y="5567"/>
                    <a:pt x="18471" y="4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0553013" y="6844925"/>
              <a:ext cx="125606" cy="149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054" fill="norm" stroke="1" extrusionOk="0">
                  <a:moveTo>
                    <a:pt x="499" y="5741"/>
                  </a:moveTo>
                  <a:cubicBezTo>
                    <a:pt x="931" y="9701"/>
                    <a:pt x="1363" y="13661"/>
                    <a:pt x="1363" y="16541"/>
                  </a:cubicBezTo>
                  <a:cubicBezTo>
                    <a:pt x="1363" y="19421"/>
                    <a:pt x="931" y="21221"/>
                    <a:pt x="499" y="21041"/>
                  </a:cubicBezTo>
                  <a:cubicBezTo>
                    <a:pt x="67" y="20861"/>
                    <a:pt x="-365" y="18701"/>
                    <a:pt x="499" y="15641"/>
                  </a:cubicBezTo>
                  <a:cubicBezTo>
                    <a:pt x="1363" y="12581"/>
                    <a:pt x="3523" y="8621"/>
                    <a:pt x="5467" y="5921"/>
                  </a:cubicBezTo>
                  <a:cubicBezTo>
                    <a:pt x="7411" y="3221"/>
                    <a:pt x="9139" y="1781"/>
                    <a:pt x="11083" y="881"/>
                  </a:cubicBezTo>
                  <a:cubicBezTo>
                    <a:pt x="13027" y="-19"/>
                    <a:pt x="15187" y="-379"/>
                    <a:pt x="16699" y="521"/>
                  </a:cubicBezTo>
                  <a:cubicBezTo>
                    <a:pt x="18211" y="1421"/>
                    <a:pt x="19075" y="3581"/>
                    <a:pt x="19723" y="6641"/>
                  </a:cubicBezTo>
                  <a:cubicBezTo>
                    <a:pt x="20371" y="9701"/>
                    <a:pt x="20803" y="13661"/>
                    <a:pt x="21235" y="17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10756874" y="6594372"/>
              <a:ext cx="144056" cy="41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21363" y="0"/>
                  </a:moveTo>
                  <a:cubicBezTo>
                    <a:pt x="16058" y="2817"/>
                    <a:pt x="10752" y="5635"/>
                    <a:pt x="7152" y="8788"/>
                  </a:cubicBezTo>
                  <a:cubicBezTo>
                    <a:pt x="3552" y="11940"/>
                    <a:pt x="1658" y="15429"/>
                    <a:pt x="710" y="17575"/>
                  </a:cubicBezTo>
                  <a:cubicBezTo>
                    <a:pt x="-237" y="19722"/>
                    <a:pt x="-237" y="20527"/>
                    <a:pt x="710" y="20996"/>
                  </a:cubicBezTo>
                  <a:cubicBezTo>
                    <a:pt x="1658" y="21466"/>
                    <a:pt x="3552" y="21600"/>
                    <a:pt x="5447" y="21600"/>
                  </a:cubicBezTo>
                  <a:cubicBezTo>
                    <a:pt x="7342" y="21600"/>
                    <a:pt x="9237" y="21466"/>
                    <a:pt x="9995" y="20862"/>
                  </a:cubicBezTo>
                  <a:cubicBezTo>
                    <a:pt x="10752" y="20258"/>
                    <a:pt x="10374" y="19185"/>
                    <a:pt x="9616" y="18380"/>
                  </a:cubicBezTo>
                  <a:cubicBezTo>
                    <a:pt x="8858" y="17575"/>
                    <a:pt x="7721" y="17039"/>
                    <a:pt x="6584" y="16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10710485" y="6855971"/>
              <a:ext cx="129118" cy="3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060" fill="norm" stroke="1" extrusionOk="0">
                  <a:moveTo>
                    <a:pt x="12507" y="21060"/>
                  </a:moveTo>
                  <a:cubicBezTo>
                    <a:pt x="10389" y="18180"/>
                    <a:pt x="8272" y="15300"/>
                    <a:pt x="5730" y="11700"/>
                  </a:cubicBezTo>
                  <a:cubicBezTo>
                    <a:pt x="3189" y="8100"/>
                    <a:pt x="225" y="3780"/>
                    <a:pt x="13" y="1620"/>
                  </a:cubicBezTo>
                  <a:cubicBezTo>
                    <a:pt x="-199" y="-540"/>
                    <a:pt x="2342" y="-540"/>
                    <a:pt x="6366" y="1620"/>
                  </a:cubicBezTo>
                  <a:cubicBezTo>
                    <a:pt x="10389" y="3780"/>
                    <a:pt x="15895" y="8100"/>
                    <a:pt x="21401" y="12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10992921" y="6901009"/>
              <a:ext cx="3066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5197489" y="6188078"/>
              <a:ext cx="1418195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84" y="20753"/>
                    <a:pt x="2569" y="19906"/>
                    <a:pt x="3931" y="18847"/>
                  </a:cubicBezTo>
                  <a:cubicBezTo>
                    <a:pt x="5293" y="17788"/>
                    <a:pt x="6733" y="16518"/>
                    <a:pt x="8212" y="15035"/>
                  </a:cubicBezTo>
                  <a:cubicBezTo>
                    <a:pt x="9691" y="13553"/>
                    <a:pt x="11209" y="11859"/>
                    <a:pt x="12590" y="10165"/>
                  </a:cubicBezTo>
                  <a:cubicBezTo>
                    <a:pt x="13972" y="8471"/>
                    <a:pt x="15217" y="6777"/>
                    <a:pt x="16521" y="5294"/>
                  </a:cubicBezTo>
                  <a:cubicBezTo>
                    <a:pt x="17825" y="3812"/>
                    <a:pt x="19187" y="2541"/>
                    <a:pt x="20043" y="1694"/>
                  </a:cubicBezTo>
                  <a:cubicBezTo>
                    <a:pt x="20899" y="847"/>
                    <a:pt x="21250" y="4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5159160" y="6303067"/>
              <a:ext cx="1510186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3" y="20229"/>
                    <a:pt x="2047" y="18857"/>
                    <a:pt x="3143" y="17486"/>
                  </a:cubicBezTo>
                  <a:cubicBezTo>
                    <a:pt x="4240" y="16114"/>
                    <a:pt x="5409" y="14743"/>
                    <a:pt x="6688" y="13543"/>
                  </a:cubicBezTo>
                  <a:cubicBezTo>
                    <a:pt x="7968" y="12343"/>
                    <a:pt x="9356" y="11314"/>
                    <a:pt x="10709" y="10286"/>
                  </a:cubicBezTo>
                  <a:cubicBezTo>
                    <a:pt x="12061" y="9257"/>
                    <a:pt x="13377" y="8229"/>
                    <a:pt x="14692" y="7029"/>
                  </a:cubicBezTo>
                  <a:cubicBezTo>
                    <a:pt x="16008" y="5829"/>
                    <a:pt x="17324" y="4457"/>
                    <a:pt x="18475" y="3257"/>
                  </a:cubicBezTo>
                  <a:cubicBezTo>
                    <a:pt x="19626" y="2057"/>
                    <a:pt x="2061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811566" y="4977303"/>
              <a:ext cx="1915073" cy="1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23" fill="norm" stroke="1" extrusionOk="0">
                  <a:moveTo>
                    <a:pt x="0" y="21523"/>
                  </a:moveTo>
                  <a:cubicBezTo>
                    <a:pt x="86" y="19723"/>
                    <a:pt x="173" y="17923"/>
                    <a:pt x="388" y="16798"/>
                  </a:cubicBezTo>
                  <a:cubicBezTo>
                    <a:pt x="604" y="15673"/>
                    <a:pt x="949" y="15223"/>
                    <a:pt x="1726" y="14998"/>
                  </a:cubicBezTo>
                  <a:cubicBezTo>
                    <a:pt x="2502" y="14773"/>
                    <a:pt x="3710" y="14773"/>
                    <a:pt x="4861" y="14323"/>
                  </a:cubicBezTo>
                  <a:cubicBezTo>
                    <a:pt x="6011" y="13873"/>
                    <a:pt x="7104" y="12973"/>
                    <a:pt x="8226" y="11848"/>
                  </a:cubicBezTo>
                  <a:cubicBezTo>
                    <a:pt x="9348" y="10723"/>
                    <a:pt x="10498" y="9373"/>
                    <a:pt x="11648" y="8023"/>
                  </a:cubicBezTo>
                  <a:cubicBezTo>
                    <a:pt x="12799" y="6673"/>
                    <a:pt x="13949" y="5323"/>
                    <a:pt x="15028" y="4198"/>
                  </a:cubicBezTo>
                  <a:cubicBezTo>
                    <a:pt x="16107" y="3073"/>
                    <a:pt x="17113" y="2173"/>
                    <a:pt x="18062" y="1498"/>
                  </a:cubicBezTo>
                  <a:cubicBezTo>
                    <a:pt x="19011" y="823"/>
                    <a:pt x="19903" y="373"/>
                    <a:pt x="20435" y="148"/>
                  </a:cubicBezTo>
                  <a:cubicBezTo>
                    <a:pt x="20967" y="-77"/>
                    <a:pt x="21140" y="-77"/>
                    <a:pt x="21298" y="373"/>
                  </a:cubicBezTo>
                  <a:cubicBezTo>
                    <a:pt x="21456" y="823"/>
                    <a:pt x="21600" y="1723"/>
                    <a:pt x="21542" y="2848"/>
                  </a:cubicBezTo>
                  <a:cubicBezTo>
                    <a:pt x="21485" y="3973"/>
                    <a:pt x="21226" y="5323"/>
                    <a:pt x="20967" y="66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7803900" y="5012462"/>
              <a:ext cx="1464190" cy="4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5170"/>
                  </a:moveTo>
                  <a:cubicBezTo>
                    <a:pt x="1055" y="5170"/>
                    <a:pt x="2111" y="5170"/>
                    <a:pt x="3412" y="5170"/>
                  </a:cubicBezTo>
                  <a:cubicBezTo>
                    <a:pt x="4712" y="5170"/>
                    <a:pt x="6258" y="5170"/>
                    <a:pt x="7822" y="4535"/>
                  </a:cubicBezTo>
                  <a:cubicBezTo>
                    <a:pt x="9386" y="3899"/>
                    <a:pt x="10970" y="2629"/>
                    <a:pt x="12459" y="1358"/>
                  </a:cubicBezTo>
                  <a:cubicBezTo>
                    <a:pt x="13948" y="88"/>
                    <a:pt x="15342" y="-1183"/>
                    <a:pt x="16850" y="1993"/>
                  </a:cubicBezTo>
                  <a:cubicBezTo>
                    <a:pt x="18358" y="5170"/>
                    <a:pt x="19979" y="12793"/>
                    <a:pt x="21600" y="20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6901878" y="6019429"/>
              <a:ext cx="219757" cy="19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8037" y="0"/>
                  </a:moveTo>
                  <a:cubicBezTo>
                    <a:pt x="5526" y="4320"/>
                    <a:pt x="3014" y="8640"/>
                    <a:pt x="1633" y="11520"/>
                  </a:cubicBezTo>
                  <a:cubicBezTo>
                    <a:pt x="251" y="14400"/>
                    <a:pt x="0" y="15840"/>
                    <a:pt x="0" y="17280"/>
                  </a:cubicBezTo>
                  <a:cubicBezTo>
                    <a:pt x="0" y="18720"/>
                    <a:pt x="251" y="20160"/>
                    <a:pt x="1633" y="20880"/>
                  </a:cubicBezTo>
                  <a:cubicBezTo>
                    <a:pt x="3014" y="21600"/>
                    <a:pt x="5526" y="21600"/>
                    <a:pt x="9042" y="21024"/>
                  </a:cubicBezTo>
                  <a:cubicBezTo>
                    <a:pt x="12558" y="20448"/>
                    <a:pt x="17079" y="19296"/>
                    <a:pt x="21600" y="18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6983647" y="5103003"/>
              <a:ext cx="790956" cy="1023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80" fill="norm" stroke="1" extrusionOk="0">
                  <a:moveTo>
                    <a:pt x="0" y="21580"/>
                  </a:moveTo>
                  <a:cubicBezTo>
                    <a:pt x="1881" y="21418"/>
                    <a:pt x="3763" y="21257"/>
                    <a:pt x="5295" y="20664"/>
                  </a:cubicBezTo>
                  <a:cubicBezTo>
                    <a:pt x="6828" y="20072"/>
                    <a:pt x="8013" y="19048"/>
                    <a:pt x="9023" y="17648"/>
                  </a:cubicBezTo>
                  <a:cubicBezTo>
                    <a:pt x="10034" y="16247"/>
                    <a:pt x="10870" y="14470"/>
                    <a:pt x="11427" y="12531"/>
                  </a:cubicBezTo>
                  <a:cubicBezTo>
                    <a:pt x="11985" y="10591"/>
                    <a:pt x="12263" y="8491"/>
                    <a:pt x="12368" y="6713"/>
                  </a:cubicBezTo>
                  <a:cubicBezTo>
                    <a:pt x="12472" y="4936"/>
                    <a:pt x="12403" y="3481"/>
                    <a:pt x="12159" y="2566"/>
                  </a:cubicBezTo>
                  <a:cubicBezTo>
                    <a:pt x="11915" y="1650"/>
                    <a:pt x="11497" y="1273"/>
                    <a:pt x="11566" y="1111"/>
                  </a:cubicBezTo>
                  <a:cubicBezTo>
                    <a:pt x="11636" y="950"/>
                    <a:pt x="12194" y="1003"/>
                    <a:pt x="13587" y="869"/>
                  </a:cubicBezTo>
                  <a:cubicBezTo>
                    <a:pt x="14981" y="734"/>
                    <a:pt x="17210" y="411"/>
                    <a:pt x="18534" y="249"/>
                  </a:cubicBezTo>
                  <a:cubicBezTo>
                    <a:pt x="19858" y="88"/>
                    <a:pt x="20276" y="88"/>
                    <a:pt x="20694" y="61"/>
                  </a:cubicBezTo>
                  <a:cubicBezTo>
                    <a:pt x="21112" y="34"/>
                    <a:pt x="21530" y="-20"/>
                    <a:pt x="21565" y="7"/>
                  </a:cubicBezTo>
                  <a:cubicBezTo>
                    <a:pt x="21600" y="34"/>
                    <a:pt x="21252" y="142"/>
                    <a:pt x="20903" y="2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7589255" y="5037580"/>
              <a:ext cx="196648" cy="23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419" fill="norm" stroke="1" extrusionOk="0">
                  <a:moveTo>
                    <a:pt x="0" y="2193"/>
                  </a:moveTo>
                  <a:cubicBezTo>
                    <a:pt x="800" y="1243"/>
                    <a:pt x="1600" y="294"/>
                    <a:pt x="4667" y="56"/>
                  </a:cubicBezTo>
                  <a:cubicBezTo>
                    <a:pt x="7733" y="-181"/>
                    <a:pt x="13067" y="294"/>
                    <a:pt x="16533" y="2074"/>
                  </a:cubicBezTo>
                  <a:cubicBezTo>
                    <a:pt x="20000" y="3854"/>
                    <a:pt x="21600" y="6940"/>
                    <a:pt x="19733" y="10382"/>
                  </a:cubicBezTo>
                  <a:cubicBezTo>
                    <a:pt x="17867" y="13823"/>
                    <a:pt x="12533" y="17621"/>
                    <a:pt x="7200" y="214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4944514" y="7560278"/>
              <a:ext cx="1817137" cy="1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0" y="21600"/>
                  </a:moveTo>
                  <a:cubicBezTo>
                    <a:pt x="880" y="20842"/>
                    <a:pt x="1760" y="20084"/>
                    <a:pt x="2761" y="19137"/>
                  </a:cubicBezTo>
                  <a:cubicBezTo>
                    <a:pt x="3762" y="18189"/>
                    <a:pt x="4884" y="17053"/>
                    <a:pt x="6007" y="15347"/>
                  </a:cubicBezTo>
                  <a:cubicBezTo>
                    <a:pt x="7129" y="13642"/>
                    <a:pt x="8252" y="11368"/>
                    <a:pt x="9404" y="9474"/>
                  </a:cubicBezTo>
                  <a:cubicBezTo>
                    <a:pt x="10557" y="7579"/>
                    <a:pt x="11740" y="6063"/>
                    <a:pt x="12878" y="4926"/>
                  </a:cubicBezTo>
                  <a:cubicBezTo>
                    <a:pt x="14016" y="3789"/>
                    <a:pt x="15108" y="3032"/>
                    <a:pt x="16154" y="2274"/>
                  </a:cubicBezTo>
                  <a:cubicBezTo>
                    <a:pt x="17201" y="1516"/>
                    <a:pt x="18202" y="758"/>
                    <a:pt x="19021" y="379"/>
                  </a:cubicBezTo>
                  <a:cubicBezTo>
                    <a:pt x="19840" y="0"/>
                    <a:pt x="20478" y="0"/>
                    <a:pt x="20902" y="0"/>
                  </a:cubicBezTo>
                  <a:cubicBezTo>
                    <a:pt x="21327" y="0"/>
                    <a:pt x="21539" y="0"/>
                    <a:pt x="21570" y="189"/>
                  </a:cubicBezTo>
                  <a:cubicBezTo>
                    <a:pt x="21600" y="379"/>
                    <a:pt x="21448" y="758"/>
                    <a:pt x="20993" y="1137"/>
                  </a:cubicBezTo>
                  <a:cubicBezTo>
                    <a:pt x="20538" y="1516"/>
                    <a:pt x="19780" y="1895"/>
                    <a:pt x="19021" y="227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5028839" y="7709947"/>
              <a:ext cx="1717348" cy="6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0662" fill="norm" stroke="1" extrusionOk="0">
                  <a:moveTo>
                    <a:pt x="0" y="8663"/>
                  </a:moveTo>
                  <a:cubicBezTo>
                    <a:pt x="480" y="12817"/>
                    <a:pt x="960" y="16971"/>
                    <a:pt x="1872" y="19048"/>
                  </a:cubicBezTo>
                  <a:cubicBezTo>
                    <a:pt x="2784" y="21125"/>
                    <a:pt x="4128" y="21125"/>
                    <a:pt x="5440" y="19463"/>
                  </a:cubicBezTo>
                  <a:cubicBezTo>
                    <a:pt x="6752" y="17802"/>
                    <a:pt x="8032" y="14479"/>
                    <a:pt x="9312" y="11571"/>
                  </a:cubicBezTo>
                  <a:cubicBezTo>
                    <a:pt x="10592" y="8664"/>
                    <a:pt x="11872" y="6171"/>
                    <a:pt x="13168" y="4510"/>
                  </a:cubicBezTo>
                  <a:cubicBezTo>
                    <a:pt x="14464" y="2848"/>
                    <a:pt x="15776" y="2017"/>
                    <a:pt x="16976" y="1602"/>
                  </a:cubicBezTo>
                  <a:cubicBezTo>
                    <a:pt x="18176" y="1186"/>
                    <a:pt x="19264" y="1186"/>
                    <a:pt x="20048" y="771"/>
                  </a:cubicBezTo>
                  <a:cubicBezTo>
                    <a:pt x="20832" y="356"/>
                    <a:pt x="21312" y="-475"/>
                    <a:pt x="21456" y="356"/>
                  </a:cubicBezTo>
                  <a:cubicBezTo>
                    <a:pt x="21600" y="1187"/>
                    <a:pt x="21408" y="3679"/>
                    <a:pt x="21216" y="617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2854275" y="5566824"/>
              <a:ext cx="219757" cy="22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502" y="10830"/>
                  </a:moveTo>
                  <a:cubicBezTo>
                    <a:pt x="251" y="8430"/>
                    <a:pt x="0" y="6030"/>
                    <a:pt x="0" y="3990"/>
                  </a:cubicBezTo>
                  <a:cubicBezTo>
                    <a:pt x="0" y="1950"/>
                    <a:pt x="251" y="270"/>
                    <a:pt x="502" y="30"/>
                  </a:cubicBezTo>
                  <a:cubicBezTo>
                    <a:pt x="753" y="-210"/>
                    <a:pt x="1005" y="990"/>
                    <a:pt x="1256" y="4350"/>
                  </a:cubicBezTo>
                  <a:cubicBezTo>
                    <a:pt x="1507" y="7710"/>
                    <a:pt x="1758" y="13230"/>
                    <a:pt x="2009" y="16590"/>
                  </a:cubicBezTo>
                  <a:cubicBezTo>
                    <a:pt x="2260" y="19950"/>
                    <a:pt x="2512" y="21150"/>
                    <a:pt x="3140" y="21270"/>
                  </a:cubicBezTo>
                  <a:cubicBezTo>
                    <a:pt x="3767" y="21390"/>
                    <a:pt x="4772" y="20430"/>
                    <a:pt x="7912" y="18150"/>
                  </a:cubicBezTo>
                  <a:cubicBezTo>
                    <a:pt x="11051" y="15870"/>
                    <a:pt x="16326" y="12270"/>
                    <a:pt x="21600" y="867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2936570" y="4593568"/>
              <a:ext cx="4008749" cy="1149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244" y="21600"/>
                  </a:moveTo>
                  <a:cubicBezTo>
                    <a:pt x="176" y="21600"/>
                    <a:pt x="107" y="21600"/>
                    <a:pt x="59" y="21480"/>
                  </a:cubicBezTo>
                  <a:cubicBezTo>
                    <a:pt x="11" y="21360"/>
                    <a:pt x="-17" y="21120"/>
                    <a:pt x="11" y="20880"/>
                  </a:cubicBezTo>
                  <a:cubicBezTo>
                    <a:pt x="38" y="20640"/>
                    <a:pt x="121" y="20400"/>
                    <a:pt x="368" y="19752"/>
                  </a:cubicBezTo>
                  <a:cubicBezTo>
                    <a:pt x="616" y="19104"/>
                    <a:pt x="1029" y="18048"/>
                    <a:pt x="1428" y="17040"/>
                  </a:cubicBezTo>
                  <a:cubicBezTo>
                    <a:pt x="1827" y="16032"/>
                    <a:pt x="2212" y="15072"/>
                    <a:pt x="2625" y="14184"/>
                  </a:cubicBezTo>
                  <a:cubicBezTo>
                    <a:pt x="3037" y="13296"/>
                    <a:pt x="3478" y="12480"/>
                    <a:pt x="3877" y="11784"/>
                  </a:cubicBezTo>
                  <a:cubicBezTo>
                    <a:pt x="4275" y="11088"/>
                    <a:pt x="4633" y="10512"/>
                    <a:pt x="5005" y="9936"/>
                  </a:cubicBezTo>
                  <a:cubicBezTo>
                    <a:pt x="5376" y="9360"/>
                    <a:pt x="5761" y="8784"/>
                    <a:pt x="6215" y="8184"/>
                  </a:cubicBezTo>
                  <a:cubicBezTo>
                    <a:pt x="6669" y="7584"/>
                    <a:pt x="7192" y="6960"/>
                    <a:pt x="7701" y="6408"/>
                  </a:cubicBezTo>
                  <a:cubicBezTo>
                    <a:pt x="8210" y="5856"/>
                    <a:pt x="8706" y="5376"/>
                    <a:pt x="9208" y="4920"/>
                  </a:cubicBezTo>
                  <a:cubicBezTo>
                    <a:pt x="9710" y="4464"/>
                    <a:pt x="10219" y="4032"/>
                    <a:pt x="10735" y="3648"/>
                  </a:cubicBezTo>
                  <a:cubicBezTo>
                    <a:pt x="11251" y="3264"/>
                    <a:pt x="11774" y="2928"/>
                    <a:pt x="12324" y="2592"/>
                  </a:cubicBezTo>
                  <a:cubicBezTo>
                    <a:pt x="12874" y="2256"/>
                    <a:pt x="13452" y="1920"/>
                    <a:pt x="13995" y="1680"/>
                  </a:cubicBezTo>
                  <a:cubicBezTo>
                    <a:pt x="14539" y="1440"/>
                    <a:pt x="15048" y="1296"/>
                    <a:pt x="15564" y="1152"/>
                  </a:cubicBezTo>
                  <a:cubicBezTo>
                    <a:pt x="16080" y="1008"/>
                    <a:pt x="16603" y="864"/>
                    <a:pt x="17098" y="720"/>
                  </a:cubicBezTo>
                  <a:cubicBezTo>
                    <a:pt x="17593" y="576"/>
                    <a:pt x="18061" y="432"/>
                    <a:pt x="18556" y="312"/>
                  </a:cubicBezTo>
                  <a:cubicBezTo>
                    <a:pt x="19052" y="192"/>
                    <a:pt x="19574" y="96"/>
                    <a:pt x="20083" y="48"/>
                  </a:cubicBezTo>
                  <a:cubicBezTo>
                    <a:pt x="20592" y="0"/>
                    <a:pt x="21088" y="0"/>
                    <a:pt x="21583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6736972" y="4473469"/>
              <a:ext cx="168872" cy="26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3074" y="415"/>
                  </a:moveTo>
                  <a:cubicBezTo>
                    <a:pt x="1462" y="208"/>
                    <a:pt x="-150" y="0"/>
                    <a:pt x="11" y="0"/>
                  </a:cubicBezTo>
                  <a:cubicBezTo>
                    <a:pt x="172" y="0"/>
                    <a:pt x="2107" y="208"/>
                    <a:pt x="5492" y="1038"/>
                  </a:cubicBezTo>
                  <a:cubicBezTo>
                    <a:pt x="8877" y="1869"/>
                    <a:pt x="13713" y="3323"/>
                    <a:pt x="16775" y="4362"/>
                  </a:cubicBezTo>
                  <a:cubicBezTo>
                    <a:pt x="19838" y="5400"/>
                    <a:pt x="21128" y="6023"/>
                    <a:pt x="21289" y="7165"/>
                  </a:cubicBezTo>
                  <a:cubicBezTo>
                    <a:pt x="21450" y="8308"/>
                    <a:pt x="20483" y="9969"/>
                    <a:pt x="16775" y="12462"/>
                  </a:cubicBezTo>
                  <a:cubicBezTo>
                    <a:pt x="13068" y="14954"/>
                    <a:pt x="6620" y="18277"/>
                    <a:pt x="172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4510370" y="4595408"/>
              <a:ext cx="372818" cy="15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41" fill="norm" stroke="1" extrusionOk="0">
                  <a:moveTo>
                    <a:pt x="720" y="4061"/>
                  </a:moveTo>
                  <a:cubicBezTo>
                    <a:pt x="279" y="2621"/>
                    <a:pt x="-162" y="1181"/>
                    <a:pt x="58" y="461"/>
                  </a:cubicBezTo>
                  <a:cubicBezTo>
                    <a:pt x="279" y="-259"/>
                    <a:pt x="1160" y="-259"/>
                    <a:pt x="3291" y="1361"/>
                  </a:cubicBezTo>
                  <a:cubicBezTo>
                    <a:pt x="5422" y="2981"/>
                    <a:pt x="8801" y="6221"/>
                    <a:pt x="12034" y="9821"/>
                  </a:cubicBezTo>
                  <a:cubicBezTo>
                    <a:pt x="15267" y="13421"/>
                    <a:pt x="18352" y="17381"/>
                    <a:pt x="21438" y="2134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4553552" y="4497636"/>
              <a:ext cx="245311" cy="371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21600" y="1116"/>
                  </a:moveTo>
                  <a:cubicBezTo>
                    <a:pt x="20925" y="524"/>
                    <a:pt x="20250" y="-68"/>
                    <a:pt x="19462" y="6"/>
                  </a:cubicBezTo>
                  <a:cubicBezTo>
                    <a:pt x="18675" y="80"/>
                    <a:pt x="17775" y="820"/>
                    <a:pt x="15412" y="3113"/>
                  </a:cubicBezTo>
                  <a:cubicBezTo>
                    <a:pt x="13050" y="5406"/>
                    <a:pt x="9225" y="9253"/>
                    <a:pt x="6525" y="12211"/>
                  </a:cubicBezTo>
                  <a:cubicBezTo>
                    <a:pt x="3825" y="15170"/>
                    <a:pt x="2250" y="17242"/>
                    <a:pt x="1350" y="18647"/>
                  </a:cubicBezTo>
                  <a:cubicBezTo>
                    <a:pt x="450" y="20053"/>
                    <a:pt x="225" y="20792"/>
                    <a:pt x="0" y="2153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Drawing"/>
          <p:cNvGrpSpPr/>
          <p:nvPr/>
        </p:nvGrpSpPr>
        <p:grpSpPr>
          <a:xfrm>
            <a:off x="1471855" y="53661"/>
            <a:ext cx="10531127" cy="4154926"/>
            <a:chOff x="0" y="0"/>
            <a:chExt cx="10531126" cy="4154925"/>
          </a:xfrm>
        </p:grpSpPr>
        <p:sp>
          <p:nvSpPr>
            <p:cNvPr id="961" name="Line"/>
            <p:cNvSpPr/>
            <p:nvPr/>
          </p:nvSpPr>
          <p:spPr>
            <a:xfrm>
              <a:off x="0" y="475276"/>
              <a:ext cx="352632" cy="48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2388"/>
                  </a:moveTo>
                  <a:cubicBezTo>
                    <a:pt x="470" y="2843"/>
                    <a:pt x="939" y="3298"/>
                    <a:pt x="2035" y="3354"/>
                  </a:cubicBezTo>
                  <a:cubicBezTo>
                    <a:pt x="3130" y="3411"/>
                    <a:pt x="4852" y="3070"/>
                    <a:pt x="6183" y="2672"/>
                  </a:cubicBezTo>
                  <a:cubicBezTo>
                    <a:pt x="7513" y="2274"/>
                    <a:pt x="8452" y="1820"/>
                    <a:pt x="9157" y="1308"/>
                  </a:cubicBezTo>
                  <a:cubicBezTo>
                    <a:pt x="9861" y="796"/>
                    <a:pt x="10330" y="228"/>
                    <a:pt x="10174" y="58"/>
                  </a:cubicBezTo>
                  <a:cubicBezTo>
                    <a:pt x="10017" y="-113"/>
                    <a:pt x="9235" y="114"/>
                    <a:pt x="8687" y="512"/>
                  </a:cubicBezTo>
                  <a:cubicBezTo>
                    <a:pt x="8139" y="910"/>
                    <a:pt x="7826" y="1479"/>
                    <a:pt x="7826" y="2900"/>
                  </a:cubicBezTo>
                  <a:cubicBezTo>
                    <a:pt x="7826" y="4321"/>
                    <a:pt x="8139" y="6594"/>
                    <a:pt x="8530" y="9152"/>
                  </a:cubicBezTo>
                  <a:cubicBezTo>
                    <a:pt x="8922" y="11710"/>
                    <a:pt x="9391" y="14552"/>
                    <a:pt x="8765" y="16655"/>
                  </a:cubicBezTo>
                  <a:cubicBezTo>
                    <a:pt x="8139" y="18759"/>
                    <a:pt x="6417" y="20123"/>
                    <a:pt x="5165" y="20805"/>
                  </a:cubicBezTo>
                  <a:cubicBezTo>
                    <a:pt x="3913" y="21487"/>
                    <a:pt x="3130" y="21487"/>
                    <a:pt x="2348" y="21487"/>
                  </a:cubicBezTo>
                  <a:cubicBezTo>
                    <a:pt x="1565" y="21487"/>
                    <a:pt x="783" y="21487"/>
                    <a:pt x="470" y="21203"/>
                  </a:cubicBezTo>
                  <a:cubicBezTo>
                    <a:pt x="157" y="20919"/>
                    <a:pt x="313" y="20350"/>
                    <a:pt x="783" y="20009"/>
                  </a:cubicBezTo>
                  <a:cubicBezTo>
                    <a:pt x="1252" y="19668"/>
                    <a:pt x="2035" y="19554"/>
                    <a:pt x="3678" y="19554"/>
                  </a:cubicBezTo>
                  <a:cubicBezTo>
                    <a:pt x="5322" y="19554"/>
                    <a:pt x="7826" y="19668"/>
                    <a:pt x="10957" y="19895"/>
                  </a:cubicBezTo>
                  <a:cubicBezTo>
                    <a:pt x="14087" y="20123"/>
                    <a:pt x="17843" y="20464"/>
                    <a:pt x="21600" y="20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493227" y="469144"/>
              <a:ext cx="158376" cy="48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532" fill="norm" stroke="1" extrusionOk="0">
                  <a:moveTo>
                    <a:pt x="20918" y="618"/>
                  </a:moveTo>
                  <a:cubicBezTo>
                    <a:pt x="19230" y="389"/>
                    <a:pt x="17543" y="161"/>
                    <a:pt x="15687" y="46"/>
                  </a:cubicBezTo>
                  <a:cubicBezTo>
                    <a:pt x="13830" y="-68"/>
                    <a:pt x="11805" y="-68"/>
                    <a:pt x="9274" y="1246"/>
                  </a:cubicBezTo>
                  <a:cubicBezTo>
                    <a:pt x="6743" y="2561"/>
                    <a:pt x="3705" y="5189"/>
                    <a:pt x="1849" y="7932"/>
                  </a:cubicBezTo>
                  <a:cubicBezTo>
                    <a:pt x="-7" y="10675"/>
                    <a:pt x="-682" y="13532"/>
                    <a:pt x="837" y="15818"/>
                  </a:cubicBezTo>
                  <a:cubicBezTo>
                    <a:pt x="2356" y="18103"/>
                    <a:pt x="6068" y="19818"/>
                    <a:pt x="9443" y="20675"/>
                  </a:cubicBezTo>
                  <a:cubicBezTo>
                    <a:pt x="12818" y="21532"/>
                    <a:pt x="15856" y="21532"/>
                    <a:pt x="18893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791246" y="534715"/>
              <a:ext cx="266651" cy="29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965" fill="norm" stroke="1" extrusionOk="0">
                  <a:moveTo>
                    <a:pt x="10358" y="2313"/>
                  </a:moveTo>
                  <a:cubicBezTo>
                    <a:pt x="8301" y="2132"/>
                    <a:pt x="6244" y="1950"/>
                    <a:pt x="4496" y="2948"/>
                  </a:cubicBezTo>
                  <a:cubicBezTo>
                    <a:pt x="2747" y="3947"/>
                    <a:pt x="1307" y="6125"/>
                    <a:pt x="587" y="9029"/>
                  </a:cubicBezTo>
                  <a:cubicBezTo>
                    <a:pt x="-133" y="11933"/>
                    <a:pt x="-133" y="15564"/>
                    <a:pt x="278" y="17923"/>
                  </a:cubicBezTo>
                  <a:cubicBezTo>
                    <a:pt x="690" y="20283"/>
                    <a:pt x="1513" y="21372"/>
                    <a:pt x="3467" y="20827"/>
                  </a:cubicBezTo>
                  <a:cubicBezTo>
                    <a:pt x="5421" y="20283"/>
                    <a:pt x="8507" y="18105"/>
                    <a:pt x="10461" y="14838"/>
                  </a:cubicBezTo>
                  <a:cubicBezTo>
                    <a:pt x="12416" y="11570"/>
                    <a:pt x="13238" y="7214"/>
                    <a:pt x="12827" y="4491"/>
                  </a:cubicBezTo>
                  <a:cubicBezTo>
                    <a:pt x="12416" y="1769"/>
                    <a:pt x="10770" y="680"/>
                    <a:pt x="8713" y="226"/>
                  </a:cubicBezTo>
                  <a:cubicBezTo>
                    <a:pt x="6656" y="-228"/>
                    <a:pt x="4187" y="-46"/>
                    <a:pt x="2541" y="1224"/>
                  </a:cubicBezTo>
                  <a:cubicBezTo>
                    <a:pt x="896" y="2495"/>
                    <a:pt x="73" y="4854"/>
                    <a:pt x="998" y="6488"/>
                  </a:cubicBezTo>
                  <a:cubicBezTo>
                    <a:pt x="1924" y="8122"/>
                    <a:pt x="4598" y="9029"/>
                    <a:pt x="8301" y="9120"/>
                  </a:cubicBezTo>
                  <a:cubicBezTo>
                    <a:pt x="12004" y="9211"/>
                    <a:pt x="16736" y="8485"/>
                    <a:pt x="21467" y="7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1057896" y="413959"/>
              <a:ext cx="195993" cy="482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0" y="0"/>
                  </a:moveTo>
                  <a:cubicBezTo>
                    <a:pt x="6480" y="2400"/>
                    <a:pt x="12960" y="4800"/>
                    <a:pt x="16740" y="7314"/>
                  </a:cubicBezTo>
                  <a:cubicBezTo>
                    <a:pt x="20520" y="9829"/>
                    <a:pt x="21600" y="12457"/>
                    <a:pt x="19980" y="14857"/>
                  </a:cubicBezTo>
                  <a:cubicBezTo>
                    <a:pt x="18360" y="17257"/>
                    <a:pt x="14040" y="19429"/>
                    <a:pt x="97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1763160" y="674600"/>
              <a:ext cx="17631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1778492" y="835584"/>
              <a:ext cx="20698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2778552" y="100770"/>
              <a:ext cx="333810" cy="1156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32" fill="norm" stroke="1" extrusionOk="0">
                  <a:moveTo>
                    <a:pt x="21376" y="836"/>
                  </a:moveTo>
                  <a:cubicBezTo>
                    <a:pt x="19740" y="503"/>
                    <a:pt x="18103" y="170"/>
                    <a:pt x="16549" y="51"/>
                  </a:cubicBezTo>
                  <a:cubicBezTo>
                    <a:pt x="14994" y="-68"/>
                    <a:pt x="13521" y="27"/>
                    <a:pt x="12131" y="289"/>
                  </a:cubicBezTo>
                  <a:cubicBezTo>
                    <a:pt x="10740" y="551"/>
                    <a:pt x="9431" y="979"/>
                    <a:pt x="8531" y="1478"/>
                  </a:cubicBezTo>
                  <a:cubicBezTo>
                    <a:pt x="7631" y="1978"/>
                    <a:pt x="7140" y="2549"/>
                    <a:pt x="7467" y="3262"/>
                  </a:cubicBezTo>
                  <a:cubicBezTo>
                    <a:pt x="7794" y="3976"/>
                    <a:pt x="8940" y="4832"/>
                    <a:pt x="10331" y="5546"/>
                  </a:cubicBezTo>
                  <a:cubicBezTo>
                    <a:pt x="11721" y="6260"/>
                    <a:pt x="13358" y="6831"/>
                    <a:pt x="14094" y="7544"/>
                  </a:cubicBezTo>
                  <a:cubicBezTo>
                    <a:pt x="14831" y="8258"/>
                    <a:pt x="14667" y="9114"/>
                    <a:pt x="12785" y="9971"/>
                  </a:cubicBezTo>
                  <a:cubicBezTo>
                    <a:pt x="10903" y="10827"/>
                    <a:pt x="7303" y="11684"/>
                    <a:pt x="4767" y="12159"/>
                  </a:cubicBezTo>
                  <a:cubicBezTo>
                    <a:pt x="2231" y="12635"/>
                    <a:pt x="758" y="12730"/>
                    <a:pt x="431" y="12730"/>
                  </a:cubicBezTo>
                  <a:cubicBezTo>
                    <a:pt x="103" y="12730"/>
                    <a:pt x="921" y="12635"/>
                    <a:pt x="1903" y="12588"/>
                  </a:cubicBezTo>
                  <a:cubicBezTo>
                    <a:pt x="2885" y="12540"/>
                    <a:pt x="4031" y="12540"/>
                    <a:pt x="5176" y="12754"/>
                  </a:cubicBezTo>
                  <a:cubicBezTo>
                    <a:pt x="6321" y="12968"/>
                    <a:pt x="7467" y="13396"/>
                    <a:pt x="7385" y="14205"/>
                  </a:cubicBezTo>
                  <a:cubicBezTo>
                    <a:pt x="7303" y="15014"/>
                    <a:pt x="5994" y="16203"/>
                    <a:pt x="4521" y="17274"/>
                  </a:cubicBezTo>
                  <a:cubicBezTo>
                    <a:pt x="3049" y="18344"/>
                    <a:pt x="1412" y="19296"/>
                    <a:pt x="594" y="19938"/>
                  </a:cubicBezTo>
                  <a:cubicBezTo>
                    <a:pt x="-224" y="20580"/>
                    <a:pt x="-224" y="20913"/>
                    <a:pt x="758" y="21151"/>
                  </a:cubicBezTo>
                  <a:cubicBezTo>
                    <a:pt x="1740" y="21389"/>
                    <a:pt x="3703" y="21532"/>
                    <a:pt x="6649" y="21532"/>
                  </a:cubicBezTo>
                  <a:cubicBezTo>
                    <a:pt x="9594" y="21532"/>
                    <a:pt x="13521" y="21389"/>
                    <a:pt x="17449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3794627" y="101710"/>
              <a:ext cx="107324" cy="28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1600" y="985"/>
                  </a:moveTo>
                  <a:cubicBezTo>
                    <a:pt x="19543" y="416"/>
                    <a:pt x="17486" y="-152"/>
                    <a:pt x="15943" y="37"/>
                  </a:cubicBezTo>
                  <a:cubicBezTo>
                    <a:pt x="14400" y="227"/>
                    <a:pt x="13371" y="1174"/>
                    <a:pt x="10800" y="4869"/>
                  </a:cubicBezTo>
                  <a:cubicBezTo>
                    <a:pt x="8229" y="8564"/>
                    <a:pt x="4114" y="15006"/>
                    <a:pt x="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3940279" y="144292"/>
              <a:ext cx="26122" cy="20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218" fill="norm" stroke="1" extrusionOk="0">
                  <a:moveTo>
                    <a:pt x="0" y="1700"/>
                  </a:moveTo>
                  <a:cubicBezTo>
                    <a:pt x="7855" y="659"/>
                    <a:pt x="15709" y="-382"/>
                    <a:pt x="18655" y="138"/>
                  </a:cubicBezTo>
                  <a:cubicBezTo>
                    <a:pt x="21600" y="659"/>
                    <a:pt x="19636" y="2741"/>
                    <a:pt x="15709" y="6514"/>
                  </a:cubicBezTo>
                  <a:cubicBezTo>
                    <a:pt x="11782" y="10288"/>
                    <a:pt x="5891" y="15753"/>
                    <a:pt x="0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3677083" y="121982"/>
              <a:ext cx="393518" cy="6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031" fill="norm" stroke="1" extrusionOk="0">
                  <a:moveTo>
                    <a:pt x="140" y="21031"/>
                  </a:moveTo>
                  <a:cubicBezTo>
                    <a:pt x="0" y="17174"/>
                    <a:pt x="-139" y="13317"/>
                    <a:pt x="279" y="10231"/>
                  </a:cubicBezTo>
                  <a:cubicBezTo>
                    <a:pt x="697" y="7145"/>
                    <a:pt x="1673" y="4831"/>
                    <a:pt x="4390" y="2902"/>
                  </a:cubicBezTo>
                  <a:cubicBezTo>
                    <a:pt x="7107" y="974"/>
                    <a:pt x="11567" y="-569"/>
                    <a:pt x="14702" y="202"/>
                  </a:cubicBezTo>
                  <a:cubicBezTo>
                    <a:pt x="17838" y="974"/>
                    <a:pt x="19649" y="4060"/>
                    <a:pt x="21461" y="7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3648974" y="536613"/>
              <a:ext cx="15333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3671972" y="452288"/>
              <a:ext cx="15333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3794627" y="536613"/>
              <a:ext cx="5366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3779295" y="620939"/>
              <a:ext cx="107324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4005062" y="513616"/>
              <a:ext cx="42541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19977" y="0"/>
                  </a:moveTo>
                  <a:cubicBezTo>
                    <a:pt x="11577" y="4255"/>
                    <a:pt x="3177" y="8509"/>
                    <a:pt x="777" y="12109"/>
                  </a:cubicBezTo>
                  <a:cubicBezTo>
                    <a:pt x="-1623" y="15709"/>
                    <a:pt x="1977" y="18655"/>
                    <a:pt x="55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4057823" y="0"/>
              <a:ext cx="104769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15" y="0"/>
                  </a:moveTo>
                  <a:cubicBezTo>
                    <a:pt x="3161" y="2118"/>
                    <a:pt x="2107" y="4235"/>
                    <a:pt x="1317" y="6353"/>
                  </a:cubicBezTo>
                  <a:cubicBezTo>
                    <a:pt x="527" y="8471"/>
                    <a:pt x="0" y="10588"/>
                    <a:pt x="0" y="10588"/>
                  </a:cubicBezTo>
                  <a:cubicBezTo>
                    <a:pt x="0" y="10588"/>
                    <a:pt x="527" y="8471"/>
                    <a:pt x="2371" y="6353"/>
                  </a:cubicBezTo>
                  <a:cubicBezTo>
                    <a:pt x="4215" y="4235"/>
                    <a:pt x="7376" y="2118"/>
                    <a:pt x="10273" y="1059"/>
                  </a:cubicBezTo>
                  <a:cubicBezTo>
                    <a:pt x="13171" y="0"/>
                    <a:pt x="15805" y="0"/>
                    <a:pt x="17912" y="2329"/>
                  </a:cubicBezTo>
                  <a:cubicBezTo>
                    <a:pt x="20020" y="4659"/>
                    <a:pt x="21600" y="9318"/>
                    <a:pt x="21600" y="12918"/>
                  </a:cubicBezTo>
                  <a:cubicBezTo>
                    <a:pt x="21600" y="16518"/>
                    <a:pt x="20020" y="19059"/>
                    <a:pt x="184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4541728" y="185898"/>
              <a:ext cx="148337" cy="57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444" fill="norm" stroke="1" extrusionOk="0">
                  <a:moveTo>
                    <a:pt x="11579" y="5613"/>
                  </a:moveTo>
                  <a:cubicBezTo>
                    <a:pt x="9749" y="8550"/>
                    <a:pt x="7918" y="11487"/>
                    <a:pt x="6637" y="13855"/>
                  </a:cubicBezTo>
                  <a:cubicBezTo>
                    <a:pt x="5356" y="16224"/>
                    <a:pt x="4623" y="18024"/>
                    <a:pt x="3708" y="19303"/>
                  </a:cubicBezTo>
                  <a:cubicBezTo>
                    <a:pt x="2793" y="20582"/>
                    <a:pt x="1695" y="21340"/>
                    <a:pt x="962" y="21434"/>
                  </a:cubicBezTo>
                  <a:cubicBezTo>
                    <a:pt x="230" y="21529"/>
                    <a:pt x="-136" y="20961"/>
                    <a:pt x="47" y="19208"/>
                  </a:cubicBezTo>
                  <a:cubicBezTo>
                    <a:pt x="230" y="17455"/>
                    <a:pt x="962" y="14518"/>
                    <a:pt x="2610" y="11392"/>
                  </a:cubicBezTo>
                  <a:cubicBezTo>
                    <a:pt x="4257" y="8266"/>
                    <a:pt x="6820" y="4950"/>
                    <a:pt x="8650" y="3008"/>
                  </a:cubicBezTo>
                  <a:cubicBezTo>
                    <a:pt x="10481" y="1066"/>
                    <a:pt x="11579" y="497"/>
                    <a:pt x="13044" y="213"/>
                  </a:cubicBezTo>
                  <a:cubicBezTo>
                    <a:pt x="14508" y="-71"/>
                    <a:pt x="16339" y="-71"/>
                    <a:pt x="17803" y="213"/>
                  </a:cubicBezTo>
                  <a:cubicBezTo>
                    <a:pt x="19267" y="497"/>
                    <a:pt x="20366" y="1066"/>
                    <a:pt x="20915" y="2155"/>
                  </a:cubicBezTo>
                  <a:cubicBezTo>
                    <a:pt x="21464" y="3245"/>
                    <a:pt x="21464" y="4855"/>
                    <a:pt x="20000" y="6087"/>
                  </a:cubicBezTo>
                  <a:cubicBezTo>
                    <a:pt x="18535" y="7318"/>
                    <a:pt x="15606" y="8171"/>
                    <a:pt x="13227" y="8550"/>
                  </a:cubicBezTo>
                  <a:cubicBezTo>
                    <a:pt x="10847" y="8929"/>
                    <a:pt x="9017" y="8834"/>
                    <a:pt x="7186" y="8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4691539" y="413959"/>
              <a:ext cx="145653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68" y="5891"/>
                    <a:pt x="8337" y="11782"/>
                    <a:pt x="10989" y="15382"/>
                  </a:cubicBezTo>
                  <a:cubicBezTo>
                    <a:pt x="13642" y="18982"/>
                    <a:pt x="14779" y="20291"/>
                    <a:pt x="16295" y="20945"/>
                  </a:cubicBezTo>
                  <a:cubicBezTo>
                    <a:pt x="17811" y="21600"/>
                    <a:pt x="1970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4745200" y="444622"/>
              <a:ext cx="122656" cy="16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500" y="3600"/>
                  </a:cubicBezTo>
                  <a:cubicBezTo>
                    <a:pt x="9900" y="7200"/>
                    <a:pt x="495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4901689" y="228501"/>
              <a:ext cx="157815" cy="35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55" fill="norm" stroke="1" extrusionOk="0">
                  <a:moveTo>
                    <a:pt x="21175" y="548"/>
                  </a:moveTo>
                  <a:cubicBezTo>
                    <a:pt x="19461" y="241"/>
                    <a:pt x="17746" y="-65"/>
                    <a:pt x="16032" y="12"/>
                  </a:cubicBezTo>
                  <a:cubicBezTo>
                    <a:pt x="14318" y="88"/>
                    <a:pt x="12604" y="548"/>
                    <a:pt x="9861" y="2463"/>
                  </a:cubicBezTo>
                  <a:cubicBezTo>
                    <a:pt x="7118" y="4378"/>
                    <a:pt x="3346" y="7748"/>
                    <a:pt x="1461" y="10735"/>
                  </a:cubicBezTo>
                  <a:cubicBezTo>
                    <a:pt x="-425" y="13722"/>
                    <a:pt x="-425" y="16326"/>
                    <a:pt x="1118" y="18165"/>
                  </a:cubicBezTo>
                  <a:cubicBezTo>
                    <a:pt x="2661" y="20003"/>
                    <a:pt x="5746" y="21075"/>
                    <a:pt x="9175" y="21305"/>
                  </a:cubicBezTo>
                  <a:cubicBezTo>
                    <a:pt x="12604" y="21535"/>
                    <a:pt x="16375" y="20922"/>
                    <a:pt x="20146" y="20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5151494" y="245309"/>
              <a:ext cx="114989" cy="29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4358"/>
                    <a:pt x="7680" y="8716"/>
                    <a:pt x="11280" y="12316"/>
                  </a:cubicBezTo>
                  <a:cubicBezTo>
                    <a:pt x="14880" y="15916"/>
                    <a:pt x="18240" y="187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5202869" y="242076"/>
              <a:ext cx="124942" cy="34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482" fill="norm" stroke="1" extrusionOk="0">
                  <a:moveTo>
                    <a:pt x="21122" y="204"/>
                  </a:moveTo>
                  <a:cubicBezTo>
                    <a:pt x="18962" y="43"/>
                    <a:pt x="16802" y="-118"/>
                    <a:pt x="15074" y="124"/>
                  </a:cubicBezTo>
                  <a:cubicBezTo>
                    <a:pt x="13346" y="366"/>
                    <a:pt x="12050" y="1010"/>
                    <a:pt x="9458" y="3509"/>
                  </a:cubicBezTo>
                  <a:cubicBezTo>
                    <a:pt x="6866" y="6007"/>
                    <a:pt x="2978" y="10360"/>
                    <a:pt x="1250" y="13664"/>
                  </a:cubicBezTo>
                  <a:cubicBezTo>
                    <a:pt x="-478" y="16969"/>
                    <a:pt x="-46" y="19225"/>
                    <a:pt x="386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5373805" y="444622"/>
              <a:ext cx="15333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5511791" y="206979"/>
              <a:ext cx="73813" cy="4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4320" y="0"/>
                  </a:moveTo>
                  <a:cubicBezTo>
                    <a:pt x="10080" y="2309"/>
                    <a:pt x="15840" y="4619"/>
                    <a:pt x="18720" y="7472"/>
                  </a:cubicBezTo>
                  <a:cubicBezTo>
                    <a:pt x="21600" y="10325"/>
                    <a:pt x="21600" y="13721"/>
                    <a:pt x="18000" y="16166"/>
                  </a:cubicBezTo>
                  <a:cubicBezTo>
                    <a:pt x="14400" y="18611"/>
                    <a:pt x="7200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5350807" y="352632"/>
              <a:ext cx="68995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3614187" y="1198157"/>
              <a:ext cx="99730" cy="268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232" fill="norm" stroke="1" extrusionOk="0">
                  <a:moveTo>
                    <a:pt x="20311" y="2242"/>
                  </a:moveTo>
                  <a:cubicBezTo>
                    <a:pt x="20851" y="1031"/>
                    <a:pt x="21391" y="-180"/>
                    <a:pt x="20851" y="22"/>
                  </a:cubicBezTo>
                  <a:cubicBezTo>
                    <a:pt x="20311" y="224"/>
                    <a:pt x="18691" y="1839"/>
                    <a:pt x="15181" y="5069"/>
                  </a:cubicBezTo>
                  <a:cubicBezTo>
                    <a:pt x="11671" y="8299"/>
                    <a:pt x="6271" y="13143"/>
                    <a:pt x="3301" y="16171"/>
                  </a:cubicBezTo>
                  <a:cubicBezTo>
                    <a:pt x="331" y="19199"/>
                    <a:pt x="-209" y="20411"/>
                    <a:pt x="61" y="20915"/>
                  </a:cubicBezTo>
                  <a:cubicBezTo>
                    <a:pt x="331" y="21420"/>
                    <a:pt x="1411" y="21218"/>
                    <a:pt x="2491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3758852" y="1241878"/>
              <a:ext cx="5112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00"/>
                    <a:pt x="0" y="12000"/>
                    <a:pt x="0" y="15600"/>
                  </a:cubicBezTo>
                  <a:cubicBezTo>
                    <a:pt x="0" y="19200"/>
                    <a:pt x="108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3510988" y="1222364"/>
              <a:ext cx="429292" cy="50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8" fill="norm" stroke="1" extrusionOk="0">
                  <a:moveTo>
                    <a:pt x="0" y="20198"/>
                  </a:moveTo>
                  <a:cubicBezTo>
                    <a:pt x="129" y="15055"/>
                    <a:pt x="257" y="9912"/>
                    <a:pt x="1929" y="5798"/>
                  </a:cubicBezTo>
                  <a:cubicBezTo>
                    <a:pt x="3600" y="1684"/>
                    <a:pt x="6814" y="-1402"/>
                    <a:pt x="10350" y="655"/>
                  </a:cubicBezTo>
                  <a:cubicBezTo>
                    <a:pt x="13886" y="2712"/>
                    <a:pt x="17743" y="9912"/>
                    <a:pt x="21600" y="17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3472658" y="1793823"/>
              <a:ext cx="7667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3533986" y="1625173"/>
              <a:ext cx="15333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3572315" y="1792347"/>
              <a:ext cx="91992" cy="1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000" y="4868"/>
                    <a:pt x="6000" y="-1303"/>
                    <a:pt x="9600" y="240"/>
                  </a:cubicBezTo>
                  <a:cubicBezTo>
                    <a:pt x="13200" y="1783"/>
                    <a:pt x="174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3633643" y="1816821"/>
              <a:ext cx="99657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3817624" y="1747828"/>
              <a:ext cx="45997" cy="1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758"/>
                    <a:pt x="9600" y="1516"/>
                    <a:pt x="6000" y="5116"/>
                  </a:cubicBezTo>
                  <a:cubicBezTo>
                    <a:pt x="2400" y="8716"/>
                    <a:pt x="1200" y="151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3733299" y="1116453"/>
              <a:ext cx="137988" cy="8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2" fill="norm" stroke="1" extrusionOk="0">
                  <a:moveTo>
                    <a:pt x="0" y="14644"/>
                  </a:moveTo>
                  <a:cubicBezTo>
                    <a:pt x="0" y="11725"/>
                    <a:pt x="0" y="8806"/>
                    <a:pt x="400" y="5887"/>
                  </a:cubicBezTo>
                  <a:cubicBezTo>
                    <a:pt x="800" y="2968"/>
                    <a:pt x="1600" y="50"/>
                    <a:pt x="2200" y="50"/>
                  </a:cubicBezTo>
                  <a:cubicBezTo>
                    <a:pt x="2800" y="50"/>
                    <a:pt x="3200" y="2968"/>
                    <a:pt x="3400" y="5887"/>
                  </a:cubicBezTo>
                  <a:cubicBezTo>
                    <a:pt x="3600" y="8806"/>
                    <a:pt x="3600" y="11725"/>
                    <a:pt x="3400" y="14644"/>
                  </a:cubicBezTo>
                  <a:cubicBezTo>
                    <a:pt x="3200" y="17563"/>
                    <a:pt x="2800" y="20482"/>
                    <a:pt x="2600" y="20482"/>
                  </a:cubicBezTo>
                  <a:cubicBezTo>
                    <a:pt x="2400" y="20482"/>
                    <a:pt x="2400" y="17563"/>
                    <a:pt x="2600" y="14644"/>
                  </a:cubicBezTo>
                  <a:cubicBezTo>
                    <a:pt x="2800" y="11725"/>
                    <a:pt x="3200" y="8806"/>
                    <a:pt x="4400" y="5596"/>
                  </a:cubicBezTo>
                  <a:cubicBezTo>
                    <a:pt x="5600" y="2385"/>
                    <a:pt x="7600" y="-1118"/>
                    <a:pt x="10600" y="341"/>
                  </a:cubicBezTo>
                  <a:cubicBezTo>
                    <a:pt x="13600" y="1801"/>
                    <a:pt x="17600" y="8223"/>
                    <a:pt x="21600" y="14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4217831" y="1231417"/>
              <a:ext cx="251397" cy="53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421" fill="norm" stroke="1" extrusionOk="0">
                  <a:moveTo>
                    <a:pt x="21251" y="4411"/>
                  </a:moveTo>
                  <a:cubicBezTo>
                    <a:pt x="20387" y="2978"/>
                    <a:pt x="19523" y="1545"/>
                    <a:pt x="18227" y="777"/>
                  </a:cubicBezTo>
                  <a:cubicBezTo>
                    <a:pt x="16931" y="9"/>
                    <a:pt x="15203" y="-93"/>
                    <a:pt x="14015" y="61"/>
                  </a:cubicBezTo>
                  <a:cubicBezTo>
                    <a:pt x="12827" y="214"/>
                    <a:pt x="12179" y="624"/>
                    <a:pt x="11099" y="2415"/>
                  </a:cubicBezTo>
                  <a:cubicBezTo>
                    <a:pt x="10019" y="4207"/>
                    <a:pt x="8507" y="7380"/>
                    <a:pt x="7643" y="10349"/>
                  </a:cubicBezTo>
                  <a:cubicBezTo>
                    <a:pt x="6779" y="13317"/>
                    <a:pt x="6563" y="16081"/>
                    <a:pt x="6347" y="17771"/>
                  </a:cubicBezTo>
                  <a:cubicBezTo>
                    <a:pt x="6131" y="19460"/>
                    <a:pt x="5915" y="20074"/>
                    <a:pt x="5267" y="20586"/>
                  </a:cubicBezTo>
                  <a:cubicBezTo>
                    <a:pt x="4619" y="21098"/>
                    <a:pt x="3539" y="21507"/>
                    <a:pt x="2675" y="21405"/>
                  </a:cubicBezTo>
                  <a:cubicBezTo>
                    <a:pt x="1811" y="21302"/>
                    <a:pt x="1163" y="20688"/>
                    <a:pt x="623" y="19767"/>
                  </a:cubicBezTo>
                  <a:cubicBezTo>
                    <a:pt x="83" y="18845"/>
                    <a:pt x="-349" y="17617"/>
                    <a:pt x="407" y="16593"/>
                  </a:cubicBezTo>
                  <a:cubicBezTo>
                    <a:pt x="1163" y="15570"/>
                    <a:pt x="3107" y="14751"/>
                    <a:pt x="5807" y="14239"/>
                  </a:cubicBezTo>
                  <a:cubicBezTo>
                    <a:pt x="8507" y="13727"/>
                    <a:pt x="11963" y="13522"/>
                    <a:pt x="14231" y="13522"/>
                  </a:cubicBezTo>
                  <a:cubicBezTo>
                    <a:pt x="16499" y="13522"/>
                    <a:pt x="17579" y="13727"/>
                    <a:pt x="18659" y="13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4400234" y="1625173"/>
              <a:ext cx="122656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4408303" y="1617507"/>
              <a:ext cx="137584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600" fill="norm" stroke="1" extrusionOk="0">
                  <a:moveTo>
                    <a:pt x="20768" y="0"/>
                  </a:moveTo>
                  <a:cubicBezTo>
                    <a:pt x="17297" y="1867"/>
                    <a:pt x="13825" y="3733"/>
                    <a:pt x="9968" y="6800"/>
                  </a:cubicBezTo>
                  <a:cubicBezTo>
                    <a:pt x="6111" y="9867"/>
                    <a:pt x="1868" y="14133"/>
                    <a:pt x="518" y="16800"/>
                  </a:cubicBezTo>
                  <a:cubicBezTo>
                    <a:pt x="-832" y="19467"/>
                    <a:pt x="711" y="20533"/>
                    <a:pt x="22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4629885" y="1358466"/>
              <a:ext cx="176644" cy="340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38" fill="norm" stroke="1" extrusionOk="0">
                  <a:moveTo>
                    <a:pt x="21331" y="1320"/>
                  </a:moveTo>
                  <a:cubicBezTo>
                    <a:pt x="19171" y="847"/>
                    <a:pt x="17011" y="374"/>
                    <a:pt x="15005" y="137"/>
                  </a:cubicBezTo>
                  <a:cubicBezTo>
                    <a:pt x="13000" y="-99"/>
                    <a:pt x="11148" y="-99"/>
                    <a:pt x="9142" y="689"/>
                  </a:cubicBezTo>
                  <a:cubicBezTo>
                    <a:pt x="7137" y="1478"/>
                    <a:pt x="4977" y="3054"/>
                    <a:pt x="3125" y="5498"/>
                  </a:cubicBezTo>
                  <a:cubicBezTo>
                    <a:pt x="1274" y="7942"/>
                    <a:pt x="-269" y="11253"/>
                    <a:pt x="40" y="14170"/>
                  </a:cubicBezTo>
                  <a:cubicBezTo>
                    <a:pt x="348" y="17086"/>
                    <a:pt x="2508" y="19609"/>
                    <a:pt x="5594" y="20555"/>
                  </a:cubicBezTo>
                  <a:cubicBezTo>
                    <a:pt x="8680" y="21501"/>
                    <a:pt x="12691" y="20870"/>
                    <a:pt x="16702" y="20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4860189" y="1410528"/>
              <a:ext cx="168651" cy="27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200"/>
                    <a:pt x="10473" y="10400"/>
                    <a:pt x="13582" y="13500"/>
                  </a:cubicBezTo>
                  <a:cubicBezTo>
                    <a:pt x="16691" y="16600"/>
                    <a:pt x="17673" y="17600"/>
                    <a:pt x="18491" y="18600"/>
                  </a:cubicBezTo>
                  <a:cubicBezTo>
                    <a:pt x="19309" y="19600"/>
                    <a:pt x="19964" y="20600"/>
                    <a:pt x="20455" y="21100"/>
                  </a:cubicBezTo>
                  <a:cubicBezTo>
                    <a:pt x="20945" y="21600"/>
                    <a:pt x="21273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4883187" y="1367087"/>
              <a:ext cx="191648" cy="38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0"/>
                  </a:moveTo>
                  <a:cubicBezTo>
                    <a:pt x="20736" y="580"/>
                    <a:pt x="19872" y="0"/>
                    <a:pt x="18864" y="0"/>
                  </a:cubicBezTo>
                  <a:cubicBezTo>
                    <a:pt x="17856" y="0"/>
                    <a:pt x="16704" y="580"/>
                    <a:pt x="14256" y="2609"/>
                  </a:cubicBezTo>
                  <a:cubicBezTo>
                    <a:pt x="11808" y="4639"/>
                    <a:pt x="8064" y="8118"/>
                    <a:pt x="5472" y="11525"/>
                  </a:cubicBezTo>
                  <a:cubicBezTo>
                    <a:pt x="2880" y="14932"/>
                    <a:pt x="1440" y="182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5097832" y="1648171"/>
              <a:ext cx="22999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5166825" y="1471855"/>
              <a:ext cx="1533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5289480" y="1295539"/>
              <a:ext cx="82896" cy="51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0" h="21600" fill="norm" stroke="1" extrusionOk="0">
                  <a:moveTo>
                    <a:pt x="0" y="0"/>
                  </a:moveTo>
                  <a:cubicBezTo>
                    <a:pt x="8640" y="3009"/>
                    <a:pt x="17280" y="6018"/>
                    <a:pt x="19440" y="9296"/>
                  </a:cubicBezTo>
                  <a:cubicBezTo>
                    <a:pt x="21600" y="12573"/>
                    <a:pt x="17280" y="16119"/>
                    <a:pt x="13886" y="18215"/>
                  </a:cubicBezTo>
                  <a:cubicBezTo>
                    <a:pt x="10491" y="20310"/>
                    <a:pt x="8023" y="20955"/>
                    <a:pt x="55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148219" y="2753816"/>
              <a:ext cx="273407" cy="500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68" fill="norm" stroke="1" extrusionOk="0">
                  <a:moveTo>
                    <a:pt x="15999" y="4507"/>
                  </a:moveTo>
                  <a:cubicBezTo>
                    <a:pt x="15399" y="3416"/>
                    <a:pt x="14799" y="2325"/>
                    <a:pt x="14199" y="1561"/>
                  </a:cubicBezTo>
                  <a:cubicBezTo>
                    <a:pt x="13599" y="798"/>
                    <a:pt x="12999" y="361"/>
                    <a:pt x="12199" y="143"/>
                  </a:cubicBezTo>
                  <a:cubicBezTo>
                    <a:pt x="11399" y="-75"/>
                    <a:pt x="10399" y="-75"/>
                    <a:pt x="9299" y="361"/>
                  </a:cubicBezTo>
                  <a:cubicBezTo>
                    <a:pt x="8199" y="798"/>
                    <a:pt x="6999" y="1670"/>
                    <a:pt x="5399" y="3689"/>
                  </a:cubicBezTo>
                  <a:cubicBezTo>
                    <a:pt x="3799" y="5707"/>
                    <a:pt x="1799" y="8870"/>
                    <a:pt x="899" y="11598"/>
                  </a:cubicBezTo>
                  <a:cubicBezTo>
                    <a:pt x="-1" y="14325"/>
                    <a:pt x="199" y="16616"/>
                    <a:pt x="999" y="18198"/>
                  </a:cubicBezTo>
                  <a:cubicBezTo>
                    <a:pt x="1799" y="19780"/>
                    <a:pt x="3199" y="20652"/>
                    <a:pt x="4499" y="21089"/>
                  </a:cubicBezTo>
                  <a:cubicBezTo>
                    <a:pt x="5799" y="21525"/>
                    <a:pt x="6999" y="21525"/>
                    <a:pt x="8999" y="20543"/>
                  </a:cubicBezTo>
                  <a:cubicBezTo>
                    <a:pt x="10999" y="19561"/>
                    <a:pt x="13799" y="17598"/>
                    <a:pt x="15799" y="14980"/>
                  </a:cubicBezTo>
                  <a:cubicBezTo>
                    <a:pt x="17799" y="12361"/>
                    <a:pt x="18999" y="9089"/>
                    <a:pt x="18799" y="6634"/>
                  </a:cubicBezTo>
                  <a:cubicBezTo>
                    <a:pt x="18599" y="4180"/>
                    <a:pt x="16999" y="2543"/>
                    <a:pt x="15099" y="1834"/>
                  </a:cubicBezTo>
                  <a:cubicBezTo>
                    <a:pt x="13199" y="1125"/>
                    <a:pt x="10999" y="1343"/>
                    <a:pt x="8399" y="2489"/>
                  </a:cubicBezTo>
                  <a:cubicBezTo>
                    <a:pt x="5799" y="3634"/>
                    <a:pt x="2799" y="5707"/>
                    <a:pt x="1299" y="7016"/>
                  </a:cubicBezTo>
                  <a:cubicBezTo>
                    <a:pt x="-201" y="8325"/>
                    <a:pt x="-201" y="8870"/>
                    <a:pt x="299" y="9307"/>
                  </a:cubicBezTo>
                  <a:cubicBezTo>
                    <a:pt x="799" y="9743"/>
                    <a:pt x="1799" y="10070"/>
                    <a:pt x="4899" y="9907"/>
                  </a:cubicBezTo>
                  <a:cubicBezTo>
                    <a:pt x="7999" y="9743"/>
                    <a:pt x="13199" y="9089"/>
                    <a:pt x="16299" y="8598"/>
                  </a:cubicBezTo>
                  <a:cubicBezTo>
                    <a:pt x="19399" y="8107"/>
                    <a:pt x="20399" y="7780"/>
                    <a:pt x="21399" y="7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248816" y="2588356"/>
              <a:ext cx="134480" cy="14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40" fill="norm" stroke="1" extrusionOk="0">
                  <a:moveTo>
                    <a:pt x="4331" y="10826"/>
                  </a:moveTo>
                  <a:cubicBezTo>
                    <a:pt x="3108" y="12369"/>
                    <a:pt x="1886" y="13911"/>
                    <a:pt x="1071" y="15840"/>
                  </a:cubicBezTo>
                  <a:cubicBezTo>
                    <a:pt x="256" y="17769"/>
                    <a:pt x="-152" y="20083"/>
                    <a:pt x="52" y="20083"/>
                  </a:cubicBezTo>
                  <a:cubicBezTo>
                    <a:pt x="256" y="20083"/>
                    <a:pt x="1071" y="17769"/>
                    <a:pt x="2701" y="14683"/>
                  </a:cubicBezTo>
                  <a:cubicBezTo>
                    <a:pt x="4331" y="11597"/>
                    <a:pt x="6776" y="7740"/>
                    <a:pt x="8814" y="5040"/>
                  </a:cubicBezTo>
                  <a:cubicBezTo>
                    <a:pt x="10852" y="2340"/>
                    <a:pt x="12482" y="797"/>
                    <a:pt x="14316" y="219"/>
                  </a:cubicBezTo>
                  <a:cubicBezTo>
                    <a:pt x="16150" y="-360"/>
                    <a:pt x="18188" y="26"/>
                    <a:pt x="19410" y="3690"/>
                  </a:cubicBezTo>
                  <a:cubicBezTo>
                    <a:pt x="20633" y="7354"/>
                    <a:pt x="21040" y="14297"/>
                    <a:pt x="21448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429291" y="3161199"/>
              <a:ext cx="168651" cy="2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21371"/>
                  </a:moveTo>
                  <a:cubicBezTo>
                    <a:pt x="655" y="16434"/>
                    <a:pt x="1309" y="11497"/>
                    <a:pt x="1636" y="8514"/>
                  </a:cubicBezTo>
                  <a:cubicBezTo>
                    <a:pt x="1964" y="5531"/>
                    <a:pt x="1964" y="4502"/>
                    <a:pt x="2127" y="3474"/>
                  </a:cubicBezTo>
                  <a:cubicBezTo>
                    <a:pt x="2291" y="2445"/>
                    <a:pt x="2618" y="1417"/>
                    <a:pt x="2945" y="1520"/>
                  </a:cubicBezTo>
                  <a:cubicBezTo>
                    <a:pt x="3273" y="1622"/>
                    <a:pt x="3600" y="2857"/>
                    <a:pt x="4255" y="3885"/>
                  </a:cubicBezTo>
                  <a:cubicBezTo>
                    <a:pt x="4909" y="4914"/>
                    <a:pt x="5891" y="5737"/>
                    <a:pt x="7200" y="5942"/>
                  </a:cubicBezTo>
                  <a:cubicBezTo>
                    <a:pt x="8509" y="6148"/>
                    <a:pt x="10145" y="5737"/>
                    <a:pt x="11782" y="4811"/>
                  </a:cubicBezTo>
                  <a:cubicBezTo>
                    <a:pt x="13418" y="3885"/>
                    <a:pt x="15055" y="2445"/>
                    <a:pt x="16691" y="1417"/>
                  </a:cubicBezTo>
                  <a:cubicBezTo>
                    <a:pt x="18327" y="388"/>
                    <a:pt x="19964" y="-229"/>
                    <a:pt x="20782" y="80"/>
                  </a:cubicBezTo>
                  <a:cubicBezTo>
                    <a:pt x="21600" y="388"/>
                    <a:pt x="21600" y="1622"/>
                    <a:pt x="21600" y="3988"/>
                  </a:cubicBezTo>
                  <a:cubicBezTo>
                    <a:pt x="21600" y="6354"/>
                    <a:pt x="21600" y="9851"/>
                    <a:pt x="21600" y="13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661823" y="3135358"/>
              <a:ext cx="127767" cy="23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4752" y="0"/>
                  </a:moveTo>
                  <a:cubicBezTo>
                    <a:pt x="3456" y="3716"/>
                    <a:pt x="2160" y="7432"/>
                    <a:pt x="1296" y="9987"/>
                  </a:cubicBezTo>
                  <a:cubicBezTo>
                    <a:pt x="432" y="12542"/>
                    <a:pt x="0" y="13935"/>
                    <a:pt x="0" y="15677"/>
                  </a:cubicBezTo>
                  <a:cubicBezTo>
                    <a:pt x="0" y="17419"/>
                    <a:pt x="432" y="19510"/>
                    <a:pt x="1728" y="20555"/>
                  </a:cubicBezTo>
                  <a:cubicBezTo>
                    <a:pt x="3024" y="21600"/>
                    <a:pt x="5184" y="21600"/>
                    <a:pt x="8640" y="21019"/>
                  </a:cubicBezTo>
                  <a:cubicBezTo>
                    <a:pt x="12096" y="20439"/>
                    <a:pt x="16848" y="19277"/>
                    <a:pt x="21600" y="18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828637" y="3089981"/>
              <a:ext cx="152601" cy="24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29" fill="norm" stroke="1" extrusionOk="0">
                  <a:moveTo>
                    <a:pt x="18259" y="3874"/>
                  </a:moveTo>
                  <a:cubicBezTo>
                    <a:pt x="16819" y="2129"/>
                    <a:pt x="15379" y="384"/>
                    <a:pt x="13939" y="56"/>
                  </a:cubicBezTo>
                  <a:cubicBezTo>
                    <a:pt x="12499" y="-271"/>
                    <a:pt x="11059" y="820"/>
                    <a:pt x="8719" y="3547"/>
                  </a:cubicBezTo>
                  <a:cubicBezTo>
                    <a:pt x="6379" y="6274"/>
                    <a:pt x="3139" y="10638"/>
                    <a:pt x="1519" y="13474"/>
                  </a:cubicBezTo>
                  <a:cubicBezTo>
                    <a:pt x="-101" y="16311"/>
                    <a:pt x="-101" y="17620"/>
                    <a:pt x="79" y="18820"/>
                  </a:cubicBezTo>
                  <a:cubicBezTo>
                    <a:pt x="259" y="20020"/>
                    <a:pt x="619" y="21111"/>
                    <a:pt x="4219" y="21220"/>
                  </a:cubicBezTo>
                  <a:cubicBezTo>
                    <a:pt x="7819" y="21329"/>
                    <a:pt x="14659" y="20456"/>
                    <a:pt x="21499" y="19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899045" y="3242681"/>
              <a:ext cx="151186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2891" y="21600"/>
                  </a:moveTo>
                  <a:cubicBezTo>
                    <a:pt x="1120" y="19543"/>
                    <a:pt x="-650" y="17486"/>
                    <a:pt x="235" y="14914"/>
                  </a:cubicBezTo>
                  <a:cubicBezTo>
                    <a:pt x="1120" y="12343"/>
                    <a:pt x="4661" y="9257"/>
                    <a:pt x="8557" y="6686"/>
                  </a:cubicBezTo>
                  <a:cubicBezTo>
                    <a:pt x="12452" y="4114"/>
                    <a:pt x="16701" y="2057"/>
                    <a:pt x="209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1970139" y="2874717"/>
              <a:ext cx="15333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1985471" y="2821056"/>
              <a:ext cx="7667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2062130" y="2827245"/>
              <a:ext cx="137988" cy="24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21600" y="797"/>
                  </a:moveTo>
                  <a:cubicBezTo>
                    <a:pt x="17600" y="351"/>
                    <a:pt x="13600" y="-94"/>
                    <a:pt x="10200" y="17"/>
                  </a:cubicBezTo>
                  <a:cubicBezTo>
                    <a:pt x="6800" y="129"/>
                    <a:pt x="4000" y="797"/>
                    <a:pt x="2600" y="1687"/>
                  </a:cubicBezTo>
                  <a:cubicBezTo>
                    <a:pt x="1200" y="2578"/>
                    <a:pt x="1200" y="3692"/>
                    <a:pt x="4200" y="5696"/>
                  </a:cubicBezTo>
                  <a:cubicBezTo>
                    <a:pt x="7200" y="7700"/>
                    <a:pt x="13200" y="10595"/>
                    <a:pt x="16200" y="12599"/>
                  </a:cubicBezTo>
                  <a:cubicBezTo>
                    <a:pt x="19200" y="14603"/>
                    <a:pt x="19200" y="15716"/>
                    <a:pt x="17000" y="17052"/>
                  </a:cubicBezTo>
                  <a:cubicBezTo>
                    <a:pt x="14800" y="18388"/>
                    <a:pt x="10400" y="19947"/>
                    <a:pt x="7200" y="20727"/>
                  </a:cubicBezTo>
                  <a:cubicBezTo>
                    <a:pt x="4000" y="21506"/>
                    <a:pt x="2000" y="21506"/>
                    <a:pt x="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1916478" y="2744397"/>
              <a:ext cx="6132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3027032" y="2784602"/>
              <a:ext cx="130581" cy="26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1" h="21220" fill="norm" stroke="1" extrusionOk="0">
                  <a:moveTo>
                    <a:pt x="19357" y="2880"/>
                  </a:moveTo>
                  <a:cubicBezTo>
                    <a:pt x="18957" y="1871"/>
                    <a:pt x="18557" y="861"/>
                    <a:pt x="16757" y="357"/>
                  </a:cubicBezTo>
                  <a:cubicBezTo>
                    <a:pt x="14957" y="-148"/>
                    <a:pt x="11757" y="-148"/>
                    <a:pt x="8557" y="559"/>
                  </a:cubicBezTo>
                  <a:cubicBezTo>
                    <a:pt x="5357" y="1265"/>
                    <a:pt x="2157" y="2678"/>
                    <a:pt x="757" y="4394"/>
                  </a:cubicBezTo>
                  <a:cubicBezTo>
                    <a:pt x="-643" y="6110"/>
                    <a:pt x="-243" y="8129"/>
                    <a:pt x="3157" y="10046"/>
                  </a:cubicBezTo>
                  <a:cubicBezTo>
                    <a:pt x="6557" y="11964"/>
                    <a:pt x="12957" y="13781"/>
                    <a:pt x="16557" y="15194"/>
                  </a:cubicBezTo>
                  <a:cubicBezTo>
                    <a:pt x="20157" y="16607"/>
                    <a:pt x="20957" y="17616"/>
                    <a:pt x="20157" y="18525"/>
                  </a:cubicBezTo>
                  <a:cubicBezTo>
                    <a:pt x="19357" y="19433"/>
                    <a:pt x="16957" y="20241"/>
                    <a:pt x="14557" y="20745"/>
                  </a:cubicBezTo>
                  <a:cubicBezTo>
                    <a:pt x="12157" y="21250"/>
                    <a:pt x="9757" y="21452"/>
                    <a:pt x="7957" y="20846"/>
                  </a:cubicBezTo>
                  <a:cubicBezTo>
                    <a:pt x="6157" y="20241"/>
                    <a:pt x="4957" y="18828"/>
                    <a:pt x="3757" y="17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3242681" y="2842688"/>
              <a:ext cx="229978" cy="11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6" fill="norm" stroke="1" extrusionOk="0">
                  <a:moveTo>
                    <a:pt x="0" y="4382"/>
                  </a:moveTo>
                  <a:cubicBezTo>
                    <a:pt x="720" y="2084"/>
                    <a:pt x="1440" y="-214"/>
                    <a:pt x="1560" y="16"/>
                  </a:cubicBezTo>
                  <a:cubicBezTo>
                    <a:pt x="1680" y="246"/>
                    <a:pt x="1200" y="3003"/>
                    <a:pt x="960" y="6680"/>
                  </a:cubicBezTo>
                  <a:cubicBezTo>
                    <a:pt x="720" y="10356"/>
                    <a:pt x="720" y="14952"/>
                    <a:pt x="1320" y="17709"/>
                  </a:cubicBezTo>
                  <a:cubicBezTo>
                    <a:pt x="1920" y="20467"/>
                    <a:pt x="3120" y="21386"/>
                    <a:pt x="4080" y="20697"/>
                  </a:cubicBezTo>
                  <a:cubicBezTo>
                    <a:pt x="5040" y="20007"/>
                    <a:pt x="5760" y="17709"/>
                    <a:pt x="6480" y="15641"/>
                  </a:cubicBezTo>
                  <a:cubicBezTo>
                    <a:pt x="7200" y="13573"/>
                    <a:pt x="7920" y="11735"/>
                    <a:pt x="8640" y="9897"/>
                  </a:cubicBezTo>
                  <a:cubicBezTo>
                    <a:pt x="9360" y="8058"/>
                    <a:pt x="10080" y="6220"/>
                    <a:pt x="10680" y="7599"/>
                  </a:cubicBezTo>
                  <a:cubicBezTo>
                    <a:pt x="11280" y="8977"/>
                    <a:pt x="11760" y="13573"/>
                    <a:pt x="12720" y="15871"/>
                  </a:cubicBezTo>
                  <a:cubicBezTo>
                    <a:pt x="13680" y="18169"/>
                    <a:pt x="15120" y="18169"/>
                    <a:pt x="16680" y="17020"/>
                  </a:cubicBezTo>
                  <a:cubicBezTo>
                    <a:pt x="18240" y="15871"/>
                    <a:pt x="19920" y="13573"/>
                    <a:pt x="21600" y="1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3478959" y="2817637"/>
              <a:ext cx="101023" cy="15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0699" fill="norm" stroke="1" extrusionOk="0">
                  <a:moveTo>
                    <a:pt x="21349" y="2556"/>
                  </a:moveTo>
                  <a:cubicBezTo>
                    <a:pt x="19189" y="1511"/>
                    <a:pt x="17029" y="466"/>
                    <a:pt x="14599" y="117"/>
                  </a:cubicBezTo>
                  <a:cubicBezTo>
                    <a:pt x="12169" y="-231"/>
                    <a:pt x="9469" y="117"/>
                    <a:pt x="6499" y="2208"/>
                  </a:cubicBezTo>
                  <a:cubicBezTo>
                    <a:pt x="3529" y="4298"/>
                    <a:pt x="289" y="8130"/>
                    <a:pt x="19" y="11788"/>
                  </a:cubicBezTo>
                  <a:cubicBezTo>
                    <a:pt x="-251" y="15446"/>
                    <a:pt x="2449" y="18930"/>
                    <a:pt x="6229" y="20150"/>
                  </a:cubicBezTo>
                  <a:cubicBezTo>
                    <a:pt x="10009" y="21369"/>
                    <a:pt x="14869" y="20324"/>
                    <a:pt x="19729" y="19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3657251" y="2596728"/>
              <a:ext cx="137377" cy="40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34" fill="norm" stroke="1" extrusionOk="0">
                  <a:moveTo>
                    <a:pt x="10705" y="2158"/>
                  </a:moveTo>
                  <a:cubicBezTo>
                    <a:pt x="10705" y="1201"/>
                    <a:pt x="10705" y="244"/>
                    <a:pt x="9905" y="39"/>
                  </a:cubicBezTo>
                  <a:cubicBezTo>
                    <a:pt x="9105" y="-166"/>
                    <a:pt x="7505" y="381"/>
                    <a:pt x="5705" y="2773"/>
                  </a:cubicBezTo>
                  <a:cubicBezTo>
                    <a:pt x="3905" y="5166"/>
                    <a:pt x="1905" y="9404"/>
                    <a:pt x="905" y="11933"/>
                  </a:cubicBezTo>
                  <a:cubicBezTo>
                    <a:pt x="-95" y="14462"/>
                    <a:pt x="-95" y="15282"/>
                    <a:pt x="105" y="16171"/>
                  </a:cubicBezTo>
                  <a:cubicBezTo>
                    <a:pt x="305" y="17059"/>
                    <a:pt x="705" y="18016"/>
                    <a:pt x="1305" y="18153"/>
                  </a:cubicBezTo>
                  <a:cubicBezTo>
                    <a:pt x="1905" y="18290"/>
                    <a:pt x="2705" y="17606"/>
                    <a:pt x="4505" y="16718"/>
                  </a:cubicBezTo>
                  <a:cubicBezTo>
                    <a:pt x="6305" y="15829"/>
                    <a:pt x="9105" y="14735"/>
                    <a:pt x="11505" y="14188"/>
                  </a:cubicBezTo>
                  <a:cubicBezTo>
                    <a:pt x="13905" y="13642"/>
                    <a:pt x="15905" y="13642"/>
                    <a:pt x="17505" y="14052"/>
                  </a:cubicBezTo>
                  <a:cubicBezTo>
                    <a:pt x="19105" y="14462"/>
                    <a:pt x="20305" y="15282"/>
                    <a:pt x="20905" y="16581"/>
                  </a:cubicBezTo>
                  <a:cubicBezTo>
                    <a:pt x="21505" y="17880"/>
                    <a:pt x="21505" y="19657"/>
                    <a:pt x="21505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4511282" y="2529751"/>
              <a:ext cx="739870" cy="46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51" fill="norm" stroke="1" extrusionOk="0">
                  <a:moveTo>
                    <a:pt x="4584" y="0"/>
                  </a:moveTo>
                  <a:cubicBezTo>
                    <a:pt x="4137" y="1761"/>
                    <a:pt x="3690" y="3522"/>
                    <a:pt x="3318" y="6280"/>
                  </a:cubicBezTo>
                  <a:cubicBezTo>
                    <a:pt x="2945" y="9039"/>
                    <a:pt x="2647" y="12796"/>
                    <a:pt x="2536" y="15437"/>
                  </a:cubicBezTo>
                  <a:cubicBezTo>
                    <a:pt x="2424" y="18078"/>
                    <a:pt x="2498" y="19604"/>
                    <a:pt x="2722" y="20485"/>
                  </a:cubicBezTo>
                  <a:cubicBezTo>
                    <a:pt x="2945" y="21365"/>
                    <a:pt x="3318" y="21600"/>
                    <a:pt x="3578" y="21365"/>
                  </a:cubicBezTo>
                  <a:cubicBezTo>
                    <a:pt x="3839" y="21130"/>
                    <a:pt x="3988" y="20426"/>
                    <a:pt x="3988" y="19370"/>
                  </a:cubicBezTo>
                  <a:cubicBezTo>
                    <a:pt x="3988" y="18313"/>
                    <a:pt x="3839" y="16904"/>
                    <a:pt x="3467" y="15789"/>
                  </a:cubicBezTo>
                  <a:cubicBezTo>
                    <a:pt x="3094" y="14674"/>
                    <a:pt x="2498" y="13852"/>
                    <a:pt x="1977" y="13500"/>
                  </a:cubicBezTo>
                  <a:cubicBezTo>
                    <a:pt x="1456" y="13148"/>
                    <a:pt x="1009" y="13265"/>
                    <a:pt x="636" y="13559"/>
                  </a:cubicBezTo>
                  <a:cubicBezTo>
                    <a:pt x="264" y="13852"/>
                    <a:pt x="-34" y="14322"/>
                    <a:pt x="3" y="14557"/>
                  </a:cubicBezTo>
                  <a:cubicBezTo>
                    <a:pt x="40" y="14791"/>
                    <a:pt x="413" y="14791"/>
                    <a:pt x="1567" y="13617"/>
                  </a:cubicBezTo>
                  <a:cubicBezTo>
                    <a:pt x="2722" y="12443"/>
                    <a:pt x="4658" y="10096"/>
                    <a:pt x="5776" y="8687"/>
                  </a:cubicBezTo>
                  <a:cubicBezTo>
                    <a:pt x="6893" y="7278"/>
                    <a:pt x="7191" y="6809"/>
                    <a:pt x="7563" y="6515"/>
                  </a:cubicBezTo>
                  <a:cubicBezTo>
                    <a:pt x="7936" y="6222"/>
                    <a:pt x="8383" y="6104"/>
                    <a:pt x="8606" y="6339"/>
                  </a:cubicBezTo>
                  <a:cubicBezTo>
                    <a:pt x="8829" y="6574"/>
                    <a:pt x="8829" y="7161"/>
                    <a:pt x="8569" y="9098"/>
                  </a:cubicBezTo>
                  <a:cubicBezTo>
                    <a:pt x="8308" y="11035"/>
                    <a:pt x="7787" y="14322"/>
                    <a:pt x="7340" y="16493"/>
                  </a:cubicBezTo>
                  <a:cubicBezTo>
                    <a:pt x="6893" y="18665"/>
                    <a:pt x="6520" y="19722"/>
                    <a:pt x="6372" y="19898"/>
                  </a:cubicBezTo>
                  <a:cubicBezTo>
                    <a:pt x="6223" y="20074"/>
                    <a:pt x="6297" y="19370"/>
                    <a:pt x="6446" y="18783"/>
                  </a:cubicBezTo>
                  <a:cubicBezTo>
                    <a:pt x="6595" y="18196"/>
                    <a:pt x="6818" y="17726"/>
                    <a:pt x="7116" y="17550"/>
                  </a:cubicBezTo>
                  <a:cubicBezTo>
                    <a:pt x="7414" y="17374"/>
                    <a:pt x="7787" y="17491"/>
                    <a:pt x="8308" y="18020"/>
                  </a:cubicBezTo>
                  <a:cubicBezTo>
                    <a:pt x="8829" y="18548"/>
                    <a:pt x="9500" y="19487"/>
                    <a:pt x="10245" y="19898"/>
                  </a:cubicBezTo>
                  <a:cubicBezTo>
                    <a:pt x="10989" y="20309"/>
                    <a:pt x="11809" y="20191"/>
                    <a:pt x="12405" y="19839"/>
                  </a:cubicBezTo>
                  <a:cubicBezTo>
                    <a:pt x="13000" y="19487"/>
                    <a:pt x="13373" y="18900"/>
                    <a:pt x="13559" y="18254"/>
                  </a:cubicBezTo>
                  <a:cubicBezTo>
                    <a:pt x="13745" y="17609"/>
                    <a:pt x="13745" y="16904"/>
                    <a:pt x="13485" y="16493"/>
                  </a:cubicBezTo>
                  <a:cubicBezTo>
                    <a:pt x="13224" y="16083"/>
                    <a:pt x="12703" y="15965"/>
                    <a:pt x="12330" y="16200"/>
                  </a:cubicBezTo>
                  <a:cubicBezTo>
                    <a:pt x="11958" y="16435"/>
                    <a:pt x="11734" y="17022"/>
                    <a:pt x="11585" y="17609"/>
                  </a:cubicBezTo>
                  <a:cubicBezTo>
                    <a:pt x="11436" y="18196"/>
                    <a:pt x="11362" y="18783"/>
                    <a:pt x="11436" y="19311"/>
                  </a:cubicBezTo>
                  <a:cubicBezTo>
                    <a:pt x="11511" y="19839"/>
                    <a:pt x="11734" y="20309"/>
                    <a:pt x="12107" y="20602"/>
                  </a:cubicBezTo>
                  <a:cubicBezTo>
                    <a:pt x="12479" y="20896"/>
                    <a:pt x="13000" y="21013"/>
                    <a:pt x="13596" y="20778"/>
                  </a:cubicBezTo>
                  <a:cubicBezTo>
                    <a:pt x="14192" y="20543"/>
                    <a:pt x="14863" y="19957"/>
                    <a:pt x="15682" y="18665"/>
                  </a:cubicBezTo>
                  <a:cubicBezTo>
                    <a:pt x="16501" y="17374"/>
                    <a:pt x="17469" y="15378"/>
                    <a:pt x="18177" y="13265"/>
                  </a:cubicBezTo>
                  <a:cubicBezTo>
                    <a:pt x="18885" y="11152"/>
                    <a:pt x="19332" y="8922"/>
                    <a:pt x="19629" y="7161"/>
                  </a:cubicBezTo>
                  <a:cubicBezTo>
                    <a:pt x="19927" y="5400"/>
                    <a:pt x="20076" y="4109"/>
                    <a:pt x="20039" y="3815"/>
                  </a:cubicBezTo>
                  <a:cubicBezTo>
                    <a:pt x="20002" y="3522"/>
                    <a:pt x="19778" y="4226"/>
                    <a:pt x="19406" y="6398"/>
                  </a:cubicBezTo>
                  <a:cubicBezTo>
                    <a:pt x="19034" y="8570"/>
                    <a:pt x="18512" y="12209"/>
                    <a:pt x="18289" y="14615"/>
                  </a:cubicBezTo>
                  <a:cubicBezTo>
                    <a:pt x="18065" y="17022"/>
                    <a:pt x="18140" y="18196"/>
                    <a:pt x="18326" y="19017"/>
                  </a:cubicBezTo>
                  <a:cubicBezTo>
                    <a:pt x="18512" y="19839"/>
                    <a:pt x="18810" y="20309"/>
                    <a:pt x="19369" y="20074"/>
                  </a:cubicBezTo>
                  <a:cubicBezTo>
                    <a:pt x="19927" y="19839"/>
                    <a:pt x="20747" y="18900"/>
                    <a:pt x="21566" y="17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5111363" y="2759729"/>
              <a:ext cx="193450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3564" y="21600"/>
                  </a:moveTo>
                  <a:cubicBezTo>
                    <a:pt x="1601" y="20160"/>
                    <a:pt x="-363" y="18720"/>
                    <a:pt x="58" y="16560"/>
                  </a:cubicBezTo>
                  <a:cubicBezTo>
                    <a:pt x="479" y="14400"/>
                    <a:pt x="3284" y="11520"/>
                    <a:pt x="7211" y="8640"/>
                  </a:cubicBezTo>
                  <a:cubicBezTo>
                    <a:pt x="11138" y="5760"/>
                    <a:pt x="16188" y="2880"/>
                    <a:pt x="212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6125065" y="2557696"/>
              <a:ext cx="375630" cy="455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4088"/>
                  </a:moveTo>
                  <a:cubicBezTo>
                    <a:pt x="2939" y="3248"/>
                    <a:pt x="5878" y="2408"/>
                    <a:pt x="7641" y="1688"/>
                  </a:cubicBezTo>
                  <a:cubicBezTo>
                    <a:pt x="9404" y="968"/>
                    <a:pt x="9992" y="368"/>
                    <a:pt x="9918" y="128"/>
                  </a:cubicBezTo>
                  <a:cubicBezTo>
                    <a:pt x="9845" y="-112"/>
                    <a:pt x="9110" y="8"/>
                    <a:pt x="8376" y="308"/>
                  </a:cubicBezTo>
                  <a:cubicBezTo>
                    <a:pt x="7641" y="608"/>
                    <a:pt x="6906" y="1088"/>
                    <a:pt x="6465" y="2168"/>
                  </a:cubicBezTo>
                  <a:cubicBezTo>
                    <a:pt x="6024" y="3248"/>
                    <a:pt x="5878" y="4928"/>
                    <a:pt x="6024" y="7208"/>
                  </a:cubicBezTo>
                  <a:cubicBezTo>
                    <a:pt x="6171" y="9488"/>
                    <a:pt x="6612" y="12368"/>
                    <a:pt x="6833" y="14468"/>
                  </a:cubicBezTo>
                  <a:cubicBezTo>
                    <a:pt x="7053" y="16568"/>
                    <a:pt x="7053" y="17888"/>
                    <a:pt x="6833" y="18848"/>
                  </a:cubicBezTo>
                  <a:cubicBezTo>
                    <a:pt x="6612" y="19808"/>
                    <a:pt x="6171" y="20408"/>
                    <a:pt x="5510" y="20828"/>
                  </a:cubicBezTo>
                  <a:cubicBezTo>
                    <a:pt x="4849" y="21248"/>
                    <a:pt x="3967" y="21488"/>
                    <a:pt x="3306" y="21368"/>
                  </a:cubicBezTo>
                  <a:cubicBezTo>
                    <a:pt x="2645" y="21248"/>
                    <a:pt x="2204" y="20768"/>
                    <a:pt x="1984" y="20228"/>
                  </a:cubicBezTo>
                  <a:cubicBezTo>
                    <a:pt x="1763" y="19688"/>
                    <a:pt x="1763" y="19088"/>
                    <a:pt x="2204" y="18548"/>
                  </a:cubicBezTo>
                  <a:cubicBezTo>
                    <a:pt x="2645" y="18008"/>
                    <a:pt x="3527" y="17528"/>
                    <a:pt x="5069" y="17408"/>
                  </a:cubicBezTo>
                  <a:cubicBezTo>
                    <a:pt x="6612" y="17288"/>
                    <a:pt x="8816" y="17528"/>
                    <a:pt x="11314" y="18008"/>
                  </a:cubicBezTo>
                  <a:cubicBezTo>
                    <a:pt x="13812" y="18488"/>
                    <a:pt x="16604" y="19208"/>
                    <a:pt x="18367" y="19448"/>
                  </a:cubicBezTo>
                  <a:cubicBezTo>
                    <a:pt x="20131" y="19688"/>
                    <a:pt x="20865" y="19448"/>
                    <a:pt x="21600" y="19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6627583" y="2545022"/>
              <a:ext cx="149085" cy="41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71" fill="norm" stroke="1" extrusionOk="0">
                  <a:moveTo>
                    <a:pt x="21359" y="401"/>
                  </a:moveTo>
                  <a:cubicBezTo>
                    <a:pt x="19529" y="136"/>
                    <a:pt x="17698" y="-129"/>
                    <a:pt x="16051" y="70"/>
                  </a:cubicBezTo>
                  <a:cubicBezTo>
                    <a:pt x="14403" y="269"/>
                    <a:pt x="12939" y="931"/>
                    <a:pt x="10376" y="3184"/>
                  </a:cubicBezTo>
                  <a:cubicBezTo>
                    <a:pt x="7813" y="5437"/>
                    <a:pt x="4152" y="9280"/>
                    <a:pt x="2139" y="12327"/>
                  </a:cubicBezTo>
                  <a:cubicBezTo>
                    <a:pt x="125" y="15375"/>
                    <a:pt x="-241" y="17628"/>
                    <a:pt x="125" y="19019"/>
                  </a:cubicBezTo>
                  <a:cubicBezTo>
                    <a:pt x="491" y="20411"/>
                    <a:pt x="1590" y="20941"/>
                    <a:pt x="4518" y="21206"/>
                  </a:cubicBezTo>
                  <a:cubicBezTo>
                    <a:pt x="7447" y="21471"/>
                    <a:pt x="12206" y="21471"/>
                    <a:pt x="16966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6891738" y="2603471"/>
              <a:ext cx="268226" cy="35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68" fill="norm" stroke="1" extrusionOk="0">
                  <a:moveTo>
                    <a:pt x="14054" y="3908"/>
                  </a:moveTo>
                  <a:cubicBezTo>
                    <a:pt x="13850" y="2665"/>
                    <a:pt x="13647" y="1422"/>
                    <a:pt x="12933" y="723"/>
                  </a:cubicBezTo>
                  <a:cubicBezTo>
                    <a:pt x="12220" y="23"/>
                    <a:pt x="10998" y="-132"/>
                    <a:pt x="10081" y="101"/>
                  </a:cubicBezTo>
                  <a:cubicBezTo>
                    <a:pt x="9164" y="334"/>
                    <a:pt x="8552" y="956"/>
                    <a:pt x="7024" y="3364"/>
                  </a:cubicBezTo>
                  <a:cubicBezTo>
                    <a:pt x="5496" y="5773"/>
                    <a:pt x="3050" y="9969"/>
                    <a:pt x="1624" y="13077"/>
                  </a:cubicBezTo>
                  <a:cubicBezTo>
                    <a:pt x="198" y="16185"/>
                    <a:pt x="-210" y="18205"/>
                    <a:pt x="96" y="19526"/>
                  </a:cubicBezTo>
                  <a:cubicBezTo>
                    <a:pt x="401" y="20846"/>
                    <a:pt x="1420" y="21468"/>
                    <a:pt x="3152" y="21468"/>
                  </a:cubicBezTo>
                  <a:cubicBezTo>
                    <a:pt x="4884" y="21468"/>
                    <a:pt x="7330" y="20846"/>
                    <a:pt x="9877" y="19137"/>
                  </a:cubicBezTo>
                  <a:cubicBezTo>
                    <a:pt x="12424" y="17428"/>
                    <a:pt x="15073" y="14631"/>
                    <a:pt x="16296" y="11756"/>
                  </a:cubicBezTo>
                  <a:cubicBezTo>
                    <a:pt x="17518" y="8881"/>
                    <a:pt x="17315" y="5928"/>
                    <a:pt x="16805" y="3986"/>
                  </a:cubicBezTo>
                  <a:cubicBezTo>
                    <a:pt x="16296" y="2044"/>
                    <a:pt x="15481" y="1111"/>
                    <a:pt x="13952" y="645"/>
                  </a:cubicBezTo>
                  <a:cubicBezTo>
                    <a:pt x="12424" y="179"/>
                    <a:pt x="10182" y="179"/>
                    <a:pt x="8145" y="800"/>
                  </a:cubicBezTo>
                  <a:cubicBezTo>
                    <a:pt x="6107" y="1422"/>
                    <a:pt x="4273" y="2665"/>
                    <a:pt x="3356" y="3831"/>
                  </a:cubicBezTo>
                  <a:cubicBezTo>
                    <a:pt x="2439" y="4996"/>
                    <a:pt x="2439" y="6084"/>
                    <a:pt x="2847" y="6861"/>
                  </a:cubicBezTo>
                  <a:cubicBezTo>
                    <a:pt x="3254" y="7638"/>
                    <a:pt x="4069" y="8104"/>
                    <a:pt x="7228" y="8026"/>
                  </a:cubicBezTo>
                  <a:cubicBezTo>
                    <a:pt x="10386" y="7949"/>
                    <a:pt x="15888" y="7327"/>
                    <a:pt x="21390" y="6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7205959" y="2499088"/>
              <a:ext cx="112087" cy="459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441" fill="norm" stroke="1" extrusionOk="0">
                  <a:moveTo>
                    <a:pt x="5635" y="0"/>
                  </a:moveTo>
                  <a:cubicBezTo>
                    <a:pt x="11270" y="4177"/>
                    <a:pt x="16904" y="8354"/>
                    <a:pt x="19252" y="11576"/>
                  </a:cubicBezTo>
                  <a:cubicBezTo>
                    <a:pt x="21600" y="14798"/>
                    <a:pt x="20661" y="17065"/>
                    <a:pt x="18078" y="18617"/>
                  </a:cubicBezTo>
                  <a:cubicBezTo>
                    <a:pt x="15496" y="20168"/>
                    <a:pt x="11270" y="21003"/>
                    <a:pt x="7983" y="21302"/>
                  </a:cubicBezTo>
                  <a:cubicBezTo>
                    <a:pt x="4696" y="21600"/>
                    <a:pt x="2348" y="21361"/>
                    <a:pt x="0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8010880" y="2775060"/>
              <a:ext cx="7667" cy="16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8014888" y="2703966"/>
              <a:ext cx="49654" cy="4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0104" fill="norm" stroke="1" extrusionOk="0">
                  <a:moveTo>
                    <a:pt x="4557" y="20104"/>
                  </a:moveTo>
                  <a:cubicBezTo>
                    <a:pt x="1472" y="11210"/>
                    <a:pt x="-1614" y="2316"/>
                    <a:pt x="957" y="410"/>
                  </a:cubicBezTo>
                  <a:cubicBezTo>
                    <a:pt x="3529" y="-1496"/>
                    <a:pt x="11757" y="3586"/>
                    <a:pt x="19986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8064541" y="2709560"/>
              <a:ext cx="168651" cy="21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21600" y="415"/>
                  </a:moveTo>
                  <a:cubicBezTo>
                    <a:pt x="16364" y="161"/>
                    <a:pt x="11127" y="-93"/>
                    <a:pt x="7691" y="34"/>
                  </a:cubicBezTo>
                  <a:cubicBezTo>
                    <a:pt x="4255" y="161"/>
                    <a:pt x="2618" y="669"/>
                    <a:pt x="2127" y="1559"/>
                  </a:cubicBezTo>
                  <a:cubicBezTo>
                    <a:pt x="1636" y="2448"/>
                    <a:pt x="2291" y="3719"/>
                    <a:pt x="3927" y="5116"/>
                  </a:cubicBezTo>
                  <a:cubicBezTo>
                    <a:pt x="5564" y="6514"/>
                    <a:pt x="8182" y="8039"/>
                    <a:pt x="10309" y="10326"/>
                  </a:cubicBezTo>
                  <a:cubicBezTo>
                    <a:pt x="12436" y="12613"/>
                    <a:pt x="14073" y="15662"/>
                    <a:pt x="14073" y="17695"/>
                  </a:cubicBezTo>
                  <a:cubicBezTo>
                    <a:pt x="14073" y="19728"/>
                    <a:pt x="12436" y="20745"/>
                    <a:pt x="9818" y="21126"/>
                  </a:cubicBezTo>
                  <a:cubicBezTo>
                    <a:pt x="7200" y="21507"/>
                    <a:pt x="3600" y="21253"/>
                    <a:pt x="0" y="20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8786165" y="2726124"/>
              <a:ext cx="504923" cy="22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187" fill="norm" stroke="1" extrusionOk="0">
                  <a:moveTo>
                    <a:pt x="1592" y="6756"/>
                  </a:moveTo>
                  <a:cubicBezTo>
                    <a:pt x="1265" y="9396"/>
                    <a:pt x="938" y="12036"/>
                    <a:pt x="774" y="14076"/>
                  </a:cubicBezTo>
                  <a:cubicBezTo>
                    <a:pt x="611" y="16116"/>
                    <a:pt x="611" y="17556"/>
                    <a:pt x="501" y="18876"/>
                  </a:cubicBezTo>
                  <a:cubicBezTo>
                    <a:pt x="392" y="20196"/>
                    <a:pt x="174" y="21396"/>
                    <a:pt x="65" y="21156"/>
                  </a:cubicBezTo>
                  <a:cubicBezTo>
                    <a:pt x="-44" y="20916"/>
                    <a:pt x="-44" y="19236"/>
                    <a:pt x="283" y="16356"/>
                  </a:cubicBezTo>
                  <a:cubicBezTo>
                    <a:pt x="611" y="13476"/>
                    <a:pt x="1265" y="9396"/>
                    <a:pt x="1756" y="6876"/>
                  </a:cubicBezTo>
                  <a:cubicBezTo>
                    <a:pt x="2247" y="4356"/>
                    <a:pt x="2574" y="3396"/>
                    <a:pt x="3011" y="2796"/>
                  </a:cubicBezTo>
                  <a:cubicBezTo>
                    <a:pt x="3447" y="2196"/>
                    <a:pt x="3992" y="1956"/>
                    <a:pt x="4429" y="3156"/>
                  </a:cubicBezTo>
                  <a:cubicBezTo>
                    <a:pt x="4865" y="4356"/>
                    <a:pt x="5192" y="6996"/>
                    <a:pt x="5356" y="8916"/>
                  </a:cubicBezTo>
                  <a:cubicBezTo>
                    <a:pt x="5520" y="10836"/>
                    <a:pt x="5520" y="12036"/>
                    <a:pt x="5356" y="13116"/>
                  </a:cubicBezTo>
                  <a:cubicBezTo>
                    <a:pt x="5192" y="14196"/>
                    <a:pt x="4865" y="15156"/>
                    <a:pt x="4756" y="14916"/>
                  </a:cubicBezTo>
                  <a:cubicBezTo>
                    <a:pt x="4647" y="14676"/>
                    <a:pt x="4756" y="13236"/>
                    <a:pt x="5629" y="10836"/>
                  </a:cubicBezTo>
                  <a:cubicBezTo>
                    <a:pt x="6501" y="8436"/>
                    <a:pt x="8138" y="5076"/>
                    <a:pt x="9229" y="3276"/>
                  </a:cubicBezTo>
                  <a:cubicBezTo>
                    <a:pt x="10320" y="1476"/>
                    <a:pt x="10865" y="1236"/>
                    <a:pt x="11247" y="1836"/>
                  </a:cubicBezTo>
                  <a:cubicBezTo>
                    <a:pt x="11629" y="2436"/>
                    <a:pt x="11847" y="3876"/>
                    <a:pt x="11956" y="5796"/>
                  </a:cubicBezTo>
                  <a:cubicBezTo>
                    <a:pt x="12065" y="7716"/>
                    <a:pt x="12065" y="10116"/>
                    <a:pt x="12011" y="12276"/>
                  </a:cubicBezTo>
                  <a:cubicBezTo>
                    <a:pt x="11956" y="14436"/>
                    <a:pt x="11847" y="16356"/>
                    <a:pt x="12120" y="17076"/>
                  </a:cubicBezTo>
                  <a:cubicBezTo>
                    <a:pt x="12392" y="17796"/>
                    <a:pt x="13047" y="17316"/>
                    <a:pt x="13811" y="15996"/>
                  </a:cubicBezTo>
                  <a:cubicBezTo>
                    <a:pt x="14574" y="14676"/>
                    <a:pt x="15447" y="12516"/>
                    <a:pt x="16265" y="9996"/>
                  </a:cubicBezTo>
                  <a:cubicBezTo>
                    <a:pt x="17083" y="7476"/>
                    <a:pt x="17847" y="4596"/>
                    <a:pt x="18011" y="2676"/>
                  </a:cubicBezTo>
                  <a:cubicBezTo>
                    <a:pt x="18174" y="756"/>
                    <a:pt x="17738" y="-204"/>
                    <a:pt x="17192" y="36"/>
                  </a:cubicBezTo>
                  <a:cubicBezTo>
                    <a:pt x="16647" y="276"/>
                    <a:pt x="15992" y="1716"/>
                    <a:pt x="15229" y="4596"/>
                  </a:cubicBezTo>
                  <a:cubicBezTo>
                    <a:pt x="14465" y="7476"/>
                    <a:pt x="13592" y="11796"/>
                    <a:pt x="13211" y="14556"/>
                  </a:cubicBezTo>
                  <a:cubicBezTo>
                    <a:pt x="12829" y="17316"/>
                    <a:pt x="12938" y="18516"/>
                    <a:pt x="13265" y="18996"/>
                  </a:cubicBezTo>
                  <a:cubicBezTo>
                    <a:pt x="13592" y="19476"/>
                    <a:pt x="14138" y="19236"/>
                    <a:pt x="14629" y="18636"/>
                  </a:cubicBezTo>
                  <a:cubicBezTo>
                    <a:pt x="15120" y="18036"/>
                    <a:pt x="15556" y="17076"/>
                    <a:pt x="16156" y="15396"/>
                  </a:cubicBezTo>
                  <a:cubicBezTo>
                    <a:pt x="16756" y="13716"/>
                    <a:pt x="17520" y="11316"/>
                    <a:pt x="17956" y="10836"/>
                  </a:cubicBezTo>
                  <a:cubicBezTo>
                    <a:pt x="18392" y="10356"/>
                    <a:pt x="18501" y="11796"/>
                    <a:pt x="19047" y="13236"/>
                  </a:cubicBezTo>
                  <a:cubicBezTo>
                    <a:pt x="19592" y="14676"/>
                    <a:pt x="20574" y="16116"/>
                    <a:pt x="21556" y="17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9314085" y="2767394"/>
              <a:ext cx="130322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9326033" y="2755411"/>
              <a:ext cx="172034" cy="172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887" fill="norm" stroke="1" extrusionOk="0">
                  <a:moveTo>
                    <a:pt x="21385" y="4224"/>
                  </a:moveTo>
                  <a:cubicBezTo>
                    <a:pt x="20432" y="2990"/>
                    <a:pt x="19479" y="1756"/>
                    <a:pt x="18209" y="830"/>
                  </a:cubicBezTo>
                  <a:cubicBezTo>
                    <a:pt x="16938" y="-96"/>
                    <a:pt x="15350" y="-713"/>
                    <a:pt x="12332" y="1601"/>
                  </a:cubicBezTo>
                  <a:cubicBezTo>
                    <a:pt x="9314" y="3916"/>
                    <a:pt x="4867" y="9161"/>
                    <a:pt x="2485" y="12710"/>
                  </a:cubicBezTo>
                  <a:cubicBezTo>
                    <a:pt x="103" y="16258"/>
                    <a:pt x="-215" y="18110"/>
                    <a:pt x="103" y="19190"/>
                  </a:cubicBezTo>
                  <a:cubicBezTo>
                    <a:pt x="420" y="20270"/>
                    <a:pt x="1373" y="20578"/>
                    <a:pt x="2326" y="20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9498067" y="2782726"/>
              <a:ext cx="7667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9513399" y="2660072"/>
              <a:ext cx="1" cy="9199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9572490" y="2706067"/>
              <a:ext cx="205683" cy="18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341" fill="norm" stroke="1" extrusionOk="0">
                  <a:moveTo>
                    <a:pt x="4972" y="0"/>
                  </a:moveTo>
                  <a:cubicBezTo>
                    <a:pt x="3919" y="4142"/>
                    <a:pt x="2865" y="8285"/>
                    <a:pt x="2338" y="11096"/>
                  </a:cubicBezTo>
                  <a:cubicBezTo>
                    <a:pt x="1811" y="13907"/>
                    <a:pt x="1811" y="15386"/>
                    <a:pt x="1548" y="17162"/>
                  </a:cubicBezTo>
                  <a:cubicBezTo>
                    <a:pt x="1284" y="18937"/>
                    <a:pt x="758" y="21008"/>
                    <a:pt x="363" y="21304"/>
                  </a:cubicBezTo>
                  <a:cubicBezTo>
                    <a:pt x="-33" y="21600"/>
                    <a:pt x="-296" y="20121"/>
                    <a:pt x="626" y="17162"/>
                  </a:cubicBezTo>
                  <a:cubicBezTo>
                    <a:pt x="1548" y="14203"/>
                    <a:pt x="3655" y="9764"/>
                    <a:pt x="5104" y="6953"/>
                  </a:cubicBezTo>
                  <a:cubicBezTo>
                    <a:pt x="6553" y="4142"/>
                    <a:pt x="7343" y="2959"/>
                    <a:pt x="8265" y="2811"/>
                  </a:cubicBezTo>
                  <a:cubicBezTo>
                    <a:pt x="9187" y="2663"/>
                    <a:pt x="10241" y="3551"/>
                    <a:pt x="10767" y="4734"/>
                  </a:cubicBezTo>
                  <a:cubicBezTo>
                    <a:pt x="11294" y="5918"/>
                    <a:pt x="11294" y="7397"/>
                    <a:pt x="11031" y="9025"/>
                  </a:cubicBezTo>
                  <a:cubicBezTo>
                    <a:pt x="10767" y="10652"/>
                    <a:pt x="10241" y="12427"/>
                    <a:pt x="10372" y="12723"/>
                  </a:cubicBezTo>
                  <a:cubicBezTo>
                    <a:pt x="10504" y="13019"/>
                    <a:pt x="11294" y="11836"/>
                    <a:pt x="12084" y="10652"/>
                  </a:cubicBezTo>
                  <a:cubicBezTo>
                    <a:pt x="12875" y="9468"/>
                    <a:pt x="13665" y="8285"/>
                    <a:pt x="15114" y="6953"/>
                  </a:cubicBezTo>
                  <a:cubicBezTo>
                    <a:pt x="16563" y="5622"/>
                    <a:pt x="18670" y="4142"/>
                    <a:pt x="19855" y="4586"/>
                  </a:cubicBezTo>
                  <a:cubicBezTo>
                    <a:pt x="21041" y="5030"/>
                    <a:pt x="21304" y="7397"/>
                    <a:pt x="21172" y="10356"/>
                  </a:cubicBezTo>
                  <a:cubicBezTo>
                    <a:pt x="21041" y="13315"/>
                    <a:pt x="20514" y="16866"/>
                    <a:pt x="19987" y="20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9835367" y="2805724"/>
              <a:ext cx="7667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9874898" y="2641787"/>
              <a:ext cx="52461" cy="3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297" fill="norm" stroke="1" extrusionOk="0">
                  <a:moveTo>
                    <a:pt x="2484" y="20297"/>
                  </a:moveTo>
                  <a:cubicBezTo>
                    <a:pt x="521" y="11040"/>
                    <a:pt x="-1443" y="1783"/>
                    <a:pt x="1502" y="240"/>
                  </a:cubicBezTo>
                  <a:cubicBezTo>
                    <a:pt x="4448" y="-1303"/>
                    <a:pt x="12302" y="4868"/>
                    <a:pt x="20157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9940180" y="2694787"/>
              <a:ext cx="130276" cy="4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15" fill="norm" stroke="1" extrusionOk="0">
                  <a:moveTo>
                    <a:pt x="5392" y="175"/>
                  </a:moveTo>
                  <a:cubicBezTo>
                    <a:pt x="9546" y="51"/>
                    <a:pt x="13700" y="-72"/>
                    <a:pt x="16608" y="51"/>
                  </a:cubicBezTo>
                  <a:cubicBezTo>
                    <a:pt x="19515" y="175"/>
                    <a:pt x="21177" y="545"/>
                    <a:pt x="21177" y="1533"/>
                  </a:cubicBezTo>
                  <a:cubicBezTo>
                    <a:pt x="21177" y="2520"/>
                    <a:pt x="19515" y="4125"/>
                    <a:pt x="17854" y="5853"/>
                  </a:cubicBezTo>
                  <a:cubicBezTo>
                    <a:pt x="16192" y="7581"/>
                    <a:pt x="14531" y="9432"/>
                    <a:pt x="14531" y="10913"/>
                  </a:cubicBezTo>
                  <a:cubicBezTo>
                    <a:pt x="14531" y="12394"/>
                    <a:pt x="16192" y="13505"/>
                    <a:pt x="17646" y="14739"/>
                  </a:cubicBezTo>
                  <a:cubicBezTo>
                    <a:pt x="19100" y="15974"/>
                    <a:pt x="20346" y="17331"/>
                    <a:pt x="20346" y="18257"/>
                  </a:cubicBezTo>
                  <a:cubicBezTo>
                    <a:pt x="20346" y="19183"/>
                    <a:pt x="19100" y="19677"/>
                    <a:pt x="17231" y="20109"/>
                  </a:cubicBezTo>
                  <a:cubicBezTo>
                    <a:pt x="15362" y="20541"/>
                    <a:pt x="12869" y="20911"/>
                    <a:pt x="9962" y="21158"/>
                  </a:cubicBezTo>
                  <a:cubicBezTo>
                    <a:pt x="7054" y="21405"/>
                    <a:pt x="3731" y="21528"/>
                    <a:pt x="1862" y="21281"/>
                  </a:cubicBezTo>
                  <a:cubicBezTo>
                    <a:pt x="-8" y="21034"/>
                    <a:pt x="-423" y="20417"/>
                    <a:pt x="408" y="19491"/>
                  </a:cubicBezTo>
                  <a:cubicBezTo>
                    <a:pt x="1239" y="18566"/>
                    <a:pt x="3316" y="17331"/>
                    <a:pt x="5392" y="16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10126672" y="2518149"/>
              <a:ext cx="404455" cy="37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70" fill="norm" stroke="1" extrusionOk="0">
                  <a:moveTo>
                    <a:pt x="0" y="16638"/>
                  </a:moveTo>
                  <a:cubicBezTo>
                    <a:pt x="1358" y="16350"/>
                    <a:pt x="2717" y="16062"/>
                    <a:pt x="3668" y="15702"/>
                  </a:cubicBezTo>
                  <a:cubicBezTo>
                    <a:pt x="4619" y="15342"/>
                    <a:pt x="5162" y="14910"/>
                    <a:pt x="5434" y="14334"/>
                  </a:cubicBezTo>
                  <a:cubicBezTo>
                    <a:pt x="5706" y="13758"/>
                    <a:pt x="5706" y="13038"/>
                    <a:pt x="5366" y="12678"/>
                  </a:cubicBezTo>
                  <a:cubicBezTo>
                    <a:pt x="5026" y="12318"/>
                    <a:pt x="4347" y="12318"/>
                    <a:pt x="3464" y="13254"/>
                  </a:cubicBezTo>
                  <a:cubicBezTo>
                    <a:pt x="2581" y="14190"/>
                    <a:pt x="1494" y="16062"/>
                    <a:pt x="951" y="17358"/>
                  </a:cubicBezTo>
                  <a:cubicBezTo>
                    <a:pt x="408" y="18654"/>
                    <a:pt x="408" y="19374"/>
                    <a:pt x="1562" y="20094"/>
                  </a:cubicBezTo>
                  <a:cubicBezTo>
                    <a:pt x="2717" y="20814"/>
                    <a:pt x="5026" y="21534"/>
                    <a:pt x="7268" y="21174"/>
                  </a:cubicBezTo>
                  <a:cubicBezTo>
                    <a:pt x="9509" y="20814"/>
                    <a:pt x="11683" y="19374"/>
                    <a:pt x="12974" y="18294"/>
                  </a:cubicBezTo>
                  <a:cubicBezTo>
                    <a:pt x="14264" y="17214"/>
                    <a:pt x="14672" y="16494"/>
                    <a:pt x="14604" y="15918"/>
                  </a:cubicBezTo>
                  <a:cubicBezTo>
                    <a:pt x="14536" y="15342"/>
                    <a:pt x="13992" y="14910"/>
                    <a:pt x="13313" y="15198"/>
                  </a:cubicBezTo>
                  <a:cubicBezTo>
                    <a:pt x="12634" y="15486"/>
                    <a:pt x="11819" y="16494"/>
                    <a:pt x="11411" y="17502"/>
                  </a:cubicBezTo>
                  <a:cubicBezTo>
                    <a:pt x="11004" y="18510"/>
                    <a:pt x="11004" y="19518"/>
                    <a:pt x="11343" y="19950"/>
                  </a:cubicBezTo>
                  <a:cubicBezTo>
                    <a:pt x="11683" y="20382"/>
                    <a:pt x="12362" y="20238"/>
                    <a:pt x="13517" y="19086"/>
                  </a:cubicBezTo>
                  <a:cubicBezTo>
                    <a:pt x="14672" y="17934"/>
                    <a:pt x="16302" y="15774"/>
                    <a:pt x="17728" y="12678"/>
                  </a:cubicBezTo>
                  <a:cubicBezTo>
                    <a:pt x="19155" y="9582"/>
                    <a:pt x="20377" y="5550"/>
                    <a:pt x="20989" y="3174"/>
                  </a:cubicBezTo>
                  <a:cubicBezTo>
                    <a:pt x="21600" y="798"/>
                    <a:pt x="21600" y="78"/>
                    <a:pt x="21328" y="6"/>
                  </a:cubicBezTo>
                  <a:cubicBezTo>
                    <a:pt x="21057" y="-66"/>
                    <a:pt x="20513" y="510"/>
                    <a:pt x="19766" y="2742"/>
                  </a:cubicBezTo>
                  <a:cubicBezTo>
                    <a:pt x="19019" y="4974"/>
                    <a:pt x="18068" y="8862"/>
                    <a:pt x="17728" y="11886"/>
                  </a:cubicBezTo>
                  <a:cubicBezTo>
                    <a:pt x="17389" y="14910"/>
                    <a:pt x="17660" y="17070"/>
                    <a:pt x="17932" y="19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7411627" y="3380344"/>
              <a:ext cx="422937" cy="4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53" fill="norm" stroke="1" extrusionOk="0">
                  <a:moveTo>
                    <a:pt x="8215" y="14775"/>
                  </a:moveTo>
                  <a:cubicBezTo>
                    <a:pt x="7827" y="14175"/>
                    <a:pt x="7439" y="13575"/>
                    <a:pt x="6792" y="13395"/>
                  </a:cubicBezTo>
                  <a:cubicBezTo>
                    <a:pt x="6146" y="13215"/>
                    <a:pt x="5240" y="13455"/>
                    <a:pt x="4076" y="14535"/>
                  </a:cubicBezTo>
                  <a:cubicBezTo>
                    <a:pt x="2912" y="15615"/>
                    <a:pt x="1489" y="17535"/>
                    <a:pt x="713" y="18855"/>
                  </a:cubicBezTo>
                  <a:cubicBezTo>
                    <a:pt x="-63" y="20175"/>
                    <a:pt x="-192" y="20895"/>
                    <a:pt x="261" y="21195"/>
                  </a:cubicBezTo>
                  <a:cubicBezTo>
                    <a:pt x="713" y="21495"/>
                    <a:pt x="1748" y="21375"/>
                    <a:pt x="2912" y="20775"/>
                  </a:cubicBezTo>
                  <a:cubicBezTo>
                    <a:pt x="4076" y="20175"/>
                    <a:pt x="5370" y="19095"/>
                    <a:pt x="6340" y="18255"/>
                  </a:cubicBezTo>
                  <a:cubicBezTo>
                    <a:pt x="7310" y="17415"/>
                    <a:pt x="7956" y="16815"/>
                    <a:pt x="8151" y="16875"/>
                  </a:cubicBezTo>
                  <a:cubicBezTo>
                    <a:pt x="8345" y="16935"/>
                    <a:pt x="8086" y="17655"/>
                    <a:pt x="7957" y="18315"/>
                  </a:cubicBezTo>
                  <a:cubicBezTo>
                    <a:pt x="7827" y="18975"/>
                    <a:pt x="7827" y="19575"/>
                    <a:pt x="8151" y="19875"/>
                  </a:cubicBezTo>
                  <a:cubicBezTo>
                    <a:pt x="8474" y="20175"/>
                    <a:pt x="9121" y="20175"/>
                    <a:pt x="10155" y="19395"/>
                  </a:cubicBezTo>
                  <a:cubicBezTo>
                    <a:pt x="11190" y="18615"/>
                    <a:pt x="12613" y="17055"/>
                    <a:pt x="14100" y="14595"/>
                  </a:cubicBezTo>
                  <a:cubicBezTo>
                    <a:pt x="15588" y="12135"/>
                    <a:pt x="17140" y="8775"/>
                    <a:pt x="18174" y="6375"/>
                  </a:cubicBezTo>
                  <a:cubicBezTo>
                    <a:pt x="19209" y="3975"/>
                    <a:pt x="19727" y="2535"/>
                    <a:pt x="20115" y="1515"/>
                  </a:cubicBezTo>
                  <a:cubicBezTo>
                    <a:pt x="20503" y="495"/>
                    <a:pt x="20761" y="-105"/>
                    <a:pt x="20697" y="15"/>
                  </a:cubicBezTo>
                  <a:cubicBezTo>
                    <a:pt x="20632" y="135"/>
                    <a:pt x="20244" y="975"/>
                    <a:pt x="19403" y="3435"/>
                  </a:cubicBezTo>
                  <a:cubicBezTo>
                    <a:pt x="18563" y="5895"/>
                    <a:pt x="17269" y="9975"/>
                    <a:pt x="16687" y="12855"/>
                  </a:cubicBezTo>
                  <a:cubicBezTo>
                    <a:pt x="16105" y="15735"/>
                    <a:pt x="16234" y="17415"/>
                    <a:pt x="16881" y="18615"/>
                  </a:cubicBezTo>
                  <a:cubicBezTo>
                    <a:pt x="17528" y="19815"/>
                    <a:pt x="18692" y="20535"/>
                    <a:pt x="19533" y="20715"/>
                  </a:cubicBezTo>
                  <a:cubicBezTo>
                    <a:pt x="20373" y="20895"/>
                    <a:pt x="20891" y="20535"/>
                    <a:pt x="21408" y="20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7696578" y="3625977"/>
              <a:ext cx="16865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8465045" y="3531238"/>
              <a:ext cx="389086" cy="40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32" fill="norm" stroke="1" extrusionOk="0">
                  <a:moveTo>
                    <a:pt x="10484" y="6543"/>
                  </a:moveTo>
                  <a:cubicBezTo>
                    <a:pt x="10484" y="5876"/>
                    <a:pt x="10484" y="5210"/>
                    <a:pt x="10343" y="4543"/>
                  </a:cubicBezTo>
                  <a:cubicBezTo>
                    <a:pt x="10202" y="3876"/>
                    <a:pt x="9920" y="3210"/>
                    <a:pt x="9425" y="2810"/>
                  </a:cubicBezTo>
                  <a:cubicBezTo>
                    <a:pt x="8931" y="2410"/>
                    <a:pt x="8225" y="2276"/>
                    <a:pt x="7096" y="3010"/>
                  </a:cubicBezTo>
                  <a:cubicBezTo>
                    <a:pt x="5967" y="3743"/>
                    <a:pt x="4414" y="5343"/>
                    <a:pt x="3143" y="8076"/>
                  </a:cubicBezTo>
                  <a:cubicBezTo>
                    <a:pt x="1872" y="10810"/>
                    <a:pt x="884" y="14676"/>
                    <a:pt x="390" y="16943"/>
                  </a:cubicBezTo>
                  <a:cubicBezTo>
                    <a:pt x="-104" y="19210"/>
                    <a:pt x="-104" y="19876"/>
                    <a:pt x="249" y="20410"/>
                  </a:cubicBezTo>
                  <a:cubicBezTo>
                    <a:pt x="602" y="20943"/>
                    <a:pt x="1308" y="21343"/>
                    <a:pt x="2931" y="21010"/>
                  </a:cubicBezTo>
                  <a:cubicBezTo>
                    <a:pt x="4555" y="20676"/>
                    <a:pt x="7096" y="19610"/>
                    <a:pt x="9355" y="17543"/>
                  </a:cubicBezTo>
                  <a:cubicBezTo>
                    <a:pt x="11614" y="15476"/>
                    <a:pt x="13590" y="12410"/>
                    <a:pt x="14437" y="9410"/>
                  </a:cubicBezTo>
                  <a:cubicBezTo>
                    <a:pt x="15284" y="6410"/>
                    <a:pt x="15002" y="3476"/>
                    <a:pt x="13731" y="1810"/>
                  </a:cubicBezTo>
                  <a:cubicBezTo>
                    <a:pt x="12461" y="143"/>
                    <a:pt x="10202" y="-257"/>
                    <a:pt x="8225" y="143"/>
                  </a:cubicBezTo>
                  <a:cubicBezTo>
                    <a:pt x="6249" y="543"/>
                    <a:pt x="4555" y="1743"/>
                    <a:pt x="3425" y="2810"/>
                  </a:cubicBezTo>
                  <a:cubicBezTo>
                    <a:pt x="2296" y="3876"/>
                    <a:pt x="1731" y="4810"/>
                    <a:pt x="1449" y="5676"/>
                  </a:cubicBezTo>
                  <a:cubicBezTo>
                    <a:pt x="1167" y="6543"/>
                    <a:pt x="1167" y="7343"/>
                    <a:pt x="1520" y="7943"/>
                  </a:cubicBezTo>
                  <a:cubicBezTo>
                    <a:pt x="1872" y="8543"/>
                    <a:pt x="2578" y="8943"/>
                    <a:pt x="5049" y="9076"/>
                  </a:cubicBezTo>
                  <a:cubicBezTo>
                    <a:pt x="7520" y="9210"/>
                    <a:pt x="11755" y="9076"/>
                    <a:pt x="14790" y="8810"/>
                  </a:cubicBezTo>
                  <a:cubicBezTo>
                    <a:pt x="17825" y="8543"/>
                    <a:pt x="19661" y="8143"/>
                    <a:pt x="21496" y="7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8907792" y="3694970"/>
              <a:ext cx="160985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8901330" y="3825291"/>
              <a:ext cx="274769" cy="42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21" fill="norm" stroke="1" extrusionOk="0">
                  <a:moveTo>
                    <a:pt x="2906" y="0"/>
                  </a:moveTo>
                  <a:cubicBezTo>
                    <a:pt x="1506" y="6353"/>
                    <a:pt x="106" y="12706"/>
                    <a:pt x="6" y="16518"/>
                  </a:cubicBezTo>
                  <a:cubicBezTo>
                    <a:pt x="-94" y="20329"/>
                    <a:pt x="1106" y="21600"/>
                    <a:pt x="4906" y="20965"/>
                  </a:cubicBezTo>
                  <a:cubicBezTo>
                    <a:pt x="8706" y="20329"/>
                    <a:pt x="15106" y="17788"/>
                    <a:pt x="21506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9430990" y="3581119"/>
              <a:ext cx="358382" cy="34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30" fill="norm" stroke="1" extrusionOk="0">
                  <a:moveTo>
                    <a:pt x="15970" y="3241"/>
                  </a:moveTo>
                  <a:cubicBezTo>
                    <a:pt x="15511" y="2295"/>
                    <a:pt x="15051" y="1349"/>
                    <a:pt x="14208" y="797"/>
                  </a:cubicBezTo>
                  <a:cubicBezTo>
                    <a:pt x="13366" y="245"/>
                    <a:pt x="12140" y="88"/>
                    <a:pt x="10149" y="1507"/>
                  </a:cubicBezTo>
                  <a:cubicBezTo>
                    <a:pt x="8157" y="2926"/>
                    <a:pt x="5400" y="5921"/>
                    <a:pt x="3562" y="8917"/>
                  </a:cubicBezTo>
                  <a:cubicBezTo>
                    <a:pt x="1723" y="11912"/>
                    <a:pt x="804" y="14908"/>
                    <a:pt x="345" y="16800"/>
                  </a:cubicBezTo>
                  <a:cubicBezTo>
                    <a:pt x="-115" y="18692"/>
                    <a:pt x="-115" y="19480"/>
                    <a:pt x="345" y="20190"/>
                  </a:cubicBezTo>
                  <a:cubicBezTo>
                    <a:pt x="804" y="20899"/>
                    <a:pt x="1723" y="21530"/>
                    <a:pt x="3255" y="21530"/>
                  </a:cubicBezTo>
                  <a:cubicBezTo>
                    <a:pt x="4787" y="21530"/>
                    <a:pt x="6932" y="20899"/>
                    <a:pt x="9306" y="18850"/>
                  </a:cubicBezTo>
                  <a:cubicBezTo>
                    <a:pt x="11681" y="16800"/>
                    <a:pt x="14285" y="13331"/>
                    <a:pt x="15740" y="10178"/>
                  </a:cubicBezTo>
                  <a:cubicBezTo>
                    <a:pt x="17196" y="7025"/>
                    <a:pt x="17502" y="4187"/>
                    <a:pt x="16736" y="2453"/>
                  </a:cubicBezTo>
                  <a:cubicBezTo>
                    <a:pt x="15970" y="718"/>
                    <a:pt x="14132" y="88"/>
                    <a:pt x="12294" y="9"/>
                  </a:cubicBezTo>
                  <a:cubicBezTo>
                    <a:pt x="10455" y="-70"/>
                    <a:pt x="8617" y="403"/>
                    <a:pt x="7468" y="955"/>
                  </a:cubicBezTo>
                  <a:cubicBezTo>
                    <a:pt x="6319" y="1507"/>
                    <a:pt x="5859" y="2137"/>
                    <a:pt x="5553" y="2847"/>
                  </a:cubicBezTo>
                  <a:cubicBezTo>
                    <a:pt x="5247" y="3556"/>
                    <a:pt x="5094" y="4345"/>
                    <a:pt x="5400" y="5054"/>
                  </a:cubicBezTo>
                  <a:cubicBezTo>
                    <a:pt x="5706" y="5764"/>
                    <a:pt x="6472" y="6394"/>
                    <a:pt x="8770" y="6867"/>
                  </a:cubicBezTo>
                  <a:cubicBezTo>
                    <a:pt x="11068" y="7340"/>
                    <a:pt x="14898" y="7656"/>
                    <a:pt x="17272" y="7577"/>
                  </a:cubicBezTo>
                  <a:cubicBezTo>
                    <a:pt x="19647" y="7498"/>
                    <a:pt x="20566" y="7025"/>
                    <a:pt x="21485" y="6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9549009" y="3363971"/>
              <a:ext cx="179036" cy="1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230" fill="norm" stroke="1" extrusionOk="0">
                  <a:moveTo>
                    <a:pt x="8538" y="6214"/>
                  </a:moveTo>
                  <a:cubicBezTo>
                    <a:pt x="7016" y="6614"/>
                    <a:pt x="5495" y="7014"/>
                    <a:pt x="3974" y="8814"/>
                  </a:cubicBezTo>
                  <a:cubicBezTo>
                    <a:pt x="2453" y="10614"/>
                    <a:pt x="932" y="13814"/>
                    <a:pt x="323" y="16414"/>
                  </a:cubicBezTo>
                  <a:cubicBezTo>
                    <a:pt x="-285" y="19014"/>
                    <a:pt x="19" y="21014"/>
                    <a:pt x="780" y="21214"/>
                  </a:cubicBezTo>
                  <a:cubicBezTo>
                    <a:pt x="1540" y="21414"/>
                    <a:pt x="2757" y="19814"/>
                    <a:pt x="4583" y="16814"/>
                  </a:cubicBezTo>
                  <a:cubicBezTo>
                    <a:pt x="6408" y="13814"/>
                    <a:pt x="8842" y="9414"/>
                    <a:pt x="11276" y="6014"/>
                  </a:cubicBezTo>
                  <a:cubicBezTo>
                    <a:pt x="13709" y="2614"/>
                    <a:pt x="16143" y="214"/>
                    <a:pt x="17360" y="14"/>
                  </a:cubicBezTo>
                  <a:cubicBezTo>
                    <a:pt x="18577" y="-186"/>
                    <a:pt x="18577" y="1814"/>
                    <a:pt x="19033" y="5614"/>
                  </a:cubicBezTo>
                  <a:cubicBezTo>
                    <a:pt x="19490" y="9414"/>
                    <a:pt x="20402" y="15014"/>
                    <a:pt x="21315" y="20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9728044" y="3799737"/>
              <a:ext cx="251759" cy="355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0" y="21600"/>
                  </a:moveTo>
                  <a:cubicBezTo>
                    <a:pt x="1527" y="18492"/>
                    <a:pt x="3055" y="15384"/>
                    <a:pt x="4800" y="12043"/>
                  </a:cubicBezTo>
                  <a:cubicBezTo>
                    <a:pt x="6545" y="8702"/>
                    <a:pt x="8509" y="5128"/>
                    <a:pt x="9709" y="2953"/>
                  </a:cubicBezTo>
                  <a:cubicBezTo>
                    <a:pt x="10909" y="777"/>
                    <a:pt x="11345" y="0"/>
                    <a:pt x="11564" y="0"/>
                  </a:cubicBezTo>
                  <a:cubicBezTo>
                    <a:pt x="11782" y="0"/>
                    <a:pt x="11782" y="777"/>
                    <a:pt x="11673" y="1554"/>
                  </a:cubicBezTo>
                  <a:cubicBezTo>
                    <a:pt x="11564" y="2331"/>
                    <a:pt x="11345" y="3108"/>
                    <a:pt x="11564" y="3807"/>
                  </a:cubicBezTo>
                  <a:cubicBezTo>
                    <a:pt x="11782" y="4506"/>
                    <a:pt x="12436" y="5128"/>
                    <a:pt x="13309" y="5206"/>
                  </a:cubicBezTo>
                  <a:cubicBezTo>
                    <a:pt x="14182" y="5283"/>
                    <a:pt x="15273" y="4817"/>
                    <a:pt x="16145" y="4273"/>
                  </a:cubicBezTo>
                  <a:cubicBezTo>
                    <a:pt x="17018" y="3729"/>
                    <a:pt x="17673" y="3108"/>
                    <a:pt x="18545" y="2719"/>
                  </a:cubicBezTo>
                  <a:cubicBezTo>
                    <a:pt x="19418" y="2331"/>
                    <a:pt x="20509" y="2176"/>
                    <a:pt x="21055" y="2486"/>
                  </a:cubicBezTo>
                  <a:cubicBezTo>
                    <a:pt x="21600" y="2797"/>
                    <a:pt x="21600" y="3574"/>
                    <a:pt x="21273" y="5517"/>
                  </a:cubicBezTo>
                  <a:cubicBezTo>
                    <a:pt x="20945" y="7459"/>
                    <a:pt x="20291" y="10567"/>
                    <a:pt x="19636" y="13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9994509" y="3809959"/>
              <a:ext cx="185825" cy="23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503" fill="norm" stroke="1" extrusionOk="0">
                  <a:moveTo>
                    <a:pt x="14222" y="0"/>
                  </a:moveTo>
                  <a:cubicBezTo>
                    <a:pt x="10135" y="4596"/>
                    <a:pt x="6049" y="9191"/>
                    <a:pt x="3713" y="12064"/>
                  </a:cubicBezTo>
                  <a:cubicBezTo>
                    <a:pt x="1378" y="14936"/>
                    <a:pt x="795" y="16085"/>
                    <a:pt x="357" y="17234"/>
                  </a:cubicBezTo>
                  <a:cubicBezTo>
                    <a:pt x="-81" y="18383"/>
                    <a:pt x="-373" y="19532"/>
                    <a:pt x="1086" y="20336"/>
                  </a:cubicBezTo>
                  <a:cubicBezTo>
                    <a:pt x="2546" y="21140"/>
                    <a:pt x="5757" y="21600"/>
                    <a:pt x="9405" y="21485"/>
                  </a:cubicBezTo>
                  <a:cubicBezTo>
                    <a:pt x="13054" y="21370"/>
                    <a:pt x="17141" y="20681"/>
                    <a:pt x="21227" y="19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10159872" y="3797502"/>
              <a:ext cx="230393" cy="280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191" fill="norm" stroke="1" extrusionOk="0">
                  <a:moveTo>
                    <a:pt x="20897" y="3833"/>
                  </a:moveTo>
                  <a:cubicBezTo>
                    <a:pt x="21132" y="2483"/>
                    <a:pt x="21367" y="1133"/>
                    <a:pt x="20897" y="458"/>
                  </a:cubicBezTo>
                  <a:cubicBezTo>
                    <a:pt x="20428" y="-217"/>
                    <a:pt x="19254" y="-217"/>
                    <a:pt x="16906" y="940"/>
                  </a:cubicBezTo>
                  <a:cubicBezTo>
                    <a:pt x="14558" y="2097"/>
                    <a:pt x="11037" y="4412"/>
                    <a:pt x="7984" y="7401"/>
                  </a:cubicBezTo>
                  <a:cubicBezTo>
                    <a:pt x="4932" y="10390"/>
                    <a:pt x="2350" y="14054"/>
                    <a:pt x="1058" y="16369"/>
                  </a:cubicBezTo>
                  <a:cubicBezTo>
                    <a:pt x="-233" y="18683"/>
                    <a:pt x="-233" y="19647"/>
                    <a:pt x="471" y="20322"/>
                  </a:cubicBezTo>
                  <a:cubicBezTo>
                    <a:pt x="1176" y="20997"/>
                    <a:pt x="2584" y="21383"/>
                    <a:pt x="5402" y="21094"/>
                  </a:cubicBezTo>
                  <a:cubicBezTo>
                    <a:pt x="8219" y="20804"/>
                    <a:pt x="12445" y="19840"/>
                    <a:pt x="16671" y="18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10226329" y="3955611"/>
              <a:ext cx="13032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Drawing"/>
          <p:cNvGrpSpPr/>
          <p:nvPr/>
        </p:nvGrpSpPr>
        <p:grpSpPr>
          <a:xfrm>
            <a:off x="694595" y="334366"/>
            <a:ext cx="12013985" cy="7926934"/>
            <a:chOff x="0" y="0"/>
            <a:chExt cx="12013983" cy="7926933"/>
          </a:xfrm>
        </p:grpSpPr>
        <p:sp>
          <p:nvSpPr>
            <p:cNvPr id="1050" name="Line"/>
            <p:cNvSpPr/>
            <p:nvPr/>
          </p:nvSpPr>
          <p:spPr>
            <a:xfrm>
              <a:off x="0" y="171583"/>
              <a:ext cx="246255" cy="3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407" fill="norm" stroke="1" extrusionOk="0">
                  <a:moveTo>
                    <a:pt x="4226" y="0"/>
                  </a:moveTo>
                  <a:cubicBezTo>
                    <a:pt x="3785" y="1057"/>
                    <a:pt x="3345" y="2115"/>
                    <a:pt x="3455" y="2945"/>
                  </a:cubicBezTo>
                  <a:cubicBezTo>
                    <a:pt x="3565" y="3776"/>
                    <a:pt x="4226" y="4380"/>
                    <a:pt x="6651" y="4456"/>
                  </a:cubicBezTo>
                  <a:cubicBezTo>
                    <a:pt x="9075" y="4531"/>
                    <a:pt x="13263" y="4078"/>
                    <a:pt x="15798" y="3625"/>
                  </a:cubicBezTo>
                  <a:cubicBezTo>
                    <a:pt x="18332" y="3172"/>
                    <a:pt x="19214" y="2719"/>
                    <a:pt x="19985" y="2190"/>
                  </a:cubicBezTo>
                  <a:cubicBezTo>
                    <a:pt x="20757" y="1662"/>
                    <a:pt x="21418" y="1057"/>
                    <a:pt x="21198" y="755"/>
                  </a:cubicBezTo>
                  <a:cubicBezTo>
                    <a:pt x="20977" y="453"/>
                    <a:pt x="19875" y="453"/>
                    <a:pt x="18222" y="831"/>
                  </a:cubicBezTo>
                  <a:cubicBezTo>
                    <a:pt x="16569" y="1208"/>
                    <a:pt x="14365" y="1964"/>
                    <a:pt x="12822" y="2794"/>
                  </a:cubicBezTo>
                  <a:cubicBezTo>
                    <a:pt x="11279" y="3625"/>
                    <a:pt x="10398" y="4531"/>
                    <a:pt x="10728" y="5136"/>
                  </a:cubicBezTo>
                  <a:cubicBezTo>
                    <a:pt x="11059" y="5740"/>
                    <a:pt x="12602" y="6042"/>
                    <a:pt x="13704" y="6495"/>
                  </a:cubicBezTo>
                  <a:cubicBezTo>
                    <a:pt x="14806" y="6948"/>
                    <a:pt x="15467" y="7552"/>
                    <a:pt x="15467" y="8157"/>
                  </a:cubicBezTo>
                  <a:cubicBezTo>
                    <a:pt x="15467" y="8761"/>
                    <a:pt x="14806" y="9365"/>
                    <a:pt x="12491" y="10649"/>
                  </a:cubicBezTo>
                  <a:cubicBezTo>
                    <a:pt x="10177" y="11933"/>
                    <a:pt x="6210" y="13897"/>
                    <a:pt x="3785" y="15407"/>
                  </a:cubicBezTo>
                  <a:cubicBezTo>
                    <a:pt x="1361" y="16917"/>
                    <a:pt x="479" y="17975"/>
                    <a:pt x="149" y="18881"/>
                  </a:cubicBezTo>
                  <a:cubicBezTo>
                    <a:pt x="-182" y="19787"/>
                    <a:pt x="38" y="20543"/>
                    <a:pt x="810" y="20996"/>
                  </a:cubicBezTo>
                  <a:cubicBezTo>
                    <a:pt x="1581" y="21449"/>
                    <a:pt x="2904" y="21600"/>
                    <a:pt x="5769" y="21071"/>
                  </a:cubicBezTo>
                  <a:cubicBezTo>
                    <a:pt x="8634" y="20543"/>
                    <a:pt x="13042" y="19334"/>
                    <a:pt x="17451" y="18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232979" y="334664"/>
              <a:ext cx="291306" cy="19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0" y="5588"/>
                  </a:moveTo>
                  <a:cubicBezTo>
                    <a:pt x="758" y="4481"/>
                    <a:pt x="1516" y="3373"/>
                    <a:pt x="2463" y="3235"/>
                  </a:cubicBezTo>
                  <a:cubicBezTo>
                    <a:pt x="3411" y="3096"/>
                    <a:pt x="4547" y="3927"/>
                    <a:pt x="5684" y="6004"/>
                  </a:cubicBezTo>
                  <a:cubicBezTo>
                    <a:pt x="6821" y="8081"/>
                    <a:pt x="7958" y="11404"/>
                    <a:pt x="8432" y="13896"/>
                  </a:cubicBezTo>
                  <a:cubicBezTo>
                    <a:pt x="8905" y="16388"/>
                    <a:pt x="8716" y="18050"/>
                    <a:pt x="8147" y="19296"/>
                  </a:cubicBezTo>
                  <a:cubicBezTo>
                    <a:pt x="7579" y="20542"/>
                    <a:pt x="6632" y="21373"/>
                    <a:pt x="6063" y="21096"/>
                  </a:cubicBezTo>
                  <a:cubicBezTo>
                    <a:pt x="5495" y="20819"/>
                    <a:pt x="5305" y="19435"/>
                    <a:pt x="6347" y="15973"/>
                  </a:cubicBezTo>
                  <a:cubicBezTo>
                    <a:pt x="7389" y="12511"/>
                    <a:pt x="9663" y="6973"/>
                    <a:pt x="11179" y="3788"/>
                  </a:cubicBezTo>
                  <a:cubicBezTo>
                    <a:pt x="12695" y="604"/>
                    <a:pt x="13453" y="-227"/>
                    <a:pt x="13737" y="50"/>
                  </a:cubicBezTo>
                  <a:cubicBezTo>
                    <a:pt x="14021" y="327"/>
                    <a:pt x="13832" y="1711"/>
                    <a:pt x="13453" y="3096"/>
                  </a:cubicBezTo>
                  <a:cubicBezTo>
                    <a:pt x="13074" y="4481"/>
                    <a:pt x="12505" y="5865"/>
                    <a:pt x="12221" y="7527"/>
                  </a:cubicBezTo>
                  <a:cubicBezTo>
                    <a:pt x="11937" y="9188"/>
                    <a:pt x="11937" y="11127"/>
                    <a:pt x="13547" y="11819"/>
                  </a:cubicBezTo>
                  <a:cubicBezTo>
                    <a:pt x="15158" y="12511"/>
                    <a:pt x="18379" y="11958"/>
                    <a:pt x="21600" y="1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807923" y="179249"/>
              <a:ext cx="15333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169"/>
                    <a:pt x="0" y="10338"/>
                    <a:pt x="0" y="13938"/>
                  </a:cubicBezTo>
                  <a:cubicBezTo>
                    <a:pt x="0" y="17538"/>
                    <a:pt x="10800" y="195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3002" y="662202"/>
              <a:ext cx="674601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20160"/>
                    <a:pt x="5400" y="18720"/>
                    <a:pt x="8018" y="16560"/>
                  </a:cubicBezTo>
                  <a:cubicBezTo>
                    <a:pt x="10636" y="14400"/>
                    <a:pt x="13173" y="11520"/>
                    <a:pt x="15423" y="8640"/>
                  </a:cubicBezTo>
                  <a:cubicBezTo>
                    <a:pt x="17673" y="5760"/>
                    <a:pt x="1963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301973" y="685199"/>
              <a:ext cx="367964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50" y="17486"/>
                    <a:pt x="10500" y="13371"/>
                    <a:pt x="14100" y="9771"/>
                  </a:cubicBezTo>
                  <a:cubicBezTo>
                    <a:pt x="17700" y="6171"/>
                    <a:pt x="1965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976573" y="340233"/>
              <a:ext cx="15333" cy="5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991905" y="493552"/>
              <a:ext cx="2299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1796826" y="140920"/>
              <a:ext cx="45996" cy="37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849"/>
                    <a:pt x="2400" y="9698"/>
                    <a:pt x="4200" y="13078"/>
                  </a:cubicBezTo>
                  <a:cubicBezTo>
                    <a:pt x="6000" y="16457"/>
                    <a:pt x="8400" y="18367"/>
                    <a:pt x="11400" y="19543"/>
                  </a:cubicBezTo>
                  <a:cubicBezTo>
                    <a:pt x="14400" y="20718"/>
                    <a:pt x="18000" y="211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1801760" y="88767"/>
              <a:ext cx="243107" cy="46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22" fill="norm" stroke="1" extrusionOk="0">
                  <a:moveTo>
                    <a:pt x="238" y="3100"/>
                  </a:moveTo>
                  <a:cubicBezTo>
                    <a:pt x="16" y="2161"/>
                    <a:pt x="-207" y="1222"/>
                    <a:pt x="350" y="635"/>
                  </a:cubicBezTo>
                  <a:cubicBezTo>
                    <a:pt x="906" y="48"/>
                    <a:pt x="2242" y="-187"/>
                    <a:pt x="5137" y="165"/>
                  </a:cubicBezTo>
                  <a:cubicBezTo>
                    <a:pt x="8032" y="517"/>
                    <a:pt x="12486" y="1456"/>
                    <a:pt x="15826" y="3335"/>
                  </a:cubicBezTo>
                  <a:cubicBezTo>
                    <a:pt x="19166" y="5213"/>
                    <a:pt x="21393" y="8030"/>
                    <a:pt x="21170" y="10730"/>
                  </a:cubicBezTo>
                  <a:cubicBezTo>
                    <a:pt x="20948" y="13430"/>
                    <a:pt x="18275" y="16013"/>
                    <a:pt x="14935" y="17774"/>
                  </a:cubicBezTo>
                  <a:cubicBezTo>
                    <a:pt x="11595" y="19535"/>
                    <a:pt x="7587" y="20474"/>
                    <a:pt x="4915" y="20943"/>
                  </a:cubicBezTo>
                  <a:cubicBezTo>
                    <a:pt x="2242" y="21413"/>
                    <a:pt x="906" y="21413"/>
                    <a:pt x="572" y="21120"/>
                  </a:cubicBezTo>
                  <a:cubicBezTo>
                    <a:pt x="238" y="20826"/>
                    <a:pt x="906" y="20239"/>
                    <a:pt x="2020" y="19711"/>
                  </a:cubicBezTo>
                  <a:cubicBezTo>
                    <a:pt x="3133" y="19183"/>
                    <a:pt x="4692" y="18713"/>
                    <a:pt x="6251" y="18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2233783" y="347899"/>
              <a:ext cx="130321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2218451" y="478220"/>
              <a:ext cx="183983" cy="1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0800"/>
                    <a:pt x="10800" y="21600"/>
                    <a:pt x="14400" y="21600"/>
                  </a:cubicBezTo>
                  <a:cubicBezTo>
                    <a:pt x="18000" y="21600"/>
                    <a:pt x="198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2806888" y="94864"/>
              <a:ext cx="216485" cy="50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46" fill="norm" stroke="1" extrusionOk="0">
                  <a:moveTo>
                    <a:pt x="21278" y="328"/>
                  </a:moveTo>
                  <a:cubicBezTo>
                    <a:pt x="18766" y="111"/>
                    <a:pt x="16255" y="-106"/>
                    <a:pt x="13366" y="57"/>
                  </a:cubicBezTo>
                  <a:cubicBezTo>
                    <a:pt x="10478" y="220"/>
                    <a:pt x="7213" y="762"/>
                    <a:pt x="5204" y="1251"/>
                  </a:cubicBezTo>
                  <a:cubicBezTo>
                    <a:pt x="3194" y="1739"/>
                    <a:pt x="2441" y="2173"/>
                    <a:pt x="2315" y="2662"/>
                  </a:cubicBezTo>
                  <a:cubicBezTo>
                    <a:pt x="2190" y="3150"/>
                    <a:pt x="2692" y="3693"/>
                    <a:pt x="4450" y="4561"/>
                  </a:cubicBezTo>
                  <a:cubicBezTo>
                    <a:pt x="6208" y="5430"/>
                    <a:pt x="9222" y="6624"/>
                    <a:pt x="11106" y="7818"/>
                  </a:cubicBezTo>
                  <a:cubicBezTo>
                    <a:pt x="12990" y="9012"/>
                    <a:pt x="13743" y="10206"/>
                    <a:pt x="12362" y="11345"/>
                  </a:cubicBezTo>
                  <a:cubicBezTo>
                    <a:pt x="10980" y="12485"/>
                    <a:pt x="7464" y="13570"/>
                    <a:pt x="5078" y="14113"/>
                  </a:cubicBezTo>
                  <a:cubicBezTo>
                    <a:pt x="2692" y="14656"/>
                    <a:pt x="1436" y="14656"/>
                    <a:pt x="683" y="14384"/>
                  </a:cubicBezTo>
                  <a:cubicBezTo>
                    <a:pt x="-71" y="14113"/>
                    <a:pt x="-322" y="13570"/>
                    <a:pt x="557" y="13136"/>
                  </a:cubicBezTo>
                  <a:cubicBezTo>
                    <a:pt x="1436" y="12702"/>
                    <a:pt x="3445" y="12376"/>
                    <a:pt x="4827" y="12431"/>
                  </a:cubicBezTo>
                  <a:cubicBezTo>
                    <a:pt x="6208" y="12485"/>
                    <a:pt x="6962" y="12919"/>
                    <a:pt x="7464" y="13679"/>
                  </a:cubicBezTo>
                  <a:cubicBezTo>
                    <a:pt x="7966" y="14439"/>
                    <a:pt x="8218" y="15524"/>
                    <a:pt x="7966" y="16392"/>
                  </a:cubicBezTo>
                  <a:cubicBezTo>
                    <a:pt x="7715" y="17261"/>
                    <a:pt x="6962" y="17912"/>
                    <a:pt x="6334" y="18563"/>
                  </a:cubicBezTo>
                  <a:cubicBezTo>
                    <a:pt x="5706" y="19215"/>
                    <a:pt x="5204" y="19866"/>
                    <a:pt x="5957" y="20409"/>
                  </a:cubicBezTo>
                  <a:cubicBezTo>
                    <a:pt x="6711" y="20951"/>
                    <a:pt x="8720" y="21385"/>
                    <a:pt x="10227" y="21440"/>
                  </a:cubicBezTo>
                  <a:cubicBezTo>
                    <a:pt x="11734" y="21494"/>
                    <a:pt x="12738" y="21168"/>
                    <a:pt x="13743" y="20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3061702" y="286572"/>
              <a:ext cx="206980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33" y="5600"/>
                    <a:pt x="10667" y="11200"/>
                    <a:pt x="14267" y="14800"/>
                  </a:cubicBezTo>
                  <a:cubicBezTo>
                    <a:pt x="17867" y="18400"/>
                    <a:pt x="19733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3151137" y="240576"/>
              <a:ext cx="163541" cy="3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21268" y="1054"/>
                  </a:moveTo>
                  <a:cubicBezTo>
                    <a:pt x="19939" y="527"/>
                    <a:pt x="18610" y="0"/>
                    <a:pt x="17114" y="0"/>
                  </a:cubicBezTo>
                  <a:cubicBezTo>
                    <a:pt x="15619" y="0"/>
                    <a:pt x="13957" y="527"/>
                    <a:pt x="12130" y="2195"/>
                  </a:cubicBezTo>
                  <a:cubicBezTo>
                    <a:pt x="10302" y="3863"/>
                    <a:pt x="8308" y="6673"/>
                    <a:pt x="6148" y="9659"/>
                  </a:cubicBezTo>
                  <a:cubicBezTo>
                    <a:pt x="3988" y="12644"/>
                    <a:pt x="1662" y="15805"/>
                    <a:pt x="665" y="17824"/>
                  </a:cubicBezTo>
                  <a:cubicBezTo>
                    <a:pt x="-332" y="19844"/>
                    <a:pt x="0" y="20722"/>
                    <a:pt x="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3342390" y="401561"/>
              <a:ext cx="33615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700"/>
                    <a:pt x="4867" y="11400"/>
                    <a:pt x="1782" y="15000"/>
                  </a:cubicBezTo>
                  <a:cubicBezTo>
                    <a:pt x="-1304" y="18600"/>
                    <a:pt x="239" y="2010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3536989" y="524215"/>
              <a:ext cx="68994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3766966" y="209913"/>
              <a:ext cx="191649" cy="34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84" y="5440"/>
                    <a:pt x="10368" y="10880"/>
                    <a:pt x="13968" y="14480"/>
                  </a:cubicBezTo>
                  <a:cubicBezTo>
                    <a:pt x="17568" y="18080"/>
                    <a:pt x="19584" y="19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3835959" y="224565"/>
              <a:ext cx="191649" cy="33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531"/>
                  </a:moveTo>
                  <a:cubicBezTo>
                    <a:pt x="20160" y="206"/>
                    <a:pt x="18720" y="-119"/>
                    <a:pt x="17568" y="43"/>
                  </a:cubicBezTo>
                  <a:cubicBezTo>
                    <a:pt x="16416" y="206"/>
                    <a:pt x="15552" y="855"/>
                    <a:pt x="12960" y="3373"/>
                  </a:cubicBezTo>
                  <a:cubicBezTo>
                    <a:pt x="10368" y="5890"/>
                    <a:pt x="6048" y="10275"/>
                    <a:pt x="3600" y="13604"/>
                  </a:cubicBezTo>
                  <a:cubicBezTo>
                    <a:pt x="1152" y="16934"/>
                    <a:pt x="576" y="19207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3958614" y="432224"/>
              <a:ext cx="176317" cy="15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2057"/>
                  </a:moveTo>
                  <a:cubicBezTo>
                    <a:pt x="1252" y="1029"/>
                    <a:pt x="2504" y="0"/>
                    <a:pt x="5009" y="0"/>
                  </a:cubicBezTo>
                  <a:cubicBezTo>
                    <a:pt x="7513" y="0"/>
                    <a:pt x="11270" y="1029"/>
                    <a:pt x="12835" y="3429"/>
                  </a:cubicBezTo>
                  <a:cubicBezTo>
                    <a:pt x="14400" y="5829"/>
                    <a:pt x="13774" y="9600"/>
                    <a:pt x="12835" y="12000"/>
                  </a:cubicBezTo>
                  <a:cubicBezTo>
                    <a:pt x="11896" y="14400"/>
                    <a:pt x="10643" y="15429"/>
                    <a:pt x="9235" y="16800"/>
                  </a:cubicBezTo>
                  <a:cubicBezTo>
                    <a:pt x="7826" y="18171"/>
                    <a:pt x="6261" y="19886"/>
                    <a:pt x="6574" y="20743"/>
                  </a:cubicBezTo>
                  <a:cubicBezTo>
                    <a:pt x="6887" y="21600"/>
                    <a:pt x="9078" y="21600"/>
                    <a:pt x="11896" y="20914"/>
                  </a:cubicBezTo>
                  <a:cubicBezTo>
                    <a:pt x="14713" y="20229"/>
                    <a:pt x="18157" y="18857"/>
                    <a:pt x="21600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4188591" y="539547"/>
              <a:ext cx="68994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4629"/>
                    <a:pt x="8800" y="9257"/>
                    <a:pt x="5200" y="12857"/>
                  </a:cubicBezTo>
                  <a:cubicBezTo>
                    <a:pt x="1600" y="16457"/>
                    <a:pt x="8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4334244" y="570211"/>
              <a:ext cx="153319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4932185" y="485886"/>
              <a:ext cx="15333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4893855" y="608540"/>
              <a:ext cx="137988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700"/>
                    <a:pt x="12000" y="5400"/>
                    <a:pt x="8400" y="9000"/>
                  </a:cubicBezTo>
                  <a:cubicBezTo>
                    <a:pt x="4800" y="12600"/>
                    <a:pt x="240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5292483" y="248242"/>
              <a:ext cx="206980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0"/>
                    <a:pt x="2667" y="0"/>
                    <a:pt x="4667" y="1385"/>
                  </a:cubicBezTo>
                  <a:cubicBezTo>
                    <a:pt x="6667" y="2769"/>
                    <a:pt x="9333" y="5538"/>
                    <a:pt x="11600" y="8677"/>
                  </a:cubicBezTo>
                  <a:cubicBezTo>
                    <a:pt x="13867" y="11815"/>
                    <a:pt x="15733" y="15323"/>
                    <a:pt x="17333" y="17538"/>
                  </a:cubicBezTo>
                  <a:cubicBezTo>
                    <a:pt x="18933" y="19754"/>
                    <a:pt x="20267" y="206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5346144" y="197394"/>
              <a:ext cx="214647" cy="38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692"/>
                  </a:moveTo>
                  <a:cubicBezTo>
                    <a:pt x="20571" y="269"/>
                    <a:pt x="19543" y="-155"/>
                    <a:pt x="18257" y="57"/>
                  </a:cubicBezTo>
                  <a:cubicBezTo>
                    <a:pt x="16971" y="269"/>
                    <a:pt x="15429" y="1116"/>
                    <a:pt x="12600" y="3798"/>
                  </a:cubicBezTo>
                  <a:cubicBezTo>
                    <a:pt x="9771" y="6480"/>
                    <a:pt x="5657" y="10998"/>
                    <a:pt x="3343" y="14245"/>
                  </a:cubicBezTo>
                  <a:cubicBezTo>
                    <a:pt x="1029" y="17492"/>
                    <a:pt x="514" y="19469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5546596" y="455222"/>
              <a:ext cx="121517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7900" y="0"/>
                  </a:moveTo>
                  <a:cubicBezTo>
                    <a:pt x="6100" y="4659"/>
                    <a:pt x="4300" y="9318"/>
                    <a:pt x="2725" y="13341"/>
                  </a:cubicBezTo>
                  <a:cubicBezTo>
                    <a:pt x="1150" y="17365"/>
                    <a:pt x="-200" y="20753"/>
                    <a:pt x="25" y="20541"/>
                  </a:cubicBezTo>
                  <a:cubicBezTo>
                    <a:pt x="250" y="20329"/>
                    <a:pt x="2050" y="16518"/>
                    <a:pt x="3625" y="13553"/>
                  </a:cubicBezTo>
                  <a:cubicBezTo>
                    <a:pt x="5200" y="10588"/>
                    <a:pt x="6550" y="8471"/>
                    <a:pt x="8125" y="6776"/>
                  </a:cubicBezTo>
                  <a:cubicBezTo>
                    <a:pt x="9700" y="5082"/>
                    <a:pt x="11500" y="3812"/>
                    <a:pt x="13750" y="4659"/>
                  </a:cubicBezTo>
                  <a:cubicBezTo>
                    <a:pt x="16000" y="5506"/>
                    <a:pt x="18700" y="8471"/>
                    <a:pt x="20050" y="11647"/>
                  </a:cubicBezTo>
                  <a:cubicBezTo>
                    <a:pt x="21400" y="14824"/>
                    <a:pt x="21400" y="18212"/>
                    <a:pt x="21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5721713" y="134957"/>
              <a:ext cx="161046" cy="600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97" fill="norm" stroke="1" extrusionOk="0">
                  <a:moveTo>
                    <a:pt x="1021" y="2410"/>
                  </a:moveTo>
                  <a:cubicBezTo>
                    <a:pt x="346" y="1861"/>
                    <a:pt x="-329" y="1312"/>
                    <a:pt x="177" y="900"/>
                  </a:cubicBezTo>
                  <a:cubicBezTo>
                    <a:pt x="684" y="488"/>
                    <a:pt x="2371" y="214"/>
                    <a:pt x="4227" y="76"/>
                  </a:cubicBezTo>
                  <a:cubicBezTo>
                    <a:pt x="6083" y="-61"/>
                    <a:pt x="8108" y="-61"/>
                    <a:pt x="10471" y="488"/>
                  </a:cubicBezTo>
                  <a:cubicBezTo>
                    <a:pt x="12834" y="1037"/>
                    <a:pt x="15533" y="2136"/>
                    <a:pt x="15365" y="3646"/>
                  </a:cubicBezTo>
                  <a:cubicBezTo>
                    <a:pt x="15196" y="5156"/>
                    <a:pt x="12159" y="7078"/>
                    <a:pt x="10134" y="8268"/>
                  </a:cubicBezTo>
                  <a:cubicBezTo>
                    <a:pt x="8109" y="9458"/>
                    <a:pt x="7096" y="9915"/>
                    <a:pt x="7096" y="10327"/>
                  </a:cubicBezTo>
                  <a:cubicBezTo>
                    <a:pt x="7096" y="10739"/>
                    <a:pt x="8109" y="11105"/>
                    <a:pt x="10640" y="12386"/>
                  </a:cubicBezTo>
                  <a:cubicBezTo>
                    <a:pt x="13171" y="13668"/>
                    <a:pt x="17221" y="15864"/>
                    <a:pt x="19246" y="17192"/>
                  </a:cubicBezTo>
                  <a:cubicBezTo>
                    <a:pt x="21271" y="18519"/>
                    <a:pt x="21271" y="18976"/>
                    <a:pt x="21271" y="19434"/>
                  </a:cubicBezTo>
                  <a:cubicBezTo>
                    <a:pt x="21271" y="19892"/>
                    <a:pt x="21271" y="20349"/>
                    <a:pt x="20258" y="20761"/>
                  </a:cubicBezTo>
                  <a:cubicBezTo>
                    <a:pt x="19246" y="21173"/>
                    <a:pt x="17221" y="21539"/>
                    <a:pt x="14690" y="21493"/>
                  </a:cubicBezTo>
                  <a:cubicBezTo>
                    <a:pt x="12158" y="21447"/>
                    <a:pt x="9121" y="20990"/>
                    <a:pt x="6084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6390027" y="377279"/>
              <a:ext cx="435640" cy="16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674" fill="norm" stroke="1" extrusionOk="0">
                  <a:moveTo>
                    <a:pt x="2967" y="10801"/>
                  </a:moveTo>
                  <a:cubicBezTo>
                    <a:pt x="2209" y="12413"/>
                    <a:pt x="1451" y="14024"/>
                    <a:pt x="946" y="14024"/>
                  </a:cubicBezTo>
                  <a:cubicBezTo>
                    <a:pt x="440" y="14024"/>
                    <a:pt x="188" y="12413"/>
                    <a:pt x="61" y="10801"/>
                  </a:cubicBezTo>
                  <a:cubicBezTo>
                    <a:pt x="-65" y="9189"/>
                    <a:pt x="-65" y="7577"/>
                    <a:pt x="756" y="5481"/>
                  </a:cubicBezTo>
                  <a:cubicBezTo>
                    <a:pt x="1577" y="3386"/>
                    <a:pt x="3219" y="807"/>
                    <a:pt x="4609" y="162"/>
                  </a:cubicBezTo>
                  <a:cubicBezTo>
                    <a:pt x="5998" y="-483"/>
                    <a:pt x="7135" y="807"/>
                    <a:pt x="8588" y="3869"/>
                  </a:cubicBezTo>
                  <a:cubicBezTo>
                    <a:pt x="10040" y="6932"/>
                    <a:pt x="11809" y="11768"/>
                    <a:pt x="12946" y="14830"/>
                  </a:cubicBezTo>
                  <a:cubicBezTo>
                    <a:pt x="14082" y="17893"/>
                    <a:pt x="14588" y="19183"/>
                    <a:pt x="15282" y="19989"/>
                  </a:cubicBezTo>
                  <a:cubicBezTo>
                    <a:pt x="15977" y="20795"/>
                    <a:pt x="16861" y="21117"/>
                    <a:pt x="17809" y="19666"/>
                  </a:cubicBezTo>
                  <a:cubicBezTo>
                    <a:pt x="18756" y="18216"/>
                    <a:pt x="19767" y="14992"/>
                    <a:pt x="20398" y="12251"/>
                  </a:cubicBezTo>
                  <a:cubicBezTo>
                    <a:pt x="21030" y="9511"/>
                    <a:pt x="21282" y="7254"/>
                    <a:pt x="21535" y="4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6542027" y="179249"/>
              <a:ext cx="22998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6557359" y="117922"/>
              <a:ext cx="3066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6641684" y="217579"/>
              <a:ext cx="45996" cy="11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6687679" y="156251"/>
              <a:ext cx="2299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6757988" y="0"/>
              <a:ext cx="158532" cy="33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90" fill="norm" stroke="1" extrusionOk="0">
                  <a:moveTo>
                    <a:pt x="14224" y="12275"/>
                  </a:moveTo>
                  <a:cubicBezTo>
                    <a:pt x="11481" y="11953"/>
                    <a:pt x="8738" y="11630"/>
                    <a:pt x="6338" y="12114"/>
                  </a:cubicBezTo>
                  <a:cubicBezTo>
                    <a:pt x="3938" y="12597"/>
                    <a:pt x="1881" y="13887"/>
                    <a:pt x="853" y="15338"/>
                  </a:cubicBezTo>
                  <a:cubicBezTo>
                    <a:pt x="-176" y="16788"/>
                    <a:pt x="-176" y="18400"/>
                    <a:pt x="338" y="19529"/>
                  </a:cubicBezTo>
                  <a:cubicBezTo>
                    <a:pt x="853" y="20657"/>
                    <a:pt x="1881" y="21302"/>
                    <a:pt x="3253" y="21382"/>
                  </a:cubicBezTo>
                  <a:cubicBezTo>
                    <a:pt x="4624" y="21463"/>
                    <a:pt x="6338" y="20979"/>
                    <a:pt x="8910" y="18964"/>
                  </a:cubicBezTo>
                  <a:cubicBezTo>
                    <a:pt x="11481" y="16950"/>
                    <a:pt x="14910" y="13403"/>
                    <a:pt x="17310" y="10179"/>
                  </a:cubicBezTo>
                  <a:cubicBezTo>
                    <a:pt x="19710" y="6956"/>
                    <a:pt x="21081" y="4054"/>
                    <a:pt x="21253" y="2281"/>
                  </a:cubicBezTo>
                  <a:cubicBezTo>
                    <a:pt x="21424" y="508"/>
                    <a:pt x="20395" y="-137"/>
                    <a:pt x="19367" y="24"/>
                  </a:cubicBezTo>
                  <a:cubicBezTo>
                    <a:pt x="18338" y="185"/>
                    <a:pt x="17310" y="1153"/>
                    <a:pt x="16281" y="3651"/>
                  </a:cubicBezTo>
                  <a:cubicBezTo>
                    <a:pt x="15253" y="6150"/>
                    <a:pt x="14224" y="10179"/>
                    <a:pt x="14567" y="13242"/>
                  </a:cubicBezTo>
                  <a:cubicBezTo>
                    <a:pt x="14910" y="16305"/>
                    <a:pt x="16624" y="18400"/>
                    <a:pt x="18338" y="20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7364345" y="53592"/>
              <a:ext cx="240689" cy="495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78" fill="norm" stroke="1" extrusionOk="0">
                  <a:moveTo>
                    <a:pt x="10048" y="8064"/>
                  </a:moveTo>
                  <a:cubicBezTo>
                    <a:pt x="8911" y="11150"/>
                    <a:pt x="7774" y="14236"/>
                    <a:pt x="6864" y="16329"/>
                  </a:cubicBezTo>
                  <a:cubicBezTo>
                    <a:pt x="5955" y="18423"/>
                    <a:pt x="5273" y="19525"/>
                    <a:pt x="4591" y="20297"/>
                  </a:cubicBezTo>
                  <a:cubicBezTo>
                    <a:pt x="3909" y="21068"/>
                    <a:pt x="3227" y="21509"/>
                    <a:pt x="2886" y="21344"/>
                  </a:cubicBezTo>
                  <a:cubicBezTo>
                    <a:pt x="2544" y="21178"/>
                    <a:pt x="2544" y="20407"/>
                    <a:pt x="2886" y="18148"/>
                  </a:cubicBezTo>
                  <a:cubicBezTo>
                    <a:pt x="3227" y="15889"/>
                    <a:pt x="3909" y="12142"/>
                    <a:pt x="4818" y="9221"/>
                  </a:cubicBezTo>
                  <a:cubicBezTo>
                    <a:pt x="5728" y="6301"/>
                    <a:pt x="6864" y="4207"/>
                    <a:pt x="7774" y="2829"/>
                  </a:cubicBezTo>
                  <a:cubicBezTo>
                    <a:pt x="8683" y="1452"/>
                    <a:pt x="9365" y="791"/>
                    <a:pt x="10389" y="405"/>
                  </a:cubicBezTo>
                  <a:cubicBezTo>
                    <a:pt x="11412" y="19"/>
                    <a:pt x="12776" y="-91"/>
                    <a:pt x="13913" y="74"/>
                  </a:cubicBezTo>
                  <a:cubicBezTo>
                    <a:pt x="15050" y="240"/>
                    <a:pt x="15959" y="680"/>
                    <a:pt x="16641" y="2003"/>
                  </a:cubicBezTo>
                  <a:cubicBezTo>
                    <a:pt x="17323" y="3325"/>
                    <a:pt x="17778" y="5529"/>
                    <a:pt x="17551" y="7238"/>
                  </a:cubicBezTo>
                  <a:cubicBezTo>
                    <a:pt x="17323" y="8946"/>
                    <a:pt x="16414" y="10158"/>
                    <a:pt x="15391" y="10929"/>
                  </a:cubicBezTo>
                  <a:cubicBezTo>
                    <a:pt x="14368" y="11701"/>
                    <a:pt x="13231" y="12031"/>
                    <a:pt x="13117" y="12031"/>
                  </a:cubicBezTo>
                  <a:cubicBezTo>
                    <a:pt x="13003" y="12031"/>
                    <a:pt x="13913" y="11701"/>
                    <a:pt x="14936" y="11591"/>
                  </a:cubicBezTo>
                  <a:cubicBezTo>
                    <a:pt x="15959" y="11480"/>
                    <a:pt x="17096" y="11591"/>
                    <a:pt x="18119" y="11866"/>
                  </a:cubicBezTo>
                  <a:cubicBezTo>
                    <a:pt x="19142" y="12142"/>
                    <a:pt x="20052" y="12582"/>
                    <a:pt x="20620" y="13133"/>
                  </a:cubicBezTo>
                  <a:cubicBezTo>
                    <a:pt x="21189" y="13685"/>
                    <a:pt x="21416" y="14346"/>
                    <a:pt x="21416" y="15007"/>
                  </a:cubicBezTo>
                  <a:cubicBezTo>
                    <a:pt x="21416" y="15668"/>
                    <a:pt x="21189" y="16329"/>
                    <a:pt x="18574" y="17156"/>
                  </a:cubicBezTo>
                  <a:cubicBezTo>
                    <a:pt x="15959" y="17982"/>
                    <a:pt x="10957" y="18974"/>
                    <a:pt x="7660" y="19470"/>
                  </a:cubicBezTo>
                  <a:cubicBezTo>
                    <a:pt x="4363" y="19966"/>
                    <a:pt x="2772" y="19966"/>
                    <a:pt x="1635" y="19746"/>
                  </a:cubicBezTo>
                  <a:cubicBezTo>
                    <a:pt x="498" y="19525"/>
                    <a:pt x="-184" y="19085"/>
                    <a:pt x="43" y="18644"/>
                  </a:cubicBezTo>
                  <a:cubicBezTo>
                    <a:pt x="271" y="18203"/>
                    <a:pt x="1408" y="17762"/>
                    <a:pt x="2544" y="17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7638005" y="296335"/>
              <a:ext cx="145901" cy="18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089" fill="norm" stroke="1" extrusionOk="0">
                  <a:moveTo>
                    <a:pt x="5435" y="11704"/>
                  </a:moveTo>
                  <a:cubicBezTo>
                    <a:pt x="9035" y="10283"/>
                    <a:pt x="12635" y="8862"/>
                    <a:pt x="14975" y="7583"/>
                  </a:cubicBezTo>
                  <a:cubicBezTo>
                    <a:pt x="17315" y="6304"/>
                    <a:pt x="18395" y="5167"/>
                    <a:pt x="18935" y="3888"/>
                  </a:cubicBezTo>
                  <a:cubicBezTo>
                    <a:pt x="19475" y="2609"/>
                    <a:pt x="19475" y="1188"/>
                    <a:pt x="18395" y="478"/>
                  </a:cubicBezTo>
                  <a:cubicBezTo>
                    <a:pt x="17315" y="-233"/>
                    <a:pt x="15155" y="-233"/>
                    <a:pt x="12095" y="1046"/>
                  </a:cubicBezTo>
                  <a:cubicBezTo>
                    <a:pt x="9035" y="2325"/>
                    <a:pt x="5075" y="4883"/>
                    <a:pt x="2555" y="7867"/>
                  </a:cubicBezTo>
                  <a:cubicBezTo>
                    <a:pt x="35" y="10851"/>
                    <a:pt x="-1045" y="14262"/>
                    <a:pt x="1295" y="16678"/>
                  </a:cubicBezTo>
                  <a:cubicBezTo>
                    <a:pt x="3635" y="19093"/>
                    <a:pt x="9395" y="20514"/>
                    <a:pt x="13175" y="20941"/>
                  </a:cubicBezTo>
                  <a:cubicBezTo>
                    <a:pt x="16955" y="21367"/>
                    <a:pt x="18755" y="20799"/>
                    <a:pt x="20555" y="2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7859966" y="278906"/>
              <a:ext cx="329275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39" y="0"/>
                  </a:moveTo>
                  <a:cubicBezTo>
                    <a:pt x="1368" y="5040"/>
                    <a:pt x="2698" y="10080"/>
                    <a:pt x="3279" y="13200"/>
                  </a:cubicBezTo>
                  <a:cubicBezTo>
                    <a:pt x="3861" y="16320"/>
                    <a:pt x="3695" y="17520"/>
                    <a:pt x="3279" y="18480"/>
                  </a:cubicBezTo>
                  <a:cubicBezTo>
                    <a:pt x="2864" y="19440"/>
                    <a:pt x="2199" y="20160"/>
                    <a:pt x="1535" y="20040"/>
                  </a:cubicBezTo>
                  <a:cubicBezTo>
                    <a:pt x="870" y="19920"/>
                    <a:pt x="205" y="18960"/>
                    <a:pt x="39" y="16800"/>
                  </a:cubicBezTo>
                  <a:cubicBezTo>
                    <a:pt x="-127" y="14640"/>
                    <a:pt x="205" y="11280"/>
                    <a:pt x="1701" y="8400"/>
                  </a:cubicBezTo>
                  <a:cubicBezTo>
                    <a:pt x="3196" y="5520"/>
                    <a:pt x="5855" y="3120"/>
                    <a:pt x="7599" y="1920"/>
                  </a:cubicBezTo>
                  <a:cubicBezTo>
                    <a:pt x="9344" y="720"/>
                    <a:pt x="10175" y="720"/>
                    <a:pt x="10839" y="1920"/>
                  </a:cubicBezTo>
                  <a:cubicBezTo>
                    <a:pt x="11504" y="3120"/>
                    <a:pt x="12002" y="5520"/>
                    <a:pt x="12002" y="8160"/>
                  </a:cubicBezTo>
                  <a:cubicBezTo>
                    <a:pt x="12002" y="10800"/>
                    <a:pt x="11504" y="13680"/>
                    <a:pt x="11005" y="15720"/>
                  </a:cubicBezTo>
                  <a:cubicBezTo>
                    <a:pt x="10507" y="17760"/>
                    <a:pt x="10008" y="18960"/>
                    <a:pt x="9842" y="18960"/>
                  </a:cubicBezTo>
                  <a:cubicBezTo>
                    <a:pt x="9676" y="18960"/>
                    <a:pt x="9842" y="17760"/>
                    <a:pt x="10756" y="15360"/>
                  </a:cubicBezTo>
                  <a:cubicBezTo>
                    <a:pt x="11670" y="12960"/>
                    <a:pt x="13331" y="9360"/>
                    <a:pt x="14578" y="6960"/>
                  </a:cubicBezTo>
                  <a:cubicBezTo>
                    <a:pt x="15824" y="4560"/>
                    <a:pt x="16655" y="3360"/>
                    <a:pt x="17485" y="2760"/>
                  </a:cubicBezTo>
                  <a:cubicBezTo>
                    <a:pt x="18316" y="2160"/>
                    <a:pt x="19147" y="2160"/>
                    <a:pt x="19811" y="2760"/>
                  </a:cubicBezTo>
                  <a:cubicBezTo>
                    <a:pt x="20476" y="3360"/>
                    <a:pt x="20975" y="4560"/>
                    <a:pt x="21224" y="7320"/>
                  </a:cubicBezTo>
                  <a:cubicBezTo>
                    <a:pt x="21473" y="10080"/>
                    <a:pt x="21473" y="14400"/>
                    <a:pt x="21224" y="17040"/>
                  </a:cubicBezTo>
                  <a:cubicBezTo>
                    <a:pt x="20975" y="19680"/>
                    <a:pt x="20476" y="20640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8396517" y="100411"/>
              <a:ext cx="161646" cy="48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70" fill="norm" stroke="1" extrusionOk="0">
                  <a:moveTo>
                    <a:pt x="21021" y="96"/>
                  </a:moveTo>
                  <a:cubicBezTo>
                    <a:pt x="18363" y="-17"/>
                    <a:pt x="15704" y="-130"/>
                    <a:pt x="13212" y="379"/>
                  </a:cubicBezTo>
                  <a:cubicBezTo>
                    <a:pt x="10719" y="888"/>
                    <a:pt x="8393" y="2019"/>
                    <a:pt x="5569" y="4394"/>
                  </a:cubicBezTo>
                  <a:cubicBezTo>
                    <a:pt x="2744" y="6768"/>
                    <a:pt x="-579" y="10387"/>
                    <a:pt x="86" y="13215"/>
                  </a:cubicBezTo>
                  <a:cubicBezTo>
                    <a:pt x="750" y="16042"/>
                    <a:pt x="5403" y="18077"/>
                    <a:pt x="9390" y="19321"/>
                  </a:cubicBezTo>
                  <a:cubicBezTo>
                    <a:pt x="13378" y="20565"/>
                    <a:pt x="16701" y="21018"/>
                    <a:pt x="20024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8613247" y="200785"/>
              <a:ext cx="246824" cy="62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62" fill="norm" stroke="1" extrusionOk="0">
                  <a:moveTo>
                    <a:pt x="6489" y="5362"/>
                  </a:moveTo>
                  <a:cubicBezTo>
                    <a:pt x="5828" y="7398"/>
                    <a:pt x="5167" y="9434"/>
                    <a:pt x="4506" y="11869"/>
                  </a:cubicBezTo>
                  <a:cubicBezTo>
                    <a:pt x="3844" y="14303"/>
                    <a:pt x="3183" y="17136"/>
                    <a:pt x="2412" y="18951"/>
                  </a:cubicBezTo>
                  <a:cubicBezTo>
                    <a:pt x="1640" y="20765"/>
                    <a:pt x="759" y="21562"/>
                    <a:pt x="318" y="21562"/>
                  </a:cubicBezTo>
                  <a:cubicBezTo>
                    <a:pt x="-123" y="21562"/>
                    <a:pt x="-123" y="20765"/>
                    <a:pt x="428" y="19172"/>
                  </a:cubicBezTo>
                  <a:cubicBezTo>
                    <a:pt x="979" y="17578"/>
                    <a:pt x="2081" y="15188"/>
                    <a:pt x="3514" y="12400"/>
                  </a:cubicBezTo>
                  <a:cubicBezTo>
                    <a:pt x="4946" y="9611"/>
                    <a:pt x="6710" y="6424"/>
                    <a:pt x="8252" y="4388"/>
                  </a:cubicBezTo>
                  <a:cubicBezTo>
                    <a:pt x="9795" y="2352"/>
                    <a:pt x="11118" y="1467"/>
                    <a:pt x="12220" y="892"/>
                  </a:cubicBezTo>
                  <a:cubicBezTo>
                    <a:pt x="13322" y="316"/>
                    <a:pt x="14204" y="51"/>
                    <a:pt x="15195" y="6"/>
                  </a:cubicBezTo>
                  <a:cubicBezTo>
                    <a:pt x="16187" y="-38"/>
                    <a:pt x="17289" y="139"/>
                    <a:pt x="18501" y="803"/>
                  </a:cubicBezTo>
                  <a:cubicBezTo>
                    <a:pt x="19714" y="1467"/>
                    <a:pt x="21036" y="2618"/>
                    <a:pt x="21257" y="3857"/>
                  </a:cubicBezTo>
                  <a:cubicBezTo>
                    <a:pt x="21477" y="5096"/>
                    <a:pt x="20595" y="6424"/>
                    <a:pt x="18501" y="7442"/>
                  </a:cubicBezTo>
                  <a:cubicBezTo>
                    <a:pt x="16408" y="8460"/>
                    <a:pt x="13101" y="9169"/>
                    <a:pt x="10787" y="9478"/>
                  </a:cubicBezTo>
                  <a:cubicBezTo>
                    <a:pt x="8473" y="9788"/>
                    <a:pt x="7150" y="9700"/>
                    <a:pt x="5828" y="96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8944914" y="81346"/>
              <a:ext cx="129816" cy="41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403" fill="norm" stroke="1" extrusionOk="0">
                  <a:moveTo>
                    <a:pt x="1894" y="1490"/>
                  </a:moveTo>
                  <a:cubicBezTo>
                    <a:pt x="672" y="964"/>
                    <a:pt x="-551" y="437"/>
                    <a:pt x="264" y="173"/>
                  </a:cubicBezTo>
                  <a:cubicBezTo>
                    <a:pt x="1079" y="-90"/>
                    <a:pt x="3932" y="-90"/>
                    <a:pt x="6785" y="437"/>
                  </a:cubicBezTo>
                  <a:cubicBezTo>
                    <a:pt x="9638" y="964"/>
                    <a:pt x="12491" y="2017"/>
                    <a:pt x="15140" y="4454"/>
                  </a:cubicBezTo>
                  <a:cubicBezTo>
                    <a:pt x="17789" y="6890"/>
                    <a:pt x="20234" y="10710"/>
                    <a:pt x="20641" y="13542"/>
                  </a:cubicBezTo>
                  <a:cubicBezTo>
                    <a:pt x="21049" y="16373"/>
                    <a:pt x="19419" y="18217"/>
                    <a:pt x="17585" y="19403"/>
                  </a:cubicBezTo>
                  <a:cubicBezTo>
                    <a:pt x="15751" y="20588"/>
                    <a:pt x="13713" y="21115"/>
                    <a:pt x="11675" y="21312"/>
                  </a:cubicBezTo>
                  <a:cubicBezTo>
                    <a:pt x="9638" y="21510"/>
                    <a:pt x="7600" y="21378"/>
                    <a:pt x="6785" y="20983"/>
                  </a:cubicBezTo>
                  <a:cubicBezTo>
                    <a:pt x="5970" y="20588"/>
                    <a:pt x="6377" y="19930"/>
                    <a:pt x="6785" y="19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9278758" y="439890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10097027" y="236151"/>
              <a:ext cx="323953" cy="36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12" fill="norm" stroke="1" extrusionOk="0">
                  <a:moveTo>
                    <a:pt x="11775" y="2919"/>
                  </a:moveTo>
                  <a:cubicBezTo>
                    <a:pt x="11100" y="1883"/>
                    <a:pt x="10425" y="848"/>
                    <a:pt x="9666" y="404"/>
                  </a:cubicBezTo>
                  <a:cubicBezTo>
                    <a:pt x="8907" y="-40"/>
                    <a:pt x="8063" y="108"/>
                    <a:pt x="6966" y="1144"/>
                  </a:cubicBezTo>
                  <a:cubicBezTo>
                    <a:pt x="5869" y="2179"/>
                    <a:pt x="4519" y="4102"/>
                    <a:pt x="3253" y="6913"/>
                  </a:cubicBezTo>
                  <a:cubicBezTo>
                    <a:pt x="1988" y="9724"/>
                    <a:pt x="807" y="13423"/>
                    <a:pt x="300" y="15790"/>
                  </a:cubicBezTo>
                  <a:cubicBezTo>
                    <a:pt x="-206" y="18157"/>
                    <a:pt x="-37" y="19193"/>
                    <a:pt x="553" y="20007"/>
                  </a:cubicBezTo>
                  <a:cubicBezTo>
                    <a:pt x="1144" y="20820"/>
                    <a:pt x="2157" y="21412"/>
                    <a:pt x="3928" y="21412"/>
                  </a:cubicBezTo>
                  <a:cubicBezTo>
                    <a:pt x="5700" y="21412"/>
                    <a:pt x="8232" y="20820"/>
                    <a:pt x="10594" y="19341"/>
                  </a:cubicBezTo>
                  <a:cubicBezTo>
                    <a:pt x="12957" y="17861"/>
                    <a:pt x="15150" y="15494"/>
                    <a:pt x="16247" y="12609"/>
                  </a:cubicBezTo>
                  <a:cubicBezTo>
                    <a:pt x="17344" y="9724"/>
                    <a:pt x="17344" y="6322"/>
                    <a:pt x="16500" y="4102"/>
                  </a:cubicBezTo>
                  <a:cubicBezTo>
                    <a:pt x="15657" y="1883"/>
                    <a:pt x="13969" y="848"/>
                    <a:pt x="12703" y="330"/>
                  </a:cubicBezTo>
                  <a:cubicBezTo>
                    <a:pt x="11438" y="-188"/>
                    <a:pt x="10594" y="-188"/>
                    <a:pt x="9328" y="996"/>
                  </a:cubicBezTo>
                  <a:cubicBezTo>
                    <a:pt x="8063" y="2179"/>
                    <a:pt x="6375" y="4546"/>
                    <a:pt x="6038" y="7209"/>
                  </a:cubicBezTo>
                  <a:cubicBezTo>
                    <a:pt x="5700" y="9872"/>
                    <a:pt x="6713" y="12831"/>
                    <a:pt x="8653" y="14607"/>
                  </a:cubicBezTo>
                  <a:cubicBezTo>
                    <a:pt x="10594" y="16382"/>
                    <a:pt x="13463" y="16974"/>
                    <a:pt x="15741" y="16826"/>
                  </a:cubicBezTo>
                  <a:cubicBezTo>
                    <a:pt x="18019" y="16678"/>
                    <a:pt x="19707" y="15790"/>
                    <a:pt x="21394" y="14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10497639" y="317236"/>
              <a:ext cx="15332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0502352" y="501218"/>
              <a:ext cx="33617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400"/>
                    <a:pt x="-1303" y="10800"/>
                    <a:pt x="240" y="14400"/>
                  </a:cubicBezTo>
                  <a:cubicBezTo>
                    <a:pt x="1783" y="18000"/>
                    <a:pt x="11040" y="198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10843690" y="283493"/>
              <a:ext cx="217771" cy="55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74" fill="norm" stroke="1" extrusionOk="0">
                  <a:moveTo>
                    <a:pt x="8833" y="6361"/>
                  </a:moveTo>
                  <a:cubicBezTo>
                    <a:pt x="7343" y="9433"/>
                    <a:pt x="5854" y="12504"/>
                    <a:pt x="4612" y="14783"/>
                  </a:cubicBezTo>
                  <a:cubicBezTo>
                    <a:pt x="3371" y="17062"/>
                    <a:pt x="2378" y="18549"/>
                    <a:pt x="1633" y="19638"/>
                  </a:cubicBezTo>
                  <a:cubicBezTo>
                    <a:pt x="888" y="20728"/>
                    <a:pt x="392" y="21422"/>
                    <a:pt x="143" y="21471"/>
                  </a:cubicBezTo>
                  <a:cubicBezTo>
                    <a:pt x="-105" y="21521"/>
                    <a:pt x="-105" y="20927"/>
                    <a:pt x="764" y="18994"/>
                  </a:cubicBezTo>
                  <a:cubicBezTo>
                    <a:pt x="1633" y="17062"/>
                    <a:pt x="3371" y="13793"/>
                    <a:pt x="5357" y="10622"/>
                  </a:cubicBezTo>
                  <a:cubicBezTo>
                    <a:pt x="7343" y="7451"/>
                    <a:pt x="9578" y="4380"/>
                    <a:pt x="11067" y="2646"/>
                  </a:cubicBezTo>
                  <a:cubicBezTo>
                    <a:pt x="12557" y="912"/>
                    <a:pt x="13302" y="515"/>
                    <a:pt x="14295" y="268"/>
                  </a:cubicBezTo>
                  <a:cubicBezTo>
                    <a:pt x="15288" y="20"/>
                    <a:pt x="16529" y="-79"/>
                    <a:pt x="17523" y="70"/>
                  </a:cubicBezTo>
                  <a:cubicBezTo>
                    <a:pt x="18516" y="218"/>
                    <a:pt x="19261" y="615"/>
                    <a:pt x="20005" y="1804"/>
                  </a:cubicBezTo>
                  <a:cubicBezTo>
                    <a:pt x="20750" y="2993"/>
                    <a:pt x="21495" y="4974"/>
                    <a:pt x="20998" y="6312"/>
                  </a:cubicBezTo>
                  <a:cubicBezTo>
                    <a:pt x="20502" y="7649"/>
                    <a:pt x="18764" y="8343"/>
                    <a:pt x="16405" y="8690"/>
                  </a:cubicBezTo>
                  <a:cubicBezTo>
                    <a:pt x="14047" y="9037"/>
                    <a:pt x="11067" y="9037"/>
                    <a:pt x="8833" y="8739"/>
                  </a:cubicBezTo>
                  <a:cubicBezTo>
                    <a:pt x="6598" y="8442"/>
                    <a:pt x="5109" y="7848"/>
                    <a:pt x="3619" y="7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10890346" y="87248"/>
              <a:ext cx="143907" cy="17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921" fill="norm" stroke="1" extrusionOk="0">
                  <a:moveTo>
                    <a:pt x="7699" y="10953"/>
                  </a:moveTo>
                  <a:cubicBezTo>
                    <a:pt x="6941" y="12474"/>
                    <a:pt x="6183" y="13996"/>
                    <a:pt x="4857" y="15973"/>
                  </a:cubicBezTo>
                  <a:cubicBezTo>
                    <a:pt x="3530" y="17951"/>
                    <a:pt x="1636" y="20384"/>
                    <a:pt x="688" y="20841"/>
                  </a:cubicBezTo>
                  <a:cubicBezTo>
                    <a:pt x="-259" y="21297"/>
                    <a:pt x="-259" y="19776"/>
                    <a:pt x="878" y="16886"/>
                  </a:cubicBezTo>
                  <a:cubicBezTo>
                    <a:pt x="2015" y="13996"/>
                    <a:pt x="4288" y="9736"/>
                    <a:pt x="6183" y="6846"/>
                  </a:cubicBezTo>
                  <a:cubicBezTo>
                    <a:pt x="8078" y="3956"/>
                    <a:pt x="9594" y="2435"/>
                    <a:pt x="11867" y="1370"/>
                  </a:cubicBezTo>
                  <a:cubicBezTo>
                    <a:pt x="14141" y="305"/>
                    <a:pt x="17173" y="-303"/>
                    <a:pt x="18878" y="153"/>
                  </a:cubicBezTo>
                  <a:cubicBezTo>
                    <a:pt x="20583" y="610"/>
                    <a:pt x="20962" y="2131"/>
                    <a:pt x="21152" y="5325"/>
                  </a:cubicBezTo>
                  <a:cubicBezTo>
                    <a:pt x="21341" y="8520"/>
                    <a:pt x="21341" y="13387"/>
                    <a:pt x="21341" y="18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11034252" y="508238"/>
              <a:ext cx="199315" cy="21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fill="norm" stroke="1" extrusionOk="0">
                  <a:moveTo>
                    <a:pt x="0" y="21161"/>
                  </a:moveTo>
                  <a:cubicBezTo>
                    <a:pt x="1385" y="16891"/>
                    <a:pt x="2769" y="12621"/>
                    <a:pt x="4154" y="9356"/>
                  </a:cubicBezTo>
                  <a:cubicBezTo>
                    <a:pt x="5538" y="6091"/>
                    <a:pt x="6923" y="3831"/>
                    <a:pt x="8308" y="2198"/>
                  </a:cubicBezTo>
                  <a:cubicBezTo>
                    <a:pt x="9692" y="566"/>
                    <a:pt x="11077" y="-439"/>
                    <a:pt x="11631" y="189"/>
                  </a:cubicBezTo>
                  <a:cubicBezTo>
                    <a:pt x="12185" y="817"/>
                    <a:pt x="11908" y="3077"/>
                    <a:pt x="12462" y="4333"/>
                  </a:cubicBezTo>
                  <a:cubicBezTo>
                    <a:pt x="13015" y="5589"/>
                    <a:pt x="14400" y="5840"/>
                    <a:pt x="15508" y="5463"/>
                  </a:cubicBezTo>
                  <a:cubicBezTo>
                    <a:pt x="16615" y="5087"/>
                    <a:pt x="17446" y="4082"/>
                    <a:pt x="18415" y="3956"/>
                  </a:cubicBezTo>
                  <a:cubicBezTo>
                    <a:pt x="19385" y="3831"/>
                    <a:pt x="20492" y="4584"/>
                    <a:pt x="21046" y="5589"/>
                  </a:cubicBezTo>
                  <a:cubicBezTo>
                    <a:pt x="21600" y="6594"/>
                    <a:pt x="21600" y="7849"/>
                    <a:pt x="21600" y="9733"/>
                  </a:cubicBezTo>
                  <a:cubicBezTo>
                    <a:pt x="21600" y="11617"/>
                    <a:pt x="21600" y="14128"/>
                    <a:pt x="21600" y="16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11235889" y="585543"/>
              <a:ext cx="158662" cy="16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35" fill="norm" stroke="1" extrusionOk="0">
                  <a:moveTo>
                    <a:pt x="8945" y="0"/>
                  </a:moveTo>
                  <a:cubicBezTo>
                    <a:pt x="5859" y="4909"/>
                    <a:pt x="2774" y="9818"/>
                    <a:pt x="1231" y="13418"/>
                  </a:cubicBezTo>
                  <a:cubicBezTo>
                    <a:pt x="-312" y="17018"/>
                    <a:pt x="-312" y="19309"/>
                    <a:pt x="717" y="20455"/>
                  </a:cubicBezTo>
                  <a:cubicBezTo>
                    <a:pt x="1745" y="21600"/>
                    <a:pt x="3802" y="21600"/>
                    <a:pt x="7402" y="20618"/>
                  </a:cubicBezTo>
                  <a:cubicBezTo>
                    <a:pt x="11002" y="19636"/>
                    <a:pt x="16145" y="17673"/>
                    <a:pt x="21288" y="15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11407096" y="587045"/>
              <a:ext cx="125442" cy="15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047" fill="norm" stroke="1" extrusionOk="0">
                  <a:moveTo>
                    <a:pt x="21207" y="841"/>
                  </a:moveTo>
                  <a:cubicBezTo>
                    <a:pt x="19047" y="144"/>
                    <a:pt x="16887" y="-553"/>
                    <a:pt x="14079" y="666"/>
                  </a:cubicBezTo>
                  <a:cubicBezTo>
                    <a:pt x="11271" y="1886"/>
                    <a:pt x="7815" y="5021"/>
                    <a:pt x="5439" y="7460"/>
                  </a:cubicBezTo>
                  <a:cubicBezTo>
                    <a:pt x="3063" y="9899"/>
                    <a:pt x="1767" y="11641"/>
                    <a:pt x="903" y="13557"/>
                  </a:cubicBezTo>
                  <a:cubicBezTo>
                    <a:pt x="39" y="15473"/>
                    <a:pt x="-393" y="17563"/>
                    <a:pt x="471" y="18957"/>
                  </a:cubicBezTo>
                  <a:cubicBezTo>
                    <a:pt x="1335" y="20350"/>
                    <a:pt x="3495" y="21047"/>
                    <a:pt x="6951" y="21047"/>
                  </a:cubicBezTo>
                  <a:cubicBezTo>
                    <a:pt x="10407" y="21047"/>
                    <a:pt x="15159" y="20350"/>
                    <a:pt x="19911" y="19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11448212" y="677534"/>
              <a:ext cx="137988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11839173" y="205785"/>
              <a:ext cx="174811" cy="32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535" fill="norm" stroke="1" extrusionOk="0">
                  <a:moveTo>
                    <a:pt x="0" y="3310"/>
                  </a:moveTo>
                  <a:cubicBezTo>
                    <a:pt x="0" y="2466"/>
                    <a:pt x="0" y="1622"/>
                    <a:pt x="761" y="1032"/>
                  </a:cubicBezTo>
                  <a:cubicBezTo>
                    <a:pt x="1521" y="441"/>
                    <a:pt x="3042" y="104"/>
                    <a:pt x="5932" y="19"/>
                  </a:cubicBezTo>
                  <a:cubicBezTo>
                    <a:pt x="8823" y="-65"/>
                    <a:pt x="13082" y="104"/>
                    <a:pt x="16276" y="948"/>
                  </a:cubicBezTo>
                  <a:cubicBezTo>
                    <a:pt x="19470" y="1791"/>
                    <a:pt x="21600" y="3310"/>
                    <a:pt x="20535" y="5588"/>
                  </a:cubicBezTo>
                  <a:cubicBezTo>
                    <a:pt x="19470" y="7866"/>
                    <a:pt x="15211" y="10904"/>
                    <a:pt x="12017" y="12929"/>
                  </a:cubicBezTo>
                  <a:cubicBezTo>
                    <a:pt x="8823" y="14954"/>
                    <a:pt x="6693" y="15966"/>
                    <a:pt x="6085" y="17232"/>
                  </a:cubicBezTo>
                  <a:cubicBezTo>
                    <a:pt x="5476" y="18498"/>
                    <a:pt x="6389" y="20016"/>
                    <a:pt x="7301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11901086" y="711690"/>
              <a:ext cx="45411" cy="1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0015" fill="norm" stroke="1" extrusionOk="0">
                  <a:moveTo>
                    <a:pt x="9970" y="20015"/>
                  </a:moveTo>
                  <a:cubicBezTo>
                    <a:pt x="4286" y="11375"/>
                    <a:pt x="-1398" y="2735"/>
                    <a:pt x="307" y="575"/>
                  </a:cubicBezTo>
                  <a:cubicBezTo>
                    <a:pt x="2013" y="-1585"/>
                    <a:pt x="11107" y="2735"/>
                    <a:pt x="20202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1108967" y="1575589"/>
              <a:ext cx="342894" cy="539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14" fill="norm" stroke="1" extrusionOk="0">
                  <a:moveTo>
                    <a:pt x="1790" y="2997"/>
                  </a:moveTo>
                  <a:cubicBezTo>
                    <a:pt x="3390" y="2895"/>
                    <a:pt x="4990" y="2794"/>
                    <a:pt x="6110" y="2591"/>
                  </a:cubicBezTo>
                  <a:cubicBezTo>
                    <a:pt x="7230" y="2388"/>
                    <a:pt x="7870" y="2084"/>
                    <a:pt x="8430" y="1577"/>
                  </a:cubicBezTo>
                  <a:cubicBezTo>
                    <a:pt x="8990" y="1070"/>
                    <a:pt x="9470" y="360"/>
                    <a:pt x="9310" y="107"/>
                  </a:cubicBezTo>
                  <a:cubicBezTo>
                    <a:pt x="9150" y="-147"/>
                    <a:pt x="8350" y="56"/>
                    <a:pt x="7630" y="664"/>
                  </a:cubicBezTo>
                  <a:cubicBezTo>
                    <a:pt x="6910" y="1273"/>
                    <a:pt x="6270" y="2287"/>
                    <a:pt x="6270" y="4214"/>
                  </a:cubicBezTo>
                  <a:cubicBezTo>
                    <a:pt x="6270" y="6140"/>
                    <a:pt x="6910" y="8980"/>
                    <a:pt x="7310" y="11312"/>
                  </a:cubicBezTo>
                  <a:cubicBezTo>
                    <a:pt x="7710" y="13645"/>
                    <a:pt x="7870" y="15470"/>
                    <a:pt x="7310" y="17042"/>
                  </a:cubicBezTo>
                  <a:cubicBezTo>
                    <a:pt x="6750" y="18614"/>
                    <a:pt x="5470" y="19932"/>
                    <a:pt x="4430" y="20642"/>
                  </a:cubicBezTo>
                  <a:cubicBezTo>
                    <a:pt x="3390" y="21352"/>
                    <a:pt x="2590" y="21453"/>
                    <a:pt x="1790" y="21402"/>
                  </a:cubicBezTo>
                  <a:cubicBezTo>
                    <a:pt x="990" y="21352"/>
                    <a:pt x="190" y="21149"/>
                    <a:pt x="30" y="20845"/>
                  </a:cubicBezTo>
                  <a:cubicBezTo>
                    <a:pt x="-130" y="20540"/>
                    <a:pt x="350" y="20135"/>
                    <a:pt x="1390" y="19881"/>
                  </a:cubicBezTo>
                  <a:cubicBezTo>
                    <a:pt x="2430" y="19628"/>
                    <a:pt x="4030" y="19526"/>
                    <a:pt x="6430" y="19628"/>
                  </a:cubicBezTo>
                  <a:cubicBezTo>
                    <a:pt x="8830" y="19729"/>
                    <a:pt x="12030" y="20033"/>
                    <a:pt x="14670" y="20185"/>
                  </a:cubicBezTo>
                  <a:cubicBezTo>
                    <a:pt x="17310" y="20338"/>
                    <a:pt x="19390" y="20338"/>
                    <a:pt x="21470" y="20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1643180" y="1588147"/>
              <a:ext cx="138315" cy="476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44" fill="norm" stroke="1" extrusionOk="0">
                  <a:moveTo>
                    <a:pt x="21258" y="2142"/>
                  </a:moveTo>
                  <a:cubicBezTo>
                    <a:pt x="19687" y="1338"/>
                    <a:pt x="18116" y="533"/>
                    <a:pt x="16349" y="189"/>
                  </a:cubicBezTo>
                  <a:cubicBezTo>
                    <a:pt x="14582" y="-156"/>
                    <a:pt x="12618" y="-41"/>
                    <a:pt x="10458" y="648"/>
                  </a:cubicBezTo>
                  <a:cubicBezTo>
                    <a:pt x="8298" y="1338"/>
                    <a:pt x="5942" y="2601"/>
                    <a:pt x="3782" y="4899"/>
                  </a:cubicBezTo>
                  <a:cubicBezTo>
                    <a:pt x="1622" y="7197"/>
                    <a:pt x="-342" y="10529"/>
                    <a:pt x="51" y="13344"/>
                  </a:cubicBezTo>
                  <a:cubicBezTo>
                    <a:pt x="443" y="16159"/>
                    <a:pt x="3193" y="18457"/>
                    <a:pt x="6923" y="19721"/>
                  </a:cubicBezTo>
                  <a:cubicBezTo>
                    <a:pt x="10654" y="20984"/>
                    <a:pt x="15367" y="21214"/>
                    <a:pt x="2008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1881151" y="1720098"/>
              <a:ext cx="22999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46"/>
                    <a:pt x="7200" y="8492"/>
                    <a:pt x="3600" y="12092"/>
                  </a:cubicBezTo>
                  <a:cubicBezTo>
                    <a:pt x="0" y="15692"/>
                    <a:pt x="0" y="186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1881151" y="1676605"/>
              <a:ext cx="185266" cy="36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296" fill="norm" stroke="1" extrusionOk="0">
                  <a:moveTo>
                    <a:pt x="0" y="7844"/>
                  </a:moveTo>
                  <a:cubicBezTo>
                    <a:pt x="292" y="5921"/>
                    <a:pt x="584" y="3997"/>
                    <a:pt x="876" y="2666"/>
                  </a:cubicBezTo>
                  <a:cubicBezTo>
                    <a:pt x="1168" y="1334"/>
                    <a:pt x="1459" y="595"/>
                    <a:pt x="2335" y="225"/>
                  </a:cubicBezTo>
                  <a:cubicBezTo>
                    <a:pt x="3211" y="-145"/>
                    <a:pt x="4670" y="-145"/>
                    <a:pt x="7589" y="891"/>
                  </a:cubicBezTo>
                  <a:cubicBezTo>
                    <a:pt x="10508" y="1926"/>
                    <a:pt x="14886" y="3997"/>
                    <a:pt x="17659" y="6660"/>
                  </a:cubicBezTo>
                  <a:cubicBezTo>
                    <a:pt x="20432" y="9323"/>
                    <a:pt x="21600" y="12578"/>
                    <a:pt x="21016" y="15093"/>
                  </a:cubicBezTo>
                  <a:cubicBezTo>
                    <a:pt x="20432" y="17608"/>
                    <a:pt x="18097" y="19384"/>
                    <a:pt x="15324" y="20345"/>
                  </a:cubicBezTo>
                  <a:cubicBezTo>
                    <a:pt x="12551" y="21307"/>
                    <a:pt x="9341" y="21455"/>
                    <a:pt x="7151" y="21159"/>
                  </a:cubicBezTo>
                  <a:cubicBezTo>
                    <a:pt x="4962" y="20863"/>
                    <a:pt x="3795" y="20123"/>
                    <a:pt x="3795" y="19014"/>
                  </a:cubicBezTo>
                  <a:cubicBezTo>
                    <a:pt x="3795" y="17904"/>
                    <a:pt x="4962" y="16425"/>
                    <a:pt x="6130" y="14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2149458" y="1617490"/>
              <a:ext cx="137390" cy="37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50" fill="norm" stroke="1" extrusionOk="0">
                  <a:moveTo>
                    <a:pt x="4713" y="167"/>
                  </a:moveTo>
                  <a:cubicBezTo>
                    <a:pt x="6676" y="22"/>
                    <a:pt x="8640" y="-123"/>
                    <a:pt x="10211" y="167"/>
                  </a:cubicBezTo>
                  <a:cubicBezTo>
                    <a:pt x="11782" y="457"/>
                    <a:pt x="12960" y="1182"/>
                    <a:pt x="15120" y="3284"/>
                  </a:cubicBezTo>
                  <a:cubicBezTo>
                    <a:pt x="17280" y="5386"/>
                    <a:pt x="20422" y="8865"/>
                    <a:pt x="21011" y="11619"/>
                  </a:cubicBezTo>
                  <a:cubicBezTo>
                    <a:pt x="21600" y="14374"/>
                    <a:pt x="19636" y="16403"/>
                    <a:pt x="16691" y="17998"/>
                  </a:cubicBezTo>
                  <a:cubicBezTo>
                    <a:pt x="13745" y="19592"/>
                    <a:pt x="9818" y="20752"/>
                    <a:pt x="6873" y="21115"/>
                  </a:cubicBezTo>
                  <a:cubicBezTo>
                    <a:pt x="3927" y="21477"/>
                    <a:pt x="1964" y="21042"/>
                    <a:pt x="0" y="20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2486758" y="1796757"/>
              <a:ext cx="1226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2502090" y="1904080"/>
              <a:ext cx="13798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3192797" y="1652506"/>
              <a:ext cx="129547" cy="36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69" fill="norm" stroke="1" extrusionOk="0">
                  <a:moveTo>
                    <a:pt x="21472" y="1259"/>
                  </a:moveTo>
                  <a:cubicBezTo>
                    <a:pt x="21472" y="514"/>
                    <a:pt x="21472" y="-231"/>
                    <a:pt x="21260" y="67"/>
                  </a:cubicBezTo>
                  <a:cubicBezTo>
                    <a:pt x="21048" y="365"/>
                    <a:pt x="20625" y="1706"/>
                    <a:pt x="18084" y="4685"/>
                  </a:cubicBezTo>
                  <a:cubicBezTo>
                    <a:pt x="15543" y="7664"/>
                    <a:pt x="10884" y="12282"/>
                    <a:pt x="7919" y="15038"/>
                  </a:cubicBezTo>
                  <a:cubicBezTo>
                    <a:pt x="4954" y="17794"/>
                    <a:pt x="3684" y="18688"/>
                    <a:pt x="2625" y="19581"/>
                  </a:cubicBezTo>
                  <a:cubicBezTo>
                    <a:pt x="1566" y="20475"/>
                    <a:pt x="719" y="21369"/>
                    <a:pt x="296" y="21369"/>
                  </a:cubicBezTo>
                  <a:cubicBezTo>
                    <a:pt x="-128" y="21369"/>
                    <a:pt x="-128" y="20475"/>
                    <a:pt x="507" y="19581"/>
                  </a:cubicBezTo>
                  <a:cubicBezTo>
                    <a:pt x="1143" y="18688"/>
                    <a:pt x="2413" y="17794"/>
                    <a:pt x="3684" y="16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3345341" y="1700556"/>
              <a:ext cx="36733" cy="32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74" fill="norm" stroke="1" extrusionOk="0">
                  <a:moveTo>
                    <a:pt x="0" y="779"/>
                  </a:moveTo>
                  <a:cubicBezTo>
                    <a:pt x="7200" y="276"/>
                    <a:pt x="14400" y="-226"/>
                    <a:pt x="18000" y="109"/>
                  </a:cubicBezTo>
                  <a:cubicBezTo>
                    <a:pt x="21600" y="444"/>
                    <a:pt x="21600" y="1616"/>
                    <a:pt x="18000" y="4881"/>
                  </a:cubicBezTo>
                  <a:cubicBezTo>
                    <a:pt x="14400" y="8146"/>
                    <a:pt x="7200" y="13504"/>
                    <a:pt x="3600" y="16602"/>
                  </a:cubicBezTo>
                  <a:cubicBezTo>
                    <a:pt x="0" y="19700"/>
                    <a:pt x="0" y="20537"/>
                    <a:pt x="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3123029" y="1643378"/>
              <a:ext cx="421626" cy="7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0" fill="norm" stroke="1" extrusionOk="0">
                  <a:moveTo>
                    <a:pt x="0" y="20920"/>
                  </a:moveTo>
                  <a:cubicBezTo>
                    <a:pt x="1178" y="16739"/>
                    <a:pt x="2356" y="12559"/>
                    <a:pt x="5171" y="8726"/>
                  </a:cubicBezTo>
                  <a:cubicBezTo>
                    <a:pt x="7985" y="4894"/>
                    <a:pt x="12436" y="1410"/>
                    <a:pt x="15447" y="365"/>
                  </a:cubicBezTo>
                  <a:cubicBezTo>
                    <a:pt x="18458" y="-680"/>
                    <a:pt x="20029" y="714"/>
                    <a:pt x="21600" y="2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3084699" y="2256712"/>
              <a:ext cx="7667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3123029" y="2141723"/>
              <a:ext cx="766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3169025" y="2218382"/>
              <a:ext cx="122655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3199688" y="2302707"/>
              <a:ext cx="76660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3388604" y="2218382"/>
              <a:ext cx="41062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5760"/>
                    <a:pt x="5170" y="11520"/>
                    <a:pt x="1993" y="15120"/>
                  </a:cubicBezTo>
                  <a:cubicBezTo>
                    <a:pt x="-1183" y="18720"/>
                    <a:pt x="88" y="20160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3162133" y="1381898"/>
              <a:ext cx="137274" cy="209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056" fill="norm" stroke="1" extrusionOk="0">
                  <a:moveTo>
                    <a:pt x="5772" y="7033"/>
                  </a:moveTo>
                  <a:cubicBezTo>
                    <a:pt x="4594" y="10890"/>
                    <a:pt x="3416" y="14747"/>
                    <a:pt x="2434" y="17319"/>
                  </a:cubicBezTo>
                  <a:cubicBezTo>
                    <a:pt x="1452" y="19890"/>
                    <a:pt x="666" y="21176"/>
                    <a:pt x="274" y="21047"/>
                  </a:cubicBezTo>
                  <a:cubicBezTo>
                    <a:pt x="-119" y="20919"/>
                    <a:pt x="-119" y="19376"/>
                    <a:pt x="470" y="16547"/>
                  </a:cubicBezTo>
                  <a:cubicBezTo>
                    <a:pt x="1059" y="13719"/>
                    <a:pt x="2237" y="9605"/>
                    <a:pt x="4005" y="6519"/>
                  </a:cubicBezTo>
                  <a:cubicBezTo>
                    <a:pt x="5772" y="3433"/>
                    <a:pt x="8128" y="1376"/>
                    <a:pt x="10288" y="476"/>
                  </a:cubicBezTo>
                  <a:cubicBezTo>
                    <a:pt x="12448" y="-424"/>
                    <a:pt x="14412" y="-167"/>
                    <a:pt x="16376" y="2276"/>
                  </a:cubicBezTo>
                  <a:cubicBezTo>
                    <a:pt x="18339" y="4719"/>
                    <a:pt x="20303" y="9347"/>
                    <a:pt x="20892" y="12690"/>
                  </a:cubicBezTo>
                  <a:cubicBezTo>
                    <a:pt x="21481" y="16033"/>
                    <a:pt x="20696" y="18090"/>
                    <a:pt x="19910" y="20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3790531" y="1658770"/>
              <a:ext cx="183013" cy="70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502" fill="norm" stroke="1" extrusionOk="0">
                  <a:moveTo>
                    <a:pt x="7816" y="5848"/>
                  </a:moveTo>
                  <a:cubicBezTo>
                    <a:pt x="6940" y="8344"/>
                    <a:pt x="6065" y="10839"/>
                    <a:pt x="5189" y="13217"/>
                  </a:cubicBezTo>
                  <a:cubicBezTo>
                    <a:pt x="4313" y="15596"/>
                    <a:pt x="3438" y="17857"/>
                    <a:pt x="2708" y="19300"/>
                  </a:cubicBezTo>
                  <a:cubicBezTo>
                    <a:pt x="1978" y="20742"/>
                    <a:pt x="1394" y="21366"/>
                    <a:pt x="957" y="21483"/>
                  </a:cubicBezTo>
                  <a:cubicBezTo>
                    <a:pt x="519" y="21600"/>
                    <a:pt x="227" y="21210"/>
                    <a:pt x="81" y="19573"/>
                  </a:cubicBezTo>
                  <a:cubicBezTo>
                    <a:pt x="-65" y="17935"/>
                    <a:pt x="-65" y="15050"/>
                    <a:pt x="519" y="12360"/>
                  </a:cubicBezTo>
                  <a:cubicBezTo>
                    <a:pt x="1103" y="9669"/>
                    <a:pt x="2270" y="7174"/>
                    <a:pt x="3876" y="5225"/>
                  </a:cubicBezTo>
                  <a:cubicBezTo>
                    <a:pt x="5481" y="3275"/>
                    <a:pt x="7524" y="1871"/>
                    <a:pt x="9567" y="1053"/>
                  </a:cubicBezTo>
                  <a:cubicBezTo>
                    <a:pt x="11611" y="234"/>
                    <a:pt x="13654" y="0"/>
                    <a:pt x="15259" y="0"/>
                  </a:cubicBezTo>
                  <a:cubicBezTo>
                    <a:pt x="16865" y="0"/>
                    <a:pt x="18032" y="234"/>
                    <a:pt x="19200" y="1131"/>
                  </a:cubicBezTo>
                  <a:cubicBezTo>
                    <a:pt x="20367" y="2027"/>
                    <a:pt x="21535" y="3587"/>
                    <a:pt x="20513" y="4991"/>
                  </a:cubicBezTo>
                  <a:cubicBezTo>
                    <a:pt x="19492" y="6394"/>
                    <a:pt x="16281" y="7642"/>
                    <a:pt x="13654" y="8344"/>
                  </a:cubicBezTo>
                  <a:cubicBezTo>
                    <a:pt x="11027" y="9045"/>
                    <a:pt x="8984" y="9201"/>
                    <a:pt x="7086" y="9201"/>
                  </a:cubicBezTo>
                  <a:cubicBezTo>
                    <a:pt x="5189" y="9201"/>
                    <a:pt x="3438" y="9045"/>
                    <a:pt x="3292" y="8851"/>
                  </a:cubicBezTo>
                  <a:cubicBezTo>
                    <a:pt x="3146" y="8656"/>
                    <a:pt x="4605" y="8422"/>
                    <a:pt x="6065" y="8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4035273" y="1942409"/>
              <a:ext cx="76660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4035273" y="1965407"/>
              <a:ext cx="99658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3130"/>
                    <a:pt x="11631" y="6261"/>
                    <a:pt x="8031" y="9861"/>
                  </a:cubicBezTo>
                  <a:cubicBezTo>
                    <a:pt x="4431" y="13461"/>
                    <a:pt x="2215" y="17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4274059" y="1654017"/>
              <a:ext cx="182840" cy="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29" fill="norm" stroke="1" extrusionOk="0">
                  <a:moveTo>
                    <a:pt x="21466" y="2079"/>
                  </a:moveTo>
                  <a:cubicBezTo>
                    <a:pt x="19966" y="1179"/>
                    <a:pt x="18466" y="279"/>
                    <a:pt x="17116" y="54"/>
                  </a:cubicBezTo>
                  <a:cubicBezTo>
                    <a:pt x="15766" y="-171"/>
                    <a:pt x="14566" y="279"/>
                    <a:pt x="12166" y="1929"/>
                  </a:cubicBezTo>
                  <a:cubicBezTo>
                    <a:pt x="9766" y="3579"/>
                    <a:pt x="6166" y="6429"/>
                    <a:pt x="3766" y="9429"/>
                  </a:cubicBezTo>
                  <a:cubicBezTo>
                    <a:pt x="1366" y="12429"/>
                    <a:pt x="166" y="15579"/>
                    <a:pt x="16" y="17529"/>
                  </a:cubicBezTo>
                  <a:cubicBezTo>
                    <a:pt x="-134" y="19479"/>
                    <a:pt x="766" y="20229"/>
                    <a:pt x="3316" y="20679"/>
                  </a:cubicBezTo>
                  <a:cubicBezTo>
                    <a:pt x="5866" y="21129"/>
                    <a:pt x="10066" y="21279"/>
                    <a:pt x="14266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4502894" y="1712432"/>
              <a:ext cx="130321" cy="30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2700"/>
                    <a:pt x="4235" y="5400"/>
                    <a:pt x="7835" y="9000"/>
                  </a:cubicBezTo>
                  <a:cubicBezTo>
                    <a:pt x="11435" y="12600"/>
                    <a:pt x="16518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4518225" y="1697100"/>
              <a:ext cx="176318" cy="4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0"/>
                    <a:pt x="18470" y="0"/>
                    <a:pt x="16591" y="747"/>
                  </a:cubicBezTo>
                  <a:cubicBezTo>
                    <a:pt x="14713" y="1494"/>
                    <a:pt x="12522" y="2989"/>
                    <a:pt x="9704" y="5502"/>
                  </a:cubicBezTo>
                  <a:cubicBezTo>
                    <a:pt x="6887" y="8015"/>
                    <a:pt x="3443" y="11547"/>
                    <a:pt x="1722" y="14400"/>
                  </a:cubicBezTo>
                  <a:cubicBezTo>
                    <a:pt x="0" y="17253"/>
                    <a:pt x="0" y="194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4748203" y="1950075"/>
              <a:ext cx="15333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4786533" y="1819755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4817196" y="1612775"/>
              <a:ext cx="134913" cy="54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9425" y="0"/>
                  </a:moveTo>
                  <a:cubicBezTo>
                    <a:pt x="13745" y="2434"/>
                    <a:pt x="18065" y="4868"/>
                    <a:pt x="19833" y="7707"/>
                  </a:cubicBezTo>
                  <a:cubicBezTo>
                    <a:pt x="21600" y="10546"/>
                    <a:pt x="20815" y="13792"/>
                    <a:pt x="17084" y="16175"/>
                  </a:cubicBezTo>
                  <a:cubicBezTo>
                    <a:pt x="13353" y="18558"/>
                    <a:pt x="6676" y="200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2425431" y="3383601"/>
              <a:ext cx="160985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2448429" y="3590581"/>
              <a:ext cx="160985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3315635" y="3159956"/>
              <a:ext cx="96144" cy="359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92" fill="norm" stroke="1" extrusionOk="0">
                  <a:moveTo>
                    <a:pt x="20250" y="2817"/>
                  </a:moveTo>
                  <a:cubicBezTo>
                    <a:pt x="20819" y="1448"/>
                    <a:pt x="21387" y="79"/>
                    <a:pt x="21387" y="3"/>
                  </a:cubicBezTo>
                  <a:cubicBezTo>
                    <a:pt x="21387" y="-73"/>
                    <a:pt x="20819" y="1144"/>
                    <a:pt x="18545" y="3730"/>
                  </a:cubicBezTo>
                  <a:cubicBezTo>
                    <a:pt x="16271" y="6316"/>
                    <a:pt x="12292" y="10271"/>
                    <a:pt x="9734" y="13009"/>
                  </a:cubicBezTo>
                  <a:cubicBezTo>
                    <a:pt x="7176" y="15747"/>
                    <a:pt x="6040" y="17268"/>
                    <a:pt x="4619" y="18637"/>
                  </a:cubicBezTo>
                  <a:cubicBezTo>
                    <a:pt x="3198" y="20006"/>
                    <a:pt x="1492" y="21223"/>
                    <a:pt x="640" y="21375"/>
                  </a:cubicBezTo>
                  <a:cubicBezTo>
                    <a:pt x="-213" y="21527"/>
                    <a:pt x="-213" y="20614"/>
                    <a:pt x="640" y="19702"/>
                  </a:cubicBezTo>
                  <a:cubicBezTo>
                    <a:pt x="1492" y="18789"/>
                    <a:pt x="3198" y="17876"/>
                    <a:pt x="4903" y="16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3498659" y="3129263"/>
              <a:ext cx="22224" cy="3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524" fill="norm" stroke="1" extrusionOk="0">
                  <a:moveTo>
                    <a:pt x="0" y="2035"/>
                  </a:moveTo>
                  <a:cubicBezTo>
                    <a:pt x="7200" y="1061"/>
                    <a:pt x="14400" y="86"/>
                    <a:pt x="18000" y="5"/>
                  </a:cubicBezTo>
                  <a:cubicBezTo>
                    <a:pt x="21600" y="-76"/>
                    <a:pt x="21600" y="736"/>
                    <a:pt x="19200" y="3659"/>
                  </a:cubicBezTo>
                  <a:cubicBezTo>
                    <a:pt x="16800" y="6583"/>
                    <a:pt x="12000" y="11617"/>
                    <a:pt x="8400" y="14947"/>
                  </a:cubicBezTo>
                  <a:cubicBezTo>
                    <a:pt x="4800" y="18276"/>
                    <a:pt x="2400" y="19900"/>
                    <a:pt x="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3222686" y="3115294"/>
              <a:ext cx="444624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9029"/>
                    <a:pt x="497" y="16457"/>
                    <a:pt x="1924" y="13886"/>
                  </a:cubicBezTo>
                  <a:cubicBezTo>
                    <a:pt x="3352" y="11314"/>
                    <a:pt x="5959" y="8743"/>
                    <a:pt x="9434" y="6429"/>
                  </a:cubicBezTo>
                  <a:cubicBezTo>
                    <a:pt x="12910" y="4114"/>
                    <a:pt x="1725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3314677" y="3705569"/>
              <a:ext cx="7667" cy="7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3345341" y="3590581"/>
              <a:ext cx="766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3391336" y="3682572"/>
              <a:ext cx="99658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3422000" y="3736233"/>
              <a:ext cx="91992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3590650" y="3659574"/>
              <a:ext cx="15333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3353520" y="2917122"/>
              <a:ext cx="137474" cy="15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47" fill="norm" stroke="1" extrusionOk="0">
                  <a:moveTo>
                    <a:pt x="1120" y="3961"/>
                  </a:moveTo>
                  <a:cubicBezTo>
                    <a:pt x="1120" y="6018"/>
                    <a:pt x="1120" y="8076"/>
                    <a:pt x="920" y="10647"/>
                  </a:cubicBezTo>
                  <a:cubicBezTo>
                    <a:pt x="720" y="13218"/>
                    <a:pt x="320" y="16304"/>
                    <a:pt x="120" y="16818"/>
                  </a:cubicBezTo>
                  <a:cubicBezTo>
                    <a:pt x="-80" y="17333"/>
                    <a:pt x="-80" y="15276"/>
                    <a:pt x="520" y="12361"/>
                  </a:cubicBezTo>
                  <a:cubicBezTo>
                    <a:pt x="1120" y="9447"/>
                    <a:pt x="2320" y="5676"/>
                    <a:pt x="4320" y="3276"/>
                  </a:cubicBezTo>
                  <a:cubicBezTo>
                    <a:pt x="6320" y="876"/>
                    <a:pt x="9120" y="-153"/>
                    <a:pt x="12120" y="18"/>
                  </a:cubicBezTo>
                  <a:cubicBezTo>
                    <a:pt x="15120" y="190"/>
                    <a:pt x="18320" y="1561"/>
                    <a:pt x="19920" y="5333"/>
                  </a:cubicBezTo>
                  <a:cubicBezTo>
                    <a:pt x="21520" y="9104"/>
                    <a:pt x="21520" y="15276"/>
                    <a:pt x="2152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4066375" y="3108225"/>
              <a:ext cx="152004" cy="54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51" fill="norm" stroke="1" extrusionOk="0">
                  <a:moveTo>
                    <a:pt x="6313" y="4799"/>
                  </a:moveTo>
                  <a:cubicBezTo>
                    <a:pt x="6313" y="7210"/>
                    <a:pt x="6313" y="9621"/>
                    <a:pt x="6313" y="12083"/>
                  </a:cubicBezTo>
                  <a:cubicBezTo>
                    <a:pt x="6313" y="14544"/>
                    <a:pt x="6313" y="17056"/>
                    <a:pt x="6313" y="18713"/>
                  </a:cubicBezTo>
                  <a:cubicBezTo>
                    <a:pt x="6313" y="20371"/>
                    <a:pt x="6313" y="21175"/>
                    <a:pt x="6136" y="21325"/>
                  </a:cubicBezTo>
                  <a:cubicBezTo>
                    <a:pt x="5959" y="21476"/>
                    <a:pt x="5605" y="20974"/>
                    <a:pt x="5074" y="19216"/>
                  </a:cubicBezTo>
                  <a:cubicBezTo>
                    <a:pt x="4542" y="17457"/>
                    <a:pt x="3834" y="14443"/>
                    <a:pt x="3480" y="11530"/>
                  </a:cubicBezTo>
                  <a:cubicBezTo>
                    <a:pt x="3126" y="8616"/>
                    <a:pt x="3126" y="5803"/>
                    <a:pt x="3126" y="4146"/>
                  </a:cubicBezTo>
                  <a:cubicBezTo>
                    <a:pt x="3126" y="2488"/>
                    <a:pt x="3126" y="1986"/>
                    <a:pt x="3834" y="1433"/>
                  </a:cubicBezTo>
                  <a:cubicBezTo>
                    <a:pt x="4542" y="881"/>
                    <a:pt x="5959" y="278"/>
                    <a:pt x="7552" y="77"/>
                  </a:cubicBezTo>
                  <a:cubicBezTo>
                    <a:pt x="9146" y="-124"/>
                    <a:pt x="10916" y="77"/>
                    <a:pt x="12864" y="579"/>
                  </a:cubicBezTo>
                  <a:cubicBezTo>
                    <a:pt x="14811" y="1082"/>
                    <a:pt x="16936" y="1885"/>
                    <a:pt x="18352" y="2940"/>
                  </a:cubicBezTo>
                  <a:cubicBezTo>
                    <a:pt x="19769" y="3995"/>
                    <a:pt x="20477" y="5301"/>
                    <a:pt x="20831" y="6205"/>
                  </a:cubicBezTo>
                  <a:cubicBezTo>
                    <a:pt x="21185" y="7109"/>
                    <a:pt x="21185" y="7612"/>
                    <a:pt x="20477" y="8014"/>
                  </a:cubicBezTo>
                  <a:cubicBezTo>
                    <a:pt x="19769" y="8416"/>
                    <a:pt x="18352" y="8717"/>
                    <a:pt x="15696" y="8968"/>
                  </a:cubicBezTo>
                  <a:cubicBezTo>
                    <a:pt x="13041" y="9219"/>
                    <a:pt x="9146" y="9420"/>
                    <a:pt x="6136" y="9370"/>
                  </a:cubicBezTo>
                  <a:cubicBezTo>
                    <a:pt x="3126" y="9320"/>
                    <a:pt x="1001" y="9018"/>
                    <a:pt x="293" y="8616"/>
                  </a:cubicBezTo>
                  <a:cubicBezTo>
                    <a:pt x="-415" y="8215"/>
                    <a:pt x="293" y="7712"/>
                    <a:pt x="1001" y="7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4134930" y="2885317"/>
              <a:ext cx="160985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29" y="5700"/>
                    <a:pt x="11657" y="11400"/>
                    <a:pt x="15257" y="15000"/>
                  </a:cubicBezTo>
                  <a:cubicBezTo>
                    <a:pt x="18857" y="18600"/>
                    <a:pt x="20229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4198812" y="2869985"/>
              <a:ext cx="104769" cy="2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66" y="0"/>
                    <a:pt x="16332" y="0"/>
                    <a:pt x="14488" y="764"/>
                  </a:cubicBezTo>
                  <a:cubicBezTo>
                    <a:pt x="12644" y="1527"/>
                    <a:pt x="11590" y="3055"/>
                    <a:pt x="9483" y="6000"/>
                  </a:cubicBezTo>
                  <a:cubicBezTo>
                    <a:pt x="7376" y="8945"/>
                    <a:pt x="4215" y="13309"/>
                    <a:pt x="2371" y="16036"/>
                  </a:cubicBezTo>
                  <a:cubicBezTo>
                    <a:pt x="527" y="18764"/>
                    <a:pt x="0" y="19855"/>
                    <a:pt x="0" y="20509"/>
                  </a:cubicBezTo>
                  <a:cubicBezTo>
                    <a:pt x="0" y="21164"/>
                    <a:pt x="527" y="21382"/>
                    <a:pt x="1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4349576" y="3007972"/>
              <a:ext cx="22998" cy="7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4379604" y="2938978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4502894" y="3047617"/>
              <a:ext cx="117940" cy="35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187" fill="norm" stroke="1" extrusionOk="0">
                  <a:moveTo>
                    <a:pt x="20681" y="2679"/>
                  </a:moveTo>
                  <a:cubicBezTo>
                    <a:pt x="21140" y="1606"/>
                    <a:pt x="21600" y="534"/>
                    <a:pt x="20681" y="151"/>
                  </a:cubicBezTo>
                  <a:cubicBezTo>
                    <a:pt x="19762" y="-232"/>
                    <a:pt x="17464" y="74"/>
                    <a:pt x="14247" y="1530"/>
                  </a:cubicBezTo>
                  <a:cubicBezTo>
                    <a:pt x="11030" y="2985"/>
                    <a:pt x="6894" y="5589"/>
                    <a:pt x="4136" y="8423"/>
                  </a:cubicBezTo>
                  <a:cubicBezTo>
                    <a:pt x="1379" y="11257"/>
                    <a:pt x="0" y="14321"/>
                    <a:pt x="0" y="16542"/>
                  </a:cubicBezTo>
                  <a:cubicBezTo>
                    <a:pt x="0" y="18764"/>
                    <a:pt x="1379" y="20142"/>
                    <a:pt x="4366" y="20755"/>
                  </a:cubicBezTo>
                  <a:cubicBezTo>
                    <a:pt x="7353" y="21368"/>
                    <a:pt x="11949" y="21215"/>
                    <a:pt x="14706" y="20985"/>
                  </a:cubicBezTo>
                  <a:cubicBezTo>
                    <a:pt x="17464" y="20755"/>
                    <a:pt x="18383" y="20449"/>
                    <a:pt x="19302" y="20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4709812" y="3138292"/>
              <a:ext cx="30726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806"/>
                    <a:pt x="3363" y="11613"/>
                    <a:pt x="870" y="15213"/>
                  </a:cubicBezTo>
                  <a:cubicBezTo>
                    <a:pt x="-1622" y="18813"/>
                    <a:pt x="1701" y="20206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4786533" y="3268613"/>
              <a:ext cx="191648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2" y="14400"/>
                    <a:pt x="2304" y="7200"/>
                    <a:pt x="5904" y="3600"/>
                  </a:cubicBezTo>
                  <a:cubicBezTo>
                    <a:pt x="9504" y="0"/>
                    <a:pt x="155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5063202" y="3096405"/>
              <a:ext cx="186123" cy="479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30" fill="norm" stroke="1" extrusionOk="0">
                  <a:moveTo>
                    <a:pt x="6050" y="4274"/>
                  </a:moveTo>
                  <a:cubicBezTo>
                    <a:pt x="5466" y="6788"/>
                    <a:pt x="4882" y="9302"/>
                    <a:pt x="4298" y="11988"/>
                  </a:cubicBezTo>
                  <a:cubicBezTo>
                    <a:pt x="3715" y="14674"/>
                    <a:pt x="3131" y="17531"/>
                    <a:pt x="2547" y="19245"/>
                  </a:cubicBezTo>
                  <a:cubicBezTo>
                    <a:pt x="1963" y="20960"/>
                    <a:pt x="1379" y="21531"/>
                    <a:pt x="942" y="21417"/>
                  </a:cubicBezTo>
                  <a:cubicBezTo>
                    <a:pt x="504" y="21302"/>
                    <a:pt x="212" y="20502"/>
                    <a:pt x="66" y="18331"/>
                  </a:cubicBezTo>
                  <a:cubicBezTo>
                    <a:pt x="-80" y="16160"/>
                    <a:pt x="-80" y="12617"/>
                    <a:pt x="1088" y="9531"/>
                  </a:cubicBezTo>
                  <a:cubicBezTo>
                    <a:pt x="2255" y="6445"/>
                    <a:pt x="4590" y="3817"/>
                    <a:pt x="6342" y="2331"/>
                  </a:cubicBezTo>
                  <a:cubicBezTo>
                    <a:pt x="8093" y="845"/>
                    <a:pt x="9261" y="502"/>
                    <a:pt x="10574" y="274"/>
                  </a:cubicBezTo>
                  <a:cubicBezTo>
                    <a:pt x="11888" y="45"/>
                    <a:pt x="13347" y="-69"/>
                    <a:pt x="14661" y="45"/>
                  </a:cubicBezTo>
                  <a:cubicBezTo>
                    <a:pt x="15974" y="160"/>
                    <a:pt x="17142" y="502"/>
                    <a:pt x="18309" y="1302"/>
                  </a:cubicBezTo>
                  <a:cubicBezTo>
                    <a:pt x="19477" y="2102"/>
                    <a:pt x="20644" y="3360"/>
                    <a:pt x="21082" y="4274"/>
                  </a:cubicBezTo>
                  <a:cubicBezTo>
                    <a:pt x="21520" y="5188"/>
                    <a:pt x="21228" y="5760"/>
                    <a:pt x="19331" y="6331"/>
                  </a:cubicBezTo>
                  <a:cubicBezTo>
                    <a:pt x="17434" y="6902"/>
                    <a:pt x="13931" y="7474"/>
                    <a:pt x="11450" y="7702"/>
                  </a:cubicBezTo>
                  <a:cubicBezTo>
                    <a:pt x="8969" y="7931"/>
                    <a:pt x="7509" y="7817"/>
                    <a:pt x="6634" y="7645"/>
                  </a:cubicBezTo>
                  <a:cubicBezTo>
                    <a:pt x="5758" y="7474"/>
                    <a:pt x="5466" y="7245"/>
                    <a:pt x="5174" y="7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5277151" y="3023303"/>
              <a:ext cx="132415" cy="32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99" fill="norm" stroke="1" extrusionOk="0">
                  <a:moveTo>
                    <a:pt x="3668" y="0"/>
                  </a:moveTo>
                  <a:cubicBezTo>
                    <a:pt x="7336" y="675"/>
                    <a:pt x="11004" y="1350"/>
                    <a:pt x="14264" y="3459"/>
                  </a:cubicBezTo>
                  <a:cubicBezTo>
                    <a:pt x="17525" y="5569"/>
                    <a:pt x="20377" y="9113"/>
                    <a:pt x="20989" y="12150"/>
                  </a:cubicBezTo>
                  <a:cubicBezTo>
                    <a:pt x="21600" y="15188"/>
                    <a:pt x="19970" y="17719"/>
                    <a:pt x="17932" y="19322"/>
                  </a:cubicBezTo>
                  <a:cubicBezTo>
                    <a:pt x="15894" y="20925"/>
                    <a:pt x="13449" y="21600"/>
                    <a:pt x="10392" y="21347"/>
                  </a:cubicBezTo>
                  <a:cubicBezTo>
                    <a:pt x="7336" y="21094"/>
                    <a:pt x="3668" y="19912"/>
                    <a:pt x="0" y="18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5384474" y="2793326"/>
              <a:ext cx="15333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5438135" y="2885317"/>
              <a:ext cx="17631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5668112" y="2777994"/>
              <a:ext cx="137988" cy="22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00" y="5710"/>
                    <a:pt x="12800" y="11421"/>
                    <a:pt x="16400" y="15021"/>
                  </a:cubicBezTo>
                  <a:cubicBezTo>
                    <a:pt x="20000" y="18621"/>
                    <a:pt x="20800" y="201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5712104" y="2754996"/>
              <a:ext cx="124660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600" fill="norm" stroke="1" extrusionOk="0">
                  <a:moveTo>
                    <a:pt x="21075" y="0"/>
                  </a:moveTo>
                  <a:cubicBezTo>
                    <a:pt x="18915" y="200"/>
                    <a:pt x="16755" y="400"/>
                    <a:pt x="13083" y="3000"/>
                  </a:cubicBezTo>
                  <a:cubicBezTo>
                    <a:pt x="9411" y="5600"/>
                    <a:pt x="4227" y="10600"/>
                    <a:pt x="1851" y="14100"/>
                  </a:cubicBezTo>
                  <a:cubicBezTo>
                    <a:pt x="-525" y="17600"/>
                    <a:pt x="-93" y="19600"/>
                    <a:pt x="3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5852094" y="2915980"/>
              <a:ext cx="38331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5928754" y="2839321"/>
              <a:ext cx="7666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2440763" y="4656143"/>
              <a:ext cx="1609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2440763" y="4778797"/>
              <a:ext cx="14565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3745369" y="2855794"/>
              <a:ext cx="209193" cy="85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571" fill="norm" stroke="1" extrusionOk="0">
                  <a:moveTo>
                    <a:pt x="20688" y="1514"/>
                  </a:moveTo>
                  <a:cubicBezTo>
                    <a:pt x="20945" y="1192"/>
                    <a:pt x="21202" y="871"/>
                    <a:pt x="20945" y="582"/>
                  </a:cubicBezTo>
                  <a:cubicBezTo>
                    <a:pt x="20688" y="292"/>
                    <a:pt x="19916" y="35"/>
                    <a:pt x="18373" y="3"/>
                  </a:cubicBezTo>
                  <a:cubicBezTo>
                    <a:pt x="16831" y="-29"/>
                    <a:pt x="14516" y="164"/>
                    <a:pt x="12588" y="582"/>
                  </a:cubicBezTo>
                  <a:cubicBezTo>
                    <a:pt x="10659" y="1000"/>
                    <a:pt x="9116" y="1642"/>
                    <a:pt x="8345" y="2285"/>
                  </a:cubicBezTo>
                  <a:cubicBezTo>
                    <a:pt x="7573" y="2928"/>
                    <a:pt x="7573" y="3571"/>
                    <a:pt x="8602" y="4407"/>
                  </a:cubicBezTo>
                  <a:cubicBezTo>
                    <a:pt x="9631" y="5242"/>
                    <a:pt x="11688" y="6271"/>
                    <a:pt x="11816" y="7428"/>
                  </a:cubicBezTo>
                  <a:cubicBezTo>
                    <a:pt x="11945" y="8585"/>
                    <a:pt x="10145" y="9871"/>
                    <a:pt x="8731" y="10610"/>
                  </a:cubicBezTo>
                  <a:cubicBezTo>
                    <a:pt x="7316" y="11350"/>
                    <a:pt x="6288" y="11542"/>
                    <a:pt x="4616" y="11703"/>
                  </a:cubicBezTo>
                  <a:cubicBezTo>
                    <a:pt x="2945" y="11864"/>
                    <a:pt x="631" y="11992"/>
                    <a:pt x="116" y="12025"/>
                  </a:cubicBezTo>
                  <a:cubicBezTo>
                    <a:pt x="-398" y="12057"/>
                    <a:pt x="888" y="11992"/>
                    <a:pt x="2173" y="11992"/>
                  </a:cubicBezTo>
                  <a:cubicBezTo>
                    <a:pt x="3459" y="11992"/>
                    <a:pt x="4745" y="12057"/>
                    <a:pt x="5773" y="12217"/>
                  </a:cubicBezTo>
                  <a:cubicBezTo>
                    <a:pt x="6802" y="12378"/>
                    <a:pt x="7573" y="12635"/>
                    <a:pt x="7831" y="13117"/>
                  </a:cubicBezTo>
                  <a:cubicBezTo>
                    <a:pt x="8088" y="13600"/>
                    <a:pt x="7831" y="14307"/>
                    <a:pt x="6673" y="15367"/>
                  </a:cubicBezTo>
                  <a:cubicBezTo>
                    <a:pt x="5516" y="16428"/>
                    <a:pt x="3459" y="17842"/>
                    <a:pt x="2431" y="18807"/>
                  </a:cubicBezTo>
                  <a:cubicBezTo>
                    <a:pt x="1402" y="19771"/>
                    <a:pt x="1402" y="20285"/>
                    <a:pt x="3716" y="20671"/>
                  </a:cubicBezTo>
                  <a:cubicBezTo>
                    <a:pt x="6031" y="21057"/>
                    <a:pt x="10659" y="21314"/>
                    <a:pt x="13745" y="21442"/>
                  </a:cubicBezTo>
                  <a:cubicBezTo>
                    <a:pt x="16831" y="21571"/>
                    <a:pt x="18373" y="21571"/>
                    <a:pt x="19916" y="2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5974749" y="2732426"/>
              <a:ext cx="221774" cy="996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81" fill="norm" stroke="1" extrusionOk="0">
                  <a:moveTo>
                    <a:pt x="11649" y="1148"/>
                  </a:moveTo>
                  <a:cubicBezTo>
                    <a:pt x="11892" y="873"/>
                    <a:pt x="12135" y="597"/>
                    <a:pt x="13470" y="349"/>
                  </a:cubicBezTo>
                  <a:cubicBezTo>
                    <a:pt x="14805" y="101"/>
                    <a:pt x="17231" y="-119"/>
                    <a:pt x="18930" y="74"/>
                  </a:cubicBezTo>
                  <a:cubicBezTo>
                    <a:pt x="20629" y="267"/>
                    <a:pt x="21600" y="873"/>
                    <a:pt x="20751" y="1865"/>
                  </a:cubicBezTo>
                  <a:cubicBezTo>
                    <a:pt x="19901" y="2857"/>
                    <a:pt x="17231" y="4234"/>
                    <a:pt x="14683" y="5391"/>
                  </a:cubicBezTo>
                  <a:cubicBezTo>
                    <a:pt x="12135" y="6548"/>
                    <a:pt x="9708" y="7485"/>
                    <a:pt x="8858" y="8394"/>
                  </a:cubicBezTo>
                  <a:cubicBezTo>
                    <a:pt x="8009" y="9303"/>
                    <a:pt x="8737" y="10185"/>
                    <a:pt x="10315" y="11452"/>
                  </a:cubicBezTo>
                  <a:cubicBezTo>
                    <a:pt x="11892" y="12720"/>
                    <a:pt x="14319" y="14373"/>
                    <a:pt x="15411" y="15695"/>
                  </a:cubicBezTo>
                  <a:cubicBezTo>
                    <a:pt x="16503" y="17018"/>
                    <a:pt x="16261" y="18010"/>
                    <a:pt x="13470" y="18919"/>
                  </a:cubicBezTo>
                  <a:cubicBezTo>
                    <a:pt x="10679" y="19828"/>
                    <a:pt x="5339" y="20654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4027607" y="3889551"/>
              <a:ext cx="193947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6" y="10800"/>
                    <a:pt x="512" y="0"/>
                    <a:pt x="1153" y="0"/>
                  </a:cubicBezTo>
                  <a:cubicBezTo>
                    <a:pt x="1793" y="0"/>
                    <a:pt x="2817" y="10800"/>
                    <a:pt x="3870" y="14400"/>
                  </a:cubicBezTo>
                  <a:cubicBezTo>
                    <a:pt x="4923" y="18000"/>
                    <a:pt x="6005" y="14400"/>
                    <a:pt x="7100" y="10800"/>
                  </a:cubicBezTo>
                  <a:cubicBezTo>
                    <a:pt x="8196" y="7200"/>
                    <a:pt x="9306" y="3600"/>
                    <a:pt x="10416" y="1800"/>
                  </a:cubicBezTo>
                  <a:cubicBezTo>
                    <a:pt x="11526" y="0"/>
                    <a:pt x="12636" y="0"/>
                    <a:pt x="13774" y="0"/>
                  </a:cubicBezTo>
                  <a:cubicBezTo>
                    <a:pt x="14912" y="0"/>
                    <a:pt x="16079" y="0"/>
                    <a:pt x="17175" y="0"/>
                  </a:cubicBezTo>
                  <a:cubicBezTo>
                    <a:pt x="18270" y="0"/>
                    <a:pt x="19295" y="0"/>
                    <a:pt x="20021" y="1800"/>
                  </a:cubicBezTo>
                  <a:cubicBezTo>
                    <a:pt x="20746" y="3600"/>
                    <a:pt x="21173" y="7200"/>
                    <a:pt x="21600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4067141" y="3995398"/>
              <a:ext cx="1846282" cy="3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0567" fill="norm" stroke="1" extrusionOk="0">
                  <a:moveTo>
                    <a:pt x="434" y="12930"/>
                  </a:moveTo>
                  <a:cubicBezTo>
                    <a:pt x="225" y="8880"/>
                    <a:pt x="16" y="4830"/>
                    <a:pt x="1" y="3480"/>
                  </a:cubicBezTo>
                  <a:cubicBezTo>
                    <a:pt x="-14" y="2130"/>
                    <a:pt x="165" y="3480"/>
                    <a:pt x="703" y="6855"/>
                  </a:cubicBezTo>
                  <a:cubicBezTo>
                    <a:pt x="1241" y="10230"/>
                    <a:pt x="2137" y="15630"/>
                    <a:pt x="3198" y="18330"/>
                  </a:cubicBezTo>
                  <a:cubicBezTo>
                    <a:pt x="4258" y="21030"/>
                    <a:pt x="5483" y="21030"/>
                    <a:pt x="6723" y="19680"/>
                  </a:cubicBezTo>
                  <a:cubicBezTo>
                    <a:pt x="7963" y="18330"/>
                    <a:pt x="9218" y="15630"/>
                    <a:pt x="10487" y="12930"/>
                  </a:cubicBezTo>
                  <a:cubicBezTo>
                    <a:pt x="11757" y="10230"/>
                    <a:pt x="13042" y="7530"/>
                    <a:pt x="14237" y="4830"/>
                  </a:cubicBezTo>
                  <a:cubicBezTo>
                    <a:pt x="15432" y="2130"/>
                    <a:pt x="16537" y="-570"/>
                    <a:pt x="17747" y="105"/>
                  </a:cubicBezTo>
                  <a:cubicBezTo>
                    <a:pt x="18957" y="780"/>
                    <a:pt x="20271" y="4830"/>
                    <a:pt x="21586" y="8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3288960" y="4571818"/>
              <a:ext cx="163825" cy="51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506" fill="norm" stroke="1" extrusionOk="0">
                  <a:moveTo>
                    <a:pt x="5179" y="5453"/>
                  </a:moveTo>
                  <a:cubicBezTo>
                    <a:pt x="5501" y="9196"/>
                    <a:pt x="5823" y="12939"/>
                    <a:pt x="5985" y="15345"/>
                  </a:cubicBezTo>
                  <a:cubicBezTo>
                    <a:pt x="6146" y="17750"/>
                    <a:pt x="6146" y="18820"/>
                    <a:pt x="5985" y="19729"/>
                  </a:cubicBezTo>
                  <a:cubicBezTo>
                    <a:pt x="5823" y="20638"/>
                    <a:pt x="5501" y="21386"/>
                    <a:pt x="5017" y="21493"/>
                  </a:cubicBezTo>
                  <a:cubicBezTo>
                    <a:pt x="4534" y="21600"/>
                    <a:pt x="3889" y="21065"/>
                    <a:pt x="3405" y="19141"/>
                  </a:cubicBezTo>
                  <a:cubicBezTo>
                    <a:pt x="2922" y="17216"/>
                    <a:pt x="2600" y="13901"/>
                    <a:pt x="3244" y="10907"/>
                  </a:cubicBezTo>
                  <a:cubicBezTo>
                    <a:pt x="3889" y="7913"/>
                    <a:pt x="5501" y="5240"/>
                    <a:pt x="6791" y="3582"/>
                  </a:cubicBezTo>
                  <a:cubicBezTo>
                    <a:pt x="8080" y="1925"/>
                    <a:pt x="9047" y="1283"/>
                    <a:pt x="10337" y="802"/>
                  </a:cubicBezTo>
                  <a:cubicBezTo>
                    <a:pt x="11626" y="321"/>
                    <a:pt x="13238" y="0"/>
                    <a:pt x="14689" y="0"/>
                  </a:cubicBezTo>
                  <a:cubicBezTo>
                    <a:pt x="16140" y="0"/>
                    <a:pt x="17429" y="321"/>
                    <a:pt x="18719" y="962"/>
                  </a:cubicBezTo>
                  <a:cubicBezTo>
                    <a:pt x="20008" y="1604"/>
                    <a:pt x="21298" y="2566"/>
                    <a:pt x="20331" y="3743"/>
                  </a:cubicBezTo>
                  <a:cubicBezTo>
                    <a:pt x="19364" y="4919"/>
                    <a:pt x="16140" y="6309"/>
                    <a:pt x="13077" y="7218"/>
                  </a:cubicBezTo>
                  <a:cubicBezTo>
                    <a:pt x="10014" y="8127"/>
                    <a:pt x="7113" y="8554"/>
                    <a:pt x="4856" y="8768"/>
                  </a:cubicBezTo>
                  <a:cubicBezTo>
                    <a:pt x="2599" y="8982"/>
                    <a:pt x="988" y="8982"/>
                    <a:pt x="343" y="8715"/>
                  </a:cubicBezTo>
                  <a:cubicBezTo>
                    <a:pt x="-302" y="8448"/>
                    <a:pt x="20" y="7913"/>
                    <a:pt x="826" y="7378"/>
                  </a:cubicBezTo>
                  <a:cubicBezTo>
                    <a:pt x="1632" y="6844"/>
                    <a:pt x="2922" y="6309"/>
                    <a:pt x="4211" y="5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3444997" y="4372504"/>
              <a:ext cx="107324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71" y="343"/>
                    <a:pt x="5143" y="686"/>
                    <a:pt x="8743" y="4286"/>
                  </a:cubicBezTo>
                  <a:cubicBezTo>
                    <a:pt x="12343" y="7886"/>
                    <a:pt x="16971" y="147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3483327" y="4334175"/>
              <a:ext cx="107324" cy="21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257"/>
                    <a:pt x="16457" y="514"/>
                    <a:pt x="13371" y="2829"/>
                  </a:cubicBezTo>
                  <a:cubicBezTo>
                    <a:pt x="10286" y="5143"/>
                    <a:pt x="6686" y="9514"/>
                    <a:pt x="4371" y="12986"/>
                  </a:cubicBezTo>
                  <a:cubicBezTo>
                    <a:pt x="2057" y="16457"/>
                    <a:pt x="1029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3613648" y="4456829"/>
              <a:ext cx="7666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3857191" y="4571493"/>
              <a:ext cx="124421" cy="32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284" fill="norm" stroke="1" extrusionOk="0">
                  <a:moveTo>
                    <a:pt x="21035" y="2046"/>
                  </a:moveTo>
                  <a:cubicBezTo>
                    <a:pt x="19739" y="1371"/>
                    <a:pt x="18443" y="696"/>
                    <a:pt x="16715" y="275"/>
                  </a:cubicBezTo>
                  <a:cubicBezTo>
                    <a:pt x="14987" y="-147"/>
                    <a:pt x="12827" y="-316"/>
                    <a:pt x="9803" y="1540"/>
                  </a:cubicBezTo>
                  <a:cubicBezTo>
                    <a:pt x="6779" y="3397"/>
                    <a:pt x="2891" y="7278"/>
                    <a:pt x="1163" y="10568"/>
                  </a:cubicBezTo>
                  <a:cubicBezTo>
                    <a:pt x="-565" y="13859"/>
                    <a:pt x="-133" y="16559"/>
                    <a:pt x="947" y="18247"/>
                  </a:cubicBezTo>
                  <a:cubicBezTo>
                    <a:pt x="2027" y="19934"/>
                    <a:pt x="3755" y="20609"/>
                    <a:pt x="6131" y="20946"/>
                  </a:cubicBezTo>
                  <a:cubicBezTo>
                    <a:pt x="8507" y="21284"/>
                    <a:pt x="11531" y="21284"/>
                    <a:pt x="14555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4054657" y="4663809"/>
              <a:ext cx="18946" cy="20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1067"/>
                    <a:pt x="3818" y="2133"/>
                    <a:pt x="1118" y="5733"/>
                  </a:cubicBezTo>
                  <a:cubicBezTo>
                    <a:pt x="-1582" y="9333"/>
                    <a:pt x="1118" y="1546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4119598" y="4748134"/>
              <a:ext cx="137987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4353068" y="4645691"/>
              <a:ext cx="167245" cy="48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45" fill="norm" stroke="1" extrusionOk="0">
                  <a:moveTo>
                    <a:pt x="3428" y="4173"/>
                  </a:moveTo>
                  <a:cubicBezTo>
                    <a:pt x="3106" y="7661"/>
                    <a:pt x="2783" y="11148"/>
                    <a:pt x="2461" y="13848"/>
                  </a:cubicBezTo>
                  <a:cubicBezTo>
                    <a:pt x="2139" y="16548"/>
                    <a:pt x="1816" y="18460"/>
                    <a:pt x="1494" y="19698"/>
                  </a:cubicBezTo>
                  <a:cubicBezTo>
                    <a:pt x="1172" y="20935"/>
                    <a:pt x="849" y="21498"/>
                    <a:pt x="527" y="21442"/>
                  </a:cubicBezTo>
                  <a:cubicBezTo>
                    <a:pt x="204" y="21386"/>
                    <a:pt x="-118" y="20710"/>
                    <a:pt x="43" y="18685"/>
                  </a:cubicBezTo>
                  <a:cubicBezTo>
                    <a:pt x="204" y="16660"/>
                    <a:pt x="849" y="13285"/>
                    <a:pt x="2300" y="10135"/>
                  </a:cubicBezTo>
                  <a:cubicBezTo>
                    <a:pt x="3751" y="6985"/>
                    <a:pt x="6007" y="4060"/>
                    <a:pt x="7780" y="2429"/>
                  </a:cubicBezTo>
                  <a:cubicBezTo>
                    <a:pt x="9554" y="798"/>
                    <a:pt x="10843" y="461"/>
                    <a:pt x="12455" y="236"/>
                  </a:cubicBezTo>
                  <a:cubicBezTo>
                    <a:pt x="14067" y="11"/>
                    <a:pt x="16001" y="-102"/>
                    <a:pt x="17452" y="123"/>
                  </a:cubicBezTo>
                  <a:cubicBezTo>
                    <a:pt x="18903" y="348"/>
                    <a:pt x="19870" y="911"/>
                    <a:pt x="20515" y="1811"/>
                  </a:cubicBezTo>
                  <a:cubicBezTo>
                    <a:pt x="21160" y="2711"/>
                    <a:pt x="21482" y="3948"/>
                    <a:pt x="20354" y="5073"/>
                  </a:cubicBezTo>
                  <a:cubicBezTo>
                    <a:pt x="19225" y="6198"/>
                    <a:pt x="16646" y="7211"/>
                    <a:pt x="14551" y="7773"/>
                  </a:cubicBezTo>
                  <a:cubicBezTo>
                    <a:pt x="12455" y="8336"/>
                    <a:pt x="10843" y="8448"/>
                    <a:pt x="9554" y="8279"/>
                  </a:cubicBezTo>
                  <a:cubicBezTo>
                    <a:pt x="8264" y="8110"/>
                    <a:pt x="7297" y="7660"/>
                    <a:pt x="6330" y="7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4548889" y="4573872"/>
              <a:ext cx="97103" cy="25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6821" y="1101"/>
                  </a:moveTo>
                  <a:cubicBezTo>
                    <a:pt x="9095" y="465"/>
                    <a:pt x="11368" y="-170"/>
                    <a:pt x="13074" y="42"/>
                  </a:cubicBezTo>
                  <a:cubicBezTo>
                    <a:pt x="14779" y="254"/>
                    <a:pt x="15916" y="1312"/>
                    <a:pt x="17621" y="4171"/>
                  </a:cubicBezTo>
                  <a:cubicBezTo>
                    <a:pt x="19326" y="7030"/>
                    <a:pt x="21600" y="11689"/>
                    <a:pt x="21600" y="14654"/>
                  </a:cubicBezTo>
                  <a:cubicBezTo>
                    <a:pt x="21600" y="17618"/>
                    <a:pt x="19326" y="18889"/>
                    <a:pt x="16768" y="19842"/>
                  </a:cubicBezTo>
                  <a:cubicBezTo>
                    <a:pt x="14211" y="20795"/>
                    <a:pt x="11368" y="21430"/>
                    <a:pt x="8526" y="21218"/>
                  </a:cubicBezTo>
                  <a:cubicBezTo>
                    <a:pt x="5684" y="21006"/>
                    <a:pt x="2842" y="19948"/>
                    <a:pt x="0" y="18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4671544" y="4334175"/>
              <a:ext cx="1" cy="16865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4725205" y="4387836"/>
              <a:ext cx="107324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4870858" y="4318843"/>
              <a:ext cx="130321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6218"/>
                    <a:pt x="10165" y="12436"/>
                    <a:pt x="13765" y="16036"/>
                  </a:cubicBezTo>
                  <a:cubicBezTo>
                    <a:pt x="17365" y="19636"/>
                    <a:pt x="19482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4893855" y="4311177"/>
              <a:ext cx="137988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240"/>
                    <a:pt x="17600" y="480"/>
                    <a:pt x="14000" y="4080"/>
                  </a:cubicBezTo>
                  <a:cubicBezTo>
                    <a:pt x="10400" y="7680"/>
                    <a:pt x="5200" y="14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5054839" y="4449163"/>
              <a:ext cx="7667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5629783" y="4717470"/>
              <a:ext cx="145653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5867"/>
                    <a:pt x="11368" y="11733"/>
                    <a:pt x="14968" y="15333"/>
                  </a:cubicBezTo>
                  <a:cubicBezTo>
                    <a:pt x="18568" y="18933"/>
                    <a:pt x="20084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5621472" y="4692541"/>
              <a:ext cx="169296" cy="20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29" fill="norm" stroke="1" extrusionOk="0">
                  <a:moveTo>
                    <a:pt x="21359" y="194"/>
                  </a:moveTo>
                  <a:cubicBezTo>
                    <a:pt x="19747" y="-63"/>
                    <a:pt x="18135" y="-320"/>
                    <a:pt x="15878" y="1223"/>
                  </a:cubicBezTo>
                  <a:cubicBezTo>
                    <a:pt x="13622" y="2766"/>
                    <a:pt x="10720" y="6109"/>
                    <a:pt x="8141" y="9194"/>
                  </a:cubicBezTo>
                  <a:cubicBezTo>
                    <a:pt x="5562" y="12280"/>
                    <a:pt x="3305" y="15109"/>
                    <a:pt x="1855" y="17166"/>
                  </a:cubicBezTo>
                  <a:cubicBezTo>
                    <a:pt x="404" y="19223"/>
                    <a:pt x="-241" y="20509"/>
                    <a:pt x="81" y="20894"/>
                  </a:cubicBezTo>
                  <a:cubicBezTo>
                    <a:pt x="404" y="21280"/>
                    <a:pt x="1693" y="20766"/>
                    <a:pt x="2983" y="20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6573465" y="4688281"/>
              <a:ext cx="162929" cy="443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20" fill="norm" stroke="1" extrusionOk="0">
                  <a:moveTo>
                    <a:pt x="6877" y="6594"/>
                  </a:moveTo>
                  <a:cubicBezTo>
                    <a:pt x="5880" y="9433"/>
                    <a:pt x="4884" y="12272"/>
                    <a:pt x="4219" y="14432"/>
                  </a:cubicBezTo>
                  <a:cubicBezTo>
                    <a:pt x="3554" y="16592"/>
                    <a:pt x="3222" y="18073"/>
                    <a:pt x="2890" y="19246"/>
                  </a:cubicBezTo>
                  <a:cubicBezTo>
                    <a:pt x="2557" y="20418"/>
                    <a:pt x="2225" y="21282"/>
                    <a:pt x="1727" y="21406"/>
                  </a:cubicBezTo>
                  <a:cubicBezTo>
                    <a:pt x="1228" y="21529"/>
                    <a:pt x="564" y="20912"/>
                    <a:pt x="231" y="18690"/>
                  </a:cubicBezTo>
                  <a:cubicBezTo>
                    <a:pt x="-101" y="16468"/>
                    <a:pt x="-101" y="12642"/>
                    <a:pt x="397" y="9742"/>
                  </a:cubicBezTo>
                  <a:cubicBezTo>
                    <a:pt x="896" y="6841"/>
                    <a:pt x="1893" y="4866"/>
                    <a:pt x="3887" y="3385"/>
                  </a:cubicBezTo>
                  <a:cubicBezTo>
                    <a:pt x="5881" y="1904"/>
                    <a:pt x="8871" y="916"/>
                    <a:pt x="11197" y="423"/>
                  </a:cubicBezTo>
                  <a:cubicBezTo>
                    <a:pt x="13524" y="-71"/>
                    <a:pt x="15185" y="-71"/>
                    <a:pt x="16681" y="114"/>
                  </a:cubicBezTo>
                  <a:cubicBezTo>
                    <a:pt x="18176" y="299"/>
                    <a:pt x="19505" y="670"/>
                    <a:pt x="20336" y="1225"/>
                  </a:cubicBezTo>
                  <a:cubicBezTo>
                    <a:pt x="21167" y="1780"/>
                    <a:pt x="21499" y="2521"/>
                    <a:pt x="20834" y="3632"/>
                  </a:cubicBezTo>
                  <a:cubicBezTo>
                    <a:pt x="20170" y="4743"/>
                    <a:pt x="18508" y="6224"/>
                    <a:pt x="16514" y="7396"/>
                  </a:cubicBezTo>
                  <a:cubicBezTo>
                    <a:pt x="14521" y="8569"/>
                    <a:pt x="12194" y="9433"/>
                    <a:pt x="9868" y="9988"/>
                  </a:cubicBezTo>
                  <a:cubicBezTo>
                    <a:pt x="7542" y="10544"/>
                    <a:pt x="5216" y="10791"/>
                    <a:pt x="4551" y="10482"/>
                  </a:cubicBezTo>
                  <a:cubicBezTo>
                    <a:pt x="3887" y="10174"/>
                    <a:pt x="4884" y="9310"/>
                    <a:pt x="5881" y="8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6741341" y="4464495"/>
              <a:ext cx="84326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6741341" y="4433831"/>
              <a:ext cx="107324" cy="22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00"/>
                    <a:pt x="7200" y="12000"/>
                    <a:pt x="3600" y="15600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6825666" y="4588574"/>
              <a:ext cx="168651" cy="10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5617"/>
                  </a:moveTo>
                  <a:cubicBezTo>
                    <a:pt x="982" y="3653"/>
                    <a:pt x="1964" y="1690"/>
                    <a:pt x="3273" y="708"/>
                  </a:cubicBezTo>
                  <a:cubicBezTo>
                    <a:pt x="4582" y="-274"/>
                    <a:pt x="6218" y="-274"/>
                    <a:pt x="7364" y="953"/>
                  </a:cubicBezTo>
                  <a:cubicBezTo>
                    <a:pt x="8509" y="2181"/>
                    <a:pt x="9164" y="4635"/>
                    <a:pt x="9000" y="6844"/>
                  </a:cubicBezTo>
                  <a:cubicBezTo>
                    <a:pt x="8836" y="9053"/>
                    <a:pt x="7855" y="11017"/>
                    <a:pt x="6545" y="13471"/>
                  </a:cubicBezTo>
                  <a:cubicBezTo>
                    <a:pt x="5236" y="15926"/>
                    <a:pt x="3600" y="18871"/>
                    <a:pt x="3764" y="20099"/>
                  </a:cubicBezTo>
                  <a:cubicBezTo>
                    <a:pt x="3927" y="21326"/>
                    <a:pt x="5891" y="20835"/>
                    <a:pt x="9164" y="20099"/>
                  </a:cubicBezTo>
                  <a:cubicBezTo>
                    <a:pt x="12436" y="19362"/>
                    <a:pt x="17018" y="18381"/>
                    <a:pt x="21600" y="17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7007322" y="4682596"/>
              <a:ext cx="140313" cy="241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296" fill="norm" stroke="1" extrusionOk="0">
                  <a:moveTo>
                    <a:pt x="21180" y="1046"/>
                  </a:moveTo>
                  <a:cubicBezTo>
                    <a:pt x="19637" y="371"/>
                    <a:pt x="18094" y="-304"/>
                    <a:pt x="15394" y="146"/>
                  </a:cubicBezTo>
                  <a:cubicBezTo>
                    <a:pt x="12694" y="596"/>
                    <a:pt x="8837" y="2171"/>
                    <a:pt x="5944" y="4871"/>
                  </a:cubicBezTo>
                  <a:cubicBezTo>
                    <a:pt x="3051" y="7571"/>
                    <a:pt x="1123" y="11396"/>
                    <a:pt x="351" y="13871"/>
                  </a:cubicBezTo>
                  <a:cubicBezTo>
                    <a:pt x="-420" y="16346"/>
                    <a:pt x="-34" y="17471"/>
                    <a:pt x="2666" y="18484"/>
                  </a:cubicBezTo>
                  <a:cubicBezTo>
                    <a:pt x="5366" y="19496"/>
                    <a:pt x="10380" y="20396"/>
                    <a:pt x="15394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7215947" y="4717470"/>
              <a:ext cx="23679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635"/>
                    <a:pt x="2735" y="11270"/>
                    <a:pt x="575" y="14870"/>
                  </a:cubicBezTo>
                  <a:cubicBezTo>
                    <a:pt x="-1585" y="18470"/>
                    <a:pt x="2735" y="20035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7293286" y="4794129"/>
              <a:ext cx="99659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7439577" y="4684252"/>
              <a:ext cx="116449" cy="39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340" fill="norm" stroke="1" extrusionOk="0">
                  <a:moveTo>
                    <a:pt x="9536" y="5954"/>
                  </a:moveTo>
                  <a:cubicBezTo>
                    <a:pt x="7238" y="9416"/>
                    <a:pt x="4940" y="12877"/>
                    <a:pt x="3791" y="15093"/>
                  </a:cubicBezTo>
                  <a:cubicBezTo>
                    <a:pt x="2643" y="17308"/>
                    <a:pt x="2643" y="18277"/>
                    <a:pt x="2183" y="19247"/>
                  </a:cubicBezTo>
                  <a:cubicBezTo>
                    <a:pt x="1723" y="20216"/>
                    <a:pt x="804" y="21185"/>
                    <a:pt x="345" y="21324"/>
                  </a:cubicBezTo>
                  <a:cubicBezTo>
                    <a:pt x="-115" y="21462"/>
                    <a:pt x="-115" y="20770"/>
                    <a:pt x="345" y="18485"/>
                  </a:cubicBezTo>
                  <a:cubicBezTo>
                    <a:pt x="804" y="16200"/>
                    <a:pt x="1723" y="12324"/>
                    <a:pt x="3102" y="9277"/>
                  </a:cubicBezTo>
                  <a:cubicBezTo>
                    <a:pt x="4481" y="6231"/>
                    <a:pt x="6319" y="4016"/>
                    <a:pt x="7698" y="2562"/>
                  </a:cubicBezTo>
                  <a:cubicBezTo>
                    <a:pt x="9076" y="1108"/>
                    <a:pt x="9996" y="416"/>
                    <a:pt x="11604" y="139"/>
                  </a:cubicBezTo>
                  <a:cubicBezTo>
                    <a:pt x="13213" y="-138"/>
                    <a:pt x="15511" y="0"/>
                    <a:pt x="17579" y="554"/>
                  </a:cubicBezTo>
                  <a:cubicBezTo>
                    <a:pt x="19647" y="1108"/>
                    <a:pt x="21485" y="2077"/>
                    <a:pt x="20796" y="3462"/>
                  </a:cubicBezTo>
                  <a:cubicBezTo>
                    <a:pt x="20106" y="4847"/>
                    <a:pt x="16889" y="6647"/>
                    <a:pt x="14132" y="7477"/>
                  </a:cubicBezTo>
                  <a:cubicBezTo>
                    <a:pt x="11374" y="8308"/>
                    <a:pt x="9076" y="8170"/>
                    <a:pt x="6779" y="8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7599923" y="4640811"/>
              <a:ext cx="81790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0" y="0"/>
                  </a:moveTo>
                  <a:cubicBezTo>
                    <a:pt x="3273" y="0"/>
                    <a:pt x="6545" y="0"/>
                    <a:pt x="10145" y="1013"/>
                  </a:cubicBezTo>
                  <a:cubicBezTo>
                    <a:pt x="13745" y="2025"/>
                    <a:pt x="17673" y="4050"/>
                    <a:pt x="19636" y="6863"/>
                  </a:cubicBezTo>
                  <a:cubicBezTo>
                    <a:pt x="21600" y="9675"/>
                    <a:pt x="21600" y="13275"/>
                    <a:pt x="18000" y="15863"/>
                  </a:cubicBezTo>
                  <a:cubicBezTo>
                    <a:pt x="14400" y="18450"/>
                    <a:pt x="7200" y="200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7645918" y="4456829"/>
              <a:ext cx="7667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7684248" y="4525822"/>
              <a:ext cx="9199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7852898" y="4433831"/>
              <a:ext cx="114990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7875896" y="4410833"/>
              <a:ext cx="122655" cy="19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5262"/>
                    <a:pt x="9900" y="10523"/>
                    <a:pt x="6300" y="14123"/>
                  </a:cubicBezTo>
                  <a:cubicBezTo>
                    <a:pt x="2700" y="17723"/>
                    <a:pt x="1350" y="19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7967887" y="4545781"/>
              <a:ext cx="145653" cy="10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5368"/>
                  </a:moveTo>
                  <a:cubicBezTo>
                    <a:pt x="1137" y="3261"/>
                    <a:pt x="2274" y="1153"/>
                    <a:pt x="3789" y="363"/>
                  </a:cubicBezTo>
                  <a:cubicBezTo>
                    <a:pt x="5305" y="-427"/>
                    <a:pt x="7200" y="100"/>
                    <a:pt x="8147" y="1680"/>
                  </a:cubicBezTo>
                  <a:cubicBezTo>
                    <a:pt x="9095" y="3261"/>
                    <a:pt x="9095" y="5895"/>
                    <a:pt x="8526" y="8266"/>
                  </a:cubicBezTo>
                  <a:cubicBezTo>
                    <a:pt x="7958" y="10636"/>
                    <a:pt x="6821" y="12744"/>
                    <a:pt x="5684" y="14851"/>
                  </a:cubicBezTo>
                  <a:cubicBezTo>
                    <a:pt x="4547" y="16958"/>
                    <a:pt x="3410" y="19066"/>
                    <a:pt x="4168" y="20119"/>
                  </a:cubicBezTo>
                  <a:cubicBezTo>
                    <a:pt x="4926" y="21173"/>
                    <a:pt x="7579" y="21173"/>
                    <a:pt x="10800" y="21173"/>
                  </a:cubicBezTo>
                  <a:cubicBezTo>
                    <a:pt x="14021" y="21173"/>
                    <a:pt x="17811" y="21173"/>
                    <a:pt x="21600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8197864" y="4901452"/>
              <a:ext cx="160985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86" y="6240"/>
                    <a:pt x="10971" y="12480"/>
                    <a:pt x="14571" y="16080"/>
                  </a:cubicBezTo>
                  <a:cubicBezTo>
                    <a:pt x="18171" y="19680"/>
                    <a:pt x="19886" y="20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8223417" y="4847790"/>
              <a:ext cx="173761" cy="20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21600" y="0"/>
                  </a:moveTo>
                  <a:cubicBezTo>
                    <a:pt x="15565" y="4320"/>
                    <a:pt x="9529" y="8640"/>
                    <a:pt x="6035" y="11610"/>
                  </a:cubicBezTo>
                  <a:cubicBezTo>
                    <a:pt x="2541" y="14580"/>
                    <a:pt x="1588" y="16200"/>
                    <a:pt x="953" y="17685"/>
                  </a:cubicBezTo>
                  <a:cubicBezTo>
                    <a:pt x="318" y="19170"/>
                    <a:pt x="0" y="20520"/>
                    <a:pt x="0" y="21060"/>
                  </a:cubicBezTo>
                  <a:cubicBezTo>
                    <a:pt x="0" y="21600"/>
                    <a:pt x="318" y="21330"/>
                    <a:pt x="635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8611823" y="4985777"/>
              <a:ext cx="107324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8949124" y="4993443"/>
              <a:ext cx="3833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9148437" y="5008775"/>
              <a:ext cx="8432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9470406" y="4832459"/>
              <a:ext cx="168651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9503625" y="4830280"/>
              <a:ext cx="150764" cy="18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21600" y="249"/>
                  </a:moveTo>
                  <a:cubicBezTo>
                    <a:pt x="19769" y="-43"/>
                    <a:pt x="17939" y="-335"/>
                    <a:pt x="15925" y="979"/>
                  </a:cubicBezTo>
                  <a:cubicBezTo>
                    <a:pt x="13912" y="2292"/>
                    <a:pt x="11715" y="5211"/>
                    <a:pt x="9519" y="7984"/>
                  </a:cubicBezTo>
                  <a:cubicBezTo>
                    <a:pt x="7322" y="10757"/>
                    <a:pt x="5125" y="13384"/>
                    <a:pt x="3295" y="15427"/>
                  </a:cubicBezTo>
                  <a:cubicBezTo>
                    <a:pt x="1464" y="17470"/>
                    <a:pt x="0" y="18930"/>
                    <a:pt x="0" y="19806"/>
                  </a:cubicBezTo>
                  <a:cubicBezTo>
                    <a:pt x="0" y="20681"/>
                    <a:pt x="1464" y="20973"/>
                    <a:pt x="2929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9804474" y="4731333"/>
              <a:ext cx="193942" cy="529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427" fill="norm" stroke="1" extrusionOk="0">
                  <a:moveTo>
                    <a:pt x="7827" y="6570"/>
                  </a:moveTo>
                  <a:cubicBezTo>
                    <a:pt x="7550" y="9981"/>
                    <a:pt x="7273" y="13391"/>
                    <a:pt x="6719" y="15562"/>
                  </a:cubicBezTo>
                  <a:cubicBezTo>
                    <a:pt x="6165" y="17732"/>
                    <a:pt x="5334" y="18662"/>
                    <a:pt x="4504" y="19541"/>
                  </a:cubicBezTo>
                  <a:cubicBezTo>
                    <a:pt x="3673" y="20419"/>
                    <a:pt x="2842" y="21246"/>
                    <a:pt x="2288" y="21401"/>
                  </a:cubicBezTo>
                  <a:cubicBezTo>
                    <a:pt x="1734" y="21556"/>
                    <a:pt x="1458" y="21039"/>
                    <a:pt x="1873" y="19127"/>
                  </a:cubicBezTo>
                  <a:cubicBezTo>
                    <a:pt x="2288" y="17215"/>
                    <a:pt x="3396" y="13908"/>
                    <a:pt x="4781" y="10911"/>
                  </a:cubicBezTo>
                  <a:cubicBezTo>
                    <a:pt x="6165" y="7914"/>
                    <a:pt x="7827" y="5227"/>
                    <a:pt x="9211" y="3522"/>
                  </a:cubicBezTo>
                  <a:cubicBezTo>
                    <a:pt x="10596" y="1816"/>
                    <a:pt x="11704" y="1093"/>
                    <a:pt x="12950" y="628"/>
                  </a:cubicBezTo>
                  <a:cubicBezTo>
                    <a:pt x="14196" y="163"/>
                    <a:pt x="15581" y="-44"/>
                    <a:pt x="16827" y="8"/>
                  </a:cubicBezTo>
                  <a:cubicBezTo>
                    <a:pt x="18073" y="59"/>
                    <a:pt x="19181" y="369"/>
                    <a:pt x="20011" y="1196"/>
                  </a:cubicBezTo>
                  <a:cubicBezTo>
                    <a:pt x="20842" y="2023"/>
                    <a:pt x="21396" y="3367"/>
                    <a:pt x="20704" y="4555"/>
                  </a:cubicBezTo>
                  <a:cubicBezTo>
                    <a:pt x="20011" y="5744"/>
                    <a:pt x="18073" y="6777"/>
                    <a:pt x="14888" y="7449"/>
                  </a:cubicBezTo>
                  <a:cubicBezTo>
                    <a:pt x="11704" y="8121"/>
                    <a:pt x="7273" y="8431"/>
                    <a:pt x="4504" y="8379"/>
                  </a:cubicBezTo>
                  <a:cubicBezTo>
                    <a:pt x="1734" y="8327"/>
                    <a:pt x="627" y="7914"/>
                    <a:pt x="211" y="7345"/>
                  </a:cubicBezTo>
                  <a:cubicBezTo>
                    <a:pt x="-204" y="6777"/>
                    <a:pt x="73" y="6054"/>
                    <a:pt x="350" y="5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9976356" y="4479827"/>
              <a:ext cx="153319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4582"/>
                    <a:pt x="6480" y="9164"/>
                    <a:pt x="10080" y="12764"/>
                  </a:cubicBezTo>
                  <a:cubicBezTo>
                    <a:pt x="13680" y="16364"/>
                    <a:pt x="17640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10004552" y="4441497"/>
              <a:ext cx="155787" cy="25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96" fill="norm" stroke="1" extrusionOk="0">
                  <a:moveTo>
                    <a:pt x="21240" y="0"/>
                  </a:moveTo>
                  <a:cubicBezTo>
                    <a:pt x="17408" y="2836"/>
                    <a:pt x="13575" y="5673"/>
                    <a:pt x="10092" y="8727"/>
                  </a:cubicBezTo>
                  <a:cubicBezTo>
                    <a:pt x="6608" y="11782"/>
                    <a:pt x="3472" y="15055"/>
                    <a:pt x="1730" y="17236"/>
                  </a:cubicBezTo>
                  <a:cubicBezTo>
                    <a:pt x="-12" y="19418"/>
                    <a:pt x="-360" y="20509"/>
                    <a:pt x="337" y="21055"/>
                  </a:cubicBezTo>
                  <a:cubicBezTo>
                    <a:pt x="1034" y="21600"/>
                    <a:pt x="2775" y="21600"/>
                    <a:pt x="4343" y="21273"/>
                  </a:cubicBezTo>
                  <a:cubicBezTo>
                    <a:pt x="5911" y="20945"/>
                    <a:pt x="7304" y="20291"/>
                    <a:pt x="8698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10162893" y="4607390"/>
              <a:ext cx="104769" cy="12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1054" y="4354"/>
                  </a:moveTo>
                  <a:cubicBezTo>
                    <a:pt x="1054" y="6514"/>
                    <a:pt x="1054" y="8674"/>
                    <a:pt x="790" y="10834"/>
                  </a:cubicBezTo>
                  <a:cubicBezTo>
                    <a:pt x="527" y="12994"/>
                    <a:pt x="0" y="15154"/>
                    <a:pt x="0" y="15154"/>
                  </a:cubicBezTo>
                  <a:cubicBezTo>
                    <a:pt x="0" y="15154"/>
                    <a:pt x="527" y="12994"/>
                    <a:pt x="1580" y="10834"/>
                  </a:cubicBezTo>
                  <a:cubicBezTo>
                    <a:pt x="2634" y="8674"/>
                    <a:pt x="4215" y="6514"/>
                    <a:pt x="5795" y="4570"/>
                  </a:cubicBezTo>
                  <a:cubicBezTo>
                    <a:pt x="7376" y="2626"/>
                    <a:pt x="8956" y="898"/>
                    <a:pt x="11063" y="250"/>
                  </a:cubicBezTo>
                  <a:cubicBezTo>
                    <a:pt x="13171" y="-398"/>
                    <a:pt x="15805" y="34"/>
                    <a:pt x="17649" y="3706"/>
                  </a:cubicBezTo>
                  <a:cubicBezTo>
                    <a:pt x="19493" y="7378"/>
                    <a:pt x="20546" y="14290"/>
                    <a:pt x="21600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10507222" y="4748323"/>
              <a:ext cx="143735" cy="289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14" fill="norm" stroke="1" extrusionOk="0">
                  <a:moveTo>
                    <a:pt x="21316" y="2240"/>
                  </a:moveTo>
                  <a:cubicBezTo>
                    <a:pt x="19800" y="1301"/>
                    <a:pt x="18284" y="361"/>
                    <a:pt x="16579" y="80"/>
                  </a:cubicBezTo>
                  <a:cubicBezTo>
                    <a:pt x="14874" y="-202"/>
                    <a:pt x="12979" y="174"/>
                    <a:pt x="10137" y="2615"/>
                  </a:cubicBezTo>
                  <a:cubicBezTo>
                    <a:pt x="7295" y="5057"/>
                    <a:pt x="3505" y="9565"/>
                    <a:pt x="1611" y="12852"/>
                  </a:cubicBezTo>
                  <a:cubicBezTo>
                    <a:pt x="-284" y="16139"/>
                    <a:pt x="-284" y="18205"/>
                    <a:pt x="474" y="19520"/>
                  </a:cubicBezTo>
                  <a:cubicBezTo>
                    <a:pt x="1232" y="20835"/>
                    <a:pt x="2748" y="21398"/>
                    <a:pt x="5211" y="21304"/>
                  </a:cubicBezTo>
                  <a:cubicBezTo>
                    <a:pt x="7674" y="21210"/>
                    <a:pt x="11084" y="20459"/>
                    <a:pt x="14495" y="19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10719950" y="4847790"/>
              <a:ext cx="7667" cy="16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10804275" y="4909118"/>
              <a:ext cx="183983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6800"/>
                    <a:pt x="6000" y="12000"/>
                    <a:pt x="9600" y="8400"/>
                  </a:cubicBezTo>
                  <a:cubicBezTo>
                    <a:pt x="13200" y="4800"/>
                    <a:pt x="17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0982191" y="4760536"/>
              <a:ext cx="185385" cy="478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502" fill="norm" stroke="1" extrusionOk="0">
                  <a:moveTo>
                    <a:pt x="7698" y="8404"/>
                  </a:moveTo>
                  <a:cubicBezTo>
                    <a:pt x="6239" y="11621"/>
                    <a:pt x="4779" y="14838"/>
                    <a:pt x="3903" y="16791"/>
                  </a:cubicBezTo>
                  <a:cubicBezTo>
                    <a:pt x="3028" y="18745"/>
                    <a:pt x="2736" y="19434"/>
                    <a:pt x="2152" y="20123"/>
                  </a:cubicBezTo>
                  <a:cubicBezTo>
                    <a:pt x="1568" y="20813"/>
                    <a:pt x="693" y="21502"/>
                    <a:pt x="255" y="21502"/>
                  </a:cubicBezTo>
                  <a:cubicBezTo>
                    <a:pt x="-183" y="21502"/>
                    <a:pt x="-183" y="20813"/>
                    <a:pt x="1276" y="18457"/>
                  </a:cubicBezTo>
                  <a:cubicBezTo>
                    <a:pt x="2736" y="16102"/>
                    <a:pt x="5655" y="12081"/>
                    <a:pt x="8282" y="8864"/>
                  </a:cubicBezTo>
                  <a:cubicBezTo>
                    <a:pt x="10909" y="5647"/>
                    <a:pt x="13244" y="3234"/>
                    <a:pt x="15287" y="1798"/>
                  </a:cubicBezTo>
                  <a:cubicBezTo>
                    <a:pt x="17331" y="362"/>
                    <a:pt x="19082" y="-98"/>
                    <a:pt x="20104" y="17"/>
                  </a:cubicBezTo>
                  <a:cubicBezTo>
                    <a:pt x="21125" y="132"/>
                    <a:pt x="21417" y="821"/>
                    <a:pt x="20979" y="2142"/>
                  </a:cubicBezTo>
                  <a:cubicBezTo>
                    <a:pt x="20541" y="3464"/>
                    <a:pt x="19374" y="5417"/>
                    <a:pt x="18060" y="6623"/>
                  </a:cubicBezTo>
                  <a:cubicBezTo>
                    <a:pt x="16747" y="7830"/>
                    <a:pt x="15287" y="8289"/>
                    <a:pt x="13098" y="8347"/>
                  </a:cubicBezTo>
                  <a:cubicBezTo>
                    <a:pt x="10909" y="8404"/>
                    <a:pt x="7990" y="8059"/>
                    <a:pt x="5071" y="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1149241" y="4702138"/>
              <a:ext cx="116722" cy="26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434" fill="norm" stroke="1" extrusionOk="0">
                  <a:moveTo>
                    <a:pt x="12408" y="0"/>
                  </a:moveTo>
                  <a:cubicBezTo>
                    <a:pt x="15166" y="1646"/>
                    <a:pt x="17923" y="3291"/>
                    <a:pt x="19532" y="6171"/>
                  </a:cubicBezTo>
                  <a:cubicBezTo>
                    <a:pt x="21140" y="9051"/>
                    <a:pt x="21600" y="13166"/>
                    <a:pt x="19991" y="15943"/>
                  </a:cubicBezTo>
                  <a:cubicBezTo>
                    <a:pt x="18383" y="18720"/>
                    <a:pt x="14706" y="20160"/>
                    <a:pt x="11489" y="20880"/>
                  </a:cubicBezTo>
                  <a:cubicBezTo>
                    <a:pt x="8272" y="21600"/>
                    <a:pt x="5515" y="21600"/>
                    <a:pt x="3677" y="20983"/>
                  </a:cubicBezTo>
                  <a:cubicBezTo>
                    <a:pt x="1838" y="20366"/>
                    <a:pt x="919" y="19131"/>
                    <a:pt x="0" y="17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1248898" y="4410833"/>
              <a:ext cx="30664" cy="18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1317891" y="4502824"/>
              <a:ext cx="13798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1524871" y="4387836"/>
              <a:ext cx="107323" cy="19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686" y="5815"/>
                    <a:pt x="13371" y="11631"/>
                    <a:pt x="16971" y="15231"/>
                  </a:cubicBezTo>
                  <a:cubicBezTo>
                    <a:pt x="20571" y="18831"/>
                    <a:pt x="21086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1499318" y="4387836"/>
              <a:ext cx="178872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232"/>
                    <a:pt x="18514" y="465"/>
                    <a:pt x="15120" y="3484"/>
                  </a:cubicBezTo>
                  <a:cubicBezTo>
                    <a:pt x="11726" y="6503"/>
                    <a:pt x="6480" y="12310"/>
                    <a:pt x="3549" y="15794"/>
                  </a:cubicBezTo>
                  <a:cubicBezTo>
                    <a:pt x="617" y="19277"/>
                    <a:pt x="0" y="20439"/>
                    <a:pt x="0" y="21019"/>
                  </a:cubicBezTo>
                  <a:cubicBezTo>
                    <a:pt x="0" y="21600"/>
                    <a:pt x="617" y="21600"/>
                    <a:pt x="12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1652018" y="4564152"/>
              <a:ext cx="105782" cy="1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600" fill="norm" stroke="1" extrusionOk="0">
                  <a:moveTo>
                    <a:pt x="3638" y="0"/>
                  </a:moveTo>
                  <a:cubicBezTo>
                    <a:pt x="2633" y="1895"/>
                    <a:pt x="1628" y="3789"/>
                    <a:pt x="875" y="5684"/>
                  </a:cubicBezTo>
                  <a:cubicBezTo>
                    <a:pt x="121" y="7579"/>
                    <a:pt x="-381" y="9474"/>
                    <a:pt x="372" y="9663"/>
                  </a:cubicBezTo>
                  <a:cubicBezTo>
                    <a:pt x="1126" y="9853"/>
                    <a:pt x="3135" y="8337"/>
                    <a:pt x="4893" y="6632"/>
                  </a:cubicBezTo>
                  <a:cubicBezTo>
                    <a:pt x="6652" y="4926"/>
                    <a:pt x="8159" y="3032"/>
                    <a:pt x="10168" y="2274"/>
                  </a:cubicBezTo>
                  <a:cubicBezTo>
                    <a:pt x="12177" y="1516"/>
                    <a:pt x="14689" y="1895"/>
                    <a:pt x="16949" y="2842"/>
                  </a:cubicBezTo>
                  <a:cubicBezTo>
                    <a:pt x="19210" y="3789"/>
                    <a:pt x="21219" y="5305"/>
                    <a:pt x="20717" y="8526"/>
                  </a:cubicBezTo>
                  <a:cubicBezTo>
                    <a:pt x="20214" y="11747"/>
                    <a:pt x="17200" y="16674"/>
                    <a:pt x="141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2241449" y="5863744"/>
              <a:ext cx="245310" cy="1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850" y="11918"/>
                    <a:pt x="11700" y="3818"/>
                    <a:pt x="15300" y="1118"/>
                  </a:cubicBezTo>
                  <a:cubicBezTo>
                    <a:pt x="18900" y="-1582"/>
                    <a:pt x="2025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2310442" y="6028341"/>
              <a:ext cx="145653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3154206" y="5806030"/>
              <a:ext cx="234575" cy="59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3475" y="6424"/>
                  </a:moveTo>
                  <a:cubicBezTo>
                    <a:pt x="3005" y="8845"/>
                    <a:pt x="2536" y="11266"/>
                    <a:pt x="2066" y="13500"/>
                  </a:cubicBezTo>
                  <a:cubicBezTo>
                    <a:pt x="1596" y="15734"/>
                    <a:pt x="1127" y="17783"/>
                    <a:pt x="775" y="19226"/>
                  </a:cubicBezTo>
                  <a:cubicBezTo>
                    <a:pt x="423" y="20669"/>
                    <a:pt x="188" y="21507"/>
                    <a:pt x="70" y="21553"/>
                  </a:cubicBezTo>
                  <a:cubicBezTo>
                    <a:pt x="-47" y="21600"/>
                    <a:pt x="-47" y="20855"/>
                    <a:pt x="305" y="19133"/>
                  </a:cubicBezTo>
                  <a:cubicBezTo>
                    <a:pt x="657" y="17410"/>
                    <a:pt x="1362" y="14710"/>
                    <a:pt x="2536" y="12057"/>
                  </a:cubicBezTo>
                  <a:cubicBezTo>
                    <a:pt x="3710" y="9403"/>
                    <a:pt x="5353" y="6797"/>
                    <a:pt x="6762" y="4888"/>
                  </a:cubicBezTo>
                  <a:cubicBezTo>
                    <a:pt x="8170" y="2979"/>
                    <a:pt x="9344" y="1769"/>
                    <a:pt x="10401" y="1024"/>
                  </a:cubicBezTo>
                  <a:cubicBezTo>
                    <a:pt x="11457" y="279"/>
                    <a:pt x="12396" y="0"/>
                    <a:pt x="13453" y="0"/>
                  </a:cubicBezTo>
                  <a:cubicBezTo>
                    <a:pt x="14510" y="0"/>
                    <a:pt x="15683" y="279"/>
                    <a:pt x="16975" y="838"/>
                  </a:cubicBezTo>
                  <a:cubicBezTo>
                    <a:pt x="18266" y="1397"/>
                    <a:pt x="19675" y="2234"/>
                    <a:pt x="20496" y="3119"/>
                  </a:cubicBezTo>
                  <a:cubicBezTo>
                    <a:pt x="21318" y="4003"/>
                    <a:pt x="21553" y="4934"/>
                    <a:pt x="21553" y="5633"/>
                  </a:cubicBezTo>
                  <a:cubicBezTo>
                    <a:pt x="21553" y="6331"/>
                    <a:pt x="21318" y="6797"/>
                    <a:pt x="18853" y="7402"/>
                  </a:cubicBezTo>
                  <a:cubicBezTo>
                    <a:pt x="16388" y="8007"/>
                    <a:pt x="11692" y="8752"/>
                    <a:pt x="8523" y="9264"/>
                  </a:cubicBezTo>
                  <a:cubicBezTo>
                    <a:pt x="5353" y="9776"/>
                    <a:pt x="3710" y="10055"/>
                    <a:pt x="2066" y="10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3347419" y="5438066"/>
              <a:ext cx="204902" cy="23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71" fill="norm" stroke="1" extrusionOk="0">
                  <a:moveTo>
                    <a:pt x="20583" y="0"/>
                  </a:moveTo>
                  <a:cubicBezTo>
                    <a:pt x="16583" y="2323"/>
                    <a:pt x="12583" y="4645"/>
                    <a:pt x="9916" y="6155"/>
                  </a:cubicBezTo>
                  <a:cubicBezTo>
                    <a:pt x="7250" y="7665"/>
                    <a:pt x="5916" y="8361"/>
                    <a:pt x="4850" y="9174"/>
                  </a:cubicBezTo>
                  <a:cubicBezTo>
                    <a:pt x="3783" y="9987"/>
                    <a:pt x="2983" y="10916"/>
                    <a:pt x="3250" y="11381"/>
                  </a:cubicBezTo>
                  <a:cubicBezTo>
                    <a:pt x="3516" y="11845"/>
                    <a:pt x="4850" y="11845"/>
                    <a:pt x="6183" y="11961"/>
                  </a:cubicBezTo>
                  <a:cubicBezTo>
                    <a:pt x="7516" y="12077"/>
                    <a:pt x="8850" y="12310"/>
                    <a:pt x="10183" y="12426"/>
                  </a:cubicBezTo>
                  <a:cubicBezTo>
                    <a:pt x="11516" y="12542"/>
                    <a:pt x="12850" y="12542"/>
                    <a:pt x="12983" y="13006"/>
                  </a:cubicBezTo>
                  <a:cubicBezTo>
                    <a:pt x="13116" y="13471"/>
                    <a:pt x="12050" y="14400"/>
                    <a:pt x="9916" y="15445"/>
                  </a:cubicBezTo>
                  <a:cubicBezTo>
                    <a:pt x="7783" y="16490"/>
                    <a:pt x="4583" y="17652"/>
                    <a:pt x="2583" y="18697"/>
                  </a:cubicBezTo>
                  <a:cubicBezTo>
                    <a:pt x="583" y="19742"/>
                    <a:pt x="-217" y="20671"/>
                    <a:pt x="50" y="21135"/>
                  </a:cubicBezTo>
                  <a:cubicBezTo>
                    <a:pt x="316" y="21600"/>
                    <a:pt x="1650" y="21600"/>
                    <a:pt x="5383" y="21019"/>
                  </a:cubicBezTo>
                  <a:cubicBezTo>
                    <a:pt x="9116" y="20439"/>
                    <a:pt x="15250" y="19277"/>
                    <a:pt x="21383" y="18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3598316" y="5461064"/>
              <a:ext cx="160985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43" y="1964"/>
                    <a:pt x="5486" y="3927"/>
                    <a:pt x="9086" y="7527"/>
                  </a:cubicBezTo>
                  <a:cubicBezTo>
                    <a:pt x="12686" y="11127"/>
                    <a:pt x="17143" y="163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3631030" y="5438066"/>
              <a:ext cx="151269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21311" y="0"/>
                  </a:moveTo>
                  <a:cubicBezTo>
                    <a:pt x="15551" y="3840"/>
                    <a:pt x="9791" y="7680"/>
                    <a:pt x="6551" y="10200"/>
                  </a:cubicBezTo>
                  <a:cubicBezTo>
                    <a:pt x="3311" y="12720"/>
                    <a:pt x="2591" y="13920"/>
                    <a:pt x="1691" y="15120"/>
                  </a:cubicBezTo>
                  <a:cubicBezTo>
                    <a:pt x="791" y="16320"/>
                    <a:pt x="-289" y="17520"/>
                    <a:pt x="71" y="18600"/>
                  </a:cubicBezTo>
                  <a:cubicBezTo>
                    <a:pt x="431" y="19680"/>
                    <a:pt x="2231" y="20640"/>
                    <a:pt x="40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3805296" y="5606716"/>
              <a:ext cx="30664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3820627" y="5507059"/>
              <a:ext cx="22999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4091336" y="5849516"/>
              <a:ext cx="181581" cy="41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66" fill="norm" stroke="1" extrusionOk="0">
                  <a:moveTo>
                    <a:pt x="21026" y="1710"/>
                  </a:moveTo>
                  <a:cubicBezTo>
                    <a:pt x="20138" y="1051"/>
                    <a:pt x="19251" y="393"/>
                    <a:pt x="18067" y="129"/>
                  </a:cubicBezTo>
                  <a:cubicBezTo>
                    <a:pt x="16884" y="-134"/>
                    <a:pt x="15404" y="-2"/>
                    <a:pt x="13481" y="590"/>
                  </a:cubicBezTo>
                  <a:cubicBezTo>
                    <a:pt x="11558" y="1183"/>
                    <a:pt x="9190" y="2237"/>
                    <a:pt x="6675" y="4146"/>
                  </a:cubicBezTo>
                  <a:cubicBezTo>
                    <a:pt x="4160" y="6056"/>
                    <a:pt x="1497" y="8822"/>
                    <a:pt x="462" y="11390"/>
                  </a:cubicBezTo>
                  <a:cubicBezTo>
                    <a:pt x="-574" y="13959"/>
                    <a:pt x="18" y="16329"/>
                    <a:pt x="3421" y="17976"/>
                  </a:cubicBezTo>
                  <a:cubicBezTo>
                    <a:pt x="6823" y="19622"/>
                    <a:pt x="13037" y="20544"/>
                    <a:pt x="19251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4441566" y="5967014"/>
              <a:ext cx="7667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141"/>
                    <a:pt x="0" y="12282"/>
                    <a:pt x="3600" y="15882"/>
                  </a:cubicBezTo>
                  <a:cubicBezTo>
                    <a:pt x="7200" y="19482"/>
                    <a:pt x="14400" y="205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4518225" y="6059005"/>
              <a:ext cx="245311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5" y="14400"/>
                    <a:pt x="8550" y="7200"/>
                    <a:pt x="12150" y="3600"/>
                  </a:cubicBezTo>
                  <a:cubicBezTo>
                    <a:pt x="15750" y="0"/>
                    <a:pt x="186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4896410" y="5911887"/>
              <a:ext cx="243880" cy="58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11" fill="norm" stroke="1" extrusionOk="0">
                  <a:moveTo>
                    <a:pt x="2450" y="4562"/>
                  </a:moveTo>
                  <a:cubicBezTo>
                    <a:pt x="2004" y="7473"/>
                    <a:pt x="1559" y="10384"/>
                    <a:pt x="1225" y="12873"/>
                  </a:cubicBezTo>
                  <a:cubicBezTo>
                    <a:pt x="891" y="15362"/>
                    <a:pt x="668" y="17428"/>
                    <a:pt x="445" y="18883"/>
                  </a:cubicBezTo>
                  <a:cubicBezTo>
                    <a:pt x="223" y="20339"/>
                    <a:pt x="0" y="21184"/>
                    <a:pt x="0" y="21372"/>
                  </a:cubicBezTo>
                  <a:cubicBezTo>
                    <a:pt x="0" y="21560"/>
                    <a:pt x="223" y="21090"/>
                    <a:pt x="668" y="19588"/>
                  </a:cubicBezTo>
                  <a:cubicBezTo>
                    <a:pt x="1113" y="18085"/>
                    <a:pt x="1781" y="15550"/>
                    <a:pt x="2672" y="12685"/>
                  </a:cubicBezTo>
                  <a:cubicBezTo>
                    <a:pt x="3563" y="9821"/>
                    <a:pt x="4676" y="6628"/>
                    <a:pt x="6012" y="4562"/>
                  </a:cubicBezTo>
                  <a:cubicBezTo>
                    <a:pt x="7348" y="2496"/>
                    <a:pt x="8907" y="1557"/>
                    <a:pt x="10243" y="946"/>
                  </a:cubicBezTo>
                  <a:cubicBezTo>
                    <a:pt x="11579" y="336"/>
                    <a:pt x="12693" y="54"/>
                    <a:pt x="13806" y="7"/>
                  </a:cubicBezTo>
                  <a:cubicBezTo>
                    <a:pt x="14920" y="-40"/>
                    <a:pt x="16033" y="148"/>
                    <a:pt x="17258" y="711"/>
                  </a:cubicBezTo>
                  <a:cubicBezTo>
                    <a:pt x="18482" y="1275"/>
                    <a:pt x="19819" y="2214"/>
                    <a:pt x="20598" y="3200"/>
                  </a:cubicBezTo>
                  <a:cubicBezTo>
                    <a:pt x="21377" y="4186"/>
                    <a:pt x="21600" y="5219"/>
                    <a:pt x="20487" y="6205"/>
                  </a:cubicBezTo>
                  <a:cubicBezTo>
                    <a:pt x="19373" y="7191"/>
                    <a:pt x="16924" y="8130"/>
                    <a:pt x="14363" y="8647"/>
                  </a:cubicBezTo>
                  <a:cubicBezTo>
                    <a:pt x="11802" y="9163"/>
                    <a:pt x="9130" y="9257"/>
                    <a:pt x="7460" y="9070"/>
                  </a:cubicBezTo>
                  <a:cubicBezTo>
                    <a:pt x="5790" y="8882"/>
                    <a:pt x="5122" y="8412"/>
                    <a:pt x="4454" y="7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5177494" y="5859691"/>
              <a:ext cx="138891" cy="41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600" fill="norm" stroke="1" extrusionOk="0">
                  <a:moveTo>
                    <a:pt x="11571" y="0"/>
                  </a:moveTo>
                  <a:cubicBezTo>
                    <a:pt x="13500" y="267"/>
                    <a:pt x="15429" y="533"/>
                    <a:pt x="16971" y="1400"/>
                  </a:cubicBezTo>
                  <a:cubicBezTo>
                    <a:pt x="18514" y="2267"/>
                    <a:pt x="19671" y="3733"/>
                    <a:pt x="20443" y="6133"/>
                  </a:cubicBezTo>
                  <a:cubicBezTo>
                    <a:pt x="21214" y="8533"/>
                    <a:pt x="21600" y="11867"/>
                    <a:pt x="18129" y="14600"/>
                  </a:cubicBezTo>
                  <a:cubicBezTo>
                    <a:pt x="14657" y="17333"/>
                    <a:pt x="7329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5254153" y="5570231"/>
              <a:ext cx="129649" cy="18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91" fill="norm" stroke="1" extrusionOk="0">
                  <a:moveTo>
                    <a:pt x="0" y="6888"/>
                  </a:moveTo>
                  <a:cubicBezTo>
                    <a:pt x="0" y="9847"/>
                    <a:pt x="0" y="12806"/>
                    <a:pt x="0" y="15469"/>
                  </a:cubicBezTo>
                  <a:cubicBezTo>
                    <a:pt x="0" y="18132"/>
                    <a:pt x="0" y="20499"/>
                    <a:pt x="0" y="20499"/>
                  </a:cubicBezTo>
                  <a:cubicBezTo>
                    <a:pt x="0" y="20499"/>
                    <a:pt x="0" y="18132"/>
                    <a:pt x="0" y="15321"/>
                  </a:cubicBezTo>
                  <a:cubicBezTo>
                    <a:pt x="0" y="12510"/>
                    <a:pt x="0" y="9255"/>
                    <a:pt x="1059" y="6444"/>
                  </a:cubicBezTo>
                  <a:cubicBezTo>
                    <a:pt x="2118" y="3633"/>
                    <a:pt x="4235" y="1266"/>
                    <a:pt x="6353" y="379"/>
                  </a:cubicBezTo>
                  <a:cubicBezTo>
                    <a:pt x="8471" y="-509"/>
                    <a:pt x="10588" y="83"/>
                    <a:pt x="13129" y="3042"/>
                  </a:cubicBezTo>
                  <a:cubicBezTo>
                    <a:pt x="15671" y="6001"/>
                    <a:pt x="18635" y="11327"/>
                    <a:pt x="20118" y="14729"/>
                  </a:cubicBezTo>
                  <a:cubicBezTo>
                    <a:pt x="21600" y="18132"/>
                    <a:pt x="21600" y="19612"/>
                    <a:pt x="21388" y="20351"/>
                  </a:cubicBezTo>
                  <a:cubicBezTo>
                    <a:pt x="21176" y="21091"/>
                    <a:pt x="20753" y="21091"/>
                    <a:pt x="20329" y="21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5476465" y="5675709"/>
              <a:ext cx="14565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5726884" y="5545389"/>
              <a:ext cx="178873" cy="18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17897" y="0"/>
                  </a:moveTo>
                  <a:cubicBezTo>
                    <a:pt x="12960" y="2100"/>
                    <a:pt x="8023" y="4200"/>
                    <a:pt x="4937" y="5700"/>
                  </a:cubicBezTo>
                  <a:cubicBezTo>
                    <a:pt x="1851" y="7200"/>
                    <a:pt x="617" y="8100"/>
                    <a:pt x="771" y="8850"/>
                  </a:cubicBezTo>
                  <a:cubicBezTo>
                    <a:pt x="926" y="9600"/>
                    <a:pt x="2469" y="10200"/>
                    <a:pt x="4011" y="10500"/>
                  </a:cubicBezTo>
                  <a:cubicBezTo>
                    <a:pt x="5554" y="10800"/>
                    <a:pt x="7097" y="10800"/>
                    <a:pt x="7714" y="11550"/>
                  </a:cubicBezTo>
                  <a:cubicBezTo>
                    <a:pt x="8331" y="12300"/>
                    <a:pt x="8023" y="13800"/>
                    <a:pt x="7097" y="14700"/>
                  </a:cubicBezTo>
                  <a:cubicBezTo>
                    <a:pt x="6171" y="15600"/>
                    <a:pt x="4629" y="15900"/>
                    <a:pt x="3086" y="16950"/>
                  </a:cubicBezTo>
                  <a:cubicBezTo>
                    <a:pt x="1543" y="18000"/>
                    <a:pt x="0" y="19800"/>
                    <a:pt x="0" y="20700"/>
                  </a:cubicBezTo>
                  <a:cubicBezTo>
                    <a:pt x="0" y="21600"/>
                    <a:pt x="1543" y="21600"/>
                    <a:pt x="5400" y="21300"/>
                  </a:cubicBezTo>
                  <a:cubicBezTo>
                    <a:pt x="9257" y="21000"/>
                    <a:pt x="15429" y="20400"/>
                    <a:pt x="21600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5974749" y="5576053"/>
              <a:ext cx="114990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4383"/>
                    <a:pt x="7680" y="8765"/>
                    <a:pt x="11280" y="12365"/>
                  </a:cubicBezTo>
                  <a:cubicBezTo>
                    <a:pt x="14880" y="15965"/>
                    <a:pt x="18240" y="187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5948368" y="5560721"/>
              <a:ext cx="179700" cy="21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21394" y="0"/>
                  </a:moveTo>
                  <a:cubicBezTo>
                    <a:pt x="18656" y="1029"/>
                    <a:pt x="15918" y="2057"/>
                    <a:pt x="12419" y="4629"/>
                  </a:cubicBezTo>
                  <a:cubicBezTo>
                    <a:pt x="8921" y="7200"/>
                    <a:pt x="4662" y="11314"/>
                    <a:pt x="2380" y="14014"/>
                  </a:cubicBezTo>
                  <a:cubicBezTo>
                    <a:pt x="98" y="16714"/>
                    <a:pt x="-206" y="18000"/>
                    <a:pt x="98" y="19029"/>
                  </a:cubicBezTo>
                  <a:cubicBezTo>
                    <a:pt x="402" y="20057"/>
                    <a:pt x="1315" y="20829"/>
                    <a:pt x="22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6112736" y="5706373"/>
              <a:ext cx="15332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6158731" y="5622048"/>
              <a:ext cx="4599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616275" y="6654391"/>
              <a:ext cx="1314446" cy="43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75" fill="norm" stroke="1" extrusionOk="0">
                  <a:moveTo>
                    <a:pt x="0" y="21475"/>
                  </a:moveTo>
                  <a:cubicBezTo>
                    <a:pt x="1214" y="20102"/>
                    <a:pt x="2428" y="18728"/>
                    <a:pt x="3705" y="17355"/>
                  </a:cubicBezTo>
                  <a:cubicBezTo>
                    <a:pt x="4981" y="15981"/>
                    <a:pt x="6321" y="14608"/>
                    <a:pt x="7786" y="13235"/>
                  </a:cubicBezTo>
                  <a:cubicBezTo>
                    <a:pt x="9251" y="11861"/>
                    <a:pt x="10842" y="10488"/>
                    <a:pt x="12412" y="9239"/>
                  </a:cubicBezTo>
                  <a:cubicBezTo>
                    <a:pt x="13981" y="7991"/>
                    <a:pt x="15530" y="6867"/>
                    <a:pt x="16786" y="6055"/>
                  </a:cubicBezTo>
                  <a:cubicBezTo>
                    <a:pt x="18042" y="5244"/>
                    <a:pt x="19005" y="4744"/>
                    <a:pt x="19591" y="4432"/>
                  </a:cubicBezTo>
                  <a:cubicBezTo>
                    <a:pt x="20177" y="4120"/>
                    <a:pt x="20386" y="3995"/>
                    <a:pt x="20407" y="3683"/>
                  </a:cubicBezTo>
                  <a:cubicBezTo>
                    <a:pt x="20428" y="3371"/>
                    <a:pt x="20260" y="2872"/>
                    <a:pt x="19905" y="2185"/>
                  </a:cubicBezTo>
                  <a:cubicBezTo>
                    <a:pt x="19549" y="1498"/>
                    <a:pt x="19005" y="624"/>
                    <a:pt x="18649" y="250"/>
                  </a:cubicBezTo>
                  <a:cubicBezTo>
                    <a:pt x="18293" y="-125"/>
                    <a:pt x="18126" y="0"/>
                    <a:pt x="18460" y="125"/>
                  </a:cubicBezTo>
                  <a:cubicBezTo>
                    <a:pt x="18795" y="250"/>
                    <a:pt x="19633" y="374"/>
                    <a:pt x="20198" y="499"/>
                  </a:cubicBezTo>
                  <a:cubicBezTo>
                    <a:pt x="20763" y="624"/>
                    <a:pt x="21056" y="749"/>
                    <a:pt x="21265" y="1061"/>
                  </a:cubicBezTo>
                  <a:cubicBezTo>
                    <a:pt x="21474" y="1373"/>
                    <a:pt x="21600" y="1873"/>
                    <a:pt x="21495" y="2747"/>
                  </a:cubicBezTo>
                  <a:cubicBezTo>
                    <a:pt x="21391" y="3621"/>
                    <a:pt x="21056" y="4869"/>
                    <a:pt x="20700" y="6118"/>
                  </a:cubicBezTo>
                  <a:cubicBezTo>
                    <a:pt x="20344" y="7366"/>
                    <a:pt x="19967" y="8615"/>
                    <a:pt x="19591" y="98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498054" y="7362210"/>
              <a:ext cx="26231" cy="26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1906"/>
                    <a:pt x="4448" y="3812"/>
                    <a:pt x="1502" y="7412"/>
                  </a:cubicBezTo>
                  <a:cubicBezTo>
                    <a:pt x="-1443" y="11012"/>
                    <a:pt x="521" y="16306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447625" y="7285551"/>
              <a:ext cx="206981" cy="13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6400"/>
                    <a:pt x="5333" y="11200"/>
                    <a:pt x="8933" y="7600"/>
                  </a:cubicBezTo>
                  <a:cubicBezTo>
                    <a:pt x="12533" y="4000"/>
                    <a:pt x="17067" y="2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447625" y="7431204"/>
              <a:ext cx="153319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616275" y="7454202"/>
              <a:ext cx="22999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654605" y="7331547"/>
              <a:ext cx="7667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663868" y="7393988"/>
              <a:ext cx="131133" cy="12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0967" fill="norm" stroke="1" extrusionOk="0">
                  <a:moveTo>
                    <a:pt x="8303" y="5098"/>
                  </a:moveTo>
                  <a:cubicBezTo>
                    <a:pt x="7488" y="7302"/>
                    <a:pt x="6673" y="9506"/>
                    <a:pt x="5247" y="12371"/>
                  </a:cubicBezTo>
                  <a:cubicBezTo>
                    <a:pt x="3820" y="15236"/>
                    <a:pt x="1783" y="18763"/>
                    <a:pt x="764" y="18983"/>
                  </a:cubicBezTo>
                  <a:cubicBezTo>
                    <a:pt x="-255" y="19204"/>
                    <a:pt x="-255" y="16118"/>
                    <a:pt x="764" y="12591"/>
                  </a:cubicBezTo>
                  <a:cubicBezTo>
                    <a:pt x="1783" y="9065"/>
                    <a:pt x="3820" y="5098"/>
                    <a:pt x="5858" y="2673"/>
                  </a:cubicBezTo>
                  <a:cubicBezTo>
                    <a:pt x="7896" y="249"/>
                    <a:pt x="9934" y="-633"/>
                    <a:pt x="12583" y="469"/>
                  </a:cubicBezTo>
                  <a:cubicBezTo>
                    <a:pt x="15232" y="1571"/>
                    <a:pt x="18492" y="4657"/>
                    <a:pt x="19919" y="8404"/>
                  </a:cubicBezTo>
                  <a:cubicBezTo>
                    <a:pt x="21345" y="12151"/>
                    <a:pt x="20937" y="16559"/>
                    <a:pt x="20530" y="209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850458" y="7150120"/>
              <a:ext cx="149114" cy="35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531" fill="norm" stroke="1" extrusionOk="0">
                  <a:moveTo>
                    <a:pt x="14774" y="15583"/>
                  </a:moveTo>
                  <a:cubicBezTo>
                    <a:pt x="15140" y="14811"/>
                    <a:pt x="15506" y="14040"/>
                    <a:pt x="14591" y="13577"/>
                  </a:cubicBezTo>
                  <a:cubicBezTo>
                    <a:pt x="13676" y="13114"/>
                    <a:pt x="11479" y="12960"/>
                    <a:pt x="8917" y="13731"/>
                  </a:cubicBezTo>
                  <a:cubicBezTo>
                    <a:pt x="6354" y="14503"/>
                    <a:pt x="3425" y="16200"/>
                    <a:pt x="1778" y="17434"/>
                  </a:cubicBezTo>
                  <a:cubicBezTo>
                    <a:pt x="130" y="18669"/>
                    <a:pt x="-236" y="19440"/>
                    <a:pt x="130" y="20134"/>
                  </a:cubicBezTo>
                  <a:cubicBezTo>
                    <a:pt x="496" y="20829"/>
                    <a:pt x="1595" y="21446"/>
                    <a:pt x="3242" y="21523"/>
                  </a:cubicBezTo>
                  <a:cubicBezTo>
                    <a:pt x="4889" y="21600"/>
                    <a:pt x="7086" y="21137"/>
                    <a:pt x="9649" y="19131"/>
                  </a:cubicBezTo>
                  <a:cubicBezTo>
                    <a:pt x="12211" y="17126"/>
                    <a:pt x="15140" y="13577"/>
                    <a:pt x="17154" y="10491"/>
                  </a:cubicBezTo>
                  <a:cubicBezTo>
                    <a:pt x="19167" y="7406"/>
                    <a:pt x="20266" y="4783"/>
                    <a:pt x="20449" y="2931"/>
                  </a:cubicBezTo>
                  <a:cubicBezTo>
                    <a:pt x="20632" y="1080"/>
                    <a:pt x="19900" y="0"/>
                    <a:pt x="19167" y="0"/>
                  </a:cubicBezTo>
                  <a:cubicBezTo>
                    <a:pt x="18435" y="0"/>
                    <a:pt x="17703" y="1080"/>
                    <a:pt x="16971" y="3317"/>
                  </a:cubicBezTo>
                  <a:cubicBezTo>
                    <a:pt x="16239" y="5554"/>
                    <a:pt x="15506" y="8949"/>
                    <a:pt x="16239" y="11957"/>
                  </a:cubicBezTo>
                  <a:cubicBezTo>
                    <a:pt x="16971" y="14966"/>
                    <a:pt x="19167" y="17589"/>
                    <a:pt x="21364" y="202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1357007" y="7240927"/>
              <a:ext cx="126254" cy="34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079" fill="norm" stroke="1" extrusionOk="0">
                  <a:moveTo>
                    <a:pt x="2957" y="14266"/>
                  </a:moveTo>
                  <a:cubicBezTo>
                    <a:pt x="2126" y="17506"/>
                    <a:pt x="1296" y="20746"/>
                    <a:pt x="672" y="21054"/>
                  </a:cubicBezTo>
                  <a:cubicBezTo>
                    <a:pt x="49" y="21363"/>
                    <a:pt x="-366" y="18740"/>
                    <a:pt x="465" y="15269"/>
                  </a:cubicBezTo>
                  <a:cubicBezTo>
                    <a:pt x="1296" y="11797"/>
                    <a:pt x="3372" y="7477"/>
                    <a:pt x="5865" y="4700"/>
                  </a:cubicBezTo>
                  <a:cubicBezTo>
                    <a:pt x="8357" y="1923"/>
                    <a:pt x="11265" y="689"/>
                    <a:pt x="13757" y="226"/>
                  </a:cubicBezTo>
                  <a:cubicBezTo>
                    <a:pt x="16249" y="-237"/>
                    <a:pt x="18326" y="72"/>
                    <a:pt x="19572" y="612"/>
                  </a:cubicBezTo>
                  <a:cubicBezTo>
                    <a:pt x="20819" y="1152"/>
                    <a:pt x="21234" y="1923"/>
                    <a:pt x="18326" y="3620"/>
                  </a:cubicBezTo>
                  <a:cubicBezTo>
                    <a:pt x="15419" y="5317"/>
                    <a:pt x="9188" y="7940"/>
                    <a:pt x="2957" y="105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1866846" y="7055574"/>
              <a:ext cx="51038" cy="29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362" fill="norm" stroke="1" extrusionOk="0">
                  <a:moveTo>
                    <a:pt x="18101" y="0"/>
                  </a:moveTo>
                  <a:cubicBezTo>
                    <a:pt x="11930" y="5028"/>
                    <a:pt x="5758" y="10055"/>
                    <a:pt x="2673" y="13128"/>
                  </a:cubicBezTo>
                  <a:cubicBezTo>
                    <a:pt x="-413" y="16200"/>
                    <a:pt x="-413" y="17317"/>
                    <a:pt x="616" y="18341"/>
                  </a:cubicBezTo>
                  <a:cubicBezTo>
                    <a:pt x="1644" y="19366"/>
                    <a:pt x="3701" y="20297"/>
                    <a:pt x="7301" y="20855"/>
                  </a:cubicBezTo>
                  <a:cubicBezTo>
                    <a:pt x="10901" y="21414"/>
                    <a:pt x="16044" y="21600"/>
                    <a:pt x="18616" y="20948"/>
                  </a:cubicBezTo>
                  <a:cubicBezTo>
                    <a:pt x="21187" y="20297"/>
                    <a:pt x="21187" y="18807"/>
                    <a:pt x="18616" y="17690"/>
                  </a:cubicBezTo>
                  <a:cubicBezTo>
                    <a:pt x="16044" y="16572"/>
                    <a:pt x="10901" y="15828"/>
                    <a:pt x="5758" y="1508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1754558" y="6923889"/>
              <a:ext cx="632544" cy="37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32" fill="norm" stroke="1" extrusionOk="0">
                  <a:moveTo>
                    <a:pt x="3531" y="18343"/>
                  </a:moveTo>
                  <a:cubicBezTo>
                    <a:pt x="2660" y="18053"/>
                    <a:pt x="1789" y="17763"/>
                    <a:pt x="1136" y="17473"/>
                  </a:cubicBezTo>
                  <a:cubicBezTo>
                    <a:pt x="483" y="17183"/>
                    <a:pt x="47" y="16893"/>
                    <a:pt x="4" y="16386"/>
                  </a:cubicBezTo>
                  <a:cubicBezTo>
                    <a:pt x="-40" y="15878"/>
                    <a:pt x="308" y="15153"/>
                    <a:pt x="1354" y="13776"/>
                  </a:cubicBezTo>
                  <a:cubicBezTo>
                    <a:pt x="2399" y="12399"/>
                    <a:pt x="4141" y="10370"/>
                    <a:pt x="5186" y="9137"/>
                  </a:cubicBezTo>
                  <a:cubicBezTo>
                    <a:pt x="6231" y="7905"/>
                    <a:pt x="6579" y="7470"/>
                    <a:pt x="7015" y="7108"/>
                  </a:cubicBezTo>
                  <a:cubicBezTo>
                    <a:pt x="7450" y="6745"/>
                    <a:pt x="7973" y="6455"/>
                    <a:pt x="8234" y="6890"/>
                  </a:cubicBezTo>
                  <a:cubicBezTo>
                    <a:pt x="8495" y="7325"/>
                    <a:pt x="8495" y="8485"/>
                    <a:pt x="8365" y="10804"/>
                  </a:cubicBezTo>
                  <a:cubicBezTo>
                    <a:pt x="8234" y="13124"/>
                    <a:pt x="7973" y="16603"/>
                    <a:pt x="7799" y="18705"/>
                  </a:cubicBezTo>
                  <a:cubicBezTo>
                    <a:pt x="7625" y="20807"/>
                    <a:pt x="7537" y="21532"/>
                    <a:pt x="7494" y="21532"/>
                  </a:cubicBezTo>
                  <a:cubicBezTo>
                    <a:pt x="7450" y="21532"/>
                    <a:pt x="7450" y="20807"/>
                    <a:pt x="7668" y="19647"/>
                  </a:cubicBezTo>
                  <a:cubicBezTo>
                    <a:pt x="7886" y="18488"/>
                    <a:pt x="8321" y="16893"/>
                    <a:pt x="8713" y="15806"/>
                  </a:cubicBezTo>
                  <a:cubicBezTo>
                    <a:pt x="9105" y="14719"/>
                    <a:pt x="9454" y="14139"/>
                    <a:pt x="9715" y="14284"/>
                  </a:cubicBezTo>
                  <a:cubicBezTo>
                    <a:pt x="9976" y="14429"/>
                    <a:pt x="10150" y="15298"/>
                    <a:pt x="10237" y="16168"/>
                  </a:cubicBezTo>
                  <a:cubicBezTo>
                    <a:pt x="10325" y="17038"/>
                    <a:pt x="10325" y="17908"/>
                    <a:pt x="10412" y="18705"/>
                  </a:cubicBezTo>
                  <a:cubicBezTo>
                    <a:pt x="10499" y="19502"/>
                    <a:pt x="10673" y="20227"/>
                    <a:pt x="10978" y="20662"/>
                  </a:cubicBezTo>
                  <a:cubicBezTo>
                    <a:pt x="11283" y="21097"/>
                    <a:pt x="11718" y="21242"/>
                    <a:pt x="12066" y="21025"/>
                  </a:cubicBezTo>
                  <a:cubicBezTo>
                    <a:pt x="12415" y="20807"/>
                    <a:pt x="12676" y="20227"/>
                    <a:pt x="12937" y="19502"/>
                  </a:cubicBezTo>
                  <a:cubicBezTo>
                    <a:pt x="13199" y="18778"/>
                    <a:pt x="13460" y="17908"/>
                    <a:pt x="13678" y="17038"/>
                  </a:cubicBezTo>
                  <a:cubicBezTo>
                    <a:pt x="13895" y="16168"/>
                    <a:pt x="14070" y="15298"/>
                    <a:pt x="13983" y="15081"/>
                  </a:cubicBezTo>
                  <a:cubicBezTo>
                    <a:pt x="13895" y="14864"/>
                    <a:pt x="13547" y="15298"/>
                    <a:pt x="13242" y="15878"/>
                  </a:cubicBezTo>
                  <a:cubicBezTo>
                    <a:pt x="12937" y="16458"/>
                    <a:pt x="12676" y="17183"/>
                    <a:pt x="12676" y="17835"/>
                  </a:cubicBezTo>
                  <a:cubicBezTo>
                    <a:pt x="12676" y="18488"/>
                    <a:pt x="12937" y="19068"/>
                    <a:pt x="13242" y="19140"/>
                  </a:cubicBezTo>
                  <a:cubicBezTo>
                    <a:pt x="13547" y="19213"/>
                    <a:pt x="13895" y="18778"/>
                    <a:pt x="14157" y="18923"/>
                  </a:cubicBezTo>
                  <a:cubicBezTo>
                    <a:pt x="14418" y="19068"/>
                    <a:pt x="14592" y="19792"/>
                    <a:pt x="14854" y="19937"/>
                  </a:cubicBezTo>
                  <a:cubicBezTo>
                    <a:pt x="15115" y="20082"/>
                    <a:pt x="15463" y="19647"/>
                    <a:pt x="16116" y="17763"/>
                  </a:cubicBezTo>
                  <a:cubicBezTo>
                    <a:pt x="16770" y="15878"/>
                    <a:pt x="17728" y="12544"/>
                    <a:pt x="18555" y="9572"/>
                  </a:cubicBezTo>
                  <a:cubicBezTo>
                    <a:pt x="19383" y="6600"/>
                    <a:pt x="20079" y="3991"/>
                    <a:pt x="20471" y="2324"/>
                  </a:cubicBezTo>
                  <a:cubicBezTo>
                    <a:pt x="20863" y="657"/>
                    <a:pt x="20950" y="-68"/>
                    <a:pt x="20863" y="4"/>
                  </a:cubicBezTo>
                  <a:cubicBezTo>
                    <a:pt x="20776" y="77"/>
                    <a:pt x="20515" y="947"/>
                    <a:pt x="20123" y="2904"/>
                  </a:cubicBezTo>
                  <a:cubicBezTo>
                    <a:pt x="19731" y="4861"/>
                    <a:pt x="19208" y="7905"/>
                    <a:pt x="18947" y="10225"/>
                  </a:cubicBezTo>
                  <a:cubicBezTo>
                    <a:pt x="18686" y="12544"/>
                    <a:pt x="18686" y="14139"/>
                    <a:pt x="18860" y="15153"/>
                  </a:cubicBezTo>
                  <a:cubicBezTo>
                    <a:pt x="19034" y="16168"/>
                    <a:pt x="19383" y="16603"/>
                    <a:pt x="19862" y="16676"/>
                  </a:cubicBezTo>
                  <a:cubicBezTo>
                    <a:pt x="20341" y="16748"/>
                    <a:pt x="20950" y="16458"/>
                    <a:pt x="21560" y="161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2272112" y="7055574"/>
              <a:ext cx="16098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1244880" y="7673958"/>
              <a:ext cx="260642" cy="21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9082"/>
                  </a:moveTo>
                  <a:cubicBezTo>
                    <a:pt x="424" y="11537"/>
                    <a:pt x="847" y="13991"/>
                    <a:pt x="1165" y="16323"/>
                  </a:cubicBezTo>
                  <a:cubicBezTo>
                    <a:pt x="1482" y="18655"/>
                    <a:pt x="1694" y="20864"/>
                    <a:pt x="2118" y="21110"/>
                  </a:cubicBezTo>
                  <a:cubicBezTo>
                    <a:pt x="2541" y="21355"/>
                    <a:pt x="3176" y="19637"/>
                    <a:pt x="4447" y="16200"/>
                  </a:cubicBezTo>
                  <a:cubicBezTo>
                    <a:pt x="5718" y="12764"/>
                    <a:pt x="7624" y="7610"/>
                    <a:pt x="8894" y="4541"/>
                  </a:cubicBezTo>
                  <a:cubicBezTo>
                    <a:pt x="10165" y="1473"/>
                    <a:pt x="10800" y="491"/>
                    <a:pt x="11118" y="737"/>
                  </a:cubicBezTo>
                  <a:cubicBezTo>
                    <a:pt x="11435" y="982"/>
                    <a:pt x="11435" y="2455"/>
                    <a:pt x="11435" y="4173"/>
                  </a:cubicBezTo>
                  <a:cubicBezTo>
                    <a:pt x="11435" y="5891"/>
                    <a:pt x="11435" y="7855"/>
                    <a:pt x="11647" y="8100"/>
                  </a:cubicBezTo>
                  <a:cubicBezTo>
                    <a:pt x="11859" y="8346"/>
                    <a:pt x="12282" y="6873"/>
                    <a:pt x="13129" y="5278"/>
                  </a:cubicBezTo>
                  <a:cubicBezTo>
                    <a:pt x="13976" y="3682"/>
                    <a:pt x="15247" y="1964"/>
                    <a:pt x="16412" y="982"/>
                  </a:cubicBezTo>
                  <a:cubicBezTo>
                    <a:pt x="17576" y="0"/>
                    <a:pt x="18635" y="-245"/>
                    <a:pt x="19271" y="246"/>
                  </a:cubicBezTo>
                  <a:cubicBezTo>
                    <a:pt x="19906" y="737"/>
                    <a:pt x="20118" y="1964"/>
                    <a:pt x="20435" y="4173"/>
                  </a:cubicBezTo>
                  <a:cubicBezTo>
                    <a:pt x="20753" y="6382"/>
                    <a:pt x="21176" y="9573"/>
                    <a:pt x="21600" y="127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1525860" y="7632589"/>
              <a:ext cx="316962" cy="13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0889" fill="norm" stroke="1" extrusionOk="0">
                  <a:moveTo>
                    <a:pt x="5364" y="10285"/>
                  </a:moveTo>
                  <a:cubicBezTo>
                    <a:pt x="5536" y="8322"/>
                    <a:pt x="5709" y="6358"/>
                    <a:pt x="5623" y="4394"/>
                  </a:cubicBezTo>
                  <a:cubicBezTo>
                    <a:pt x="5536" y="2431"/>
                    <a:pt x="5191" y="467"/>
                    <a:pt x="4586" y="75"/>
                  </a:cubicBezTo>
                  <a:cubicBezTo>
                    <a:pt x="3981" y="-318"/>
                    <a:pt x="3117" y="860"/>
                    <a:pt x="2253" y="3216"/>
                  </a:cubicBezTo>
                  <a:cubicBezTo>
                    <a:pt x="1389" y="5573"/>
                    <a:pt x="525" y="9107"/>
                    <a:pt x="180" y="11856"/>
                  </a:cubicBezTo>
                  <a:cubicBezTo>
                    <a:pt x="-166" y="14605"/>
                    <a:pt x="7" y="16569"/>
                    <a:pt x="525" y="17551"/>
                  </a:cubicBezTo>
                  <a:cubicBezTo>
                    <a:pt x="1044" y="18533"/>
                    <a:pt x="1908" y="18533"/>
                    <a:pt x="2599" y="17747"/>
                  </a:cubicBezTo>
                  <a:cubicBezTo>
                    <a:pt x="3290" y="16962"/>
                    <a:pt x="3808" y="15391"/>
                    <a:pt x="4240" y="13624"/>
                  </a:cubicBezTo>
                  <a:cubicBezTo>
                    <a:pt x="4672" y="11856"/>
                    <a:pt x="5018" y="9893"/>
                    <a:pt x="5277" y="9893"/>
                  </a:cubicBezTo>
                  <a:cubicBezTo>
                    <a:pt x="5536" y="9893"/>
                    <a:pt x="5709" y="11856"/>
                    <a:pt x="6228" y="13820"/>
                  </a:cubicBezTo>
                  <a:cubicBezTo>
                    <a:pt x="6746" y="15784"/>
                    <a:pt x="7610" y="17747"/>
                    <a:pt x="8474" y="18925"/>
                  </a:cubicBezTo>
                  <a:cubicBezTo>
                    <a:pt x="9338" y="20104"/>
                    <a:pt x="10202" y="20496"/>
                    <a:pt x="10807" y="19711"/>
                  </a:cubicBezTo>
                  <a:cubicBezTo>
                    <a:pt x="11412" y="18925"/>
                    <a:pt x="11757" y="16962"/>
                    <a:pt x="12103" y="12838"/>
                  </a:cubicBezTo>
                  <a:cubicBezTo>
                    <a:pt x="12448" y="8714"/>
                    <a:pt x="12794" y="2431"/>
                    <a:pt x="13658" y="860"/>
                  </a:cubicBezTo>
                  <a:cubicBezTo>
                    <a:pt x="14522" y="-711"/>
                    <a:pt x="15904" y="2431"/>
                    <a:pt x="17287" y="6554"/>
                  </a:cubicBezTo>
                  <a:cubicBezTo>
                    <a:pt x="18669" y="10678"/>
                    <a:pt x="20052" y="15784"/>
                    <a:pt x="21434" y="208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1763607" y="7628902"/>
              <a:ext cx="86881" cy="17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84" fill="norm" stroke="1" extrusionOk="0">
                  <a:moveTo>
                    <a:pt x="20983" y="192"/>
                  </a:moveTo>
                  <a:cubicBezTo>
                    <a:pt x="17897" y="-112"/>
                    <a:pt x="14812" y="-416"/>
                    <a:pt x="11109" y="2322"/>
                  </a:cubicBezTo>
                  <a:cubicBezTo>
                    <a:pt x="7406" y="5060"/>
                    <a:pt x="3086" y="10840"/>
                    <a:pt x="1234" y="14491"/>
                  </a:cubicBezTo>
                  <a:cubicBezTo>
                    <a:pt x="-617" y="18142"/>
                    <a:pt x="0" y="19663"/>
                    <a:pt x="617" y="211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1881151" y="7653515"/>
              <a:ext cx="15333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1911814" y="7569190"/>
              <a:ext cx="7667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2003806" y="7572019"/>
              <a:ext cx="175644" cy="9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19972" fill="norm" stroke="1" extrusionOk="0">
                  <a:moveTo>
                    <a:pt x="0" y="5739"/>
                  </a:moveTo>
                  <a:cubicBezTo>
                    <a:pt x="0" y="12061"/>
                    <a:pt x="0" y="18383"/>
                    <a:pt x="313" y="19700"/>
                  </a:cubicBezTo>
                  <a:cubicBezTo>
                    <a:pt x="626" y="21017"/>
                    <a:pt x="1252" y="17329"/>
                    <a:pt x="2191" y="13641"/>
                  </a:cubicBezTo>
                  <a:cubicBezTo>
                    <a:pt x="3130" y="9954"/>
                    <a:pt x="4383" y="6266"/>
                    <a:pt x="5478" y="5476"/>
                  </a:cubicBezTo>
                  <a:cubicBezTo>
                    <a:pt x="6574" y="4685"/>
                    <a:pt x="7513" y="6793"/>
                    <a:pt x="7983" y="9163"/>
                  </a:cubicBezTo>
                  <a:cubicBezTo>
                    <a:pt x="8452" y="11534"/>
                    <a:pt x="8452" y="14168"/>
                    <a:pt x="9078" y="14432"/>
                  </a:cubicBezTo>
                  <a:cubicBezTo>
                    <a:pt x="9704" y="14695"/>
                    <a:pt x="10957" y="12588"/>
                    <a:pt x="12052" y="10217"/>
                  </a:cubicBezTo>
                  <a:cubicBezTo>
                    <a:pt x="13148" y="7846"/>
                    <a:pt x="14087" y="5212"/>
                    <a:pt x="15652" y="3105"/>
                  </a:cubicBezTo>
                  <a:cubicBezTo>
                    <a:pt x="17217" y="998"/>
                    <a:pt x="19409" y="-583"/>
                    <a:pt x="20504" y="207"/>
                  </a:cubicBezTo>
                  <a:cubicBezTo>
                    <a:pt x="21600" y="997"/>
                    <a:pt x="21600" y="4158"/>
                    <a:pt x="21443" y="7583"/>
                  </a:cubicBezTo>
                  <a:cubicBezTo>
                    <a:pt x="21287" y="11007"/>
                    <a:pt x="20974" y="14695"/>
                    <a:pt x="20661" y="1838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2226117" y="7576856"/>
              <a:ext cx="7667" cy="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2241449" y="7484865"/>
              <a:ext cx="7667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2241388" y="7535557"/>
              <a:ext cx="135951" cy="39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82" fill="norm" stroke="1" extrusionOk="0">
                  <a:moveTo>
                    <a:pt x="4722" y="1425"/>
                  </a:moveTo>
                  <a:cubicBezTo>
                    <a:pt x="8257" y="864"/>
                    <a:pt x="11792" y="303"/>
                    <a:pt x="14541" y="92"/>
                  </a:cubicBezTo>
                  <a:cubicBezTo>
                    <a:pt x="17290" y="-118"/>
                    <a:pt x="19253" y="22"/>
                    <a:pt x="20235" y="583"/>
                  </a:cubicBezTo>
                  <a:cubicBezTo>
                    <a:pt x="21217" y="1144"/>
                    <a:pt x="21217" y="2126"/>
                    <a:pt x="19450" y="3669"/>
                  </a:cubicBezTo>
                  <a:cubicBezTo>
                    <a:pt x="17682" y="5212"/>
                    <a:pt x="14148" y="7316"/>
                    <a:pt x="12184" y="9069"/>
                  </a:cubicBezTo>
                  <a:cubicBezTo>
                    <a:pt x="10221" y="10822"/>
                    <a:pt x="9828" y="12225"/>
                    <a:pt x="10613" y="13627"/>
                  </a:cubicBezTo>
                  <a:cubicBezTo>
                    <a:pt x="11399" y="15030"/>
                    <a:pt x="13362" y="16433"/>
                    <a:pt x="14541" y="17555"/>
                  </a:cubicBezTo>
                  <a:cubicBezTo>
                    <a:pt x="15719" y="18677"/>
                    <a:pt x="16112" y="19518"/>
                    <a:pt x="15326" y="20079"/>
                  </a:cubicBezTo>
                  <a:cubicBezTo>
                    <a:pt x="14541" y="20640"/>
                    <a:pt x="12577" y="20921"/>
                    <a:pt x="10613" y="21131"/>
                  </a:cubicBezTo>
                  <a:cubicBezTo>
                    <a:pt x="8650" y="21342"/>
                    <a:pt x="6686" y="21482"/>
                    <a:pt x="4722" y="21482"/>
                  </a:cubicBezTo>
                  <a:cubicBezTo>
                    <a:pt x="2759" y="21482"/>
                    <a:pt x="795" y="21342"/>
                    <a:pt x="206" y="20430"/>
                  </a:cubicBezTo>
                  <a:cubicBezTo>
                    <a:pt x="-383" y="19518"/>
                    <a:pt x="402" y="17835"/>
                    <a:pt x="1188" y="161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2374617" y="7494594"/>
              <a:ext cx="248136" cy="19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0842" fill="norm" stroke="1" extrusionOk="0">
                  <a:moveTo>
                    <a:pt x="1721" y="13552"/>
                  </a:moveTo>
                  <a:cubicBezTo>
                    <a:pt x="3902" y="12742"/>
                    <a:pt x="6084" y="11932"/>
                    <a:pt x="7502" y="10852"/>
                  </a:cubicBezTo>
                  <a:cubicBezTo>
                    <a:pt x="8921" y="9772"/>
                    <a:pt x="9575" y="8422"/>
                    <a:pt x="9902" y="7072"/>
                  </a:cubicBezTo>
                  <a:cubicBezTo>
                    <a:pt x="10230" y="5722"/>
                    <a:pt x="10230" y="4372"/>
                    <a:pt x="9575" y="3562"/>
                  </a:cubicBezTo>
                  <a:cubicBezTo>
                    <a:pt x="8921" y="2752"/>
                    <a:pt x="7612" y="2482"/>
                    <a:pt x="5866" y="4372"/>
                  </a:cubicBezTo>
                  <a:cubicBezTo>
                    <a:pt x="4121" y="6262"/>
                    <a:pt x="1939" y="10312"/>
                    <a:pt x="848" y="13147"/>
                  </a:cubicBezTo>
                  <a:cubicBezTo>
                    <a:pt x="-243" y="15982"/>
                    <a:pt x="-243" y="17602"/>
                    <a:pt x="630" y="18952"/>
                  </a:cubicBezTo>
                  <a:cubicBezTo>
                    <a:pt x="1502" y="20302"/>
                    <a:pt x="3248" y="21382"/>
                    <a:pt x="6084" y="20302"/>
                  </a:cubicBezTo>
                  <a:cubicBezTo>
                    <a:pt x="8921" y="19222"/>
                    <a:pt x="12848" y="15982"/>
                    <a:pt x="15357" y="12742"/>
                  </a:cubicBezTo>
                  <a:cubicBezTo>
                    <a:pt x="17866" y="9502"/>
                    <a:pt x="18957" y="6262"/>
                    <a:pt x="19612" y="3967"/>
                  </a:cubicBezTo>
                  <a:cubicBezTo>
                    <a:pt x="20266" y="1672"/>
                    <a:pt x="20484" y="322"/>
                    <a:pt x="20157" y="52"/>
                  </a:cubicBezTo>
                  <a:cubicBezTo>
                    <a:pt x="19830" y="-218"/>
                    <a:pt x="18957" y="592"/>
                    <a:pt x="18521" y="1807"/>
                  </a:cubicBezTo>
                  <a:cubicBezTo>
                    <a:pt x="18084" y="3022"/>
                    <a:pt x="18084" y="4642"/>
                    <a:pt x="18630" y="6937"/>
                  </a:cubicBezTo>
                  <a:cubicBezTo>
                    <a:pt x="19175" y="9232"/>
                    <a:pt x="20266" y="12202"/>
                    <a:pt x="20812" y="14362"/>
                  </a:cubicBezTo>
                  <a:cubicBezTo>
                    <a:pt x="21357" y="16522"/>
                    <a:pt x="21357" y="17872"/>
                    <a:pt x="20484" y="18817"/>
                  </a:cubicBezTo>
                  <a:cubicBezTo>
                    <a:pt x="19612" y="19762"/>
                    <a:pt x="17866" y="20302"/>
                    <a:pt x="16121" y="208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2617079" y="2400888"/>
              <a:ext cx="2851720" cy="24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21506"/>
                  </a:moveTo>
                  <a:cubicBezTo>
                    <a:pt x="445" y="20838"/>
                    <a:pt x="890" y="20170"/>
                    <a:pt x="1384" y="19613"/>
                  </a:cubicBezTo>
                  <a:cubicBezTo>
                    <a:pt x="1877" y="19057"/>
                    <a:pt x="2419" y="18611"/>
                    <a:pt x="3077" y="18054"/>
                  </a:cubicBezTo>
                  <a:cubicBezTo>
                    <a:pt x="3735" y="17498"/>
                    <a:pt x="4510" y="16830"/>
                    <a:pt x="5187" y="16050"/>
                  </a:cubicBezTo>
                  <a:cubicBezTo>
                    <a:pt x="5865" y="15271"/>
                    <a:pt x="6445" y="14380"/>
                    <a:pt x="7065" y="13712"/>
                  </a:cubicBezTo>
                  <a:cubicBezTo>
                    <a:pt x="7684" y="13044"/>
                    <a:pt x="8342" y="12599"/>
                    <a:pt x="9000" y="12042"/>
                  </a:cubicBezTo>
                  <a:cubicBezTo>
                    <a:pt x="9658" y="11485"/>
                    <a:pt x="10316" y="10817"/>
                    <a:pt x="10974" y="10261"/>
                  </a:cubicBezTo>
                  <a:cubicBezTo>
                    <a:pt x="11632" y="9704"/>
                    <a:pt x="12290" y="9259"/>
                    <a:pt x="12968" y="8813"/>
                  </a:cubicBezTo>
                  <a:cubicBezTo>
                    <a:pt x="13645" y="8368"/>
                    <a:pt x="14342" y="7922"/>
                    <a:pt x="15039" y="7143"/>
                  </a:cubicBezTo>
                  <a:cubicBezTo>
                    <a:pt x="15735" y="6364"/>
                    <a:pt x="16432" y="5250"/>
                    <a:pt x="17110" y="4248"/>
                  </a:cubicBezTo>
                  <a:cubicBezTo>
                    <a:pt x="17787" y="3246"/>
                    <a:pt x="18445" y="2355"/>
                    <a:pt x="19084" y="1576"/>
                  </a:cubicBezTo>
                  <a:cubicBezTo>
                    <a:pt x="19723" y="797"/>
                    <a:pt x="20342" y="129"/>
                    <a:pt x="20758" y="17"/>
                  </a:cubicBezTo>
                  <a:cubicBezTo>
                    <a:pt x="21174" y="-94"/>
                    <a:pt x="21387" y="351"/>
                    <a:pt x="21600" y="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2622189" y="2418306"/>
              <a:ext cx="2714236" cy="32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60" fill="norm" stroke="1" extrusionOk="0">
                  <a:moveTo>
                    <a:pt x="203" y="21560"/>
                  </a:moveTo>
                  <a:cubicBezTo>
                    <a:pt x="102" y="20890"/>
                    <a:pt x="0" y="20220"/>
                    <a:pt x="0" y="19718"/>
                  </a:cubicBezTo>
                  <a:cubicBezTo>
                    <a:pt x="0" y="19216"/>
                    <a:pt x="102" y="18881"/>
                    <a:pt x="467" y="18127"/>
                  </a:cubicBezTo>
                  <a:cubicBezTo>
                    <a:pt x="833" y="17374"/>
                    <a:pt x="1463" y="16202"/>
                    <a:pt x="2164" y="15113"/>
                  </a:cubicBezTo>
                  <a:cubicBezTo>
                    <a:pt x="2865" y="14025"/>
                    <a:pt x="3637" y="13020"/>
                    <a:pt x="4420" y="12183"/>
                  </a:cubicBezTo>
                  <a:cubicBezTo>
                    <a:pt x="5202" y="11346"/>
                    <a:pt x="5994" y="10676"/>
                    <a:pt x="6797" y="10174"/>
                  </a:cubicBezTo>
                  <a:cubicBezTo>
                    <a:pt x="7600" y="9672"/>
                    <a:pt x="8412" y="9337"/>
                    <a:pt x="9246" y="9002"/>
                  </a:cubicBezTo>
                  <a:cubicBezTo>
                    <a:pt x="10079" y="8667"/>
                    <a:pt x="10932" y="8332"/>
                    <a:pt x="11775" y="7997"/>
                  </a:cubicBezTo>
                  <a:cubicBezTo>
                    <a:pt x="12619" y="7662"/>
                    <a:pt x="13452" y="7327"/>
                    <a:pt x="14275" y="6909"/>
                  </a:cubicBezTo>
                  <a:cubicBezTo>
                    <a:pt x="15098" y="6490"/>
                    <a:pt x="15910" y="5988"/>
                    <a:pt x="16723" y="5234"/>
                  </a:cubicBezTo>
                  <a:cubicBezTo>
                    <a:pt x="17536" y="4481"/>
                    <a:pt x="18349" y="3476"/>
                    <a:pt x="19060" y="2555"/>
                  </a:cubicBezTo>
                  <a:cubicBezTo>
                    <a:pt x="19771" y="1634"/>
                    <a:pt x="20381" y="797"/>
                    <a:pt x="20747" y="379"/>
                  </a:cubicBezTo>
                  <a:cubicBezTo>
                    <a:pt x="21112" y="-40"/>
                    <a:pt x="21234" y="-40"/>
                    <a:pt x="21346" y="44"/>
                  </a:cubicBezTo>
                  <a:cubicBezTo>
                    <a:pt x="21458" y="127"/>
                    <a:pt x="21559" y="295"/>
                    <a:pt x="21580" y="713"/>
                  </a:cubicBezTo>
                  <a:cubicBezTo>
                    <a:pt x="21600" y="1132"/>
                    <a:pt x="21539" y="1802"/>
                    <a:pt x="21478" y="2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Drawing"/>
          <p:cNvGrpSpPr/>
          <p:nvPr/>
        </p:nvGrpSpPr>
        <p:grpSpPr>
          <a:xfrm>
            <a:off x="1121099" y="130320"/>
            <a:ext cx="11619651" cy="8934953"/>
            <a:chOff x="0" y="0"/>
            <a:chExt cx="11619649" cy="8934952"/>
          </a:xfrm>
        </p:grpSpPr>
        <p:sp>
          <p:nvSpPr>
            <p:cNvPr id="1256" name="Line"/>
            <p:cNvSpPr/>
            <p:nvPr/>
          </p:nvSpPr>
          <p:spPr>
            <a:xfrm>
              <a:off x="0" y="256701"/>
              <a:ext cx="312427" cy="56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03" fill="norm" stroke="1" extrusionOk="0">
                  <a:moveTo>
                    <a:pt x="398" y="1323"/>
                  </a:moveTo>
                  <a:cubicBezTo>
                    <a:pt x="925" y="1714"/>
                    <a:pt x="1451" y="2105"/>
                    <a:pt x="2593" y="2252"/>
                  </a:cubicBezTo>
                  <a:cubicBezTo>
                    <a:pt x="3734" y="2398"/>
                    <a:pt x="5491" y="2301"/>
                    <a:pt x="6808" y="2056"/>
                  </a:cubicBezTo>
                  <a:cubicBezTo>
                    <a:pt x="8125" y="1812"/>
                    <a:pt x="9003" y="1421"/>
                    <a:pt x="9442" y="981"/>
                  </a:cubicBezTo>
                  <a:cubicBezTo>
                    <a:pt x="9881" y="541"/>
                    <a:pt x="9881" y="53"/>
                    <a:pt x="9354" y="4"/>
                  </a:cubicBezTo>
                  <a:cubicBezTo>
                    <a:pt x="8827" y="-45"/>
                    <a:pt x="7773" y="346"/>
                    <a:pt x="7071" y="1079"/>
                  </a:cubicBezTo>
                  <a:cubicBezTo>
                    <a:pt x="6369" y="1812"/>
                    <a:pt x="6017" y="2887"/>
                    <a:pt x="6808" y="4549"/>
                  </a:cubicBezTo>
                  <a:cubicBezTo>
                    <a:pt x="7598" y="6210"/>
                    <a:pt x="9530" y="8458"/>
                    <a:pt x="10759" y="10657"/>
                  </a:cubicBezTo>
                  <a:cubicBezTo>
                    <a:pt x="11988" y="12856"/>
                    <a:pt x="12515" y="15007"/>
                    <a:pt x="11725" y="16815"/>
                  </a:cubicBezTo>
                  <a:cubicBezTo>
                    <a:pt x="10934" y="18623"/>
                    <a:pt x="8827" y="20089"/>
                    <a:pt x="7071" y="20822"/>
                  </a:cubicBezTo>
                  <a:cubicBezTo>
                    <a:pt x="5315" y="21555"/>
                    <a:pt x="3910" y="21555"/>
                    <a:pt x="2769" y="21457"/>
                  </a:cubicBezTo>
                  <a:cubicBezTo>
                    <a:pt x="1627" y="21360"/>
                    <a:pt x="749" y="21164"/>
                    <a:pt x="310" y="20773"/>
                  </a:cubicBezTo>
                  <a:cubicBezTo>
                    <a:pt x="-129" y="20382"/>
                    <a:pt x="-129" y="19796"/>
                    <a:pt x="486" y="19356"/>
                  </a:cubicBezTo>
                  <a:cubicBezTo>
                    <a:pt x="1100" y="18916"/>
                    <a:pt x="2330" y="18623"/>
                    <a:pt x="4261" y="18427"/>
                  </a:cubicBezTo>
                  <a:cubicBezTo>
                    <a:pt x="6193" y="18232"/>
                    <a:pt x="8827" y="18134"/>
                    <a:pt x="11022" y="18330"/>
                  </a:cubicBezTo>
                  <a:cubicBezTo>
                    <a:pt x="13217" y="18525"/>
                    <a:pt x="14973" y="19014"/>
                    <a:pt x="16642" y="19209"/>
                  </a:cubicBezTo>
                  <a:cubicBezTo>
                    <a:pt x="18310" y="19405"/>
                    <a:pt x="19891" y="19307"/>
                    <a:pt x="21471" y="19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440142" y="298970"/>
              <a:ext cx="125260" cy="46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60" fill="norm" stroke="1" extrusionOk="0">
                  <a:moveTo>
                    <a:pt x="17288" y="712"/>
                  </a:moveTo>
                  <a:cubicBezTo>
                    <a:pt x="15560" y="356"/>
                    <a:pt x="13832" y="0"/>
                    <a:pt x="11888" y="0"/>
                  </a:cubicBezTo>
                  <a:cubicBezTo>
                    <a:pt x="9944" y="0"/>
                    <a:pt x="7784" y="356"/>
                    <a:pt x="5624" y="1780"/>
                  </a:cubicBezTo>
                  <a:cubicBezTo>
                    <a:pt x="3464" y="3204"/>
                    <a:pt x="1304" y="5697"/>
                    <a:pt x="440" y="8545"/>
                  </a:cubicBezTo>
                  <a:cubicBezTo>
                    <a:pt x="-424" y="11393"/>
                    <a:pt x="8" y="14598"/>
                    <a:pt x="1520" y="16853"/>
                  </a:cubicBezTo>
                  <a:cubicBezTo>
                    <a:pt x="3032" y="19108"/>
                    <a:pt x="5624" y="20413"/>
                    <a:pt x="9080" y="21007"/>
                  </a:cubicBezTo>
                  <a:cubicBezTo>
                    <a:pt x="12536" y="21600"/>
                    <a:pt x="16856" y="21481"/>
                    <a:pt x="21176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657392" y="346805"/>
              <a:ext cx="151948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0832" fill="norm" stroke="1" extrusionOk="0">
                  <a:moveTo>
                    <a:pt x="4249" y="6904"/>
                  </a:moveTo>
                  <a:cubicBezTo>
                    <a:pt x="3187" y="8744"/>
                    <a:pt x="2125" y="10585"/>
                    <a:pt x="1770" y="13248"/>
                  </a:cubicBezTo>
                  <a:cubicBezTo>
                    <a:pt x="1416" y="15912"/>
                    <a:pt x="1770" y="19399"/>
                    <a:pt x="1770" y="20465"/>
                  </a:cubicBezTo>
                  <a:cubicBezTo>
                    <a:pt x="1770" y="21530"/>
                    <a:pt x="1416" y="20174"/>
                    <a:pt x="1062" y="17752"/>
                  </a:cubicBezTo>
                  <a:cubicBezTo>
                    <a:pt x="708" y="15331"/>
                    <a:pt x="354" y="11844"/>
                    <a:pt x="1062" y="8890"/>
                  </a:cubicBezTo>
                  <a:cubicBezTo>
                    <a:pt x="1770" y="5935"/>
                    <a:pt x="3541" y="3514"/>
                    <a:pt x="4957" y="2109"/>
                  </a:cubicBezTo>
                  <a:cubicBezTo>
                    <a:pt x="6374" y="705"/>
                    <a:pt x="7436" y="317"/>
                    <a:pt x="9030" y="124"/>
                  </a:cubicBezTo>
                  <a:cubicBezTo>
                    <a:pt x="10623" y="-70"/>
                    <a:pt x="12748" y="-70"/>
                    <a:pt x="14695" y="366"/>
                  </a:cubicBezTo>
                  <a:cubicBezTo>
                    <a:pt x="16643" y="802"/>
                    <a:pt x="18413" y="1673"/>
                    <a:pt x="19652" y="3030"/>
                  </a:cubicBezTo>
                  <a:cubicBezTo>
                    <a:pt x="20892" y="4386"/>
                    <a:pt x="21600" y="6226"/>
                    <a:pt x="20538" y="7630"/>
                  </a:cubicBezTo>
                  <a:cubicBezTo>
                    <a:pt x="19475" y="9035"/>
                    <a:pt x="16643" y="10004"/>
                    <a:pt x="13456" y="10488"/>
                  </a:cubicBezTo>
                  <a:cubicBezTo>
                    <a:pt x="10269" y="10972"/>
                    <a:pt x="6728" y="10972"/>
                    <a:pt x="4426" y="10778"/>
                  </a:cubicBezTo>
                  <a:cubicBezTo>
                    <a:pt x="2125" y="10585"/>
                    <a:pt x="1062" y="10197"/>
                    <a:pt x="0" y="9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849040" y="223657"/>
              <a:ext cx="128902" cy="404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528" fill="norm" stroke="1" extrusionOk="0">
                  <a:moveTo>
                    <a:pt x="0" y="743"/>
                  </a:moveTo>
                  <a:cubicBezTo>
                    <a:pt x="2077" y="471"/>
                    <a:pt x="4154" y="200"/>
                    <a:pt x="6231" y="64"/>
                  </a:cubicBezTo>
                  <a:cubicBezTo>
                    <a:pt x="8308" y="-72"/>
                    <a:pt x="10385" y="-72"/>
                    <a:pt x="12669" y="879"/>
                  </a:cubicBezTo>
                  <a:cubicBezTo>
                    <a:pt x="14954" y="1830"/>
                    <a:pt x="17446" y="3732"/>
                    <a:pt x="19108" y="6449"/>
                  </a:cubicBezTo>
                  <a:cubicBezTo>
                    <a:pt x="20769" y="9166"/>
                    <a:pt x="21600" y="12698"/>
                    <a:pt x="20354" y="15347"/>
                  </a:cubicBezTo>
                  <a:cubicBezTo>
                    <a:pt x="19108" y="17996"/>
                    <a:pt x="15785" y="19762"/>
                    <a:pt x="12462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1439315" y="421625"/>
              <a:ext cx="16098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1439315" y="582609"/>
              <a:ext cx="199315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5400"/>
                    <a:pt x="11077" y="10800"/>
                    <a:pt x="14677" y="14400"/>
                  </a:cubicBezTo>
                  <a:cubicBezTo>
                    <a:pt x="18277" y="18000"/>
                    <a:pt x="19938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2293739" y="315843"/>
              <a:ext cx="192824" cy="585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324" fill="norm" stroke="1" extrusionOk="0">
                  <a:moveTo>
                    <a:pt x="2943" y="8603"/>
                  </a:moveTo>
                  <a:cubicBezTo>
                    <a:pt x="2112" y="10930"/>
                    <a:pt x="1282" y="13258"/>
                    <a:pt x="728" y="15911"/>
                  </a:cubicBezTo>
                  <a:cubicBezTo>
                    <a:pt x="174" y="18565"/>
                    <a:pt x="-103" y="21544"/>
                    <a:pt x="35" y="21311"/>
                  </a:cubicBezTo>
                  <a:cubicBezTo>
                    <a:pt x="174" y="21078"/>
                    <a:pt x="728" y="17634"/>
                    <a:pt x="1559" y="14328"/>
                  </a:cubicBezTo>
                  <a:cubicBezTo>
                    <a:pt x="2389" y="11023"/>
                    <a:pt x="3497" y="7858"/>
                    <a:pt x="4466" y="5623"/>
                  </a:cubicBezTo>
                  <a:cubicBezTo>
                    <a:pt x="5435" y="3389"/>
                    <a:pt x="6266" y="2085"/>
                    <a:pt x="7235" y="1294"/>
                  </a:cubicBezTo>
                  <a:cubicBezTo>
                    <a:pt x="8205" y="503"/>
                    <a:pt x="9312" y="223"/>
                    <a:pt x="10559" y="84"/>
                  </a:cubicBezTo>
                  <a:cubicBezTo>
                    <a:pt x="11805" y="-56"/>
                    <a:pt x="13189" y="-56"/>
                    <a:pt x="14851" y="363"/>
                  </a:cubicBezTo>
                  <a:cubicBezTo>
                    <a:pt x="16512" y="782"/>
                    <a:pt x="18451" y="1620"/>
                    <a:pt x="19697" y="2644"/>
                  </a:cubicBezTo>
                  <a:cubicBezTo>
                    <a:pt x="20943" y="3668"/>
                    <a:pt x="21497" y="4878"/>
                    <a:pt x="19974" y="5996"/>
                  </a:cubicBezTo>
                  <a:cubicBezTo>
                    <a:pt x="18451" y="7113"/>
                    <a:pt x="14851" y="8137"/>
                    <a:pt x="12359" y="8742"/>
                  </a:cubicBezTo>
                  <a:cubicBezTo>
                    <a:pt x="9866" y="9347"/>
                    <a:pt x="8482" y="9534"/>
                    <a:pt x="6543" y="9627"/>
                  </a:cubicBezTo>
                  <a:cubicBezTo>
                    <a:pt x="4605" y="9720"/>
                    <a:pt x="2112" y="9720"/>
                    <a:pt x="1005" y="9487"/>
                  </a:cubicBezTo>
                  <a:cubicBezTo>
                    <a:pt x="-103" y="9254"/>
                    <a:pt x="174" y="8789"/>
                    <a:pt x="451" y="8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2523934" y="114988"/>
              <a:ext cx="187924" cy="206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00" fill="norm" stroke="1" extrusionOk="0">
                  <a:moveTo>
                    <a:pt x="18839" y="0"/>
                  </a:moveTo>
                  <a:cubicBezTo>
                    <a:pt x="13293" y="2933"/>
                    <a:pt x="7747" y="5867"/>
                    <a:pt x="4390" y="7867"/>
                  </a:cubicBezTo>
                  <a:cubicBezTo>
                    <a:pt x="1034" y="9867"/>
                    <a:pt x="-134" y="10933"/>
                    <a:pt x="12" y="11733"/>
                  </a:cubicBezTo>
                  <a:cubicBezTo>
                    <a:pt x="158" y="12533"/>
                    <a:pt x="1617" y="13067"/>
                    <a:pt x="3077" y="13333"/>
                  </a:cubicBezTo>
                  <a:cubicBezTo>
                    <a:pt x="4536" y="13600"/>
                    <a:pt x="5996" y="13600"/>
                    <a:pt x="6579" y="14267"/>
                  </a:cubicBezTo>
                  <a:cubicBezTo>
                    <a:pt x="7163" y="14933"/>
                    <a:pt x="6871" y="16267"/>
                    <a:pt x="5996" y="17200"/>
                  </a:cubicBezTo>
                  <a:cubicBezTo>
                    <a:pt x="5120" y="18133"/>
                    <a:pt x="3661" y="18667"/>
                    <a:pt x="2347" y="19333"/>
                  </a:cubicBezTo>
                  <a:cubicBezTo>
                    <a:pt x="1034" y="20000"/>
                    <a:pt x="-134" y="20800"/>
                    <a:pt x="12" y="21200"/>
                  </a:cubicBezTo>
                  <a:cubicBezTo>
                    <a:pt x="158" y="21600"/>
                    <a:pt x="1617" y="21600"/>
                    <a:pt x="5412" y="21200"/>
                  </a:cubicBezTo>
                  <a:cubicBezTo>
                    <a:pt x="9207" y="20800"/>
                    <a:pt x="15336" y="20000"/>
                    <a:pt x="21466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2750186" y="122654"/>
              <a:ext cx="130322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2788516" y="107322"/>
              <a:ext cx="130321" cy="23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5247" y="1277"/>
                  </a:cubicBezTo>
                  <a:cubicBezTo>
                    <a:pt x="13129" y="2555"/>
                    <a:pt x="11012" y="5110"/>
                    <a:pt x="8471" y="8710"/>
                  </a:cubicBezTo>
                  <a:cubicBezTo>
                    <a:pt x="5929" y="12310"/>
                    <a:pt x="2965" y="169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2926502" y="229977"/>
              <a:ext cx="38331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2957166" y="183981"/>
              <a:ext cx="1533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3190160" y="209251"/>
              <a:ext cx="203964" cy="37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69" fill="norm" stroke="1" extrusionOk="0">
                  <a:moveTo>
                    <a:pt x="21285" y="1632"/>
                  </a:moveTo>
                  <a:cubicBezTo>
                    <a:pt x="20218" y="1045"/>
                    <a:pt x="19152" y="457"/>
                    <a:pt x="17818" y="163"/>
                  </a:cubicBezTo>
                  <a:cubicBezTo>
                    <a:pt x="16485" y="-131"/>
                    <a:pt x="14885" y="-131"/>
                    <a:pt x="12618" y="1045"/>
                  </a:cubicBezTo>
                  <a:cubicBezTo>
                    <a:pt x="10352" y="2220"/>
                    <a:pt x="7418" y="4571"/>
                    <a:pt x="5152" y="7510"/>
                  </a:cubicBezTo>
                  <a:cubicBezTo>
                    <a:pt x="2885" y="10449"/>
                    <a:pt x="1285" y="13975"/>
                    <a:pt x="485" y="16253"/>
                  </a:cubicBezTo>
                  <a:cubicBezTo>
                    <a:pt x="-315" y="18530"/>
                    <a:pt x="-315" y="19559"/>
                    <a:pt x="1952" y="20220"/>
                  </a:cubicBezTo>
                  <a:cubicBezTo>
                    <a:pt x="4218" y="20881"/>
                    <a:pt x="8752" y="21175"/>
                    <a:pt x="13285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3402357" y="306636"/>
              <a:ext cx="30097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4670"/>
                    <a:pt x="6800" y="9341"/>
                    <a:pt x="3200" y="12843"/>
                  </a:cubicBezTo>
                  <a:cubicBezTo>
                    <a:pt x="-400" y="16346"/>
                    <a:pt x="-400" y="18681"/>
                    <a:pt x="500" y="19946"/>
                  </a:cubicBezTo>
                  <a:cubicBezTo>
                    <a:pt x="1400" y="21211"/>
                    <a:pt x="3200" y="21405"/>
                    <a:pt x="5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3493780" y="421625"/>
              <a:ext cx="214646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3" y="15300"/>
                    <a:pt x="6686" y="9000"/>
                    <a:pt x="10286" y="5400"/>
                  </a:cubicBezTo>
                  <a:cubicBezTo>
                    <a:pt x="13886" y="1800"/>
                    <a:pt x="1774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3785724" y="244658"/>
              <a:ext cx="166357" cy="60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1389" fill="norm" stroke="1" extrusionOk="0">
                  <a:moveTo>
                    <a:pt x="10403" y="5446"/>
                  </a:moveTo>
                  <a:cubicBezTo>
                    <a:pt x="8815" y="7254"/>
                    <a:pt x="7227" y="9061"/>
                    <a:pt x="5797" y="11592"/>
                  </a:cubicBezTo>
                  <a:cubicBezTo>
                    <a:pt x="4368" y="14122"/>
                    <a:pt x="3097" y="17376"/>
                    <a:pt x="2145" y="19228"/>
                  </a:cubicBezTo>
                  <a:cubicBezTo>
                    <a:pt x="1192" y="21081"/>
                    <a:pt x="556" y="21533"/>
                    <a:pt x="239" y="21352"/>
                  </a:cubicBezTo>
                  <a:cubicBezTo>
                    <a:pt x="-79" y="21171"/>
                    <a:pt x="-79" y="20358"/>
                    <a:pt x="239" y="18144"/>
                  </a:cubicBezTo>
                  <a:cubicBezTo>
                    <a:pt x="556" y="15930"/>
                    <a:pt x="1192" y="12315"/>
                    <a:pt x="2462" y="9377"/>
                  </a:cubicBezTo>
                  <a:cubicBezTo>
                    <a:pt x="3733" y="6440"/>
                    <a:pt x="5639" y="4181"/>
                    <a:pt x="7068" y="2780"/>
                  </a:cubicBezTo>
                  <a:cubicBezTo>
                    <a:pt x="8497" y="1379"/>
                    <a:pt x="9450" y="837"/>
                    <a:pt x="10880" y="475"/>
                  </a:cubicBezTo>
                  <a:cubicBezTo>
                    <a:pt x="12309" y="114"/>
                    <a:pt x="14215" y="-67"/>
                    <a:pt x="15645" y="23"/>
                  </a:cubicBezTo>
                  <a:cubicBezTo>
                    <a:pt x="17074" y="114"/>
                    <a:pt x="18027" y="475"/>
                    <a:pt x="19139" y="1515"/>
                  </a:cubicBezTo>
                  <a:cubicBezTo>
                    <a:pt x="20250" y="2554"/>
                    <a:pt x="21521" y="4271"/>
                    <a:pt x="19933" y="5853"/>
                  </a:cubicBezTo>
                  <a:cubicBezTo>
                    <a:pt x="18345" y="7434"/>
                    <a:pt x="13897" y="8880"/>
                    <a:pt x="10880" y="9648"/>
                  </a:cubicBezTo>
                  <a:cubicBezTo>
                    <a:pt x="7862" y="10417"/>
                    <a:pt x="6274" y="10507"/>
                    <a:pt x="4686" y="10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3992064" y="214645"/>
              <a:ext cx="116319" cy="35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353" fill="norm" stroke="1" extrusionOk="0">
                  <a:moveTo>
                    <a:pt x="12408" y="0"/>
                  </a:moveTo>
                  <a:cubicBezTo>
                    <a:pt x="16085" y="1709"/>
                    <a:pt x="19762" y="3419"/>
                    <a:pt x="20681" y="6371"/>
                  </a:cubicBezTo>
                  <a:cubicBezTo>
                    <a:pt x="21600" y="9324"/>
                    <a:pt x="19762" y="13519"/>
                    <a:pt x="17004" y="16317"/>
                  </a:cubicBezTo>
                  <a:cubicBezTo>
                    <a:pt x="14247" y="19114"/>
                    <a:pt x="10570" y="20512"/>
                    <a:pt x="7583" y="21056"/>
                  </a:cubicBezTo>
                  <a:cubicBezTo>
                    <a:pt x="4596" y="21600"/>
                    <a:pt x="2298" y="21289"/>
                    <a:pt x="0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4153823" y="74624"/>
              <a:ext cx="137213" cy="20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75" fill="norm" stroke="1" extrusionOk="0">
                  <a:moveTo>
                    <a:pt x="3479" y="5885"/>
                  </a:moveTo>
                  <a:cubicBezTo>
                    <a:pt x="2279" y="8585"/>
                    <a:pt x="1079" y="11285"/>
                    <a:pt x="479" y="13580"/>
                  </a:cubicBezTo>
                  <a:cubicBezTo>
                    <a:pt x="-121" y="15875"/>
                    <a:pt x="-121" y="17765"/>
                    <a:pt x="279" y="17765"/>
                  </a:cubicBezTo>
                  <a:cubicBezTo>
                    <a:pt x="679" y="17765"/>
                    <a:pt x="1479" y="15875"/>
                    <a:pt x="2479" y="13310"/>
                  </a:cubicBezTo>
                  <a:cubicBezTo>
                    <a:pt x="3479" y="10745"/>
                    <a:pt x="4679" y="7505"/>
                    <a:pt x="6279" y="4940"/>
                  </a:cubicBezTo>
                  <a:cubicBezTo>
                    <a:pt x="7879" y="2375"/>
                    <a:pt x="9879" y="485"/>
                    <a:pt x="11479" y="80"/>
                  </a:cubicBezTo>
                  <a:cubicBezTo>
                    <a:pt x="13079" y="-325"/>
                    <a:pt x="14279" y="755"/>
                    <a:pt x="15879" y="4535"/>
                  </a:cubicBezTo>
                  <a:cubicBezTo>
                    <a:pt x="17479" y="8315"/>
                    <a:pt x="19479" y="14795"/>
                    <a:pt x="21479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4375360" y="137986"/>
              <a:ext cx="130322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4560545" y="45995"/>
              <a:ext cx="167448" cy="17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51" fill="norm" stroke="1" extrusionOk="0">
                  <a:moveTo>
                    <a:pt x="15555" y="0"/>
                  </a:moveTo>
                  <a:cubicBezTo>
                    <a:pt x="11628" y="1252"/>
                    <a:pt x="7701" y="2504"/>
                    <a:pt x="4755" y="4070"/>
                  </a:cubicBezTo>
                  <a:cubicBezTo>
                    <a:pt x="1810" y="5635"/>
                    <a:pt x="-154" y="7513"/>
                    <a:pt x="10" y="8452"/>
                  </a:cubicBezTo>
                  <a:cubicBezTo>
                    <a:pt x="173" y="9391"/>
                    <a:pt x="2464" y="9391"/>
                    <a:pt x="4428" y="9391"/>
                  </a:cubicBezTo>
                  <a:cubicBezTo>
                    <a:pt x="6391" y="9391"/>
                    <a:pt x="8028" y="9391"/>
                    <a:pt x="9664" y="9704"/>
                  </a:cubicBezTo>
                  <a:cubicBezTo>
                    <a:pt x="11301" y="10017"/>
                    <a:pt x="12937" y="10643"/>
                    <a:pt x="12937" y="11426"/>
                  </a:cubicBezTo>
                  <a:cubicBezTo>
                    <a:pt x="12937" y="12209"/>
                    <a:pt x="11301" y="13148"/>
                    <a:pt x="9501" y="14087"/>
                  </a:cubicBezTo>
                  <a:cubicBezTo>
                    <a:pt x="7701" y="15026"/>
                    <a:pt x="5737" y="15965"/>
                    <a:pt x="3937" y="17217"/>
                  </a:cubicBezTo>
                  <a:cubicBezTo>
                    <a:pt x="2137" y="18470"/>
                    <a:pt x="501" y="20035"/>
                    <a:pt x="991" y="20817"/>
                  </a:cubicBezTo>
                  <a:cubicBezTo>
                    <a:pt x="1482" y="21600"/>
                    <a:pt x="4101" y="21600"/>
                    <a:pt x="7864" y="21130"/>
                  </a:cubicBezTo>
                  <a:cubicBezTo>
                    <a:pt x="11628" y="20661"/>
                    <a:pt x="16537" y="19722"/>
                    <a:pt x="21446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4841365" y="22997"/>
              <a:ext cx="139603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244" y="0"/>
                  </a:moveTo>
                  <a:cubicBezTo>
                    <a:pt x="-141" y="1500"/>
                    <a:pt x="-527" y="3000"/>
                    <a:pt x="2944" y="6600"/>
                  </a:cubicBezTo>
                  <a:cubicBezTo>
                    <a:pt x="6416" y="10200"/>
                    <a:pt x="13744" y="15900"/>
                    <a:pt x="21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4842980" y="0"/>
              <a:ext cx="183984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00" y="3840"/>
                    <a:pt x="11400" y="7680"/>
                    <a:pt x="7800" y="11280"/>
                  </a:cubicBezTo>
                  <a:cubicBezTo>
                    <a:pt x="4200" y="14880"/>
                    <a:pt x="210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5026963" y="145652"/>
              <a:ext cx="7666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5080624" y="68993"/>
              <a:ext cx="1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275637" y="1736224"/>
              <a:ext cx="251435" cy="52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63" fill="norm" stroke="1" extrusionOk="0">
                  <a:moveTo>
                    <a:pt x="14923" y="13123"/>
                  </a:moveTo>
                  <a:cubicBezTo>
                    <a:pt x="14923" y="12596"/>
                    <a:pt x="14923" y="12069"/>
                    <a:pt x="13941" y="11542"/>
                  </a:cubicBezTo>
                  <a:cubicBezTo>
                    <a:pt x="12959" y="11015"/>
                    <a:pt x="10995" y="10489"/>
                    <a:pt x="9468" y="10225"/>
                  </a:cubicBezTo>
                  <a:cubicBezTo>
                    <a:pt x="7941" y="9962"/>
                    <a:pt x="6850" y="9962"/>
                    <a:pt x="5323" y="11015"/>
                  </a:cubicBezTo>
                  <a:cubicBezTo>
                    <a:pt x="3795" y="12069"/>
                    <a:pt x="1832" y="14176"/>
                    <a:pt x="850" y="15757"/>
                  </a:cubicBezTo>
                  <a:cubicBezTo>
                    <a:pt x="-132" y="17337"/>
                    <a:pt x="-132" y="18391"/>
                    <a:pt x="195" y="19129"/>
                  </a:cubicBezTo>
                  <a:cubicBezTo>
                    <a:pt x="523" y="19866"/>
                    <a:pt x="1177" y="20288"/>
                    <a:pt x="3250" y="19813"/>
                  </a:cubicBezTo>
                  <a:cubicBezTo>
                    <a:pt x="5323" y="19339"/>
                    <a:pt x="8813" y="17970"/>
                    <a:pt x="11323" y="15968"/>
                  </a:cubicBezTo>
                  <a:cubicBezTo>
                    <a:pt x="13832" y="13966"/>
                    <a:pt x="15359" y="11332"/>
                    <a:pt x="16232" y="8750"/>
                  </a:cubicBezTo>
                  <a:cubicBezTo>
                    <a:pt x="17104" y="6169"/>
                    <a:pt x="17323" y="3640"/>
                    <a:pt x="17323" y="2112"/>
                  </a:cubicBezTo>
                  <a:cubicBezTo>
                    <a:pt x="17323" y="584"/>
                    <a:pt x="17104" y="57"/>
                    <a:pt x="16559" y="5"/>
                  </a:cubicBezTo>
                  <a:cubicBezTo>
                    <a:pt x="16013" y="-48"/>
                    <a:pt x="15141" y="373"/>
                    <a:pt x="14486" y="1743"/>
                  </a:cubicBezTo>
                  <a:cubicBezTo>
                    <a:pt x="13832" y="3113"/>
                    <a:pt x="13395" y="5431"/>
                    <a:pt x="13395" y="8065"/>
                  </a:cubicBezTo>
                  <a:cubicBezTo>
                    <a:pt x="13395" y="10699"/>
                    <a:pt x="13832" y="13650"/>
                    <a:pt x="14268" y="15704"/>
                  </a:cubicBezTo>
                  <a:cubicBezTo>
                    <a:pt x="14704" y="17759"/>
                    <a:pt x="15141" y="18918"/>
                    <a:pt x="15468" y="19761"/>
                  </a:cubicBezTo>
                  <a:cubicBezTo>
                    <a:pt x="15795" y="20604"/>
                    <a:pt x="16013" y="21131"/>
                    <a:pt x="16886" y="21341"/>
                  </a:cubicBezTo>
                  <a:cubicBezTo>
                    <a:pt x="17759" y="21552"/>
                    <a:pt x="19286" y="21447"/>
                    <a:pt x="20159" y="21341"/>
                  </a:cubicBezTo>
                  <a:cubicBezTo>
                    <a:pt x="21032" y="21236"/>
                    <a:pt x="21250" y="21131"/>
                    <a:pt x="21468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613952" y="1722225"/>
              <a:ext cx="319414" cy="50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3456" y="3026"/>
                  </a:moveTo>
                  <a:cubicBezTo>
                    <a:pt x="3974" y="3458"/>
                    <a:pt x="4493" y="3890"/>
                    <a:pt x="5616" y="4160"/>
                  </a:cubicBezTo>
                  <a:cubicBezTo>
                    <a:pt x="6739" y="4430"/>
                    <a:pt x="8467" y="4538"/>
                    <a:pt x="10022" y="4160"/>
                  </a:cubicBezTo>
                  <a:cubicBezTo>
                    <a:pt x="11578" y="3782"/>
                    <a:pt x="12960" y="2918"/>
                    <a:pt x="13651" y="2162"/>
                  </a:cubicBezTo>
                  <a:cubicBezTo>
                    <a:pt x="14342" y="1406"/>
                    <a:pt x="14342" y="758"/>
                    <a:pt x="13910" y="380"/>
                  </a:cubicBezTo>
                  <a:cubicBezTo>
                    <a:pt x="13478" y="2"/>
                    <a:pt x="12614" y="-106"/>
                    <a:pt x="11923" y="110"/>
                  </a:cubicBezTo>
                  <a:cubicBezTo>
                    <a:pt x="11232" y="326"/>
                    <a:pt x="10714" y="866"/>
                    <a:pt x="10368" y="2540"/>
                  </a:cubicBezTo>
                  <a:cubicBezTo>
                    <a:pt x="10022" y="4214"/>
                    <a:pt x="9850" y="7022"/>
                    <a:pt x="9850" y="9830"/>
                  </a:cubicBezTo>
                  <a:cubicBezTo>
                    <a:pt x="9850" y="12638"/>
                    <a:pt x="10022" y="15446"/>
                    <a:pt x="9331" y="17390"/>
                  </a:cubicBezTo>
                  <a:cubicBezTo>
                    <a:pt x="8640" y="19334"/>
                    <a:pt x="7085" y="20414"/>
                    <a:pt x="5616" y="20954"/>
                  </a:cubicBezTo>
                  <a:cubicBezTo>
                    <a:pt x="4147" y="21494"/>
                    <a:pt x="2765" y="21494"/>
                    <a:pt x="1728" y="21278"/>
                  </a:cubicBezTo>
                  <a:cubicBezTo>
                    <a:pt x="691" y="21062"/>
                    <a:pt x="0" y="20630"/>
                    <a:pt x="0" y="20144"/>
                  </a:cubicBezTo>
                  <a:cubicBezTo>
                    <a:pt x="0" y="19658"/>
                    <a:pt x="691" y="19118"/>
                    <a:pt x="2074" y="18848"/>
                  </a:cubicBezTo>
                  <a:cubicBezTo>
                    <a:pt x="3456" y="18578"/>
                    <a:pt x="5530" y="18578"/>
                    <a:pt x="7862" y="18848"/>
                  </a:cubicBezTo>
                  <a:cubicBezTo>
                    <a:pt x="10195" y="19118"/>
                    <a:pt x="12787" y="19658"/>
                    <a:pt x="15120" y="19874"/>
                  </a:cubicBezTo>
                  <a:cubicBezTo>
                    <a:pt x="17453" y="20090"/>
                    <a:pt x="19526" y="19982"/>
                    <a:pt x="21600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1014779" y="1769460"/>
              <a:ext cx="117900" cy="41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05" fill="norm" stroke="1" extrusionOk="0">
                  <a:moveTo>
                    <a:pt x="17068" y="1271"/>
                  </a:moveTo>
                  <a:cubicBezTo>
                    <a:pt x="15230" y="605"/>
                    <a:pt x="13391" y="-62"/>
                    <a:pt x="11323" y="5"/>
                  </a:cubicBezTo>
                  <a:cubicBezTo>
                    <a:pt x="9255" y="71"/>
                    <a:pt x="6957" y="871"/>
                    <a:pt x="4889" y="2871"/>
                  </a:cubicBezTo>
                  <a:cubicBezTo>
                    <a:pt x="2821" y="4871"/>
                    <a:pt x="983" y="8071"/>
                    <a:pt x="293" y="10938"/>
                  </a:cubicBezTo>
                  <a:cubicBezTo>
                    <a:pt x="-396" y="13805"/>
                    <a:pt x="64" y="16338"/>
                    <a:pt x="2361" y="18071"/>
                  </a:cubicBezTo>
                  <a:cubicBezTo>
                    <a:pt x="4659" y="19805"/>
                    <a:pt x="8795" y="20738"/>
                    <a:pt x="12242" y="21138"/>
                  </a:cubicBezTo>
                  <a:cubicBezTo>
                    <a:pt x="15689" y="21538"/>
                    <a:pt x="18447" y="21405"/>
                    <a:pt x="21204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1194519" y="1839207"/>
              <a:ext cx="126598" cy="54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332" fill="norm" stroke="1" extrusionOk="0">
                  <a:moveTo>
                    <a:pt x="3727" y="6957"/>
                  </a:moveTo>
                  <a:cubicBezTo>
                    <a:pt x="2880" y="9267"/>
                    <a:pt x="2033" y="11578"/>
                    <a:pt x="1821" y="13587"/>
                  </a:cubicBezTo>
                  <a:cubicBezTo>
                    <a:pt x="1609" y="15597"/>
                    <a:pt x="2033" y="17304"/>
                    <a:pt x="2456" y="18661"/>
                  </a:cubicBezTo>
                  <a:cubicBezTo>
                    <a:pt x="2880" y="20017"/>
                    <a:pt x="3303" y="21022"/>
                    <a:pt x="3515" y="21273"/>
                  </a:cubicBezTo>
                  <a:cubicBezTo>
                    <a:pt x="3727" y="21524"/>
                    <a:pt x="3727" y="21022"/>
                    <a:pt x="3303" y="18912"/>
                  </a:cubicBezTo>
                  <a:cubicBezTo>
                    <a:pt x="2880" y="16802"/>
                    <a:pt x="2033" y="13085"/>
                    <a:pt x="1397" y="10071"/>
                  </a:cubicBezTo>
                  <a:cubicBezTo>
                    <a:pt x="762" y="7057"/>
                    <a:pt x="339" y="4746"/>
                    <a:pt x="127" y="3340"/>
                  </a:cubicBezTo>
                  <a:cubicBezTo>
                    <a:pt x="-85" y="1933"/>
                    <a:pt x="-85" y="1431"/>
                    <a:pt x="550" y="979"/>
                  </a:cubicBezTo>
                  <a:cubicBezTo>
                    <a:pt x="1186" y="527"/>
                    <a:pt x="2456" y="125"/>
                    <a:pt x="4362" y="24"/>
                  </a:cubicBezTo>
                  <a:cubicBezTo>
                    <a:pt x="6268" y="-76"/>
                    <a:pt x="8809" y="125"/>
                    <a:pt x="11774" y="878"/>
                  </a:cubicBezTo>
                  <a:cubicBezTo>
                    <a:pt x="14739" y="1632"/>
                    <a:pt x="18127" y="2938"/>
                    <a:pt x="19821" y="4144"/>
                  </a:cubicBezTo>
                  <a:cubicBezTo>
                    <a:pt x="21515" y="5349"/>
                    <a:pt x="21515" y="6454"/>
                    <a:pt x="18762" y="7308"/>
                  </a:cubicBezTo>
                  <a:cubicBezTo>
                    <a:pt x="16009" y="8162"/>
                    <a:pt x="10503" y="8765"/>
                    <a:pt x="7115" y="8765"/>
                  </a:cubicBezTo>
                  <a:cubicBezTo>
                    <a:pt x="3727" y="8765"/>
                    <a:pt x="2456" y="8162"/>
                    <a:pt x="1186" y="7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316660" y="1724830"/>
              <a:ext cx="183281" cy="45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600" fill="norm" stroke="1" extrusionOk="0">
                  <a:moveTo>
                    <a:pt x="7005" y="0"/>
                  </a:moveTo>
                  <a:cubicBezTo>
                    <a:pt x="11676" y="3000"/>
                    <a:pt x="16346" y="6000"/>
                    <a:pt x="18827" y="8880"/>
                  </a:cubicBezTo>
                  <a:cubicBezTo>
                    <a:pt x="21308" y="11760"/>
                    <a:pt x="21600" y="14520"/>
                    <a:pt x="19703" y="16620"/>
                  </a:cubicBezTo>
                  <a:cubicBezTo>
                    <a:pt x="17805" y="18720"/>
                    <a:pt x="13719" y="20160"/>
                    <a:pt x="10070" y="20880"/>
                  </a:cubicBezTo>
                  <a:cubicBezTo>
                    <a:pt x="6422" y="21600"/>
                    <a:pt x="3211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335423" y="2299774"/>
              <a:ext cx="1149888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96" y="20520"/>
                    <a:pt x="2592" y="19440"/>
                    <a:pt x="4176" y="18000"/>
                  </a:cubicBezTo>
                  <a:cubicBezTo>
                    <a:pt x="5760" y="16560"/>
                    <a:pt x="7632" y="14760"/>
                    <a:pt x="9552" y="12780"/>
                  </a:cubicBezTo>
                  <a:cubicBezTo>
                    <a:pt x="11472" y="10800"/>
                    <a:pt x="13440" y="8640"/>
                    <a:pt x="15264" y="7020"/>
                  </a:cubicBezTo>
                  <a:cubicBezTo>
                    <a:pt x="17088" y="5400"/>
                    <a:pt x="18768" y="4320"/>
                    <a:pt x="19800" y="3240"/>
                  </a:cubicBezTo>
                  <a:cubicBezTo>
                    <a:pt x="20832" y="2160"/>
                    <a:pt x="21216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770750" y="2412207"/>
              <a:ext cx="292936" cy="641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27" fill="norm" stroke="1" extrusionOk="0">
                  <a:moveTo>
                    <a:pt x="15760" y="13714"/>
                  </a:moveTo>
                  <a:cubicBezTo>
                    <a:pt x="14270" y="13029"/>
                    <a:pt x="12780" y="12343"/>
                    <a:pt x="11384" y="11957"/>
                  </a:cubicBezTo>
                  <a:cubicBezTo>
                    <a:pt x="9987" y="11571"/>
                    <a:pt x="8684" y="11486"/>
                    <a:pt x="7287" y="11829"/>
                  </a:cubicBezTo>
                  <a:cubicBezTo>
                    <a:pt x="5891" y="12171"/>
                    <a:pt x="4401" y="12943"/>
                    <a:pt x="3191" y="14014"/>
                  </a:cubicBezTo>
                  <a:cubicBezTo>
                    <a:pt x="1980" y="15086"/>
                    <a:pt x="1049" y="16457"/>
                    <a:pt x="491" y="17571"/>
                  </a:cubicBezTo>
                  <a:cubicBezTo>
                    <a:pt x="-68" y="18686"/>
                    <a:pt x="-254" y="19543"/>
                    <a:pt x="491" y="20229"/>
                  </a:cubicBezTo>
                  <a:cubicBezTo>
                    <a:pt x="1236" y="20914"/>
                    <a:pt x="2912" y="21429"/>
                    <a:pt x="4680" y="21514"/>
                  </a:cubicBezTo>
                  <a:cubicBezTo>
                    <a:pt x="6449" y="21600"/>
                    <a:pt x="8312" y="21257"/>
                    <a:pt x="10174" y="20100"/>
                  </a:cubicBezTo>
                  <a:cubicBezTo>
                    <a:pt x="12036" y="18943"/>
                    <a:pt x="13898" y="16971"/>
                    <a:pt x="15015" y="14400"/>
                  </a:cubicBezTo>
                  <a:cubicBezTo>
                    <a:pt x="16132" y="11829"/>
                    <a:pt x="16505" y="8657"/>
                    <a:pt x="16691" y="6300"/>
                  </a:cubicBezTo>
                  <a:cubicBezTo>
                    <a:pt x="16877" y="3943"/>
                    <a:pt x="16877" y="2400"/>
                    <a:pt x="16691" y="1414"/>
                  </a:cubicBezTo>
                  <a:cubicBezTo>
                    <a:pt x="16505" y="429"/>
                    <a:pt x="16132" y="0"/>
                    <a:pt x="15853" y="0"/>
                  </a:cubicBezTo>
                  <a:cubicBezTo>
                    <a:pt x="15574" y="0"/>
                    <a:pt x="15387" y="429"/>
                    <a:pt x="15387" y="1800"/>
                  </a:cubicBezTo>
                  <a:cubicBezTo>
                    <a:pt x="15387" y="3171"/>
                    <a:pt x="15574" y="5486"/>
                    <a:pt x="16132" y="8057"/>
                  </a:cubicBezTo>
                  <a:cubicBezTo>
                    <a:pt x="16691" y="10629"/>
                    <a:pt x="17622" y="13457"/>
                    <a:pt x="18553" y="15471"/>
                  </a:cubicBezTo>
                  <a:cubicBezTo>
                    <a:pt x="19484" y="17486"/>
                    <a:pt x="20415" y="18686"/>
                    <a:pt x="21346" y="19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1115875" y="2677343"/>
              <a:ext cx="212350" cy="641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344" fill="norm" stroke="1" extrusionOk="0">
                  <a:moveTo>
                    <a:pt x="4777" y="7844"/>
                  </a:moveTo>
                  <a:cubicBezTo>
                    <a:pt x="4520" y="10480"/>
                    <a:pt x="4262" y="13116"/>
                    <a:pt x="4005" y="15115"/>
                  </a:cubicBezTo>
                  <a:cubicBezTo>
                    <a:pt x="3748" y="17113"/>
                    <a:pt x="3491" y="18474"/>
                    <a:pt x="3362" y="19494"/>
                  </a:cubicBezTo>
                  <a:cubicBezTo>
                    <a:pt x="3234" y="20515"/>
                    <a:pt x="3234" y="21195"/>
                    <a:pt x="2977" y="21322"/>
                  </a:cubicBezTo>
                  <a:cubicBezTo>
                    <a:pt x="2720" y="21450"/>
                    <a:pt x="2205" y="21025"/>
                    <a:pt x="1562" y="19409"/>
                  </a:cubicBezTo>
                  <a:cubicBezTo>
                    <a:pt x="920" y="17793"/>
                    <a:pt x="148" y="14987"/>
                    <a:pt x="20" y="11968"/>
                  </a:cubicBezTo>
                  <a:cubicBezTo>
                    <a:pt x="-109" y="8949"/>
                    <a:pt x="405" y="5718"/>
                    <a:pt x="1305" y="3719"/>
                  </a:cubicBezTo>
                  <a:cubicBezTo>
                    <a:pt x="2205" y="1721"/>
                    <a:pt x="3491" y="956"/>
                    <a:pt x="4777" y="488"/>
                  </a:cubicBezTo>
                  <a:cubicBezTo>
                    <a:pt x="6062" y="20"/>
                    <a:pt x="7348" y="-150"/>
                    <a:pt x="9534" y="148"/>
                  </a:cubicBezTo>
                  <a:cubicBezTo>
                    <a:pt x="11720" y="445"/>
                    <a:pt x="14805" y="1211"/>
                    <a:pt x="17248" y="2231"/>
                  </a:cubicBezTo>
                  <a:cubicBezTo>
                    <a:pt x="19691" y="3252"/>
                    <a:pt x="21491" y="4527"/>
                    <a:pt x="21362" y="5718"/>
                  </a:cubicBezTo>
                  <a:cubicBezTo>
                    <a:pt x="21234" y="6908"/>
                    <a:pt x="19177" y="8014"/>
                    <a:pt x="15962" y="8737"/>
                  </a:cubicBezTo>
                  <a:cubicBezTo>
                    <a:pt x="12748" y="9459"/>
                    <a:pt x="8377" y="9800"/>
                    <a:pt x="4005" y="10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2014259" y="2230780"/>
              <a:ext cx="214646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2044922" y="2399431"/>
              <a:ext cx="183983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2412228" y="2167215"/>
              <a:ext cx="226502" cy="35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299" fill="norm" stroke="1" extrusionOk="0">
                  <a:moveTo>
                    <a:pt x="13591" y="2001"/>
                  </a:moveTo>
                  <a:cubicBezTo>
                    <a:pt x="13116" y="1224"/>
                    <a:pt x="12642" y="447"/>
                    <a:pt x="11811" y="136"/>
                  </a:cubicBezTo>
                  <a:cubicBezTo>
                    <a:pt x="10980" y="-175"/>
                    <a:pt x="9793" y="-20"/>
                    <a:pt x="8132" y="1301"/>
                  </a:cubicBezTo>
                  <a:cubicBezTo>
                    <a:pt x="6470" y="2622"/>
                    <a:pt x="4334" y="5108"/>
                    <a:pt x="2791" y="8216"/>
                  </a:cubicBezTo>
                  <a:cubicBezTo>
                    <a:pt x="1248" y="11324"/>
                    <a:pt x="299" y="15054"/>
                    <a:pt x="61" y="17307"/>
                  </a:cubicBezTo>
                  <a:cubicBezTo>
                    <a:pt x="-176" y="19560"/>
                    <a:pt x="299" y="20337"/>
                    <a:pt x="1130" y="20803"/>
                  </a:cubicBezTo>
                  <a:cubicBezTo>
                    <a:pt x="1960" y="21270"/>
                    <a:pt x="3147" y="21425"/>
                    <a:pt x="5165" y="21192"/>
                  </a:cubicBezTo>
                  <a:cubicBezTo>
                    <a:pt x="7182" y="20959"/>
                    <a:pt x="10031" y="20337"/>
                    <a:pt x="12879" y="18472"/>
                  </a:cubicBezTo>
                  <a:cubicBezTo>
                    <a:pt x="15727" y="16608"/>
                    <a:pt x="18576" y="13500"/>
                    <a:pt x="20000" y="10703"/>
                  </a:cubicBezTo>
                  <a:cubicBezTo>
                    <a:pt x="21424" y="7906"/>
                    <a:pt x="21424" y="5419"/>
                    <a:pt x="19762" y="3554"/>
                  </a:cubicBezTo>
                  <a:cubicBezTo>
                    <a:pt x="18101" y="1690"/>
                    <a:pt x="14778" y="447"/>
                    <a:pt x="12167" y="213"/>
                  </a:cubicBezTo>
                  <a:cubicBezTo>
                    <a:pt x="9556" y="-20"/>
                    <a:pt x="7657" y="757"/>
                    <a:pt x="5758" y="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3302132" y="2230780"/>
              <a:ext cx="20698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3325130" y="2384099"/>
              <a:ext cx="245310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4288710" y="1810630"/>
              <a:ext cx="293630" cy="63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99" fill="norm" stroke="1" extrusionOk="0">
                  <a:moveTo>
                    <a:pt x="13018" y="16151"/>
                  </a:moveTo>
                  <a:cubicBezTo>
                    <a:pt x="13018" y="15722"/>
                    <a:pt x="13018" y="15294"/>
                    <a:pt x="12645" y="14951"/>
                  </a:cubicBezTo>
                  <a:cubicBezTo>
                    <a:pt x="12273" y="14608"/>
                    <a:pt x="11528" y="14351"/>
                    <a:pt x="9759" y="14565"/>
                  </a:cubicBezTo>
                  <a:cubicBezTo>
                    <a:pt x="7990" y="14779"/>
                    <a:pt x="5197" y="15465"/>
                    <a:pt x="3335" y="16451"/>
                  </a:cubicBezTo>
                  <a:cubicBezTo>
                    <a:pt x="1473" y="17436"/>
                    <a:pt x="542" y="18722"/>
                    <a:pt x="169" y="19579"/>
                  </a:cubicBezTo>
                  <a:cubicBezTo>
                    <a:pt x="-203" y="20436"/>
                    <a:pt x="-17" y="20865"/>
                    <a:pt x="1287" y="21122"/>
                  </a:cubicBezTo>
                  <a:cubicBezTo>
                    <a:pt x="2590" y="21379"/>
                    <a:pt x="5011" y="21465"/>
                    <a:pt x="7804" y="20608"/>
                  </a:cubicBezTo>
                  <a:cubicBezTo>
                    <a:pt x="10597" y="19751"/>
                    <a:pt x="13763" y="17951"/>
                    <a:pt x="15718" y="15465"/>
                  </a:cubicBezTo>
                  <a:cubicBezTo>
                    <a:pt x="17673" y="12979"/>
                    <a:pt x="18418" y="9808"/>
                    <a:pt x="18790" y="7236"/>
                  </a:cubicBezTo>
                  <a:cubicBezTo>
                    <a:pt x="19163" y="4665"/>
                    <a:pt x="19163" y="2694"/>
                    <a:pt x="19069" y="1494"/>
                  </a:cubicBezTo>
                  <a:cubicBezTo>
                    <a:pt x="18976" y="294"/>
                    <a:pt x="18790" y="-135"/>
                    <a:pt x="18325" y="36"/>
                  </a:cubicBezTo>
                  <a:cubicBezTo>
                    <a:pt x="17859" y="208"/>
                    <a:pt x="17114" y="979"/>
                    <a:pt x="16556" y="2908"/>
                  </a:cubicBezTo>
                  <a:cubicBezTo>
                    <a:pt x="15997" y="4836"/>
                    <a:pt x="15625" y="7922"/>
                    <a:pt x="15811" y="10622"/>
                  </a:cubicBezTo>
                  <a:cubicBezTo>
                    <a:pt x="15997" y="13322"/>
                    <a:pt x="16742" y="15636"/>
                    <a:pt x="17766" y="17136"/>
                  </a:cubicBezTo>
                  <a:cubicBezTo>
                    <a:pt x="18790" y="18636"/>
                    <a:pt x="20094" y="19322"/>
                    <a:pt x="21397" y="20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4199044" y="2575747"/>
              <a:ext cx="574944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48" y="16800"/>
                    <a:pt x="7296" y="12000"/>
                    <a:pt x="10896" y="8400"/>
                  </a:cubicBezTo>
                  <a:cubicBezTo>
                    <a:pt x="14496" y="4800"/>
                    <a:pt x="1804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4318759" y="2692812"/>
              <a:ext cx="225252" cy="51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00" fill="norm" stroke="1" extrusionOk="0">
                  <a:moveTo>
                    <a:pt x="14841" y="15479"/>
                  </a:moveTo>
                  <a:cubicBezTo>
                    <a:pt x="14599" y="14843"/>
                    <a:pt x="14356" y="14208"/>
                    <a:pt x="13264" y="13573"/>
                  </a:cubicBezTo>
                  <a:cubicBezTo>
                    <a:pt x="12172" y="12938"/>
                    <a:pt x="10230" y="12302"/>
                    <a:pt x="8288" y="12567"/>
                  </a:cubicBezTo>
                  <a:cubicBezTo>
                    <a:pt x="6347" y="12832"/>
                    <a:pt x="4405" y="13996"/>
                    <a:pt x="2949" y="15373"/>
                  </a:cubicBezTo>
                  <a:cubicBezTo>
                    <a:pt x="1493" y="16749"/>
                    <a:pt x="522" y="18338"/>
                    <a:pt x="158" y="19396"/>
                  </a:cubicBezTo>
                  <a:cubicBezTo>
                    <a:pt x="-206" y="20455"/>
                    <a:pt x="37" y="20985"/>
                    <a:pt x="1129" y="21249"/>
                  </a:cubicBezTo>
                  <a:cubicBezTo>
                    <a:pt x="2221" y="21514"/>
                    <a:pt x="4163" y="21514"/>
                    <a:pt x="6590" y="20561"/>
                  </a:cubicBezTo>
                  <a:cubicBezTo>
                    <a:pt x="9016" y="19608"/>
                    <a:pt x="11929" y="17702"/>
                    <a:pt x="14356" y="14790"/>
                  </a:cubicBezTo>
                  <a:cubicBezTo>
                    <a:pt x="16783" y="11879"/>
                    <a:pt x="18724" y="7961"/>
                    <a:pt x="19816" y="5420"/>
                  </a:cubicBezTo>
                  <a:cubicBezTo>
                    <a:pt x="20909" y="2879"/>
                    <a:pt x="21151" y="1714"/>
                    <a:pt x="20666" y="973"/>
                  </a:cubicBezTo>
                  <a:cubicBezTo>
                    <a:pt x="20181" y="232"/>
                    <a:pt x="18967" y="-86"/>
                    <a:pt x="18239" y="20"/>
                  </a:cubicBezTo>
                  <a:cubicBezTo>
                    <a:pt x="17511" y="126"/>
                    <a:pt x="17268" y="655"/>
                    <a:pt x="17025" y="2720"/>
                  </a:cubicBezTo>
                  <a:cubicBezTo>
                    <a:pt x="16783" y="4785"/>
                    <a:pt x="16540" y="8385"/>
                    <a:pt x="16904" y="11402"/>
                  </a:cubicBezTo>
                  <a:cubicBezTo>
                    <a:pt x="17268" y="14420"/>
                    <a:pt x="18239" y="16855"/>
                    <a:pt x="19088" y="18285"/>
                  </a:cubicBezTo>
                  <a:cubicBezTo>
                    <a:pt x="19938" y="19714"/>
                    <a:pt x="20666" y="20138"/>
                    <a:pt x="21394" y="20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4610448" y="2859385"/>
              <a:ext cx="141909" cy="633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23" fill="norm" stroke="1" extrusionOk="0">
                  <a:moveTo>
                    <a:pt x="7329" y="6506"/>
                  </a:moveTo>
                  <a:cubicBezTo>
                    <a:pt x="6943" y="9542"/>
                    <a:pt x="6557" y="12578"/>
                    <a:pt x="5979" y="14920"/>
                  </a:cubicBezTo>
                  <a:cubicBezTo>
                    <a:pt x="5400" y="17263"/>
                    <a:pt x="4629" y="18911"/>
                    <a:pt x="3857" y="19995"/>
                  </a:cubicBezTo>
                  <a:cubicBezTo>
                    <a:pt x="3086" y="21080"/>
                    <a:pt x="2314" y="21600"/>
                    <a:pt x="1929" y="21513"/>
                  </a:cubicBezTo>
                  <a:cubicBezTo>
                    <a:pt x="1543" y="21427"/>
                    <a:pt x="1543" y="20733"/>
                    <a:pt x="1157" y="18824"/>
                  </a:cubicBezTo>
                  <a:cubicBezTo>
                    <a:pt x="771" y="16916"/>
                    <a:pt x="0" y="13793"/>
                    <a:pt x="0" y="10800"/>
                  </a:cubicBezTo>
                  <a:cubicBezTo>
                    <a:pt x="0" y="7807"/>
                    <a:pt x="771" y="4945"/>
                    <a:pt x="1543" y="3253"/>
                  </a:cubicBezTo>
                  <a:cubicBezTo>
                    <a:pt x="2314" y="1561"/>
                    <a:pt x="3086" y="1041"/>
                    <a:pt x="4436" y="651"/>
                  </a:cubicBezTo>
                  <a:cubicBezTo>
                    <a:pt x="5786" y="260"/>
                    <a:pt x="7714" y="0"/>
                    <a:pt x="10029" y="0"/>
                  </a:cubicBezTo>
                  <a:cubicBezTo>
                    <a:pt x="12343" y="0"/>
                    <a:pt x="15043" y="260"/>
                    <a:pt x="17357" y="911"/>
                  </a:cubicBezTo>
                  <a:cubicBezTo>
                    <a:pt x="19671" y="1561"/>
                    <a:pt x="21600" y="2602"/>
                    <a:pt x="21407" y="3730"/>
                  </a:cubicBezTo>
                  <a:cubicBezTo>
                    <a:pt x="21214" y="4858"/>
                    <a:pt x="18900" y="6072"/>
                    <a:pt x="15621" y="6853"/>
                  </a:cubicBezTo>
                  <a:cubicBezTo>
                    <a:pt x="12343" y="7634"/>
                    <a:pt x="8100" y="7981"/>
                    <a:pt x="3857" y="8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5199137" y="1908120"/>
              <a:ext cx="287781" cy="920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25" fill="norm" stroke="1" extrusionOk="0">
                  <a:moveTo>
                    <a:pt x="19234" y="1266"/>
                  </a:moveTo>
                  <a:cubicBezTo>
                    <a:pt x="19043" y="968"/>
                    <a:pt x="18852" y="671"/>
                    <a:pt x="17227" y="403"/>
                  </a:cubicBezTo>
                  <a:cubicBezTo>
                    <a:pt x="15602" y="135"/>
                    <a:pt x="12544" y="-103"/>
                    <a:pt x="9868" y="46"/>
                  </a:cubicBezTo>
                  <a:cubicBezTo>
                    <a:pt x="7192" y="195"/>
                    <a:pt x="4898" y="730"/>
                    <a:pt x="3369" y="1147"/>
                  </a:cubicBezTo>
                  <a:cubicBezTo>
                    <a:pt x="1840" y="1563"/>
                    <a:pt x="1075" y="1861"/>
                    <a:pt x="1075" y="2366"/>
                  </a:cubicBezTo>
                  <a:cubicBezTo>
                    <a:pt x="1075" y="2872"/>
                    <a:pt x="1840" y="3586"/>
                    <a:pt x="3942" y="4538"/>
                  </a:cubicBezTo>
                  <a:cubicBezTo>
                    <a:pt x="6045" y="5490"/>
                    <a:pt x="9486" y="6680"/>
                    <a:pt x="11301" y="7603"/>
                  </a:cubicBezTo>
                  <a:cubicBezTo>
                    <a:pt x="13117" y="8525"/>
                    <a:pt x="13309" y="9180"/>
                    <a:pt x="12448" y="9745"/>
                  </a:cubicBezTo>
                  <a:cubicBezTo>
                    <a:pt x="11588" y="10310"/>
                    <a:pt x="9677" y="10786"/>
                    <a:pt x="8052" y="11024"/>
                  </a:cubicBezTo>
                  <a:cubicBezTo>
                    <a:pt x="6427" y="11262"/>
                    <a:pt x="5089" y="11262"/>
                    <a:pt x="4038" y="11173"/>
                  </a:cubicBezTo>
                  <a:cubicBezTo>
                    <a:pt x="2986" y="11084"/>
                    <a:pt x="2222" y="10905"/>
                    <a:pt x="2509" y="10786"/>
                  </a:cubicBezTo>
                  <a:cubicBezTo>
                    <a:pt x="2795" y="10667"/>
                    <a:pt x="4133" y="10608"/>
                    <a:pt x="5663" y="10876"/>
                  </a:cubicBezTo>
                  <a:cubicBezTo>
                    <a:pt x="7192" y="11143"/>
                    <a:pt x="8912" y="11738"/>
                    <a:pt x="9008" y="12690"/>
                  </a:cubicBezTo>
                  <a:cubicBezTo>
                    <a:pt x="9103" y="13642"/>
                    <a:pt x="7574" y="14952"/>
                    <a:pt x="5949" y="16082"/>
                  </a:cubicBezTo>
                  <a:cubicBezTo>
                    <a:pt x="4324" y="17213"/>
                    <a:pt x="2604" y="18165"/>
                    <a:pt x="1553" y="18849"/>
                  </a:cubicBezTo>
                  <a:cubicBezTo>
                    <a:pt x="501" y="19533"/>
                    <a:pt x="119" y="19950"/>
                    <a:pt x="24" y="20307"/>
                  </a:cubicBezTo>
                  <a:cubicBezTo>
                    <a:pt x="-72" y="20664"/>
                    <a:pt x="119" y="20961"/>
                    <a:pt x="788" y="21170"/>
                  </a:cubicBezTo>
                  <a:cubicBezTo>
                    <a:pt x="1457" y="21378"/>
                    <a:pt x="2604" y="21497"/>
                    <a:pt x="6140" y="21378"/>
                  </a:cubicBezTo>
                  <a:cubicBezTo>
                    <a:pt x="9677" y="21259"/>
                    <a:pt x="15602" y="20902"/>
                    <a:pt x="21528" y="20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799743" y="2242739"/>
              <a:ext cx="190738" cy="69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051" fill="norm" stroke="1" extrusionOk="0">
                  <a:moveTo>
                    <a:pt x="3575" y="7794"/>
                  </a:moveTo>
                  <a:cubicBezTo>
                    <a:pt x="3006" y="10203"/>
                    <a:pt x="2438" y="12612"/>
                    <a:pt x="1727" y="15098"/>
                  </a:cubicBezTo>
                  <a:cubicBezTo>
                    <a:pt x="1017" y="17584"/>
                    <a:pt x="164" y="20148"/>
                    <a:pt x="22" y="20848"/>
                  </a:cubicBezTo>
                  <a:cubicBezTo>
                    <a:pt x="-120" y="21547"/>
                    <a:pt x="448" y="20382"/>
                    <a:pt x="875" y="18284"/>
                  </a:cubicBezTo>
                  <a:cubicBezTo>
                    <a:pt x="1301" y="16186"/>
                    <a:pt x="1585" y="13156"/>
                    <a:pt x="2296" y="10242"/>
                  </a:cubicBezTo>
                  <a:cubicBezTo>
                    <a:pt x="3006" y="7328"/>
                    <a:pt x="4143" y="4531"/>
                    <a:pt x="5138" y="2938"/>
                  </a:cubicBezTo>
                  <a:cubicBezTo>
                    <a:pt x="6133" y="1346"/>
                    <a:pt x="6985" y="957"/>
                    <a:pt x="7980" y="646"/>
                  </a:cubicBezTo>
                  <a:cubicBezTo>
                    <a:pt x="8975" y="335"/>
                    <a:pt x="10112" y="102"/>
                    <a:pt x="11391" y="25"/>
                  </a:cubicBezTo>
                  <a:cubicBezTo>
                    <a:pt x="12670" y="-53"/>
                    <a:pt x="14091" y="25"/>
                    <a:pt x="15796" y="646"/>
                  </a:cubicBezTo>
                  <a:cubicBezTo>
                    <a:pt x="17501" y="1268"/>
                    <a:pt x="19491" y="2433"/>
                    <a:pt x="20485" y="3482"/>
                  </a:cubicBezTo>
                  <a:cubicBezTo>
                    <a:pt x="21480" y="4531"/>
                    <a:pt x="21480" y="5464"/>
                    <a:pt x="20343" y="6241"/>
                  </a:cubicBezTo>
                  <a:cubicBezTo>
                    <a:pt x="19206" y="7018"/>
                    <a:pt x="16933" y="7639"/>
                    <a:pt x="14375" y="8028"/>
                  </a:cubicBezTo>
                  <a:cubicBezTo>
                    <a:pt x="11817" y="8416"/>
                    <a:pt x="8975" y="8571"/>
                    <a:pt x="6701" y="8494"/>
                  </a:cubicBezTo>
                  <a:cubicBezTo>
                    <a:pt x="4427" y="8416"/>
                    <a:pt x="2722" y="8105"/>
                    <a:pt x="1017" y="7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6043974" y="1895534"/>
              <a:ext cx="209536" cy="25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16859" y="1101"/>
                  </a:moveTo>
                  <a:cubicBezTo>
                    <a:pt x="17912" y="465"/>
                    <a:pt x="18966" y="-170"/>
                    <a:pt x="19098" y="42"/>
                  </a:cubicBezTo>
                  <a:cubicBezTo>
                    <a:pt x="19229" y="254"/>
                    <a:pt x="18439" y="1312"/>
                    <a:pt x="15541" y="3006"/>
                  </a:cubicBezTo>
                  <a:cubicBezTo>
                    <a:pt x="12644" y="4701"/>
                    <a:pt x="7639" y="7030"/>
                    <a:pt x="4478" y="8406"/>
                  </a:cubicBezTo>
                  <a:cubicBezTo>
                    <a:pt x="1317" y="9783"/>
                    <a:pt x="0" y="10206"/>
                    <a:pt x="0" y="10630"/>
                  </a:cubicBezTo>
                  <a:cubicBezTo>
                    <a:pt x="0" y="11054"/>
                    <a:pt x="1317" y="11477"/>
                    <a:pt x="3424" y="11689"/>
                  </a:cubicBezTo>
                  <a:cubicBezTo>
                    <a:pt x="5532" y="11901"/>
                    <a:pt x="8429" y="11901"/>
                    <a:pt x="10405" y="12218"/>
                  </a:cubicBezTo>
                  <a:cubicBezTo>
                    <a:pt x="12380" y="12536"/>
                    <a:pt x="13434" y="13171"/>
                    <a:pt x="13566" y="13912"/>
                  </a:cubicBezTo>
                  <a:cubicBezTo>
                    <a:pt x="13698" y="14654"/>
                    <a:pt x="12907" y="15501"/>
                    <a:pt x="11854" y="16348"/>
                  </a:cubicBezTo>
                  <a:cubicBezTo>
                    <a:pt x="10800" y="17195"/>
                    <a:pt x="9483" y="18042"/>
                    <a:pt x="7902" y="18889"/>
                  </a:cubicBezTo>
                  <a:cubicBezTo>
                    <a:pt x="6322" y="19736"/>
                    <a:pt x="4478" y="20583"/>
                    <a:pt x="4610" y="21006"/>
                  </a:cubicBezTo>
                  <a:cubicBezTo>
                    <a:pt x="4741" y="21430"/>
                    <a:pt x="6849" y="21430"/>
                    <a:pt x="10010" y="21112"/>
                  </a:cubicBezTo>
                  <a:cubicBezTo>
                    <a:pt x="13171" y="20795"/>
                    <a:pt x="17385" y="20159"/>
                    <a:pt x="21600" y="19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6307170" y="1931810"/>
              <a:ext cx="153320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7200" y="3600"/>
                  </a:cubicBezTo>
                  <a:cubicBezTo>
                    <a:pt x="10800" y="7200"/>
                    <a:pt x="162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6376164" y="1893480"/>
              <a:ext cx="137987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1362"/>
                    <a:pt x="15200" y="2724"/>
                    <a:pt x="11600" y="5935"/>
                  </a:cubicBezTo>
                  <a:cubicBezTo>
                    <a:pt x="8000" y="9146"/>
                    <a:pt x="4000" y="14205"/>
                    <a:pt x="2000" y="17124"/>
                  </a:cubicBezTo>
                  <a:cubicBezTo>
                    <a:pt x="0" y="20043"/>
                    <a:pt x="0" y="208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6514150" y="2085128"/>
              <a:ext cx="30665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6567812" y="1985471"/>
              <a:ext cx="1533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6933753" y="2128447"/>
              <a:ext cx="155342" cy="470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1489" fill="norm" stroke="1" extrusionOk="0">
                  <a:moveTo>
                    <a:pt x="20843" y="2925"/>
                  </a:moveTo>
                  <a:cubicBezTo>
                    <a:pt x="20843" y="2341"/>
                    <a:pt x="20843" y="1757"/>
                    <a:pt x="20329" y="1232"/>
                  </a:cubicBezTo>
                  <a:cubicBezTo>
                    <a:pt x="19814" y="706"/>
                    <a:pt x="18786" y="239"/>
                    <a:pt x="17414" y="64"/>
                  </a:cubicBezTo>
                  <a:cubicBezTo>
                    <a:pt x="16043" y="-111"/>
                    <a:pt x="14329" y="6"/>
                    <a:pt x="11586" y="1290"/>
                  </a:cubicBezTo>
                  <a:cubicBezTo>
                    <a:pt x="8843" y="2574"/>
                    <a:pt x="5072" y="5026"/>
                    <a:pt x="2672" y="7361"/>
                  </a:cubicBezTo>
                  <a:cubicBezTo>
                    <a:pt x="272" y="9697"/>
                    <a:pt x="-757" y="11915"/>
                    <a:pt x="614" y="14250"/>
                  </a:cubicBezTo>
                  <a:cubicBezTo>
                    <a:pt x="1986" y="16585"/>
                    <a:pt x="5757" y="19037"/>
                    <a:pt x="9529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7188750" y="2269110"/>
              <a:ext cx="1" cy="25297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7288407" y="2361101"/>
              <a:ext cx="183983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6000"/>
                    <a:pt x="5400" y="10400"/>
                    <a:pt x="9000" y="6800"/>
                  </a:cubicBezTo>
                  <a:cubicBezTo>
                    <a:pt x="12600" y="3200"/>
                    <a:pt x="171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7597599" y="2130479"/>
              <a:ext cx="173359" cy="61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391" fill="norm" stroke="1" extrusionOk="0">
                  <a:moveTo>
                    <a:pt x="8023" y="6181"/>
                  </a:moveTo>
                  <a:cubicBezTo>
                    <a:pt x="6789" y="9126"/>
                    <a:pt x="5554" y="12072"/>
                    <a:pt x="4629" y="14303"/>
                  </a:cubicBezTo>
                  <a:cubicBezTo>
                    <a:pt x="3703" y="16535"/>
                    <a:pt x="3086" y="18052"/>
                    <a:pt x="2469" y="19212"/>
                  </a:cubicBezTo>
                  <a:cubicBezTo>
                    <a:pt x="1851" y="20373"/>
                    <a:pt x="1234" y="21176"/>
                    <a:pt x="771" y="21354"/>
                  </a:cubicBezTo>
                  <a:cubicBezTo>
                    <a:pt x="309" y="21533"/>
                    <a:pt x="0" y="21087"/>
                    <a:pt x="0" y="19212"/>
                  </a:cubicBezTo>
                  <a:cubicBezTo>
                    <a:pt x="0" y="17338"/>
                    <a:pt x="309" y="14035"/>
                    <a:pt x="1543" y="10956"/>
                  </a:cubicBezTo>
                  <a:cubicBezTo>
                    <a:pt x="2777" y="7877"/>
                    <a:pt x="4937" y="5021"/>
                    <a:pt x="6634" y="3280"/>
                  </a:cubicBezTo>
                  <a:cubicBezTo>
                    <a:pt x="8331" y="1540"/>
                    <a:pt x="9566" y="915"/>
                    <a:pt x="10954" y="513"/>
                  </a:cubicBezTo>
                  <a:cubicBezTo>
                    <a:pt x="12343" y="112"/>
                    <a:pt x="13886" y="-67"/>
                    <a:pt x="15274" y="22"/>
                  </a:cubicBezTo>
                  <a:cubicBezTo>
                    <a:pt x="16663" y="112"/>
                    <a:pt x="17897" y="469"/>
                    <a:pt x="19131" y="1629"/>
                  </a:cubicBezTo>
                  <a:cubicBezTo>
                    <a:pt x="20366" y="2789"/>
                    <a:pt x="21600" y="4753"/>
                    <a:pt x="20520" y="6315"/>
                  </a:cubicBezTo>
                  <a:cubicBezTo>
                    <a:pt x="19440" y="7877"/>
                    <a:pt x="16046" y="9037"/>
                    <a:pt x="13577" y="9662"/>
                  </a:cubicBezTo>
                  <a:cubicBezTo>
                    <a:pt x="11109" y="10287"/>
                    <a:pt x="9566" y="10376"/>
                    <a:pt x="8331" y="10197"/>
                  </a:cubicBezTo>
                  <a:cubicBezTo>
                    <a:pt x="7097" y="10019"/>
                    <a:pt x="6171" y="9573"/>
                    <a:pt x="5246" y="9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7817355" y="2046799"/>
              <a:ext cx="116049" cy="40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600" fill="norm" stroke="1" extrusionOk="0">
                  <a:moveTo>
                    <a:pt x="11030" y="0"/>
                  </a:moveTo>
                  <a:cubicBezTo>
                    <a:pt x="14706" y="1766"/>
                    <a:pt x="18383" y="3532"/>
                    <a:pt x="19991" y="6249"/>
                  </a:cubicBezTo>
                  <a:cubicBezTo>
                    <a:pt x="21600" y="8966"/>
                    <a:pt x="21140" y="12634"/>
                    <a:pt x="17464" y="15351"/>
                  </a:cubicBezTo>
                  <a:cubicBezTo>
                    <a:pt x="13787" y="18068"/>
                    <a:pt x="6894" y="198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7956039" y="1794968"/>
              <a:ext cx="114293" cy="19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76" fill="norm" stroke="1" extrusionOk="0">
                  <a:moveTo>
                    <a:pt x="5629" y="6522"/>
                  </a:moveTo>
                  <a:cubicBezTo>
                    <a:pt x="4189" y="9845"/>
                    <a:pt x="2749" y="13168"/>
                    <a:pt x="1789" y="15799"/>
                  </a:cubicBezTo>
                  <a:cubicBezTo>
                    <a:pt x="829" y="18430"/>
                    <a:pt x="349" y="20368"/>
                    <a:pt x="109" y="20368"/>
                  </a:cubicBezTo>
                  <a:cubicBezTo>
                    <a:pt x="-131" y="20368"/>
                    <a:pt x="-131" y="18430"/>
                    <a:pt x="1789" y="14968"/>
                  </a:cubicBezTo>
                  <a:cubicBezTo>
                    <a:pt x="3709" y="11507"/>
                    <a:pt x="7549" y="6522"/>
                    <a:pt x="10429" y="3614"/>
                  </a:cubicBezTo>
                  <a:cubicBezTo>
                    <a:pt x="13309" y="707"/>
                    <a:pt x="15229" y="-124"/>
                    <a:pt x="16909" y="14"/>
                  </a:cubicBezTo>
                  <a:cubicBezTo>
                    <a:pt x="18589" y="153"/>
                    <a:pt x="20029" y="1261"/>
                    <a:pt x="20749" y="4999"/>
                  </a:cubicBezTo>
                  <a:cubicBezTo>
                    <a:pt x="21469" y="8738"/>
                    <a:pt x="21469" y="15107"/>
                    <a:pt x="21469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8139323" y="1855151"/>
              <a:ext cx="168652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5840"/>
                    <a:pt x="1964" y="10080"/>
                    <a:pt x="5564" y="6480"/>
                  </a:cubicBezTo>
                  <a:cubicBezTo>
                    <a:pt x="9164" y="2880"/>
                    <a:pt x="1538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8334698" y="1747828"/>
              <a:ext cx="180257" cy="19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21461" y="0"/>
                  </a:moveTo>
                  <a:cubicBezTo>
                    <a:pt x="18115" y="554"/>
                    <a:pt x="14768" y="1108"/>
                    <a:pt x="12334" y="1800"/>
                  </a:cubicBezTo>
                  <a:cubicBezTo>
                    <a:pt x="9900" y="2492"/>
                    <a:pt x="8379" y="3323"/>
                    <a:pt x="7315" y="4431"/>
                  </a:cubicBezTo>
                  <a:cubicBezTo>
                    <a:pt x="6250" y="5538"/>
                    <a:pt x="5641" y="6923"/>
                    <a:pt x="6098" y="7892"/>
                  </a:cubicBezTo>
                  <a:cubicBezTo>
                    <a:pt x="6554" y="8862"/>
                    <a:pt x="8075" y="9415"/>
                    <a:pt x="9596" y="9969"/>
                  </a:cubicBezTo>
                  <a:cubicBezTo>
                    <a:pt x="11117" y="10523"/>
                    <a:pt x="12638" y="11077"/>
                    <a:pt x="12943" y="12046"/>
                  </a:cubicBezTo>
                  <a:cubicBezTo>
                    <a:pt x="13247" y="13015"/>
                    <a:pt x="12334" y="14400"/>
                    <a:pt x="10357" y="15646"/>
                  </a:cubicBezTo>
                  <a:cubicBezTo>
                    <a:pt x="8379" y="16892"/>
                    <a:pt x="5337" y="18000"/>
                    <a:pt x="3207" y="18969"/>
                  </a:cubicBezTo>
                  <a:cubicBezTo>
                    <a:pt x="1078" y="19938"/>
                    <a:pt x="-139" y="20769"/>
                    <a:pt x="13" y="21185"/>
                  </a:cubicBezTo>
                  <a:cubicBezTo>
                    <a:pt x="165" y="21600"/>
                    <a:pt x="1686" y="21600"/>
                    <a:pt x="5489" y="21600"/>
                  </a:cubicBezTo>
                  <a:cubicBezTo>
                    <a:pt x="9292" y="21600"/>
                    <a:pt x="15377" y="21600"/>
                    <a:pt x="214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8606945" y="1732496"/>
              <a:ext cx="91991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8612953" y="1740162"/>
              <a:ext cx="177974" cy="21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600" fill="norm" stroke="1" extrusionOk="0">
                  <a:moveTo>
                    <a:pt x="21189" y="0"/>
                  </a:moveTo>
                  <a:cubicBezTo>
                    <a:pt x="19364" y="0"/>
                    <a:pt x="17538" y="0"/>
                    <a:pt x="13888" y="2957"/>
                  </a:cubicBezTo>
                  <a:cubicBezTo>
                    <a:pt x="10237" y="5914"/>
                    <a:pt x="4761" y="11829"/>
                    <a:pt x="2175" y="15429"/>
                  </a:cubicBezTo>
                  <a:cubicBezTo>
                    <a:pt x="-411" y="19029"/>
                    <a:pt x="-107" y="20314"/>
                    <a:pt x="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8783260" y="1885814"/>
              <a:ext cx="30665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8821590" y="1763160"/>
              <a:ext cx="15333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9020904" y="1782219"/>
              <a:ext cx="356328" cy="106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576" fill="norm" stroke="1" extrusionOk="0">
                  <a:moveTo>
                    <a:pt x="12688" y="547"/>
                  </a:moveTo>
                  <a:cubicBezTo>
                    <a:pt x="13292" y="288"/>
                    <a:pt x="13896" y="28"/>
                    <a:pt x="15029" y="2"/>
                  </a:cubicBezTo>
                  <a:cubicBezTo>
                    <a:pt x="16162" y="-24"/>
                    <a:pt x="17824" y="184"/>
                    <a:pt x="19183" y="703"/>
                  </a:cubicBezTo>
                  <a:cubicBezTo>
                    <a:pt x="20543" y="1222"/>
                    <a:pt x="21600" y="2053"/>
                    <a:pt x="20769" y="3039"/>
                  </a:cubicBezTo>
                  <a:cubicBezTo>
                    <a:pt x="19938" y="4026"/>
                    <a:pt x="17220" y="5168"/>
                    <a:pt x="15029" y="6051"/>
                  </a:cubicBezTo>
                  <a:cubicBezTo>
                    <a:pt x="12839" y="6934"/>
                    <a:pt x="11178" y="7557"/>
                    <a:pt x="10120" y="7972"/>
                  </a:cubicBezTo>
                  <a:cubicBezTo>
                    <a:pt x="9063" y="8388"/>
                    <a:pt x="8610" y="8595"/>
                    <a:pt x="8383" y="8829"/>
                  </a:cubicBezTo>
                  <a:cubicBezTo>
                    <a:pt x="8157" y="9063"/>
                    <a:pt x="8157" y="9322"/>
                    <a:pt x="8912" y="9971"/>
                  </a:cubicBezTo>
                  <a:cubicBezTo>
                    <a:pt x="9667" y="10620"/>
                    <a:pt x="11178" y="11659"/>
                    <a:pt x="12008" y="12879"/>
                  </a:cubicBezTo>
                  <a:cubicBezTo>
                    <a:pt x="12839" y="14099"/>
                    <a:pt x="12990" y="15501"/>
                    <a:pt x="12688" y="16643"/>
                  </a:cubicBezTo>
                  <a:cubicBezTo>
                    <a:pt x="12386" y="17786"/>
                    <a:pt x="11631" y="18668"/>
                    <a:pt x="9441" y="19447"/>
                  </a:cubicBezTo>
                  <a:cubicBezTo>
                    <a:pt x="7250" y="20226"/>
                    <a:pt x="3625" y="20901"/>
                    <a:pt x="0" y="21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3210141" y="4446229"/>
              <a:ext cx="16098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3248471" y="4561218"/>
              <a:ext cx="130321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4056885" y="4360459"/>
              <a:ext cx="185281" cy="63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76" fill="norm" stroke="1" extrusionOk="0">
                  <a:moveTo>
                    <a:pt x="5731" y="8637"/>
                  </a:moveTo>
                  <a:cubicBezTo>
                    <a:pt x="4855" y="10112"/>
                    <a:pt x="3979" y="11587"/>
                    <a:pt x="3542" y="13582"/>
                  </a:cubicBezTo>
                  <a:cubicBezTo>
                    <a:pt x="3104" y="15577"/>
                    <a:pt x="3104" y="18093"/>
                    <a:pt x="2958" y="19568"/>
                  </a:cubicBezTo>
                  <a:cubicBezTo>
                    <a:pt x="2812" y="21042"/>
                    <a:pt x="2520" y="21476"/>
                    <a:pt x="2228" y="21476"/>
                  </a:cubicBezTo>
                  <a:cubicBezTo>
                    <a:pt x="1936" y="21476"/>
                    <a:pt x="1644" y="21042"/>
                    <a:pt x="1352" y="19481"/>
                  </a:cubicBezTo>
                  <a:cubicBezTo>
                    <a:pt x="1061" y="17919"/>
                    <a:pt x="769" y="15230"/>
                    <a:pt x="477" y="12498"/>
                  </a:cubicBezTo>
                  <a:cubicBezTo>
                    <a:pt x="185" y="9765"/>
                    <a:pt x="-107" y="6989"/>
                    <a:pt x="39" y="5081"/>
                  </a:cubicBezTo>
                  <a:cubicBezTo>
                    <a:pt x="185" y="3172"/>
                    <a:pt x="769" y="2131"/>
                    <a:pt x="1644" y="1437"/>
                  </a:cubicBezTo>
                  <a:cubicBezTo>
                    <a:pt x="2520" y="743"/>
                    <a:pt x="3688" y="396"/>
                    <a:pt x="5001" y="180"/>
                  </a:cubicBezTo>
                  <a:cubicBezTo>
                    <a:pt x="6315" y="-37"/>
                    <a:pt x="7774" y="-124"/>
                    <a:pt x="10255" y="310"/>
                  </a:cubicBezTo>
                  <a:cubicBezTo>
                    <a:pt x="12736" y="743"/>
                    <a:pt x="16239" y="1698"/>
                    <a:pt x="18428" y="2609"/>
                  </a:cubicBezTo>
                  <a:cubicBezTo>
                    <a:pt x="20617" y="3519"/>
                    <a:pt x="21493" y="4387"/>
                    <a:pt x="21055" y="5211"/>
                  </a:cubicBezTo>
                  <a:cubicBezTo>
                    <a:pt x="20617" y="6035"/>
                    <a:pt x="18866" y="6816"/>
                    <a:pt x="16093" y="7336"/>
                  </a:cubicBezTo>
                  <a:cubicBezTo>
                    <a:pt x="13320" y="7857"/>
                    <a:pt x="9525" y="8117"/>
                    <a:pt x="6898" y="8247"/>
                  </a:cubicBezTo>
                  <a:cubicBezTo>
                    <a:pt x="4271" y="8377"/>
                    <a:pt x="2812" y="8377"/>
                    <a:pt x="2228" y="8160"/>
                  </a:cubicBezTo>
                  <a:cubicBezTo>
                    <a:pt x="1644" y="7943"/>
                    <a:pt x="1936" y="7510"/>
                    <a:pt x="2228" y="7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4309617" y="4074325"/>
              <a:ext cx="188399" cy="232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32" fill="norm" stroke="1" extrusionOk="0">
                  <a:moveTo>
                    <a:pt x="16914" y="2475"/>
                  </a:moveTo>
                  <a:cubicBezTo>
                    <a:pt x="17490" y="1301"/>
                    <a:pt x="18066" y="127"/>
                    <a:pt x="17922" y="9"/>
                  </a:cubicBezTo>
                  <a:cubicBezTo>
                    <a:pt x="17778" y="-108"/>
                    <a:pt x="16914" y="831"/>
                    <a:pt x="14322" y="2357"/>
                  </a:cubicBezTo>
                  <a:cubicBezTo>
                    <a:pt x="11730" y="3883"/>
                    <a:pt x="7410" y="5996"/>
                    <a:pt x="4386" y="7640"/>
                  </a:cubicBezTo>
                  <a:cubicBezTo>
                    <a:pt x="1362" y="9283"/>
                    <a:pt x="-366" y="10457"/>
                    <a:pt x="66" y="11044"/>
                  </a:cubicBezTo>
                  <a:cubicBezTo>
                    <a:pt x="498" y="11631"/>
                    <a:pt x="3090" y="11631"/>
                    <a:pt x="5250" y="11631"/>
                  </a:cubicBezTo>
                  <a:cubicBezTo>
                    <a:pt x="7410" y="11631"/>
                    <a:pt x="9138" y="11631"/>
                    <a:pt x="10722" y="11631"/>
                  </a:cubicBezTo>
                  <a:cubicBezTo>
                    <a:pt x="12306" y="11631"/>
                    <a:pt x="13746" y="11631"/>
                    <a:pt x="14178" y="12218"/>
                  </a:cubicBezTo>
                  <a:cubicBezTo>
                    <a:pt x="14610" y="12805"/>
                    <a:pt x="14034" y="13979"/>
                    <a:pt x="13026" y="14918"/>
                  </a:cubicBezTo>
                  <a:cubicBezTo>
                    <a:pt x="12018" y="15857"/>
                    <a:pt x="10578" y="16562"/>
                    <a:pt x="8994" y="17618"/>
                  </a:cubicBezTo>
                  <a:cubicBezTo>
                    <a:pt x="7410" y="18675"/>
                    <a:pt x="5682" y="20083"/>
                    <a:pt x="6114" y="20788"/>
                  </a:cubicBezTo>
                  <a:cubicBezTo>
                    <a:pt x="6546" y="21492"/>
                    <a:pt x="9138" y="21492"/>
                    <a:pt x="12018" y="20905"/>
                  </a:cubicBezTo>
                  <a:cubicBezTo>
                    <a:pt x="14898" y="20318"/>
                    <a:pt x="18066" y="19144"/>
                    <a:pt x="21234" y="17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4536344" y="4093597"/>
              <a:ext cx="145653" cy="14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4613003" y="4070600"/>
              <a:ext cx="99658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288"/>
                    <a:pt x="16062" y="576"/>
                    <a:pt x="12462" y="2736"/>
                  </a:cubicBezTo>
                  <a:cubicBezTo>
                    <a:pt x="8862" y="4896"/>
                    <a:pt x="4431" y="8928"/>
                    <a:pt x="2215" y="12384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4735658" y="4200920"/>
              <a:ext cx="22999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4773987" y="4101264"/>
              <a:ext cx="15333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5208340" y="4069237"/>
              <a:ext cx="207030" cy="49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78" fill="norm" stroke="1" extrusionOk="0">
                  <a:moveTo>
                    <a:pt x="12913" y="17163"/>
                  </a:moveTo>
                  <a:cubicBezTo>
                    <a:pt x="13176" y="16615"/>
                    <a:pt x="13440" y="16067"/>
                    <a:pt x="13703" y="15409"/>
                  </a:cubicBezTo>
                  <a:cubicBezTo>
                    <a:pt x="13966" y="14751"/>
                    <a:pt x="14230" y="13984"/>
                    <a:pt x="12781" y="13709"/>
                  </a:cubicBezTo>
                  <a:cubicBezTo>
                    <a:pt x="11332" y="13435"/>
                    <a:pt x="8171" y="13655"/>
                    <a:pt x="5801" y="14641"/>
                  </a:cubicBezTo>
                  <a:cubicBezTo>
                    <a:pt x="3430" y="15628"/>
                    <a:pt x="1849" y="17383"/>
                    <a:pt x="927" y="18589"/>
                  </a:cubicBezTo>
                  <a:cubicBezTo>
                    <a:pt x="5" y="19795"/>
                    <a:pt x="-258" y="20453"/>
                    <a:pt x="269" y="20891"/>
                  </a:cubicBezTo>
                  <a:cubicBezTo>
                    <a:pt x="796" y="21330"/>
                    <a:pt x="2113" y="21549"/>
                    <a:pt x="4483" y="21220"/>
                  </a:cubicBezTo>
                  <a:cubicBezTo>
                    <a:pt x="6854" y="20891"/>
                    <a:pt x="10279" y="20014"/>
                    <a:pt x="13176" y="17821"/>
                  </a:cubicBezTo>
                  <a:cubicBezTo>
                    <a:pt x="16074" y="15628"/>
                    <a:pt x="18444" y="12120"/>
                    <a:pt x="19762" y="9159"/>
                  </a:cubicBezTo>
                  <a:cubicBezTo>
                    <a:pt x="21079" y="6199"/>
                    <a:pt x="21342" y="3787"/>
                    <a:pt x="21342" y="2252"/>
                  </a:cubicBezTo>
                  <a:cubicBezTo>
                    <a:pt x="21342" y="717"/>
                    <a:pt x="21079" y="59"/>
                    <a:pt x="20683" y="4"/>
                  </a:cubicBezTo>
                  <a:cubicBezTo>
                    <a:pt x="20288" y="-51"/>
                    <a:pt x="19762" y="497"/>
                    <a:pt x="18576" y="2526"/>
                  </a:cubicBezTo>
                  <a:cubicBezTo>
                    <a:pt x="17391" y="4554"/>
                    <a:pt x="15547" y="8063"/>
                    <a:pt x="15547" y="11133"/>
                  </a:cubicBezTo>
                  <a:cubicBezTo>
                    <a:pt x="15547" y="14203"/>
                    <a:pt x="17391" y="16834"/>
                    <a:pt x="19235" y="19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5118954" y="4622546"/>
              <a:ext cx="306637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20160"/>
                    <a:pt x="5760" y="18720"/>
                    <a:pt x="9360" y="15120"/>
                  </a:cubicBezTo>
                  <a:cubicBezTo>
                    <a:pt x="12960" y="11520"/>
                    <a:pt x="17280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5052027" y="4742645"/>
              <a:ext cx="385170" cy="5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19" fill="norm" stroke="1" extrusionOk="0">
                  <a:moveTo>
                    <a:pt x="8838" y="8714"/>
                  </a:moveTo>
                  <a:cubicBezTo>
                    <a:pt x="8127" y="8529"/>
                    <a:pt x="7417" y="8343"/>
                    <a:pt x="6422" y="8112"/>
                  </a:cubicBezTo>
                  <a:cubicBezTo>
                    <a:pt x="5427" y="7880"/>
                    <a:pt x="4148" y="7602"/>
                    <a:pt x="3011" y="8019"/>
                  </a:cubicBezTo>
                  <a:cubicBezTo>
                    <a:pt x="1874" y="8436"/>
                    <a:pt x="880" y="9549"/>
                    <a:pt x="382" y="10707"/>
                  </a:cubicBezTo>
                  <a:cubicBezTo>
                    <a:pt x="-115" y="11866"/>
                    <a:pt x="-115" y="13071"/>
                    <a:pt x="311" y="13720"/>
                  </a:cubicBezTo>
                  <a:cubicBezTo>
                    <a:pt x="738" y="14369"/>
                    <a:pt x="1590" y="14462"/>
                    <a:pt x="2940" y="13720"/>
                  </a:cubicBezTo>
                  <a:cubicBezTo>
                    <a:pt x="4290" y="12979"/>
                    <a:pt x="6138" y="11403"/>
                    <a:pt x="7488" y="9131"/>
                  </a:cubicBezTo>
                  <a:cubicBezTo>
                    <a:pt x="8838" y="6860"/>
                    <a:pt x="9690" y="3894"/>
                    <a:pt x="10188" y="2179"/>
                  </a:cubicBezTo>
                  <a:cubicBezTo>
                    <a:pt x="10685" y="464"/>
                    <a:pt x="10827" y="0"/>
                    <a:pt x="10685" y="0"/>
                  </a:cubicBezTo>
                  <a:cubicBezTo>
                    <a:pt x="10543" y="0"/>
                    <a:pt x="10117" y="464"/>
                    <a:pt x="9619" y="1669"/>
                  </a:cubicBezTo>
                  <a:cubicBezTo>
                    <a:pt x="9122" y="2874"/>
                    <a:pt x="8553" y="4821"/>
                    <a:pt x="8411" y="6258"/>
                  </a:cubicBezTo>
                  <a:cubicBezTo>
                    <a:pt x="8269" y="7694"/>
                    <a:pt x="8553" y="8621"/>
                    <a:pt x="8909" y="9270"/>
                  </a:cubicBezTo>
                  <a:cubicBezTo>
                    <a:pt x="9264" y="9919"/>
                    <a:pt x="9690" y="10290"/>
                    <a:pt x="10259" y="10383"/>
                  </a:cubicBezTo>
                  <a:cubicBezTo>
                    <a:pt x="10827" y="10476"/>
                    <a:pt x="11538" y="10290"/>
                    <a:pt x="12177" y="10012"/>
                  </a:cubicBezTo>
                  <a:cubicBezTo>
                    <a:pt x="12817" y="9734"/>
                    <a:pt x="13385" y="9363"/>
                    <a:pt x="13882" y="8992"/>
                  </a:cubicBezTo>
                  <a:cubicBezTo>
                    <a:pt x="14380" y="8621"/>
                    <a:pt x="14806" y="8251"/>
                    <a:pt x="15019" y="8436"/>
                  </a:cubicBezTo>
                  <a:cubicBezTo>
                    <a:pt x="15232" y="8621"/>
                    <a:pt x="15232" y="9363"/>
                    <a:pt x="15161" y="11124"/>
                  </a:cubicBezTo>
                  <a:cubicBezTo>
                    <a:pt x="15090" y="12886"/>
                    <a:pt x="14948" y="15667"/>
                    <a:pt x="14735" y="17428"/>
                  </a:cubicBezTo>
                  <a:cubicBezTo>
                    <a:pt x="14522" y="19190"/>
                    <a:pt x="14238" y="19931"/>
                    <a:pt x="13882" y="20534"/>
                  </a:cubicBezTo>
                  <a:cubicBezTo>
                    <a:pt x="13527" y="21136"/>
                    <a:pt x="13101" y="21600"/>
                    <a:pt x="12888" y="21507"/>
                  </a:cubicBezTo>
                  <a:cubicBezTo>
                    <a:pt x="12674" y="21415"/>
                    <a:pt x="12674" y="20766"/>
                    <a:pt x="13030" y="18773"/>
                  </a:cubicBezTo>
                  <a:cubicBezTo>
                    <a:pt x="13385" y="16779"/>
                    <a:pt x="14096" y="13442"/>
                    <a:pt x="14735" y="10939"/>
                  </a:cubicBezTo>
                  <a:cubicBezTo>
                    <a:pt x="15374" y="8436"/>
                    <a:pt x="15943" y="6767"/>
                    <a:pt x="16440" y="5748"/>
                  </a:cubicBezTo>
                  <a:cubicBezTo>
                    <a:pt x="16938" y="4728"/>
                    <a:pt x="17364" y="4357"/>
                    <a:pt x="17932" y="4172"/>
                  </a:cubicBezTo>
                  <a:cubicBezTo>
                    <a:pt x="18501" y="3986"/>
                    <a:pt x="19211" y="3986"/>
                    <a:pt x="19922" y="4542"/>
                  </a:cubicBezTo>
                  <a:cubicBezTo>
                    <a:pt x="20632" y="5099"/>
                    <a:pt x="21343" y="6211"/>
                    <a:pt x="21414" y="7277"/>
                  </a:cubicBezTo>
                  <a:cubicBezTo>
                    <a:pt x="21485" y="8343"/>
                    <a:pt x="20917" y="9363"/>
                    <a:pt x="19851" y="10058"/>
                  </a:cubicBezTo>
                  <a:cubicBezTo>
                    <a:pt x="18785" y="10754"/>
                    <a:pt x="17222" y="11124"/>
                    <a:pt x="15659" y="1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5774816" y="4141953"/>
              <a:ext cx="195055" cy="68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96" fill="norm" stroke="1" extrusionOk="0">
                  <a:moveTo>
                    <a:pt x="21413" y="1130"/>
                  </a:moveTo>
                  <a:cubicBezTo>
                    <a:pt x="20852" y="729"/>
                    <a:pt x="20291" y="327"/>
                    <a:pt x="19309" y="127"/>
                  </a:cubicBezTo>
                  <a:cubicBezTo>
                    <a:pt x="18327" y="-74"/>
                    <a:pt x="16925" y="-74"/>
                    <a:pt x="14540" y="408"/>
                  </a:cubicBezTo>
                  <a:cubicBezTo>
                    <a:pt x="12156" y="890"/>
                    <a:pt x="8790" y="1853"/>
                    <a:pt x="6545" y="2736"/>
                  </a:cubicBezTo>
                  <a:cubicBezTo>
                    <a:pt x="4301" y="3620"/>
                    <a:pt x="3179" y="4423"/>
                    <a:pt x="3039" y="4985"/>
                  </a:cubicBezTo>
                  <a:cubicBezTo>
                    <a:pt x="2899" y="5547"/>
                    <a:pt x="3740" y="5868"/>
                    <a:pt x="5844" y="6189"/>
                  </a:cubicBezTo>
                  <a:cubicBezTo>
                    <a:pt x="7948" y="6510"/>
                    <a:pt x="11314" y="6832"/>
                    <a:pt x="13839" y="7153"/>
                  </a:cubicBezTo>
                  <a:cubicBezTo>
                    <a:pt x="16364" y="7474"/>
                    <a:pt x="18047" y="7795"/>
                    <a:pt x="18888" y="8397"/>
                  </a:cubicBezTo>
                  <a:cubicBezTo>
                    <a:pt x="19730" y="9000"/>
                    <a:pt x="19730" y="9883"/>
                    <a:pt x="17907" y="10726"/>
                  </a:cubicBezTo>
                  <a:cubicBezTo>
                    <a:pt x="16083" y="11569"/>
                    <a:pt x="12436" y="12372"/>
                    <a:pt x="9631" y="12774"/>
                  </a:cubicBezTo>
                  <a:cubicBezTo>
                    <a:pt x="6826" y="13175"/>
                    <a:pt x="4862" y="13175"/>
                    <a:pt x="4582" y="13215"/>
                  </a:cubicBezTo>
                  <a:cubicBezTo>
                    <a:pt x="4301" y="13255"/>
                    <a:pt x="5704" y="13336"/>
                    <a:pt x="6405" y="13697"/>
                  </a:cubicBezTo>
                  <a:cubicBezTo>
                    <a:pt x="7106" y="14058"/>
                    <a:pt x="7106" y="14701"/>
                    <a:pt x="6265" y="15504"/>
                  </a:cubicBezTo>
                  <a:cubicBezTo>
                    <a:pt x="5423" y="16307"/>
                    <a:pt x="3740" y="17270"/>
                    <a:pt x="2478" y="18073"/>
                  </a:cubicBezTo>
                  <a:cubicBezTo>
                    <a:pt x="1216" y="18876"/>
                    <a:pt x="374" y="19519"/>
                    <a:pt x="94" y="20040"/>
                  </a:cubicBezTo>
                  <a:cubicBezTo>
                    <a:pt x="-187" y="20562"/>
                    <a:pt x="94" y="20964"/>
                    <a:pt x="1917" y="21205"/>
                  </a:cubicBezTo>
                  <a:cubicBezTo>
                    <a:pt x="3740" y="21446"/>
                    <a:pt x="7107" y="21526"/>
                    <a:pt x="9491" y="21486"/>
                  </a:cubicBezTo>
                  <a:cubicBezTo>
                    <a:pt x="11875" y="21446"/>
                    <a:pt x="13278" y="21285"/>
                    <a:pt x="14681" y="21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6078335" y="4328288"/>
              <a:ext cx="129180" cy="31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065" fill="norm" stroke="1" extrusionOk="0">
                  <a:moveTo>
                    <a:pt x="21411" y="1207"/>
                  </a:moveTo>
                  <a:cubicBezTo>
                    <a:pt x="18870" y="532"/>
                    <a:pt x="16329" y="-143"/>
                    <a:pt x="13364" y="26"/>
                  </a:cubicBezTo>
                  <a:cubicBezTo>
                    <a:pt x="10399" y="195"/>
                    <a:pt x="7011" y="1207"/>
                    <a:pt x="4470" y="3907"/>
                  </a:cubicBezTo>
                  <a:cubicBezTo>
                    <a:pt x="1929" y="6607"/>
                    <a:pt x="235" y="10994"/>
                    <a:pt x="23" y="14285"/>
                  </a:cubicBezTo>
                  <a:cubicBezTo>
                    <a:pt x="-189" y="17576"/>
                    <a:pt x="1082" y="19769"/>
                    <a:pt x="4258" y="20613"/>
                  </a:cubicBezTo>
                  <a:cubicBezTo>
                    <a:pt x="7435" y="21457"/>
                    <a:pt x="12517" y="20951"/>
                    <a:pt x="17599" y="20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6280559" y="4392568"/>
              <a:ext cx="18946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725"/>
                    <a:pt x="3818" y="9450"/>
                    <a:pt x="1118" y="13050"/>
                  </a:cubicBezTo>
                  <a:cubicBezTo>
                    <a:pt x="-1582" y="16650"/>
                    <a:pt x="1118" y="1912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6383829" y="4484559"/>
              <a:ext cx="11499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6561104" y="4318343"/>
              <a:ext cx="141866" cy="47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349" fill="norm" stroke="1" extrusionOk="0">
                  <a:moveTo>
                    <a:pt x="7816" y="8077"/>
                  </a:moveTo>
                  <a:cubicBezTo>
                    <a:pt x="5921" y="11147"/>
                    <a:pt x="4026" y="14216"/>
                    <a:pt x="3079" y="16092"/>
                  </a:cubicBezTo>
                  <a:cubicBezTo>
                    <a:pt x="2132" y="17968"/>
                    <a:pt x="2132" y="18650"/>
                    <a:pt x="1753" y="19446"/>
                  </a:cubicBezTo>
                  <a:cubicBezTo>
                    <a:pt x="1374" y="20241"/>
                    <a:pt x="616" y="21151"/>
                    <a:pt x="237" y="21321"/>
                  </a:cubicBezTo>
                  <a:cubicBezTo>
                    <a:pt x="-142" y="21492"/>
                    <a:pt x="-142" y="20924"/>
                    <a:pt x="805" y="18593"/>
                  </a:cubicBezTo>
                  <a:cubicBezTo>
                    <a:pt x="1753" y="16263"/>
                    <a:pt x="3647" y="12170"/>
                    <a:pt x="5353" y="9044"/>
                  </a:cubicBezTo>
                  <a:cubicBezTo>
                    <a:pt x="7058" y="5917"/>
                    <a:pt x="8574" y="3757"/>
                    <a:pt x="9900" y="2393"/>
                  </a:cubicBezTo>
                  <a:cubicBezTo>
                    <a:pt x="11226" y="1029"/>
                    <a:pt x="12363" y="460"/>
                    <a:pt x="13879" y="176"/>
                  </a:cubicBezTo>
                  <a:cubicBezTo>
                    <a:pt x="15395" y="-108"/>
                    <a:pt x="17290" y="-108"/>
                    <a:pt x="18805" y="631"/>
                  </a:cubicBezTo>
                  <a:cubicBezTo>
                    <a:pt x="20321" y="1370"/>
                    <a:pt x="21458" y="2848"/>
                    <a:pt x="20890" y="4383"/>
                  </a:cubicBezTo>
                  <a:cubicBezTo>
                    <a:pt x="20321" y="5917"/>
                    <a:pt x="18047" y="7509"/>
                    <a:pt x="15584" y="8418"/>
                  </a:cubicBezTo>
                  <a:cubicBezTo>
                    <a:pt x="13121" y="9328"/>
                    <a:pt x="10468" y="9555"/>
                    <a:pt x="8763" y="9385"/>
                  </a:cubicBezTo>
                  <a:cubicBezTo>
                    <a:pt x="7058" y="9214"/>
                    <a:pt x="6300" y="8646"/>
                    <a:pt x="5542" y="8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6767125" y="4231584"/>
              <a:ext cx="69949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21600" fill="norm" stroke="1" extrusionOk="0">
                  <a:moveTo>
                    <a:pt x="0" y="0"/>
                  </a:moveTo>
                  <a:cubicBezTo>
                    <a:pt x="6703" y="778"/>
                    <a:pt x="13407" y="1557"/>
                    <a:pt x="17131" y="4184"/>
                  </a:cubicBezTo>
                  <a:cubicBezTo>
                    <a:pt x="20855" y="6811"/>
                    <a:pt x="21600" y="11286"/>
                    <a:pt x="18248" y="14497"/>
                  </a:cubicBezTo>
                  <a:cubicBezTo>
                    <a:pt x="14897" y="17708"/>
                    <a:pt x="7448" y="196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6836687" y="4027160"/>
              <a:ext cx="91423" cy="14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037" fill="norm" stroke="1" extrusionOk="0">
                  <a:moveTo>
                    <a:pt x="5267" y="2880"/>
                  </a:moveTo>
                  <a:cubicBezTo>
                    <a:pt x="4067" y="6480"/>
                    <a:pt x="2867" y="10080"/>
                    <a:pt x="1967" y="13500"/>
                  </a:cubicBezTo>
                  <a:cubicBezTo>
                    <a:pt x="1067" y="16920"/>
                    <a:pt x="467" y="20160"/>
                    <a:pt x="167" y="20880"/>
                  </a:cubicBezTo>
                  <a:cubicBezTo>
                    <a:pt x="-133" y="21600"/>
                    <a:pt x="-133" y="19800"/>
                    <a:pt x="1067" y="16380"/>
                  </a:cubicBezTo>
                  <a:cubicBezTo>
                    <a:pt x="2267" y="12960"/>
                    <a:pt x="4667" y="7920"/>
                    <a:pt x="7067" y="4680"/>
                  </a:cubicBezTo>
                  <a:cubicBezTo>
                    <a:pt x="9467" y="1440"/>
                    <a:pt x="11867" y="0"/>
                    <a:pt x="13967" y="0"/>
                  </a:cubicBezTo>
                  <a:cubicBezTo>
                    <a:pt x="16067" y="0"/>
                    <a:pt x="17867" y="1440"/>
                    <a:pt x="19067" y="5040"/>
                  </a:cubicBezTo>
                  <a:cubicBezTo>
                    <a:pt x="20267" y="8640"/>
                    <a:pt x="20867" y="14400"/>
                    <a:pt x="21467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6989436" y="4093597"/>
              <a:ext cx="137988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7150454" y="3979746"/>
              <a:ext cx="168618" cy="23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02" fill="norm" stroke="1" extrusionOk="0">
                  <a:moveTo>
                    <a:pt x="21273" y="1305"/>
                  </a:moveTo>
                  <a:cubicBezTo>
                    <a:pt x="19983" y="600"/>
                    <a:pt x="18694" y="-104"/>
                    <a:pt x="16598" y="13"/>
                  </a:cubicBezTo>
                  <a:cubicBezTo>
                    <a:pt x="14503" y="131"/>
                    <a:pt x="11601" y="1070"/>
                    <a:pt x="9667" y="2009"/>
                  </a:cubicBezTo>
                  <a:cubicBezTo>
                    <a:pt x="7733" y="2948"/>
                    <a:pt x="6765" y="3887"/>
                    <a:pt x="6443" y="4944"/>
                  </a:cubicBezTo>
                  <a:cubicBezTo>
                    <a:pt x="6121" y="6000"/>
                    <a:pt x="6443" y="7174"/>
                    <a:pt x="7571" y="7996"/>
                  </a:cubicBezTo>
                  <a:cubicBezTo>
                    <a:pt x="8700" y="8818"/>
                    <a:pt x="10634" y="9287"/>
                    <a:pt x="10957" y="9874"/>
                  </a:cubicBezTo>
                  <a:cubicBezTo>
                    <a:pt x="11279" y="10461"/>
                    <a:pt x="9989" y="11166"/>
                    <a:pt x="8055" y="12339"/>
                  </a:cubicBezTo>
                  <a:cubicBezTo>
                    <a:pt x="6121" y="13513"/>
                    <a:pt x="3542" y="15157"/>
                    <a:pt x="1930" y="16683"/>
                  </a:cubicBezTo>
                  <a:cubicBezTo>
                    <a:pt x="318" y="18209"/>
                    <a:pt x="-327" y="19618"/>
                    <a:pt x="157" y="20439"/>
                  </a:cubicBezTo>
                  <a:cubicBezTo>
                    <a:pt x="640" y="21261"/>
                    <a:pt x="2252" y="21496"/>
                    <a:pt x="5154" y="21144"/>
                  </a:cubicBezTo>
                  <a:cubicBezTo>
                    <a:pt x="8055" y="20792"/>
                    <a:pt x="12246" y="19853"/>
                    <a:pt x="16437" y="18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7372732" y="3970943"/>
              <a:ext cx="91993" cy="22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7395730" y="4009272"/>
              <a:ext cx="145653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1" y="0"/>
                    <a:pt x="14211" y="3600"/>
                  </a:cubicBezTo>
                  <a:cubicBezTo>
                    <a:pt x="10611" y="7200"/>
                    <a:pt x="5305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7541382" y="4185588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7587378" y="4032270"/>
              <a:ext cx="766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7556714" y="4038693"/>
              <a:ext cx="237532" cy="71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84" fill="norm" stroke="1" extrusionOk="0">
                  <a:moveTo>
                    <a:pt x="15855" y="1652"/>
                  </a:moveTo>
                  <a:cubicBezTo>
                    <a:pt x="15626" y="1037"/>
                    <a:pt x="15396" y="422"/>
                    <a:pt x="15855" y="153"/>
                  </a:cubicBezTo>
                  <a:cubicBezTo>
                    <a:pt x="16315" y="-116"/>
                    <a:pt x="17464" y="-39"/>
                    <a:pt x="18613" y="461"/>
                  </a:cubicBezTo>
                  <a:cubicBezTo>
                    <a:pt x="19762" y="960"/>
                    <a:pt x="20911" y="1883"/>
                    <a:pt x="21255" y="2997"/>
                  </a:cubicBezTo>
                  <a:cubicBezTo>
                    <a:pt x="21600" y="4112"/>
                    <a:pt x="21140" y="5419"/>
                    <a:pt x="19187" y="6648"/>
                  </a:cubicBezTo>
                  <a:cubicBezTo>
                    <a:pt x="17234" y="7878"/>
                    <a:pt x="13787" y="9031"/>
                    <a:pt x="11375" y="9992"/>
                  </a:cubicBezTo>
                  <a:cubicBezTo>
                    <a:pt x="8962" y="10953"/>
                    <a:pt x="7583" y="11722"/>
                    <a:pt x="7353" y="12452"/>
                  </a:cubicBezTo>
                  <a:cubicBezTo>
                    <a:pt x="7123" y="13182"/>
                    <a:pt x="8043" y="13874"/>
                    <a:pt x="9421" y="14758"/>
                  </a:cubicBezTo>
                  <a:cubicBezTo>
                    <a:pt x="10800" y="15642"/>
                    <a:pt x="12638" y="16718"/>
                    <a:pt x="13213" y="17756"/>
                  </a:cubicBezTo>
                  <a:cubicBezTo>
                    <a:pt x="13787" y="18794"/>
                    <a:pt x="13098" y="19793"/>
                    <a:pt x="10685" y="20408"/>
                  </a:cubicBezTo>
                  <a:cubicBezTo>
                    <a:pt x="8272" y="21023"/>
                    <a:pt x="4136" y="21253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8093329" y="4515223"/>
              <a:ext cx="275973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4400"/>
                    <a:pt x="12000" y="7200"/>
                    <a:pt x="15600" y="360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8246646" y="4415566"/>
              <a:ext cx="30665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929"/>
                    <a:pt x="7200" y="11859"/>
                    <a:pt x="9000" y="15353"/>
                  </a:cubicBezTo>
                  <a:cubicBezTo>
                    <a:pt x="10800" y="18847"/>
                    <a:pt x="10800" y="19906"/>
                    <a:pt x="12600" y="20541"/>
                  </a:cubicBezTo>
                  <a:cubicBezTo>
                    <a:pt x="14400" y="21176"/>
                    <a:pt x="18000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8636330" y="4287648"/>
              <a:ext cx="111552" cy="343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9" h="21178" fill="norm" stroke="1" extrusionOk="0">
                  <a:moveTo>
                    <a:pt x="19957" y="3636"/>
                  </a:moveTo>
                  <a:cubicBezTo>
                    <a:pt x="20426" y="2217"/>
                    <a:pt x="20896" y="798"/>
                    <a:pt x="19957" y="246"/>
                  </a:cubicBezTo>
                  <a:cubicBezTo>
                    <a:pt x="19018" y="-306"/>
                    <a:pt x="16670" y="9"/>
                    <a:pt x="12913" y="1822"/>
                  </a:cubicBezTo>
                  <a:cubicBezTo>
                    <a:pt x="9157" y="3636"/>
                    <a:pt x="3992" y="6947"/>
                    <a:pt x="1644" y="10179"/>
                  </a:cubicBezTo>
                  <a:cubicBezTo>
                    <a:pt x="-704" y="13411"/>
                    <a:pt x="-234" y="16564"/>
                    <a:pt x="1174" y="18456"/>
                  </a:cubicBezTo>
                  <a:cubicBezTo>
                    <a:pt x="2583" y="20348"/>
                    <a:pt x="4931" y="20979"/>
                    <a:pt x="7279" y="21136"/>
                  </a:cubicBezTo>
                  <a:cubicBezTo>
                    <a:pt x="9626" y="21294"/>
                    <a:pt x="11974" y="20979"/>
                    <a:pt x="14322" y="20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8840974" y="4377236"/>
              <a:ext cx="18947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383"/>
                    <a:pt x="-1582" y="8765"/>
                    <a:pt x="1118" y="12365"/>
                  </a:cubicBezTo>
                  <a:cubicBezTo>
                    <a:pt x="3818" y="15965"/>
                    <a:pt x="11918" y="18783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8921247" y="4446229"/>
              <a:ext cx="122656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200"/>
                    <a:pt x="9900" y="10800"/>
                    <a:pt x="13500" y="7200"/>
                  </a:cubicBezTo>
                  <a:cubicBezTo>
                    <a:pt x="17100" y="3600"/>
                    <a:pt x="193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9121074" y="4340222"/>
              <a:ext cx="150747" cy="44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80" fill="norm" stroke="1" extrusionOk="0">
                  <a:moveTo>
                    <a:pt x="9648" y="3598"/>
                  </a:moveTo>
                  <a:cubicBezTo>
                    <a:pt x="8208" y="6527"/>
                    <a:pt x="6768" y="9456"/>
                    <a:pt x="5328" y="12140"/>
                  </a:cubicBezTo>
                  <a:cubicBezTo>
                    <a:pt x="3888" y="14825"/>
                    <a:pt x="2448" y="17266"/>
                    <a:pt x="1548" y="18913"/>
                  </a:cubicBezTo>
                  <a:cubicBezTo>
                    <a:pt x="648" y="20561"/>
                    <a:pt x="288" y="21415"/>
                    <a:pt x="108" y="21476"/>
                  </a:cubicBezTo>
                  <a:cubicBezTo>
                    <a:pt x="-72" y="21537"/>
                    <a:pt x="-72" y="20805"/>
                    <a:pt x="468" y="18486"/>
                  </a:cubicBezTo>
                  <a:cubicBezTo>
                    <a:pt x="1008" y="16168"/>
                    <a:pt x="2088" y="12262"/>
                    <a:pt x="3708" y="9090"/>
                  </a:cubicBezTo>
                  <a:cubicBezTo>
                    <a:pt x="5328" y="5917"/>
                    <a:pt x="7488" y="3476"/>
                    <a:pt x="9288" y="2073"/>
                  </a:cubicBezTo>
                  <a:cubicBezTo>
                    <a:pt x="11088" y="669"/>
                    <a:pt x="12528" y="303"/>
                    <a:pt x="14148" y="120"/>
                  </a:cubicBezTo>
                  <a:cubicBezTo>
                    <a:pt x="15768" y="-63"/>
                    <a:pt x="17568" y="-63"/>
                    <a:pt x="19008" y="303"/>
                  </a:cubicBezTo>
                  <a:cubicBezTo>
                    <a:pt x="20448" y="669"/>
                    <a:pt x="21528" y="1401"/>
                    <a:pt x="21168" y="2744"/>
                  </a:cubicBezTo>
                  <a:cubicBezTo>
                    <a:pt x="20808" y="4086"/>
                    <a:pt x="19008" y="6039"/>
                    <a:pt x="17208" y="7259"/>
                  </a:cubicBezTo>
                  <a:cubicBezTo>
                    <a:pt x="15408" y="8479"/>
                    <a:pt x="13608" y="8968"/>
                    <a:pt x="11808" y="9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9281545" y="4254582"/>
              <a:ext cx="98247" cy="28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353" fill="norm" stroke="1" extrusionOk="0">
                  <a:moveTo>
                    <a:pt x="4860" y="0"/>
                  </a:moveTo>
                  <a:cubicBezTo>
                    <a:pt x="8640" y="191"/>
                    <a:pt x="12420" y="382"/>
                    <a:pt x="15660" y="2581"/>
                  </a:cubicBezTo>
                  <a:cubicBezTo>
                    <a:pt x="18900" y="4779"/>
                    <a:pt x="21600" y="8984"/>
                    <a:pt x="20520" y="12520"/>
                  </a:cubicBezTo>
                  <a:cubicBezTo>
                    <a:pt x="19440" y="16057"/>
                    <a:pt x="14580" y="18924"/>
                    <a:pt x="10530" y="20262"/>
                  </a:cubicBezTo>
                  <a:cubicBezTo>
                    <a:pt x="6480" y="21600"/>
                    <a:pt x="3240" y="21409"/>
                    <a:pt x="0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9313236" y="4063036"/>
              <a:ext cx="113963" cy="13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722" fill="norm" stroke="1" extrusionOk="0">
                  <a:moveTo>
                    <a:pt x="2687" y="8085"/>
                  </a:moveTo>
                  <a:cubicBezTo>
                    <a:pt x="2687" y="10013"/>
                    <a:pt x="2687" y="11942"/>
                    <a:pt x="2207" y="14449"/>
                  </a:cubicBezTo>
                  <a:cubicBezTo>
                    <a:pt x="1727" y="16956"/>
                    <a:pt x="767" y="20042"/>
                    <a:pt x="287" y="20620"/>
                  </a:cubicBezTo>
                  <a:cubicBezTo>
                    <a:pt x="-193" y="21199"/>
                    <a:pt x="-193" y="19270"/>
                    <a:pt x="1247" y="15606"/>
                  </a:cubicBezTo>
                  <a:cubicBezTo>
                    <a:pt x="2687" y="11942"/>
                    <a:pt x="5567" y="6542"/>
                    <a:pt x="8207" y="3456"/>
                  </a:cubicBezTo>
                  <a:cubicBezTo>
                    <a:pt x="10847" y="370"/>
                    <a:pt x="13247" y="-401"/>
                    <a:pt x="15167" y="178"/>
                  </a:cubicBezTo>
                  <a:cubicBezTo>
                    <a:pt x="17087" y="756"/>
                    <a:pt x="18527" y="2685"/>
                    <a:pt x="19487" y="6156"/>
                  </a:cubicBezTo>
                  <a:cubicBezTo>
                    <a:pt x="20447" y="9628"/>
                    <a:pt x="20927" y="14642"/>
                    <a:pt x="21407" y="19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9488525" y="4121029"/>
              <a:ext cx="153319" cy="2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080" y="12302"/>
                    <a:pt x="2160" y="4448"/>
                    <a:pt x="5760" y="1502"/>
                  </a:cubicBezTo>
                  <a:cubicBezTo>
                    <a:pt x="9360" y="-1443"/>
                    <a:pt x="1548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9673446" y="4016938"/>
              <a:ext cx="144714" cy="190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40" fill="norm" stroke="1" extrusionOk="0">
                  <a:moveTo>
                    <a:pt x="21091" y="0"/>
                  </a:moveTo>
                  <a:cubicBezTo>
                    <a:pt x="17367" y="288"/>
                    <a:pt x="13643" y="576"/>
                    <a:pt x="10850" y="1152"/>
                  </a:cubicBezTo>
                  <a:cubicBezTo>
                    <a:pt x="8057" y="1728"/>
                    <a:pt x="6194" y="2592"/>
                    <a:pt x="5077" y="4176"/>
                  </a:cubicBezTo>
                  <a:cubicBezTo>
                    <a:pt x="3960" y="5760"/>
                    <a:pt x="3588" y="8064"/>
                    <a:pt x="4519" y="9504"/>
                  </a:cubicBezTo>
                  <a:cubicBezTo>
                    <a:pt x="5450" y="10944"/>
                    <a:pt x="7684" y="11520"/>
                    <a:pt x="8057" y="12240"/>
                  </a:cubicBezTo>
                  <a:cubicBezTo>
                    <a:pt x="8429" y="12960"/>
                    <a:pt x="6939" y="13824"/>
                    <a:pt x="5450" y="14688"/>
                  </a:cubicBezTo>
                  <a:cubicBezTo>
                    <a:pt x="3960" y="15552"/>
                    <a:pt x="2470" y="16416"/>
                    <a:pt x="1353" y="17568"/>
                  </a:cubicBezTo>
                  <a:cubicBezTo>
                    <a:pt x="236" y="18720"/>
                    <a:pt x="-509" y="20160"/>
                    <a:pt x="422" y="20880"/>
                  </a:cubicBezTo>
                  <a:cubicBezTo>
                    <a:pt x="1353" y="21600"/>
                    <a:pt x="3960" y="21600"/>
                    <a:pt x="7684" y="21024"/>
                  </a:cubicBezTo>
                  <a:cubicBezTo>
                    <a:pt x="11408" y="20448"/>
                    <a:pt x="16250" y="19296"/>
                    <a:pt x="21091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9887152" y="4016938"/>
              <a:ext cx="91992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9902484" y="3986275"/>
              <a:ext cx="153319" cy="20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267"/>
                    <a:pt x="18000" y="533"/>
                    <a:pt x="14400" y="4133"/>
                  </a:cubicBezTo>
                  <a:cubicBezTo>
                    <a:pt x="10800" y="7733"/>
                    <a:pt x="5400" y="14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10078800" y="4147259"/>
              <a:ext cx="76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10132461" y="4032270"/>
              <a:ext cx="1" cy="1533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10215054" y="4204176"/>
              <a:ext cx="292080" cy="48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57" fill="norm" stroke="1" extrusionOk="0">
                  <a:moveTo>
                    <a:pt x="11299" y="16395"/>
                  </a:moveTo>
                  <a:cubicBezTo>
                    <a:pt x="11485" y="15607"/>
                    <a:pt x="11671" y="14820"/>
                    <a:pt x="11206" y="14313"/>
                  </a:cubicBezTo>
                  <a:cubicBezTo>
                    <a:pt x="10740" y="13807"/>
                    <a:pt x="9623" y="13582"/>
                    <a:pt x="8226" y="13751"/>
                  </a:cubicBezTo>
                  <a:cubicBezTo>
                    <a:pt x="6830" y="13920"/>
                    <a:pt x="5154" y="14482"/>
                    <a:pt x="3757" y="15382"/>
                  </a:cubicBezTo>
                  <a:cubicBezTo>
                    <a:pt x="2361" y="16282"/>
                    <a:pt x="1244" y="17520"/>
                    <a:pt x="592" y="18532"/>
                  </a:cubicBezTo>
                  <a:cubicBezTo>
                    <a:pt x="-60" y="19545"/>
                    <a:pt x="-246" y="20332"/>
                    <a:pt x="406" y="20782"/>
                  </a:cubicBezTo>
                  <a:cubicBezTo>
                    <a:pt x="1057" y="21232"/>
                    <a:pt x="2547" y="21345"/>
                    <a:pt x="4595" y="20726"/>
                  </a:cubicBezTo>
                  <a:cubicBezTo>
                    <a:pt x="6644" y="20107"/>
                    <a:pt x="9251" y="18757"/>
                    <a:pt x="11857" y="16451"/>
                  </a:cubicBezTo>
                  <a:cubicBezTo>
                    <a:pt x="14464" y="14145"/>
                    <a:pt x="17071" y="10882"/>
                    <a:pt x="18654" y="8182"/>
                  </a:cubicBezTo>
                  <a:cubicBezTo>
                    <a:pt x="20237" y="5482"/>
                    <a:pt x="20795" y="3345"/>
                    <a:pt x="21075" y="1938"/>
                  </a:cubicBezTo>
                  <a:cubicBezTo>
                    <a:pt x="21354" y="532"/>
                    <a:pt x="21354" y="-143"/>
                    <a:pt x="21075" y="26"/>
                  </a:cubicBezTo>
                  <a:cubicBezTo>
                    <a:pt x="20795" y="195"/>
                    <a:pt x="20237" y="1207"/>
                    <a:pt x="19306" y="3570"/>
                  </a:cubicBezTo>
                  <a:cubicBezTo>
                    <a:pt x="18375" y="5932"/>
                    <a:pt x="17071" y="9645"/>
                    <a:pt x="16233" y="12851"/>
                  </a:cubicBezTo>
                  <a:cubicBezTo>
                    <a:pt x="15395" y="16057"/>
                    <a:pt x="15023" y="18757"/>
                    <a:pt x="14651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10140127" y="4840647"/>
              <a:ext cx="329636" cy="42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3349" y="11577"/>
                    <a:pt x="6698" y="3177"/>
                    <a:pt x="10298" y="777"/>
                  </a:cubicBezTo>
                  <a:cubicBezTo>
                    <a:pt x="13898" y="-1623"/>
                    <a:pt x="17749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10130999" y="4859848"/>
              <a:ext cx="249811" cy="44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13" fill="norm" stroke="1" extrusionOk="0">
                  <a:moveTo>
                    <a:pt x="12562" y="14828"/>
                  </a:moveTo>
                  <a:cubicBezTo>
                    <a:pt x="11471" y="14335"/>
                    <a:pt x="10380" y="13841"/>
                    <a:pt x="8416" y="14149"/>
                  </a:cubicBezTo>
                  <a:cubicBezTo>
                    <a:pt x="6452" y="14458"/>
                    <a:pt x="3616" y="15569"/>
                    <a:pt x="1980" y="16741"/>
                  </a:cubicBezTo>
                  <a:cubicBezTo>
                    <a:pt x="343" y="17914"/>
                    <a:pt x="-93" y="19148"/>
                    <a:pt x="16" y="20012"/>
                  </a:cubicBezTo>
                  <a:cubicBezTo>
                    <a:pt x="125" y="20876"/>
                    <a:pt x="780" y="21370"/>
                    <a:pt x="2307" y="21308"/>
                  </a:cubicBezTo>
                  <a:cubicBezTo>
                    <a:pt x="3834" y="21247"/>
                    <a:pt x="6234" y="20629"/>
                    <a:pt x="9180" y="18716"/>
                  </a:cubicBezTo>
                  <a:cubicBezTo>
                    <a:pt x="12125" y="16803"/>
                    <a:pt x="15616" y="13594"/>
                    <a:pt x="17798" y="10693"/>
                  </a:cubicBezTo>
                  <a:cubicBezTo>
                    <a:pt x="19980" y="7793"/>
                    <a:pt x="20852" y="5201"/>
                    <a:pt x="21180" y="3473"/>
                  </a:cubicBezTo>
                  <a:cubicBezTo>
                    <a:pt x="21507" y="1745"/>
                    <a:pt x="21289" y="881"/>
                    <a:pt x="20634" y="387"/>
                  </a:cubicBezTo>
                  <a:cubicBezTo>
                    <a:pt x="19980" y="-107"/>
                    <a:pt x="18889" y="-230"/>
                    <a:pt x="17580" y="634"/>
                  </a:cubicBezTo>
                  <a:cubicBezTo>
                    <a:pt x="16271" y="1498"/>
                    <a:pt x="14743" y="3349"/>
                    <a:pt x="13652" y="5695"/>
                  </a:cubicBezTo>
                  <a:cubicBezTo>
                    <a:pt x="12562" y="8040"/>
                    <a:pt x="11907" y="10879"/>
                    <a:pt x="11580" y="12668"/>
                  </a:cubicBezTo>
                  <a:cubicBezTo>
                    <a:pt x="11252" y="14458"/>
                    <a:pt x="11252" y="15199"/>
                    <a:pt x="12343" y="15692"/>
                  </a:cubicBezTo>
                  <a:cubicBezTo>
                    <a:pt x="13434" y="16186"/>
                    <a:pt x="15616" y="16433"/>
                    <a:pt x="17798" y="16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10351216" y="4980421"/>
              <a:ext cx="185700" cy="526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97" fill="norm" stroke="1" extrusionOk="0">
                  <a:moveTo>
                    <a:pt x="7412" y="6018"/>
                  </a:moveTo>
                  <a:cubicBezTo>
                    <a:pt x="5953" y="9133"/>
                    <a:pt x="4493" y="12249"/>
                    <a:pt x="3326" y="14585"/>
                  </a:cubicBezTo>
                  <a:cubicBezTo>
                    <a:pt x="2158" y="16922"/>
                    <a:pt x="1282" y="18479"/>
                    <a:pt x="699" y="19622"/>
                  </a:cubicBezTo>
                  <a:cubicBezTo>
                    <a:pt x="115" y="20764"/>
                    <a:pt x="-177" y="21491"/>
                    <a:pt x="115" y="21387"/>
                  </a:cubicBezTo>
                  <a:cubicBezTo>
                    <a:pt x="407" y="21283"/>
                    <a:pt x="1282" y="20349"/>
                    <a:pt x="2158" y="18428"/>
                  </a:cubicBezTo>
                  <a:cubicBezTo>
                    <a:pt x="3034" y="16506"/>
                    <a:pt x="3909" y="13599"/>
                    <a:pt x="5223" y="10587"/>
                  </a:cubicBezTo>
                  <a:cubicBezTo>
                    <a:pt x="6536" y="7576"/>
                    <a:pt x="8288" y="4460"/>
                    <a:pt x="9747" y="2695"/>
                  </a:cubicBezTo>
                  <a:cubicBezTo>
                    <a:pt x="11207" y="929"/>
                    <a:pt x="12374" y="514"/>
                    <a:pt x="13688" y="254"/>
                  </a:cubicBezTo>
                  <a:cubicBezTo>
                    <a:pt x="15001" y="-5"/>
                    <a:pt x="16461" y="-109"/>
                    <a:pt x="17774" y="151"/>
                  </a:cubicBezTo>
                  <a:cubicBezTo>
                    <a:pt x="19088" y="410"/>
                    <a:pt x="20255" y="1033"/>
                    <a:pt x="20839" y="1916"/>
                  </a:cubicBezTo>
                  <a:cubicBezTo>
                    <a:pt x="21423" y="2799"/>
                    <a:pt x="21423" y="3941"/>
                    <a:pt x="20109" y="5083"/>
                  </a:cubicBezTo>
                  <a:cubicBezTo>
                    <a:pt x="18796" y="6226"/>
                    <a:pt x="16169" y="7368"/>
                    <a:pt x="14126" y="7887"/>
                  </a:cubicBezTo>
                  <a:cubicBezTo>
                    <a:pt x="12082" y="8406"/>
                    <a:pt x="10623" y="8303"/>
                    <a:pt x="9163" y="8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10883721" y="4791195"/>
              <a:ext cx="1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11030590" y="4449955"/>
              <a:ext cx="182809" cy="62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57" fill="norm" stroke="1" extrusionOk="0">
                  <a:moveTo>
                    <a:pt x="6960" y="7743"/>
                  </a:moveTo>
                  <a:cubicBezTo>
                    <a:pt x="6960" y="10104"/>
                    <a:pt x="6960" y="12465"/>
                    <a:pt x="6369" y="14433"/>
                  </a:cubicBezTo>
                  <a:cubicBezTo>
                    <a:pt x="5777" y="16400"/>
                    <a:pt x="4593" y="17975"/>
                    <a:pt x="3853" y="18980"/>
                  </a:cubicBezTo>
                  <a:cubicBezTo>
                    <a:pt x="3114" y="19986"/>
                    <a:pt x="2818" y="20423"/>
                    <a:pt x="2226" y="20817"/>
                  </a:cubicBezTo>
                  <a:cubicBezTo>
                    <a:pt x="1634" y="21210"/>
                    <a:pt x="747" y="21560"/>
                    <a:pt x="303" y="21429"/>
                  </a:cubicBezTo>
                  <a:cubicBezTo>
                    <a:pt x="-141" y="21298"/>
                    <a:pt x="-141" y="20686"/>
                    <a:pt x="599" y="19024"/>
                  </a:cubicBezTo>
                  <a:cubicBezTo>
                    <a:pt x="1338" y="17362"/>
                    <a:pt x="2818" y="14651"/>
                    <a:pt x="4741" y="11722"/>
                  </a:cubicBezTo>
                  <a:cubicBezTo>
                    <a:pt x="6664" y="8792"/>
                    <a:pt x="9032" y="5644"/>
                    <a:pt x="10659" y="3764"/>
                  </a:cubicBezTo>
                  <a:cubicBezTo>
                    <a:pt x="12286" y="1884"/>
                    <a:pt x="13174" y="1272"/>
                    <a:pt x="14210" y="791"/>
                  </a:cubicBezTo>
                  <a:cubicBezTo>
                    <a:pt x="15245" y="310"/>
                    <a:pt x="16429" y="-40"/>
                    <a:pt x="17464" y="4"/>
                  </a:cubicBezTo>
                  <a:cubicBezTo>
                    <a:pt x="18500" y="47"/>
                    <a:pt x="19388" y="485"/>
                    <a:pt x="20127" y="1490"/>
                  </a:cubicBezTo>
                  <a:cubicBezTo>
                    <a:pt x="20867" y="2496"/>
                    <a:pt x="21459" y="4070"/>
                    <a:pt x="21015" y="5294"/>
                  </a:cubicBezTo>
                  <a:cubicBezTo>
                    <a:pt x="20571" y="6519"/>
                    <a:pt x="19092" y="7393"/>
                    <a:pt x="16577" y="7962"/>
                  </a:cubicBezTo>
                  <a:cubicBezTo>
                    <a:pt x="14062" y="8530"/>
                    <a:pt x="10511" y="8792"/>
                    <a:pt x="7996" y="8792"/>
                  </a:cubicBezTo>
                  <a:cubicBezTo>
                    <a:pt x="5481" y="8792"/>
                    <a:pt x="4001" y="8530"/>
                    <a:pt x="3114" y="7787"/>
                  </a:cubicBezTo>
                  <a:cubicBezTo>
                    <a:pt x="2226" y="7043"/>
                    <a:pt x="1930" y="5819"/>
                    <a:pt x="1634" y="4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11202737" y="4108302"/>
              <a:ext cx="183211" cy="22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27" fill="norm" stroke="1" extrusionOk="0">
                  <a:moveTo>
                    <a:pt x="18983" y="2219"/>
                  </a:moveTo>
                  <a:cubicBezTo>
                    <a:pt x="20166" y="1259"/>
                    <a:pt x="21350" y="299"/>
                    <a:pt x="21202" y="59"/>
                  </a:cubicBezTo>
                  <a:cubicBezTo>
                    <a:pt x="21054" y="-181"/>
                    <a:pt x="19575" y="299"/>
                    <a:pt x="16764" y="1739"/>
                  </a:cubicBezTo>
                  <a:cubicBezTo>
                    <a:pt x="13953" y="3179"/>
                    <a:pt x="9810" y="5579"/>
                    <a:pt x="7591" y="7379"/>
                  </a:cubicBezTo>
                  <a:cubicBezTo>
                    <a:pt x="5372" y="9179"/>
                    <a:pt x="5076" y="10379"/>
                    <a:pt x="5668" y="10979"/>
                  </a:cubicBezTo>
                  <a:cubicBezTo>
                    <a:pt x="6260" y="11579"/>
                    <a:pt x="7739" y="11579"/>
                    <a:pt x="7887" y="12059"/>
                  </a:cubicBezTo>
                  <a:cubicBezTo>
                    <a:pt x="8035" y="12539"/>
                    <a:pt x="6851" y="13499"/>
                    <a:pt x="5668" y="14339"/>
                  </a:cubicBezTo>
                  <a:cubicBezTo>
                    <a:pt x="4484" y="15179"/>
                    <a:pt x="3301" y="15899"/>
                    <a:pt x="2117" y="16859"/>
                  </a:cubicBezTo>
                  <a:cubicBezTo>
                    <a:pt x="934" y="17819"/>
                    <a:pt x="-250" y="19019"/>
                    <a:pt x="46" y="19859"/>
                  </a:cubicBezTo>
                  <a:cubicBezTo>
                    <a:pt x="342" y="20699"/>
                    <a:pt x="2117" y="21179"/>
                    <a:pt x="5224" y="21299"/>
                  </a:cubicBezTo>
                  <a:cubicBezTo>
                    <a:pt x="8331" y="21419"/>
                    <a:pt x="12769" y="21179"/>
                    <a:pt x="15580" y="20219"/>
                  </a:cubicBezTo>
                  <a:cubicBezTo>
                    <a:pt x="18391" y="19259"/>
                    <a:pt x="19575" y="17579"/>
                    <a:pt x="20758" y="15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11420335" y="4139593"/>
              <a:ext cx="99658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3429"/>
                    <a:pt x="6646" y="6857"/>
                    <a:pt x="10246" y="10457"/>
                  </a:cubicBezTo>
                  <a:cubicBezTo>
                    <a:pt x="13846" y="14057"/>
                    <a:pt x="17723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11428001" y="4114788"/>
              <a:ext cx="160985" cy="22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21600" y="171"/>
                  </a:moveTo>
                  <a:cubicBezTo>
                    <a:pt x="19886" y="-71"/>
                    <a:pt x="18171" y="-314"/>
                    <a:pt x="15257" y="1385"/>
                  </a:cubicBezTo>
                  <a:cubicBezTo>
                    <a:pt x="12343" y="3084"/>
                    <a:pt x="8229" y="6724"/>
                    <a:pt x="5486" y="10365"/>
                  </a:cubicBezTo>
                  <a:cubicBezTo>
                    <a:pt x="2743" y="14005"/>
                    <a:pt x="1371" y="17646"/>
                    <a:pt x="0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11527658" y="4292911"/>
              <a:ext cx="3833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11596651" y="4170257"/>
              <a:ext cx="1" cy="1533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3095152" y="6316712"/>
              <a:ext cx="1609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3095152" y="6424035"/>
              <a:ext cx="16098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3731423" y="6290830"/>
              <a:ext cx="208747" cy="52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275" fill="norm" stroke="1" extrusionOk="0">
                  <a:moveTo>
                    <a:pt x="10930" y="8139"/>
                  </a:moveTo>
                  <a:cubicBezTo>
                    <a:pt x="9629" y="10710"/>
                    <a:pt x="8328" y="13281"/>
                    <a:pt x="7287" y="15853"/>
                  </a:cubicBezTo>
                  <a:cubicBezTo>
                    <a:pt x="6246" y="18424"/>
                    <a:pt x="5465" y="20996"/>
                    <a:pt x="5075" y="21253"/>
                  </a:cubicBezTo>
                  <a:cubicBezTo>
                    <a:pt x="4684" y="21510"/>
                    <a:pt x="4684" y="19453"/>
                    <a:pt x="5205" y="16521"/>
                  </a:cubicBezTo>
                  <a:cubicBezTo>
                    <a:pt x="5725" y="13590"/>
                    <a:pt x="6766" y="9784"/>
                    <a:pt x="7807" y="7059"/>
                  </a:cubicBezTo>
                  <a:cubicBezTo>
                    <a:pt x="8848" y="4333"/>
                    <a:pt x="9889" y="2687"/>
                    <a:pt x="11060" y="1659"/>
                  </a:cubicBezTo>
                  <a:cubicBezTo>
                    <a:pt x="12231" y="630"/>
                    <a:pt x="13533" y="219"/>
                    <a:pt x="14834" y="64"/>
                  </a:cubicBezTo>
                  <a:cubicBezTo>
                    <a:pt x="16135" y="-90"/>
                    <a:pt x="17436" y="13"/>
                    <a:pt x="18477" y="579"/>
                  </a:cubicBezTo>
                  <a:cubicBezTo>
                    <a:pt x="19518" y="1144"/>
                    <a:pt x="20299" y="2173"/>
                    <a:pt x="20819" y="3356"/>
                  </a:cubicBezTo>
                  <a:cubicBezTo>
                    <a:pt x="21340" y="4539"/>
                    <a:pt x="21600" y="5876"/>
                    <a:pt x="20429" y="6904"/>
                  </a:cubicBezTo>
                  <a:cubicBezTo>
                    <a:pt x="19258" y="7933"/>
                    <a:pt x="16655" y="8653"/>
                    <a:pt x="13012" y="9116"/>
                  </a:cubicBezTo>
                  <a:cubicBezTo>
                    <a:pt x="9369" y="9579"/>
                    <a:pt x="4684" y="9784"/>
                    <a:pt x="0" y="9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4018790" y="6014905"/>
              <a:ext cx="178201" cy="22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249" fill="norm" stroke="1" extrusionOk="0">
                  <a:moveTo>
                    <a:pt x="19635" y="2454"/>
                  </a:moveTo>
                  <a:cubicBezTo>
                    <a:pt x="20547" y="1483"/>
                    <a:pt x="21460" y="512"/>
                    <a:pt x="21156" y="148"/>
                  </a:cubicBezTo>
                  <a:cubicBezTo>
                    <a:pt x="20852" y="-216"/>
                    <a:pt x="19330" y="27"/>
                    <a:pt x="15984" y="1604"/>
                  </a:cubicBezTo>
                  <a:cubicBezTo>
                    <a:pt x="12637" y="3182"/>
                    <a:pt x="7466" y="6094"/>
                    <a:pt x="4271" y="8036"/>
                  </a:cubicBezTo>
                  <a:cubicBezTo>
                    <a:pt x="1077" y="9977"/>
                    <a:pt x="-140" y="10948"/>
                    <a:pt x="12" y="11433"/>
                  </a:cubicBezTo>
                  <a:cubicBezTo>
                    <a:pt x="164" y="11919"/>
                    <a:pt x="1685" y="11919"/>
                    <a:pt x="3359" y="11919"/>
                  </a:cubicBezTo>
                  <a:cubicBezTo>
                    <a:pt x="5032" y="11919"/>
                    <a:pt x="6857" y="11919"/>
                    <a:pt x="8530" y="11919"/>
                  </a:cubicBezTo>
                  <a:cubicBezTo>
                    <a:pt x="10204" y="11919"/>
                    <a:pt x="11725" y="11919"/>
                    <a:pt x="12029" y="12404"/>
                  </a:cubicBezTo>
                  <a:cubicBezTo>
                    <a:pt x="12333" y="12890"/>
                    <a:pt x="11421" y="13860"/>
                    <a:pt x="9595" y="14953"/>
                  </a:cubicBezTo>
                  <a:cubicBezTo>
                    <a:pt x="7770" y="16045"/>
                    <a:pt x="5032" y="17258"/>
                    <a:pt x="3206" y="18350"/>
                  </a:cubicBezTo>
                  <a:cubicBezTo>
                    <a:pt x="1381" y="19442"/>
                    <a:pt x="468" y="20413"/>
                    <a:pt x="773" y="20899"/>
                  </a:cubicBezTo>
                  <a:cubicBezTo>
                    <a:pt x="1077" y="21384"/>
                    <a:pt x="2598" y="21384"/>
                    <a:pt x="5336" y="20777"/>
                  </a:cubicBezTo>
                  <a:cubicBezTo>
                    <a:pt x="8074" y="20171"/>
                    <a:pt x="12029" y="18957"/>
                    <a:pt x="15984" y="17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4199044" y="6033074"/>
              <a:ext cx="183983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1440"/>
                    <a:pt x="6000" y="2880"/>
                    <a:pt x="9150" y="5904"/>
                  </a:cubicBezTo>
                  <a:cubicBezTo>
                    <a:pt x="12300" y="8928"/>
                    <a:pt x="15600" y="13536"/>
                    <a:pt x="17700" y="16416"/>
                  </a:cubicBezTo>
                  <a:cubicBezTo>
                    <a:pt x="19800" y="19296"/>
                    <a:pt x="2070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4245039" y="5966179"/>
              <a:ext cx="153320" cy="27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1600" y="2236"/>
                  </a:moveTo>
                  <a:cubicBezTo>
                    <a:pt x="21600" y="1236"/>
                    <a:pt x="21600" y="236"/>
                    <a:pt x="20880" y="36"/>
                  </a:cubicBezTo>
                  <a:cubicBezTo>
                    <a:pt x="20160" y="-164"/>
                    <a:pt x="18720" y="436"/>
                    <a:pt x="15660" y="2836"/>
                  </a:cubicBezTo>
                  <a:cubicBezTo>
                    <a:pt x="12600" y="5236"/>
                    <a:pt x="7920" y="9436"/>
                    <a:pt x="5040" y="12836"/>
                  </a:cubicBezTo>
                  <a:cubicBezTo>
                    <a:pt x="2160" y="16236"/>
                    <a:pt x="1080" y="18836"/>
                    <a:pt x="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4406023" y="6178726"/>
              <a:ext cx="22999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4467351" y="6094401"/>
              <a:ext cx="2299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5081099" y="6279528"/>
              <a:ext cx="152844" cy="37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359" fill="norm" stroke="1" extrusionOk="0">
                  <a:moveTo>
                    <a:pt x="20838" y="1240"/>
                  </a:moveTo>
                  <a:cubicBezTo>
                    <a:pt x="19096" y="660"/>
                    <a:pt x="17354" y="80"/>
                    <a:pt x="15786" y="7"/>
                  </a:cubicBezTo>
                  <a:cubicBezTo>
                    <a:pt x="14219" y="-65"/>
                    <a:pt x="12825" y="370"/>
                    <a:pt x="10212" y="2037"/>
                  </a:cubicBezTo>
                  <a:cubicBezTo>
                    <a:pt x="7599" y="3704"/>
                    <a:pt x="3767" y="6603"/>
                    <a:pt x="1677" y="9213"/>
                  </a:cubicBezTo>
                  <a:cubicBezTo>
                    <a:pt x="-414" y="11822"/>
                    <a:pt x="-762" y="14142"/>
                    <a:pt x="1851" y="16171"/>
                  </a:cubicBezTo>
                  <a:cubicBezTo>
                    <a:pt x="4464" y="18201"/>
                    <a:pt x="10038" y="19940"/>
                    <a:pt x="13696" y="20738"/>
                  </a:cubicBezTo>
                  <a:cubicBezTo>
                    <a:pt x="17354" y="21535"/>
                    <a:pt x="19096" y="21390"/>
                    <a:pt x="20838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5268091" y="6376688"/>
              <a:ext cx="114255" cy="25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0798" fill="norm" stroke="1" extrusionOk="0">
                  <a:moveTo>
                    <a:pt x="2131" y="8131"/>
                  </a:moveTo>
                  <a:cubicBezTo>
                    <a:pt x="1671" y="10394"/>
                    <a:pt x="1212" y="12657"/>
                    <a:pt x="982" y="15023"/>
                  </a:cubicBezTo>
                  <a:cubicBezTo>
                    <a:pt x="752" y="17388"/>
                    <a:pt x="752" y="19857"/>
                    <a:pt x="522" y="20577"/>
                  </a:cubicBezTo>
                  <a:cubicBezTo>
                    <a:pt x="293" y="21297"/>
                    <a:pt x="-167" y="20268"/>
                    <a:pt x="63" y="17286"/>
                  </a:cubicBezTo>
                  <a:cubicBezTo>
                    <a:pt x="293" y="14303"/>
                    <a:pt x="1212" y="9366"/>
                    <a:pt x="2131" y="6383"/>
                  </a:cubicBezTo>
                  <a:cubicBezTo>
                    <a:pt x="3050" y="3400"/>
                    <a:pt x="3969" y="2371"/>
                    <a:pt x="5118" y="1446"/>
                  </a:cubicBezTo>
                  <a:cubicBezTo>
                    <a:pt x="6267" y="520"/>
                    <a:pt x="7646" y="-303"/>
                    <a:pt x="10633" y="108"/>
                  </a:cubicBezTo>
                  <a:cubicBezTo>
                    <a:pt x="13620" y="520"/>
                    <a:pt x="18216" y="2166"/>
                    <a:pt x="19824" y="5148"/>
                  </a:cubicBezTo>
                  <a:cubicBezTo>
                    <a:pt x="21433" y="8131"/>
                    <a:pt x="20054" y="12451"/>
                    <a:pt x="18676" y="16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5509915" y="6462365"/>
              <a:ext cx="153319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5812612" y="6301381"/>
              <a:ext cx="195589" cy="221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15" fill="norm" stroke="1" extrusionOk="0">
                  <a:moveTo>
                    <a:pt x="21471" y="0"/>
                  </a:moveTo>
                  <a:cubicBezTo>
                    <a:pt x="17263" y="1738"/>
                    <a:pt x="13055" y="3476"/>
                    <a:pt x="10250" y="4717"/>
                  </a:cubicBezTo>
                  <a:cubicBezTo>
                    <a:pt x="7445" y="5959"/>
                    <a:pt x="6042" y="6703"/>
                    <a:pt x="4920" y="7572"/>
                  </a:cubicBezTo>
                  <a:cubicBezTo>
                    <a:pt x="3798" y="8441"/>
                    <a:pt x="2957" y="9434"/>
                    <a:pt x="3798" y="9931"/>
                  </a:cubicBezTo>
                  <a:cubicBezTo>
                    <a:pt x="4640" y="10428"/>
                    <a:pt x="7165" y="10428"/>
                    <a:pt x="9128" y="10428"/>
                  </a:cubicBezTo>
                  <a:cubicBezTo>
                    <a:pt x="11092" y="10428"/>
                    <a:pt x="12494" y="10428"/>
                    <a:pt x="12775" y="11048"/>
                  </a:cubicBezTo>
                  <a:cubicBezTo>
                    <a:pt x="13055" y="11669"/>
                    <a:pt x="12214" y="12910"/>
                    <a:pt x="10250" y="14276"/>
                  </a:cubicBezTo>
                  <a:cubicBezTo>
                    <a:pt x="8287" y="15641"/>
                    <a:pt x="5201" y="17131"/>
                    <a:pt x="3097" y="18372"/>
                  </a:cubicBezTo>
                  <a:cubicBezTo>
                    <a:pt x="993" y="19614"/>
                    <a:pt x="-129" y="20607"/>
                    <a:pt x="11" y="21103"/>
                  </a:cubicBezTo>
                  <a:cubicBezTo>
                    <a:pt x="152" y="21600"/>
                    <a:pt x="1554" y="21600"/>
                    <a:pt x="5061" y="21352"/>
                  </a:cubicBezTo>
                  <a:cubicBezTo>
                    <a:pt x="8567" y="21103"/>
                    <a:pt x="14177" y="20607"/>
                    <a:pt x="19788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6100191" y="6355042"/>
              <a:ext cx="168651" cy="17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3757"/>
                    <a:pt x="8509" y="7513"/>
                    <a:pt x="12109" y="11113"/>
                  </a:cubicBezTo>
                  <a:cubicBezTo>
                    <a:pt x="15709" y="14713"/>
                    <a:pt x="18655" y="18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6159432" y="6309047"/>
              <a:ext cx="155406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21188" y="0"/>
                  </a:moveTo>
                  <a:cubicBezTo>
                    <a:pt x="17704" y="1161"/>
                    <a:pt x="14220" y="2323"/>
                    <a:pt x="10562" y="4645"/>
                  </a:cubicBezTo>
                  <a:cubicBezTo>
                    <a:pt x="6904" y="6968"/>
                    <a:pt x="3072" y="10452"/>
                    <a:pt x="1330" y="13471"/>
                  </a:cubicBezTo>
                  <a:cubicBezTo>
                    <a:pt x="-412" y="16490"/>
                    <a:pt x="-64" y="19045"/>
                    <a:pt x="2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6291839" y="6454699"/>
              <a:ext cx="22998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6330168" y="6378040"/>
              <a:ext cx="766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6414493" y="6201724"/>
              <a:ext cx="139886" cy="39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600" fill="norm" stroke="1" extrusionOk="0">
                  <a:moveTo>
                    <a:pt x="8100" y="0"/>
                  </a:moveTo>
                  <a:cubicBezTo>
                    <a:pt x="10414" y="0"/>
                    <a:pt x="12729" y="0"/>
                    <a:pt x="15043" y="1200"/>
                  </a:cubicBezTo>
                  <a:cubicBezTo>
                    <a:pt x="17357" y="2400"/>
                    <a:pt x="19671" y="4800"/>
                    <a:pt x="20636" y="7624"/>
                  </a:cubicBezTo>
                  <a:cubicBezTo>
                    <a:pt x="21600" y="10447"/>
                    <a:pt x="21214" y="13694"/>
                    <a:pt x="18514" y="16024"/>
                  </a:cubicBezTo>
                  <a:cubicBezTo>
                    <a:pt x="15814" y="18353"/>
                    <a:pt x="10800" y="19765"/>
                    <a:pt x="7329" y="20541"/>
                  </a:cubicBezTo>
                  <a:cubicBezTo>
                    <a:pt x="3857" y="21318"/>
                    <a:pt x="1929" y="214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6704775" y="6246263"/>
              <a:ext cx="154342" cy="323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527" fill="norm" stroke="1" extrusionOk="0">
                  <a:moveTo>
                    <a:pt x="21043" y="1118"/>
                  </a:moveTo>
                  <a:cubicBezTo>
                    <a:pt x="19649" y="607"/>
                    <a:pt x="18256" y="97"/>
                    <a:pt x="16688" y="12"/>
                  </a:cubicBezTo>
                  <a:cubicBezTo>
                    <a:pt x="15120" y="-73"/>
                    <a:pt x="13378" y="267"/>
                    <a:pt x="10591" y="2053"/>
                  </a:cubicBezTo>
                  <a:cubicBezTo>
                    <a:pt x="7804" y="3839"/>
                    <a:pt x="3972" y="7070"/>
                    <a:pt x="1882" y="9792"/>
                  </a:cubicBezTo>
                  <a:cubicBezTo>
                    <a:pt x="-209" y="12513"/>
                    <a:pt x="-557" y="14724"/>
                    <a:pt x="837" y="16595"/>
                  </a:cubicBezTo>
                  <a:cubicBezTo>
                    <a:pt x="2230" y="18466"/>
                    <a:pt x="5366" y="19996"/>
                    <a:pt x="8675" y="20762"/>
                  </a:cubicBezTo>
                  <a:cubicBezTo>
                    <a:pt x="11985" y="21527"/>
                    <a:pt x="15469" y="21527"/>
                    <a:pt x="18953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6985264" y="6309047"/>
              <a:ext cx="11839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141"/>
                    <a:pt x="2735" y="12282"/>
                    <a:pt x="575" y="15882"/>
                  </a:cubicBezTo>
                  <a:cubicBezTo>
                    <a:pt x="-1585" y="19482"/>
                    <a:pt x="2735" y="20541"/>
                    <a:pt x="7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7073761" y="6401038"/>
              <a:ext cx="191649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2" y="17100"/>
                    <a:pt x="2304" y="12600"/>
                    <a:pt x="5904" y="9000"/>
                  </a:cubicBezTo>
                  <a:cubicBezTo>
                    <a:pt x="9504" y="5400"/>
                    <a:pt x="15552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7296073" y="6261285"/>
              <a:ext cx="169832" cy="46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446" fill="norm" stroke="1" extrusionOk="0">
                  <a:moveTo>
                    <a:pt x="5718" y="5748"/>
                  </a:moveTo>
                  <a:cubicBezTo>
                    <a:pt x="3812" y="8698"/>
                    <a:pt x="1906" y="11649"/>
                    <a:pt x="953" y="14069"/>
                  </a:cubicBezTo>
                  <a:cubicBezTo>
                    <a:pt x="0" y="16489"/>
                    <a:pt x="0" y="18377"/>
                    <a:pt x="0" y="19616"/>
                  </a:cubicBezTo>
                  <a:cubicBezTo>
                    <a:pt x="0" y="20856"/>
                    <a:pt x="0" y="21446"/>
                    <a:pt x="0" y="21446"/>
                  </a:cubicBezTo>
                  <a:cubicBezTo>
                    <a:pt x="0" y="21446"/>
                    <a:pt x="0" y="20856"/>
                    <a:pt x="159" y="18613"/>
                  </a:cubicBezTo>
                  <a:cubicBezTo>
                    <a:pt x="318" y="16371"/>
                    <a:pt x="635" y="12476"/>
                    <a:pt x="1588" y="9348"/>
                  </a:cubicBezTo>
                  <a:cubicBezTo>
                    <a:pt x="2541" y="6220"/>
                    <a:pt x="4129" y="3859"/>
                    <a:pt x="5400" y="2443"/>
                  </a:cubicBezTo>
                  <a:cubicBezTo>
                    <a:pt x="6671" y="1026"/>
                    <a:pt x="7624" y="554"/>
                    <a:pt x="9053" y="259"/>
                  </a:cubicBezTo>
                  <a:cubicBezTo>
                    <a:pt x="10482" y="-36"/>
                    <a:pt x="12388" y="-154"/>
                    <a:pt x="14453" y="318"/>
                  </a:cubicBezTo>
                  <a:cubicBezTo>
                    <a:pt x="16518" y="790"/>
                    <a:pt x="18741" y="1853"/>
                    <a:pt x="20012" y="3033"/>
                  </a:cubicBezTo>
                  <a:cubicBezTo>
                    <a:pt x="21282" y="4213"/>
                    <a:pt x="21600" y="5512"/>
                    <a:pt x="20171" y="6574"/>
                  </a:cubicBezTo>
                  <a:cubicBezTo>
                    <a:pt x="18741" y="7636"/>
                    <a:pt x="15565" y="8462"/>
                    <a:pt x="11912" y="8639"/>
                  </a:cubicBezTo>
                  <a:cubicBezTo>
                    <a:pt x="8259" y="8816"/>
                    <a:pt x="4129" y="8344"/>
                    <a:pt x="0" y="7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7472389" y="6216376"/>
              <a:ext cx="85794" cy="26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50" fill="norm" stroke="1" extrusionOk="0">
                  <a:moveTo>
                    <a:pt x="0" y="665"/>
                  </a:moveTo>
                  <a:cubicBezTo>
                    <a:pt x="5718" y="258"/>
                    <a:pt x="11435" y="-150"/>
                    <a:pt x="15247" y="54"/>
                  </a:cubicBezTo>
                  <a:cubicBezTo>
                    <a:pt x="19059" y="258"/>
                    <a:pt x="20965" y="1073"/>
                    <a:pt x="21282" y="3722"/>
                  </a:cubicBezTo>
                  <a:cubicBezTo>
                    <a:pt x="21600" y="6371"/>
                    <a:pt x="20329" y="10854"/>
                    <a:pt x="17153" y="14114"/>
                  </a:cubicBezTo>
                  <a:cubicBezTo>
                    <a:pt x="13977" y="17375"/>
                    <a:pt x="8894" y="19412"/>
                    <a:pt x="3812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7438212" y="5911563"/>
              <a:ext cx="118503" cy="17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87" fill="norm" stroke="1" extrusionOk="0">
                  <a:moveTo>
                    <a:pt x="6147" y="811"/>
                  </a:moveTo>
                  <a:cubicBezTo>
                    <a:pt x="5228" y="6846"/>
                    <a:pt x="4309" y="12881"/>
                    <a:pt x="3160" y="16534"/>
                  </a:cubicBezTo>
                  <a:cubicBezTo>
                    <a:pt x="2011" y="20187"/>
                    <a:pt x="632" y="21458"/>
                    <a:pt x="173" y="21140"/>
                  </a:cubicBezTo>
                  <a:cubicBezTo>
                    <a:pt x="-287" y="20823"/>
                    <a:pt x="173" y="18917"/>
                    <a:pt x="1551" y="15423"/>
                  </a:cubicBezTo>
                  <a:cubicBezTo>
                    <a:pt x="2930" y="11929"/>
                    <a:pt x="5228" y="6846"/>
                    <a:pt x="7756" y="3829"/>
                  </a:cubicBezTo>
                  <a:cubicBezTo>
                    <a:pt x="10283" y="811"/>
                    <a:pt x="13041" y="-142"/>
                    <a:pt x="15109" y="17"/>
                  </a:cubicBezTo>
                  <a:cubicBezTo>
                    <a:pt x="17177" y="176"/>
                    <a:pt x="18556" y="1446"/>
                    <a:pt x="19475" y="4623"/>
                  </a:cubicBezTo>
                  <a:cubicBezTo>
                    <a:pt x="20394" y="7799"/>
                    <a:pt x="20853" y="12882"/>
                    <a:pt x="21083" y="15740"/>
                  </a:cubicBezTo>
                  <a:cubicBezTo>
                    <a:pt x="21313" y="18599"/>
                    <a:pt x="21313" y="19234"/>
                    <a:pt x="21313" y="19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7610376" y="5956415"/>
              <a:ext cx="114989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4400"/>
                    <a:pt x="3840" y="7200"/>
                    <a:pt x="7440" y="3600"/>
                  </a:cubicBezTo>
                  <a:cubicBezTo>
                    <a:pt x="11040" y="0"/>
                    <a:pt x="163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7775912" y="5849092"/>
              <a:ext cx="164099" cy="19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68" fill="norm" stroke="1" extrusionOk="0">
                  <a:moveTo>
                    <a:pt x="19053" y="0"/>
                  </a:moveTo>
                  <a:cubicBezTo>
                    <a:pt x="16108" y="831"/>
                    <a:pt x="13162" y="1662"/>
                    <a:pt x="10708" y="2492"/>
                  </a:cubicBezTo>
                  <a:cubicBezTo>
                    <a:pt x="8253" y="3323"/>
                    <a:pt x="6290" y="4154"/>
                    <a:pt x="5144" y="5262"/>
                  </a:cubicBezTo>
                  <a:cubicBezTo>
                    <a:pt x="3999" y="6369"/>
                    <a:pt x="3672" y="7754"/>
                    <a:pt x="4326" y="8446"/>
                  </a:cubicBezTo>
                  <a:cubicBezTo>
                    <a:pt x="4981" y="9138"/>
                    <a:pt x="6617" y="9138"/>
                    <a:pt x="8253" y="9277"/>
                  </a:cubicBezTo>
                  <a:cubicBezTo>
                    <a:pt x="9890" y="9415"/>
                    <a:pt x="11526" y="9692"/>
                    <a:pt x="12017" y="10523"/>
                  </a:cubicBezTo>
                  <a:cubicBezTo>
                    <a:pt x="12508" y="11354"/>
                    <a:pt x="11853" y="12738"/>
                    <a:pt x="10708" y="13708"/>
                  </a:cubicBezTo>
                  <a:cubicBezTo>
                    <a:pt x="9562" y="14677"/>
                    <a:pt x="7926" y="15231"/>
                    <a:pt x="6290" y="15785"/>
                  </a:cubicBezTo>
                  <a:cubicBezTo>
                    <a:pt x="4653" y="16338"/>
                    <a:pt x="3017" y="16892"/>
                    <a:pt x="1708" y="17862"/>
                  </a:cubicBezTo>
                  <a:cubicBezTo>
                    <a:pt x="399" y="18831"/>
                    <a:pt x="-583" y="20215"/>
                    <a:pt x="399" y="20908"/>
                  </a:cubicBezTo>
                  <a:cubicBezTo>
                    <a:pt x="1381" y="21600"/>
                    <a:pt x="4326" y="21600"/>
                    <a:pt x="7926" y="21185"/>
                  </a:cubicBezTo>
                  <a:cubicBezTo>
                    <a:pt x="11526" y="20769"/>
                    <a:pt x="15781" y="19938"/>
                    <a:pt x="18072" y="19385"/>
                  </a:cubicBezTo>
                  <a:cubicBezTo>
                    <a:pt x="20362" y="18831"/>
                    <a:pt x="20690" y="18554"/>
                    <a:pt x="21017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7970673" y="5872090"/>
              <a:ext cx="114990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7998606" y="5839340"/>
              <a:ext cx="140719" cy="23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31" fill="norm" stroke="1" extrusionOk="0">
                  <a:moveTo>
                    <a:pt x="21241" y="186"/>
                  </a:moveTo>
                  <a:cubicBezTo>
                    <a:pt x="19312" y="-42"/>
                    <a:pt x="17384" y="-269"/>
                    <a:pt x="14877" y="868"/>
                  </a:cubicBezTo>
                  <a:cubicBezTo>
                    <a:pt x="12370" y="2005"/>
                    <a:pt x="9284" y="4506"/>
                    <a:pt x="6584" y="7575"/>
                  </a:cubicBezTo>
                  <a:cubicBezTo>
                    <a:pt x="3884" y="10645"/>
                    <a:pt x="1570" y="14283"/>
                    <a:pt x="605" y="16670"/>
                  </a:cubicBezTo>
                  <a:cubicBezTo>
                    <a:pt x="-359" y="19057"/>
                    <a:pt x="27" y="20194"/>
                    <a:pt x="412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8116326" y="5994744"/>
              <a:ext cx="22998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8139323" y="5887989"/>
              <a:ext cx="38331" cy="3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1600" y="5000"/>
                  </a:moveTo>
                  <a:cubicBezTo>
                    <a:pt x="14400" y="3200"/>
                    <a:pt x="7200" y="1400"/>
                    <a:pt x="7200" y="500"/>
                  </a:cubicBezTo>
                  <a:cubicBezTo>
                    <a:pt x="7200" y="-400"/>
                    <a:pt x="14400" y="-400"/>
                    <a:pt x="14400" y="3200"/>
                  </a:cubicBezTo>
                  <a:cubicBezTo>
                    <a:pt x="14400" y="6800"/>
                    <a:pt x="7200" y="14000"/>
                    <a:pt x="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8346303" y="5987078"/>
              <a:ext cx="14565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8545617" y="5864424"/>
              <a:ext cx="15333" cy="2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60"/>
                    <a:pt x="7200" y="9120"/>
                    <a:pt x="3600" y="12720"/>
                  </a:cubicBezTo>
                  <a:cubicBezTo>
                    <a:pt x="0" y="16320"/>
                    <a:pt x="0" y="189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8913175" y="6244980"/>
              <a:ext cx="146060" cy="36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190" fill="norm" stroke="1" extrusionOk="0">
                  <a:moveTo>
                    <a:pt x="20926" y="1480"/>
                  </a:moveTo>
                  <a:cubicBezTo>
                    <a:pt x="19828" y="893"/>
                    <a:pt x="18729" y="305"/>
                    <a:pt x="17082" y="84"/>
                  </a:cubicBezTo>
                  <a:cubicBezTo>
                    <a:pt x="15434" y="-136"/>
                    <a:pt x="13238" y="11"/>
                    <a:pt x="10309" y="1333"/>
                  </a:cubicBezTo>
                  <a:cubicBezTo>
                    <a:pt x="7380" y="2656"/>
                    <a:pt x="3719" y="5154"/>
                    <a:pt x="1706" y="7872"/>
                  </a:cubicBezTo>
                  <a:cubicBezTo>
                    <a:pt x="-308" y="10591"/>
                    <a:pt x="-674" y="13529"/>
                    <a:pt x="1340" y="15880"/>
                  </a:cubicBezTo>
                  <a:cubicBezTo>
                    <a:pt x="3353" y="18231"/>
                    <a:pt x="7746" y="19995"/>
                    <a:pt x="11041" y="20729"/>
                  </a:cubicBezTo>
                  <a:cubicBezTo>
                    <a:pt x="14336" y="21464"/>
                    <a:pt x="16533" y="21170"/>
                    <a:pt x="18729" y="20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9128227" y="6459132"/>
              <a:ext cx="206980" cy="2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067" y="12302"/>
                    <a:pt x="2133" y="4448"/>
                    <a:pt x="5733" y="1502"/>
                  </a:cubicBezTo>
                  <a:cubicBezTo>
                    <a:pt x="9333" y="-1443"/>
                    <a:pt x="1546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9487845" y="6362708"/>
              <a:ext cx="23679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927"/>
                    <a:pt x="-1585" y="7855"/>
                    <a:pt x="575" y="11455"/>
                  </a:cubicBezTo>
                  <a:cubicBezTo>
                    <a:pt x="2735" y="15055"/>
                    <a:pt x="11375" y="18327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9595848" y="6240054"/>
              <a:ext cx="125455" cy="43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0" y="0"/>
                  </a:moveTo>
                  <a:cubicBezTo>
                    <a:pt x="4320" y="379"/>
                    <a:pt x="8640" y="758"/>
                    <a:pt x="12744" y="2147"/>
                  </a:cubicBezTo>
                  <a:cubicBezTo>
                    <a:pt x="16848" y="3537"/>
                    <a:pt x="20736" y="5937"/>
                    <a:pt x="21168" y="8400"/>
                  </a:cubicBezTo>
                  <a:cubicBezTo>
                    <a:pt x="21600" y="10863"/>
                    <a:pt x="18576" y="13389"/>
                    <a:pt x="15120" y="15600"/>
                  </a:cubicBezTo>
                  <a:cubicBezTo>
                    <a:pt x="11664" y="17811"/>
                    <a:pt x="7776" y="19705"/>
                    <a:pt x="38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3647684" y="7612252"/>
              <a:ext cx="367379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1307" y="21600"/>
                  </a:moveTo>
                  <a:cubicBezTo>
                    <a:pt x="562" y="19800"/>
                    <a:pt x="-183" y="18000"/>
                    <a:pt x="40" y="15300"/>
                  </a:cubicBezTo>
                  <a:cubicBezTo>
                    <a:pt x="264" y="12600"/>
                    <a:pt x="1456" y="9000"/>
                    <a:pt x="4137" y="6300"/>
                  </a:cubicBezTo>
                  <a:cubicBezTo>
                    <a:pt x="6818" y="3600"/>
                    <a:pt x="10989" y="1800"/>
                    <a:pt x="14118" y="900"/>
                  </a:cubicBezTo>
                  <a:cubicBezTo>
                    <a:pt x="17246" y="0"/>
                    <a:pt x="19331" y="0"/>
                    <a:pt x="21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3884741" y="7474266"/>
              <a:ext cx="18947" cy="41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3867"/>
                    <a:pt x="21600" y="7733"/>
                    <a:pt x="18900" y="11333"/>
                  </a:cubicBezTo>
                  <a:cubicBezTo>
                    <a:pt x="16200" y="14933"/>
                    <a:pt x="8100" y="18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4699866" y="7254479"/>
              <a:ext cx="173780" cy="47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341" fill="norm" stroke="1" extrusionOk="0">
                  <a:moveTo>
                    <a:pt x="20985" y="4712"/>
                  </a:moveTo>
                  <a:cubicBezTo>
                    <a:pt x="20985" y="4137"/>
                    <a:pt x="20985" y="3563"/>
                    <a:pt x="20831" y="2758"/>
                  </a:cubicBezTo>
                  <a:cubicBezTo>
                    <a:pt x="20676" y="1954"/>
                    <a:pt x="20368" y="920"/>
                    <a:pt x="19442" y="403"/>
                  </a:cubicBezTo>
                  <a:cubicBezTo>
                    <a:pt x="18516" y="-114"/>
                    <a:pt x="16974" y="-114"/>
                    <a:pt x="14968" y="288"/>
                  </a:cubicBezTo>
                  <a:cubicBezTo>
                    <a:pt x="12962" y="690"/>
                    <a:pt x="10494" y="1495"/>
                    <a:pt x="8025" y="3275"/>
                  </a:cubicBezTo>
                  <a:cubicBezTo>
                    <a:pt x="5556" y="5056"/>
                    <a:pt x="3088" y="7814"/>
                    <a:pt x="1545" y="10226"/>
                  </a:cubicBezTo>
                  <a:cubicBezTo>
                    <a:pt x="2" y="12639"/>
                    <a:pt x="-615" y="14707"/>
                    <a:pt x="774" y="16546"/>
                  </a:cubicBezTo>
                  <a:cubicBezTo>
                    <a:pt x="2162" y="18384"/>
                    <a:pt x="5556" y="19992"/>
                    <a:pt x="8488" y="20739"/>
                  </a:cubicBezTo>
                  <a:cubicBezTo>
                    <a:pt x="11419" y="21486"/>
                    <a:pt x="13888" y="21371"/>
                    <a:pt x="16356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5010951" y="7405272"/>
              <a:ext cx="23679" cy="22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60"/>
                    <a:pt x="2735" y="11520"/>
                    <a:pt x="575" y="15120"/>
                  </a:cubicBezTo>
                  <a:cubicBezTo>
                    <a:pt x="-1585" y="18720"/>
                    <a:pt x="2735" y="2016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5080624" y="7489597"/>
              <a:ext cx="229979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5503127" y="7274294"/>
              <a:ext cx="224387" cy="60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532" fill="norm" stroke="1" extrusionOk="0">
                  <a:moveTo>
                    <a:pt x="3557" y="7437"/>
                  </a:moveTo>
                  <a:cubicBezTo>
                    <a:pt x="3072" y="8901"/>
                    <a:pt x="2587" y="10366"/>
                    <a:pt x="2223" y="12334"/>
                  </a:cubicBezTo>
                  <a:cubicBezTo>
                    <a:pt x="1859" y="14301"/>
                    <a:pt x="1616" y="16773"/>
                    <a:pt x="1495" y="18237"/>
                  </a:cubicBezTo>
                  <a:cubicBezTo>
                    <a:pt x="1373" y="19701"/>
                    <a:pt x="1373" y="20159"/>
                    <a:pt x="1130" y="20617"/>
                  </a:cubicBezTo>
                  <a:cubicBezTo>
                    <a:pt x="888" y="21074"/>
                    <a:pt x="402" y="21532"/>
                    <a:pt x="160" y="21532"/>
                  </a:cubicBezTo>
                  <a:cubicBezTo>
                    <a:pt x="-83" y="21532"/>
                    <a:pt x="-83" y="21074"/>
                    <a:pt x="402" y="19198"/>
                  </a:cubicBezTo>
                  <a:cubicBezTo>
                    <a:pt x="888" y="17322"/>
                    <a:pt x="1859" y="14027"/>
                    <a:pt x="3679" y="10869"/>
                  </a:cubicBezTo>
                  <a:cubicBezTo>
                    <a:pt x="5499" y="7712"/>
                    <a:pt x="8169" y="4691"/>
                    <a:pt x="9868" y="2952"/>
                  </a:cubicBezTo>
                  <a:cubicBezTo>
                    <a:pt x="11566" y="1213"/>
                    <a:pt x="12295" y="756"/>
                    <a:pt x="13265" y="435"/>
                  </a:cubicBezTo>
                  <a:cubicBezTo>
                    <a:pt x="14236" y="115"/>
                    <a:pt x="15450" y="-68"/>
                    <a:pt x="16542" y="24"/>
                  </a:cubicBezTo>
                  <a:cubicBezTo>
                    <a:pt x="17634" y="115"/>
                    <a:pt x="18605" y="481"/>
                    <a:pt x="19575" y="1259"/>
                  </a:cubicBezTo>
                  <a:cubicBezTo>
                    <a:pt x="20546" y="2037"/>
                    <a:pt x="21517" y="3227"/>
                    <a:pt x="21274" y="4462"/>
                  </a:cubicBezTo>
                  <a:cubicBezTo>
                    <a:pt x="21032" y="5698"/>
                    <a:pt x="19575" y="6979"/>
                    <a:pt x="17755" y="7895"/>
                  </a:cubicBezTo>
                  <a:cubicBezTo>
                    <a:pt x="15935" y="8810"/>
                    <a:pt x="13751" y="9359"/>
                    <a:pt x="11202" y="9588"/>
                  </a:cubicBezTo>
                  <a:cubicBezTo>
                    <a:pt x="8654" y="9817"/>
                    <a:pt x="5742" y="9725"/>
                    <a:pt x="2829" y="9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5801220" y="7265001"/>
              <a:ext cx="142037" cy="32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413" fill="norm" stroke="1" extrusionOk="0">
                  <a:moveTo>
                    <a:pt x="9095" y="151"/>
                  </a:moveTo>
                  <a:cubicBezTo>
                    <a:pt x="10989" y="-18"/>
                    <a:pt x="12884" y="-187"/>
                    <a:pt x="15158" y="488"/>
                  </a:cubicBezTo>
                  <a:cubicBezTo>
                    <a:pt x="17432" y="1163"/>
                    <a:pt x="20084" y="2682"/>
                    <a:pt x="20842" y="4707"/>
                  </a:cubicBezTo>
                  <a:cubicBezTo>
                    <a:pt x="21600" y="6732"/>
                    <a:pt x="20463" y="9263"/>
                    <a:pt x="16674" y="12132"/>
                  </a:cubicBezTo>
                  <a:cubicBezTo>
                    <a:pt x="12884" y="15000"/>
                    <a:pt x="6442" y="18207"/>
                    <a:pt x="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6086333" y="7051955"/>
              <a:ext cx="151845" cy="18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952" fill="norm" stroke="1" extrusionOk="0">
                  <a:moveTo>
                    <a:pt x="6272" y="2743"/>
                  </a:moveTo>
                  <a:cubicBezTo>
                    <a:pt x="5192" y="8069"/>
                    <a:pt x="4112" y="13395"/>
                    <a:pt x="3032" y="16650"/>
                  </a:cubicBezTo>
                  <a:cubicBezTo>
                    <a:pt x="1952" y="19904"/>
                    <a:pt x="872" y="21088"/>
                    <a:pt x="332" y="20940"/>
                  </a:cubicBezTo>
                  <a:cubicBezTo>
                    <a:pt x="-208" y="20792"/>
                    <a:pt x="-208" y="19313"/>
                    <a:pt x="1232" y="16206"/>
                  </a:cubicBezTo>
                  <a:cubicBezTo>
                    <a:pt x="2672" y="13099"/>
                    <a:pt x="5552" y="8365"/>
                    <a:pt x="7712" y="5406"/>
                  </a:cubicBezTo>
                  <a:cubicBezTo>
                    <a:pt x="9872" y="2447"/>
                    <a:pt x="11312" y="1263"/>
                    <a:pt x="13292" y="524"/>
                  </a:cubicBezTo>
                  <a:cubicBezTo>
                    <a:pt x="15272" y="-216"/>
                    <a:pt x="17792" y="-512"/>
                    <a:pt x="19232" y="2003"/>
                  </a:cubicBezTo>
                  <a:cubicBezTo>
                    <a:pt x="20672" y="4518"/>
                    <a:pt x="21032" y="9844"/>
                    <a:pt x="21212" y="12803"/>
                  </a:cubicBezTo>
                  <a:cubicBezTo>
                    <a:pt x="21392" y="15762"/>
                    <a:pt x="21392" y="16354"/>
                    <a:pt x="21392" y="16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6368497" y="7090970"/>
              <a:ext cx="122656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6543449" y="6983647"/>
              <a:ext cx="200679" cy="16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31" fill="norm" stroke="1" extrusionOk="0">
                  <a:moveTo>
                    <a:pt x="18192" y="0"/>
                  </a:moveTo>
                  <a:cubicBezTo>
                    <a:pt x="15184" y="1029"/>
                    <a:pt x="12177" y="2057"/>
                    <a:pt x="9853" y="3429"/>
                  </a:cubicBezTo>
                  <a:cubicBezTo>
                    <a:pt x="7529" y="4800"/>
                    <a:pt x="5888" y="6514"/>
                    <a:pt x="5752" y="7543"/>
                  </a:cubicBezTo>
                  <a:cubicBezTo>
                    <a:pt x="5615" y="8571"/>
                    <a:pt x="6982" y="8914"/>
                    <a:pt x="8349" y="9600"/>
                  </a:cubicBezTo>
                  <a:cubicBezTo>
                    <a:pt x="9716" y="10286"/>
                    <a:pt x="11083" y="11314"/>
                    <a:pt x="11083" y="12514"/>
                  </a:cubicBezTo>
                  <a:cubicBezTo>
                    <a:pt x="11083" y="13714"/>
                    <a:pt x="9716" y="15086"/>
                    <a:pt x="8212" y="16114"/>
                  </a:cubicBezTo>
                  <a:cubicBezTo>
                    <a:pt x="6708" y="17143"/>
                    <a:pt x="5068" y="17829"/>
                    <a:pt x="3427" y="18686"/>
                  </a:cubicBezTo>
                  <a:cubicBezTo>
                    <a:pt x="1787" y="19543"/>
                    <a:pt x="146" y="20571"/>
                    <a:pt x="10" y="21086"/>
                  </a:cubicBezTo>
                  <a:cubicBezTo>
                    <a:pt x="-127" y="21600"/>
                    <a:pt x="1240" y="21600"/>
                    <a:pt x="3974" y="21429"/>
                  </a:cubicBezTo>
                  <a:cubicBezTo>
                    <a:pt x="6708" y="21257"/>
                    <a:pt x="10810" y="20914"/>
                    <a:pt x="13954" y="20400"/>
                  </a:cubicBezTo>
                  <a:cubicBezTo>
                    <a:pt x="17098" y="19886"/>
                    <a:pt x="19286" y="19200"/>
                    <a:pt x="21473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6767125" y="6983647"/>
              <a:ext cx="153320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3900"/>
                    <a:pt x="7920" y="7800"/>
                    <a:pt x="11520" y="11400"/>
                  </a:cubicBezTo>
                  <a:cubicBezTo>
                    <a:pt x="15120" y="15000"/>
                    <a:pt x="18360" y="18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6797789" y="6968315"/>
              <a:ext cx="168651" cy="22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2483"/>
                    <a:pt x="12436" y="4966"/>
                    <a:pt x="9000" y="7448"/>
                  </a:cubicBezTo>
                  <a:cubicBezTo>
                    <a:pt x="5564" y="9931"/>
                    <a:pt x="3273" y="12414"/>
                    <a:pt x="1964" y="14772"/>
                  </a:cubicBezTo>
                  <a:cubicBezTo>
                    <a:pt x="655" y="17131"/>
                    <a:pt x="327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6943441" y="7129299"/>
              <a:ext cx="45996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7043098" y="7037309"/>
              <a:ext cx="7667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10998709" y="5188347"/>
              <a:ext cx="620941" cy="4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21120"/>
                  </a:moveTo>
                  <a:cubicBezTo>
                    <a:pt x="356" y="17709"/>
                    <a:pt x="711" y="14299"/>
                    <a:pt x="1600" y="12025"/>
                  </a:cubicBezTo>
                  <a:cubicBezTo>
                    <a:pt x="2489" y="9752"/>
                    <a:pt x="3911" y="8615"/>
                    <a:pt x="6222" y="6341"/>
                  </a:cubicBezTo>
                  <a:cubicBezTo>
                    <a:pt x="8533" y="4067"/>
                    <a:pt x="11733" y="657"/>
                    <a:pt x="14444" y="88"/>
                  </a:cubicBezTo>
                  <a:cubicBezTo>
                    <a:pt x="17156" y="-480"/>
                    <a:pt x="19378" y="1794"/>
                    <a:pt x="21600" y="4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10991044" y="5335475"/>
              <a:ext cx="544281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51" y="15840"/>
                    <a:pt x="7301" y="10080"/>
                    <a:pt x="10901" y="6480"/>
                  </a:cubicBezTo>
                  <a:cubicBezTo>
                    <a:pt x="14501" y="2880"/>
                    <a:pt x="1805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7676011" y="7288830"/>
              <a:ext cx="187341" cy="46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549" fill="norm" stroke="1" extrusionOk="0">
                  <a:moveTo>
                    <a:pt x="20251" y="784"/>
                  </a:moveTo>
                  <a:cubicBezTo>
                    <a:pt x="19099" y="426"/>
                    <a:pt x="17947" y="68"/>
                    <a:pt x="16507" y="9"/>
                  </a:cubicBezTo>
                  <a:cubicBezTo>
                    <a:pt x="15067" y="-51"/>
                    <a:pt x="13339" y="188"/>
                    <a:pt x="10459" y="1560"/>
                  </a:cubicBezTo>
                  <a:cubicBezTo>
                    <a:pt x="7579" y="2932"/>
                    <a:pt x="3547" y="5438"/>
                    <a:pt x="1531" y="8183"/>
                  </a:cubicBezTo>
                  <a:cubicBezTo>
                    <a:pt x="-485" y="10928"/>
                    <a:pt x="-485" y="13911"/>
                    <a:pt x="1387" y="16179"/>
                  </a:cubicBezTo>
                  <a:cubicBezTo>
                    <a:pt x="3259" y="18446"/>
                    <a:pt x="7003" y="19998"/>
                    <a:pt x="10603" y="20773"/>
                  </a:cubicBezTo>
                  <a:cubicBezTo>
                    <a:pt x="14203" y="21549"/>
                    <a:pt x="17659" y="21549"/>
                    <a:pt x="21115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7869653" y="7354166"/>
              <a:ext cx="280266" cy="276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75" fill="norm" stroke="1" extrusionOk="0">
                  <a:moveTo>
                    <a:pt x="18785" y="1585"/>
                  </a:moveTo>
                  <a:cubicBezTo>
                    <a:pt x="19952" y="793"/>
                    <a:pt x="21120" y="0"/>
                    <a:pt x="21314" y="0"/>
                  </a:cubicBezTo>
                  <a:cubicBezTo>
                    <a:pt x="21509" y="0"/>
                    <a:pt x="20731" y="793"/>
                    <a:pt x="18104" y="2180"/>
                  </a:cubicBezTo>
                  <a:cubicBezTo>
                    <a:pt x="15477" y="3567"/>
                    <a:pt x="11001" y="5549"/>
                    <a:pt x="8374" y="6837"/>
                  </a:cubicBezTo>
                  <a:cubicBezTo>
                    <a:pt x="5747" y="8125"/>
                    <a:pt x="4968" y="8719"/>
                    <a:pt x="5066" y="9116"/>
                  </a:cubicBezTo>
                  <a:cubicBezTo>
                    <a:pt x="5163" y="9512"/>
                    <a:pt x="6136" y="9710"/>
                    <a:pt x="7498" y="9809"/>
                  </a:cubicBezTo>
                  <a:cubicBezTo>
                    <a:pt x="8860" y="9908"/>
                    <a:pt x="10612" y="9908"/>
                    <a:pt x="11974" y="10007"/>
                  </a:cubicBezTo>
                  <a:cubicBezTo>
                    <a:pt x="13336" y="10106"/>
                    <a:pt x="14309" y="10305"/>
                    <a:pt x="14504" y="10800"/>
                  </a:cubicBezTo>
                  <a:cubicBezTo>
                    <a:pt x="14698" y="11295"/>
                    <a:pt x="14114" y="12088"/>
                    <a:pt x="12460" y="12980"/>
                  </a:cubicBezTo>
                  <a:cubicBezTo>
                    <a:pt x="10806" y="13872"/>
                    <a:pt x="8082" y="14862"/>
                    <a:pt x="6233" y="15655"/>
                  </a:cubicBezTo>
                  <a:cubicBezTo>
                    <a:pt x="4385" y="16448"/>
                    <a:pt x="3412" y="17042"/>
                    <a:pt x="2341" y="17934"/>
                  </a:cubicBezTo>
                  <a:cubicBezTo>
                    <a:pt x="1271" y="18826"/>
                    <a:pt x="104" y="20015"/>
                    <a:pt x="6" y="20708"/>
                  </a:cubicBezTo>
                  <a:cubicBezTo>
                    <a:pt x="-91" y="21402"/>
                    <a:pt x="882" y="21600"/>
                    <a:pt x="3509" y="21402"/>
                  </a:cubicBezTo>
                  <a:cubicBezTo>
                    <a:pt x="6136" y="21204"/>
                    <a:pt x="10417" y="20609"/>
                    <a:pt x="13336" y="20015"/>
                  </a:cubicBezTo>
                  <a:cubicBezTo>
                    <a:pt x="16255" y="19420"/>
                    <a:pt x="17812" y="18826"/>
                    <a:pt x="19368" y="18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8192985" y="7395520"/>
              <a:ext cx="229979" cy="239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186"/>
                  </a:moveTo>
                  <a:cubicBezTo>
                    <a:pt x="1200" y="-42"/>
                    <a:pt x="2400" y="-269"/>
                    <a:pt x="4080" y="868"/>
                  </a:cubicBezTo>
                  <a:cubicBezTo>
                    <a:pt x="5760" y="2005"/>
                    <a:pt x="7920" y="4506"/>
                    <a:pt x="10200" y="7803"/>
                  </a:cubicBezTo>
                  <a:cubicBezTo>
                    <a:pt x="12480" y="11099"/>
                    <a:pt x="14880" y="15192"/>
                    <a:pt x="16680" y="17579"/>
                  </a:cubicBezTo>
                  <a:cubicBezTo>
                    <a:pt x="18480" y="19967"/>
                    <a:pt x="19680" y="20649"/>
                    <a:pt x="20400" y="20990"/>
                  </a:cubicBezTo>
                  <a:cubicBezTo>
                    <a:pt x="21120" y="21331"/>
                    <a:pt x="21360" y="21331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8277310" y="7359277"/>
              <a:ext cx="199315" cy="31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08" y="1054"/>
                    <a:pt x="16615" y="2107"/>
                    <a:pt x="13708" y="4478"/>
                  </a:cubicBezTo>
                  <a:cubicBezTo>
                    <a:pt x="10800" y="6849"/>
                    <a:pt x="7477" y="10537"/>
                    <a:pt x="5123" y="13610"/>
                  </a:cubicBezTo>
                  <a:cubicBezTo>
                    <a:pt x="2769" y="16683"/>
                    <a:pt x="1385" y="19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8438294" y="7566256"/>
              <a:ext cx="38331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8476624" y="7438491"/>
              <a:ext cx="45996" cy="2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8614611" y="7282618"/>
              <a:ext cx="192081" cy="46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600" fill="norm" stroke="1" extrusionOk="0">
                  <a:moveTo>
                    <a:pt x="0" y="0"/>
                  </a:moveTo>
                  <a:cubicBezTo>
                    <a:pt x="3600" y="1180"/>
                    <a:pt x="7200" y="2361"/>
                    <a:pt x="10938" y="4367"/>
                  </a:cubicBezTo>
                  <a:cubicBezTo>
                    <a:pt x="14677" y="6374"/>
                    <a:pt x="18554" y="9207"/>
                    <a:pt x="20077" y="11862"/>
                  </a:cubicBezTo>
                  <a:cubicBezTo>
                    <a:pt x="21600" y="14518"/>
                    <a:pt x="20769" y="16997"/>
                    <a:pt x="17585" y="18590"/>
                  </a:cubicBezTo>
                  <a:cubicBezTo>
                    <a:pt x="14400" y="20184"/>
                    <a:pt x="8862" y="20892"/>
                    <a:pt x="33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9147059" y="7312688"/>
              <a:ext cx="274541" cy="62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91" fill="norm" stroke="1" extrusionOk="0">
                  <a:moveTo>
                    <a:pt x="6268" y="7396"/>
                  </a:moveTo>
                  <a:cubicBezTo>
                    <a:pt x="5476" y="9855"/>
                    <a:pt x="4683" y="12313"/>
                    <a:pt x="3989" y="14157"/>
                  </a:cubicBezTo>
                  <a:cubicBezTo>
                    <a:pt x="3296" y="16001"/>
                    <a:pt x="2701" y="17231"/>
                    <a:pt x="2206" y="18153"/>
                  </a:cubicBezTo>
                  <a:cubicBezTo>
                    <a:pt x="1710" y="19074"/>
                    <a:pt x="1314" y="19689"/>
                    <a:pt x="918" y="20304"/>
                  </a:cubicBezTo>
                  <a:cubicBezTo>
                    <a:pt x="521" y="20918"/>
                    <a:pt x="125" y="21533"/>
                    <a:pt x="26" y="21489"/>
                  </a:cubicBezTo>
                  <a:cubicBezTo>
                    <a:pt x="-73" y="21445"/>
                    <a:pt x="125" y="20743"/>
                    <a:pt x="422" y="18855"/>
                  </a:cubicBezTo>
                  <a:cubicBezTo>
                    <a:pt x="720" y="16967"/>
                    <a:pt x="1116" y="13894"/>
                    <a:pt x="1611" y="11348"/>
                  </a:cubicBezTo>
                  <a:cubicBezTo>
                    <a:pt x="2107" y="8801"/>
                    <a:pt x="2701" y="6782"/>
                    <a:pt x="4088" y="5026"/>
                  </a:cubicBezTo>
                  <a:cubicBezTo>
                    <a:pt x="5476" y="3270"/>
                    <a:pt x="7655" y="1777"/>
                    <a:pt x="9241" y="943"/>
                  </a:cubicBezTo>
                  <a:cubicBezTo>
                    <a:pt x="10826" y="109"/>
                    <a:pt x="11817" y="-67"/>
                    <a:pt x="13204" y="21"/>
                  </a:cubicBezTo>
                  <a:cubicBezTo>
                    <a:pt x="14591" y="109"/>
                    <a:pt x="16375" y="460"/>
                    <a:pt x="17960" y="1338"/>
                  </a:cubicBezTo>
                  <a:cubicBezTo>
                    <a:pt x="19545" y="2216"/>
                    <a:pt x="20933" y="3621"/>
                    <a:pt x="21230" y="4762"/>
                  </a:cubicBezTo>
                  <a:cubicBezTo>
                    <a:pt x="21527" y="5904"/>
                    <a:pt x="20734" y="6782"/>
                    <a:pt x="19050" y="7440"/>
                  </a:cubicBezTo>
                  <a:cubicBezTo>
                    <a:pt x="17366" y="8099"/>
                    <a:pt x="14789" y="8538"/>
                    <a:pt x="12907" y="8801"/>
                  </a:cubicBezTo>
                  <a:cubicBezTo>
                    <a:pt x="11024" y="9065"/>
                    <a:pt x="9835" y="9153"/>
                    <a:pt x="9043" y="8933"/>
                  </a:cubicBezTo>
                  <a:cubicBezTo>
                    <a:pt x="8250" y="8713"/>
                    <a:pt x="7854" y="8187"/>
                    <a:pt x="7457" y="7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9482934" y="7090970"/>
              <a:ext cx="181907" cy="19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76" fill="norm" stroke="1" extrusionOk="0">
                  <a:moveTo>
                    <a:pt x="21356" y="0"/>
                  </a:moveTo>
                  <a:cubicBezTo>
                    <a:pt x="15956" y="2304"/>
                    <a:pt x="10556" y="4608"/>
                    <a:pt x="6956" y="6336"/>
                  </a:cubicBezTo>
                  <a:cubicBezTo>
                    <a:pt x="3356" y="8064"/>
                    <a:pt x="1556" y="9216"/>
                    <a:pt x="1556" y="9792"/>
                  </a:cubicBezTo>
                  <a:cubicBezTo>
                    <a:pt x="1556" y="10368"/>
                    <a:pt x="3356" y="10368"/>
                    <a:pt x="5006" y="10368"/>
                  </a:cubicBezTo>
                  <a:cubicBezTo>
                    <a:pt x="6656" y="10368"/>
                    <a:pt x="8156" y="10368"/>
                    <a:pt x="9656" y="10368"/>
                  </a:cubicBezTo>
                  <a:cubicBezTo>
                    <a:pt x="11156" y="10368"/>
                    <a:pt x="12656" y="10368"/>
                    <a:pt x="12956" y="10944"/>
                  </a:cubicBezTo>
                  <a:cubicBezTo>
                    <a:pt x="13256" y="11520"/>
                    <a:pt x="12356" y="12672"/>
                    <a:pt x="10256" y="13968"/>
                  </a:cubicBezTo>
                  <a:cubicBezTo>
                    <a:pt x="8156" y="15264"/>
                    <a:pt x="4856" y="16704"/>
                    <a:pt x="2756" y="18000"/>
                  </a:cubicBezTo>
                  <a:cubicBezTo>
                    <a:pt x="656" y="19296"/>
                    <a:pt x="-244" y="20448"/>
                    <a:pt x="56" y="21024"/>
                  </a:cubicBezTo>
                  <a:cubicBezTo>
                    <a:pt x="356" y="21600"/>
                    <a:pt x="1856" y="21600"/>
                    <a:pt x="5606" y="21168"/>
                  </a:cubicBezTo>
                  <a:cubicBezTo>
                    <a:pt x="9356" y="20736"/>
                    <a:pt x="15356" y="19872"/>
                    <a:pt x="21356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9664840" y="7129299"/>
              <a:ext cx="176318" cy="1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96" y="4050"/>
                    <a:pt x="9391" y="8100"/>
                    <a:pt x="12991" y="11700"/>
                  </a:cubicBezTo>
                  <a:cubicBezTo>
                    <a:pt x="16591" y="15300"/>
                    <a:pt x="19096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9718502" y="7090970"/>
              <a:ext cx="137987" cy="23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232"/>
                    <a:pt x="17600" y="465"/>
                    <a:pt x="14000" y="4065"/>
                  </a:cubicBezTo>
                  <a:cubicBezTo>
                    <a:pt x="10400" y="7665"/>
                    <a:pt x="5200" y="146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9833491" y="7236622"/>
              <a:ext cx="22998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9887152" y="7152297"/>
              <a:ext cx="22998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10078800" y="7198293"/>
              <a:ext cx="13032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10262782" y="7083304"/>
              <a:ext cx="22998" cy="21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10600082" y="7727241"/>
              <a:ext cx="30665" cy="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1052371" y="7489597"/>
              <a:ext cx="15333" cy="34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160"/>
                    <a:pt x="21600" y="8320"/>
                    <a:pt x="18000" y="11920"/>
                  </a:cubicBezTo>
                  <a:cubicBezTo>
                    <a:pt x="14400" y="15520"/>
                    <a:pt x="7200" y="18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5341265" y="8720859"/>
              <a:ext cx="459956" cy="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840" y="12582"/>
                    <a:pt x="7680" y="4867"/>
                    <a:pt x="11280" y="1782"/>
                  </a:cubicBezTo>
                  <a:cubicBezTo>
                    <a:pt x="14880" y="-1304"/>
                    <a:pt x="1824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5417924" y="8831133"/>
              <a:ext cx="429292" cy="4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6800"/>
                    <a:pt x="10286" y="12000"/>
                    <a:pt x="13886" y="8400"/>
                  </a:cubicBezTo>
                  <a:cubicBezTo>
                    <a:pt x="17486" y="4800"/>
                    <a:pt x="1954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6069990" y="8578157"/>
              <a:ext cx="346160" cy="35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39" fill="norm" stroke="1" extrusionOk="0">
                  <a:moveTo>
                    <a:pt x="13025" y="3194"/>
                  </a:moveTo>
                  <a:cubicBezTo>
                    <a:pt x="12870" y="2434"/>
                    <a:pt x="12714" y="1673"/>
                    <a:pt x="12248" y="1217"/>
                  </a:cubicBezTo>
                  <a:cubicBezTo>
                    <a:pt x="11782" y="761"/>
                    <a:pt x="11005" y="608"/>
                    <a:pt x="9839" y="1141"/>
                  </a:cubicBezTo>
                  <a:cubicBezTo>
                    <a:pt x="8674" y="1673"/>
                    <a:pt x="7120" y="2890"/>
                    <a:pt x="5333" y="5248"/>
                  </a:cubicBezTo>
                  <a:cubicBezTo>
                    <a:pt x="3546" y="7606"/>
                    <a:pt x="1526" y="11104"/>
                    <a:pt x="593" y="13766"/>
                  </a:cubicBezTo>
                  <a:cubicBezTo>
                    <a:pt x="-339" y="16428"/>
                    <a:pt x="-184" y="18254"/>
                    <a:pt x="1137" y="19546"/>
                  </a:cubicBezTo>
                  <a:cubicBezTo>
                    <a:pt x="2458" y="20839"/>
                    <a:pt x="4944" y="21600"/>
                    <a:pt x="7975" y="21068"/>
                  </a:cubicBezTo>
                  <a:cubicBezTo>
                    <a:pt x="11005" y="20535"/>
                    <a:pt x="14579" y="18710"/>
                    <a:pt x="17143" y="16352"/>
                  </a:cubicBezTo>
                  <a:cubicBezTo>
                    <a:pt x="19707" y="13994"/>
                    <a:pt x="21261" y="11104"/>
                    <a:pt x="21028" y="8366"/>
                  </a:cubicBezTo>
                  <a:cubicBezTo>
                    <a:pt x="20795" y="5628"/>
                    <a:pt x="18775" y="3042"/>
                    <a:pt x="16366" y="1673"/>
                  </a:cubicBezTo>
                  <a:cubicBezTo>
                    <a:pt x="13957" y="304"/>
                    <a:pt x="11160" y="152"/>
                    <a:pt x="8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3544886" y="6590072"/>
              <a:ext cx="3489966" cy="22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60" fill="norm" stroke="1" extrusionOk="0">
                  <a:moveTo>
                    <a:pt x="867" y="20869"/>
                  </a:moveTo>
                  <a:cubicBezTo>
                    <a:pt x="1198" y="21115"/>
                    <a:pt x="1529" y="21360"/>
                    <a:pt x="1955" y="21360"/>
                  </a:cubicBezTo>
                  <a:cubicBezTo>
                    <a:pt x="2381" y="21360"/>
                    <a:pt x="2901" y="21115"/>
                    <a:pt x="3437" y="20869"/>
                  </a:cubicBezTo>
                  <a:cubicBezTo>
                    <a:pt x="3973" y="20624"/>
                    <a:pt x="4525" y="20378"/>
                    <a:pt x="5061" y="19887"/>
                  </a:cubicBezTo>
                  <a:cubicBezTo>
                    <a:pt x="5597" y="19396"/>
                    <a:pt x="6117" y="18660"/>
                    <a:pt x="6677" y="17924"/>
                  </a:cubicBezTo>
                  <a:cubicBezTo>
                    <a:pt x="7237" y="17187"/>
                    <a:pt x="7836" y="16451"/>
                    <a:pt x="8435" y="15592"/>
                  </a:cubicBezTo>
                  <a:cubicBezTo>
                    <a:pt x="9034" y="14733"/>
                    <a:pt x="9633" y="13751"/>
                    <a:pt x="10209" y="13137"/>
                  </a:cubicBezTo>
                  <a:cubicBezTo>
                    <a:pt x="10784" y="12524"/>
                    <a:pt x="11336" y="12278"/>
                    <a:pt x="11935" y="12033"/>
                  </a:cubicBezTo>
                  <a:cubicBezTo>
                    <a:pt x="12534" y="11787"/>
                    <a:pt x="13181" y="11542"/>
                    <a:pt x="13819" y="11542"/>
                  </a:cubicBezTo>
                  <a:cubicBezTo>
                    <a:pt x="14458" y="11542"/>
                    <a:pt x="15088" y="11787"/>
                    <a:pt x="15711" y="11665"/>
                  </a:cubicBezTo>
                  <a:cubicBezTo>
                    <a:pt x="16334" y="11542"/>
                    <a:pt x="16949" y="11051"/>
                    <a:pt x="17532" y="10192"/>
                  </a:cubicBezTo>
                  <a:cubicBezTo>
                    <a:pt x="18116" y="9333"/>
                    <a:pt x="18667" y="8105"/>
                    <a:pt x="19219" y="6633"/>
                  </a:cubicBezTo>
                  <a:cubicBezTo>
                    <a:pt x="19771" y="5160"/>
                    <a:pt x="20323" y="3442"/>
                    <a:pt x="20693" y="2337"/>
                  </a:cubicBezTo>
                  <a:cubicBezTo>
                    <a:pt x="21064" y="1233"/>
                    <a:pt x="21253" y="742"/>
                    <a:pt x="21387" y="374"/>
                  </a:cubicBezTo>
                  <a:cubicBezTo>
                    <a:pt x="21521" y="5"/>
                    <a:pt x="21600" y="-240"/>
                    <a:pt x="21458" y="374"/>
                  </a:cubicBezTo>
                  <a:cubicBezTo>
                    <a:pt x="21316" y="987"/>
                    <a:pt x="20954" y="2460"/>
                    <a:pt x="20528" y="3933"/>
                  </a:cubicBezTo>
                  <a:cubicBezTo>
                    <a:pt x="20102" y="5405"/>
                    <a:pt x="19613" y="6878"/>
                    <a:pt x="19085" y="7983"/>
                  </a:cubicBezTo>
                  <a:cubicBezTo>
                    <a:pt x="18557" y="9087"/>
                    <a:pt x="17989" y="9824"/>
                    <a:pt x="17414" y="10560"/>
                  </a:cubicBezTo>
                  <a:cubicBezTo>
                    <a:pt x="16839" y="11296"/>
                    <a:pt x="16255" y="12033"/>
                    <a:pt x="15648" y="12646"/>
                  </a:cubicBezTo>
                  <a:cubicBezTo>
                    <a:pt x="15041" y="13260"/>
                    <a:pt x="14411" y="13751"/>
                    <a:pt x="13804" y="14119"/>
                  </a:cubicBezTo>
                  <a:cubicBezTo>
                    <a:pt x="13196" y="14487"/>
                    <a:pt x="12613" y="14733"/>
                    <a:pt x="12030" y="14978"/>
                  </a:cubicBezTo>
                  <a:cubicBezTo>
                    <a:pt x="11446" y="15224"/>
                    <a:pt x="10863" y="15469"/>
                    <a:pt x="10280" y="15592"/>
                  </a:cubicBezTo>
                  <a:cubicBezTo>
                    <a:pt x="9696" y="15715"/>
                    <a:pt x="9113" y="15715"/>
                    <a:pt x="8538" y="15837"/>
                  </a:cubicBezTo>
                  <a:cubicBezTo>
                    <a:pt x="7962" y="15960"/>
                    <a:pt x="7394" y="16205"/>
                    <a:pt x="6795" y="16328"/>
                  </a:cubicBezTo>
                  <a:cubicBezTo>
                    <a:pt x="6196" y="16451"/>
                    <a:pt x="5566" y="16451"/>
                    <a:pt x="4935" y="16574"/>
                  </a:cubicBezTo>
                  <a:cubicBezTo>
                    <a:pt x="4304" y="16696"/>
                    <a:pt x="3674" y="16942"/>
                    <a:pt x="3035" y="17187"/>
                  </a:cubicBezTo>
                  <a:cubicBezTo>
                    <a:pt x="2396" y="17433"/>
                    <a:pt x="1750" y="17678"/>
                    <a:pt x="1269" y="17801"/>
                  </a:cubicBezTo>
                  <a:cubicBezTo>
                    <a:pt x="788" y="17924"/>
                    <a:pt x="473" y="17924"/>
                    <a:pt x="276" y="17924"/>
                  </a:cubicBezTo>
                  <a:cubicBezTo>
                    <a:pt x="79" y="17924"/>
                    <a:pt x="0" y="17924"/>
                    <a:pt x="0" y="17678"/>
                  </a:cubicBezTo>
                  <a:cubicBezTo>
                    <a:pt x="0" y="17433"/>
                    <a:pt x="79" y="16942"/>
                    <a:pt x="394" y="16328"/>
                  </a:cubicBezTo>
                  <a:cubicBezTo>
                    <a:pt x="709" y="15715"/>
                    <a:pt x="1261" y="14978"/>
                    <a:pt x="1837" y="14487"/>
                  </a:cubicBezTo>
                  <a:cubicBezTo>
                    <a:pt x="2412" y="13996"/>
                    <a:pt x="3011" y="13751"/>
                    <a:pt x="3618" y="13505"/>
                  </a:cubicBezTo>
                  <a:cubicBezTo>
                    <a:pt x="4225" y="13260"/>
                    <a:pt x="4840" y="13015"/>
                    <a:pt x="5408" y="12892"/>
                  </a:cubicBezTo>
                  <a:cubicBezTo>
                    <a:pt x="5975" y="12769"/>
                    <a:pt x="6496" y="12769"/>
                    <a:pt x="7055" y="12769"/>
                  </a:cubicBezTo>
                  <a:cubicBezTo>
                    <a:pt x="7615" y="12769"/>
                    <a:pt x="8214" y="12769"/>
                    <a:pt x="8806" y="12769"/>
                  </a:cubicBezTo>
                  <a:cubicBezTo>
                    <a:pt x="9397" y="12769"/>
                    <a:pt x="9980" y="12769"/>
                    <a:pt x="10579" y="12892"/>
                  </a:cubicBezTo>
                  <a:cubicBezTo>
                    <a:pt x="11178" y="13015"/>
                    <a:pt x="11793" y="13260"/>
                    <a:pt x="12385" y="13628"/>
                  </a:cubicBezTo>
                  <a:cubicBezTo>
                    <a:pt x="12976" y="13996"/>
                    <a:pt x="13543" y="14487"/>
                    <a:pt x="14119" y="14855"/>
                  </a:cubicBezTo>
                  <a:cubicBezTo>
                    <a:pt x="14694" y="15224"/>
                    <a:pt x="15278" y="15469"/>
                    <a:pt x="15893" y="15592"/>
                  </a:cubicBezTo>
                  <a:cubicBezTo>
                    <a:pt x="16507" y="15715"/>
                    <a:pt x="17154" y="15715"/>
                    <a:pt x="17785" y="15715"/>
                  </a:cubicBezTo>
                  <a:cubicBezTo>
                    <a:pt x="18415" y="15715"/>
                    <a:pt x="19030" y="15715"/>
                    <a:pt x="19574" y="15592"/>
                  </a:cubicBezTo>
                  <a:cubicBezTo>
                    <a:pt x="20118" y="15469"/>
                    <a:pt x="20591" y="15224"/>
                    <a:pt x="20883" y="14978"/>
                  </a:cubicBezTo>
                  <a:cubicBezTo>
                    <a:pt x="21174" y="14733"/>
                    <a:pt x="21285" y="14487"/>
                    <a:pt x="21316" y="14855"/>
                  </a:cubicBezTo>
                  <a:cubicBezTo>
                    <a:pt x="21348" y="15224"/>
                    <a:pt x="21300" y="16205"/>
                    <a:pt x="21222" y="17065"/>
                  </a:cubicBezTo>
                  <a:cubicBezTo>
                    <a:pt x="21143" y="17924"/>
                    <a:pt x="21032" y="18660"/>
                    <a:pt x="20922" y="193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4681996" y="7903995"/>
              <a:ext cx="4144973" cy="11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421" fill="norm" stroke="1" extrusionOk="0">
                  <a:moveTo>
                    <a:pt x="0" y="14318"/>
                  </a:moveTo>
                  <a:cubicBezTo>
                    <a:pt x="359" y="12878"/>
                    <a:pt x="719" y="11438"/>
                    <a:pt x="1171" y="10718"/>
                  </a:cubicBezTo>
                  <a:cubicBezTo>
                    <a:pt x="1624" y="9998"/>
                    <a:pt x="2169" y="9998"/>
                    <a:pt x="2708" y="10238"/>
                  </a:cubicBezTo>
                  <a:cubicBezTo>
                    <a:pt x="3247" y="10478"/>
                    <a:pt x="3780" y="10958"/>
                    <a:pt x="4299" y="11198"/>
                  </a:cubicBezTo>
                  <a:cubicBezTo>
                    <a:pt x="4818" y="11438"/>
                    <a:pt x="5323" y="11438"/>
                    <a:pt x="5862" y="11438"/>
                  </a:cubicBezTo>
                  <a:cubicBezTo>
                    <a:pt x="6401" y="11438"/>
                    <a:pt x="6974" y="11438"/>
                    <a:pt x="7513" y="10958"/>
                  </a:cubicBezTo>
                  <a:cubicBezTo>
                    <a:pt x="8052" y="10478"/>
                    <a:pt x="8557" y="9518"/>
                    <a:pt x="9070" y="8798"/>
                  </a:cubicBezTo>
                  <a:cubicBezTo>
                    <a:pt x="9582" y="8078"/>
                    <a:pt x="10101" y="7598"/>
                    <a:pt x="10640" y="7358"/>
                  </a:cubicBezTo>
                  <a:cubicBezTo>
                    <a:pt x="11179" y="7118"/>
                    <a:pt x="11738" y="7118"/>
                    <a:pt x="12277" y="7118"/>
                  </a:cubicBezTo>
                  <a:cubicBezTo>
                    <a:pt x="12816" y="7118"/>
                    <a:pt x="13335" y="7118"/>
                    <a:pt x="13854" y="7598"/>
                  </a:cubicBezTo>
                  <a:cubicBezTo>
                    <a:pt x="14373" y="8078"/>
                    <a:pt x="14892" y="9038"/>
                    <a:pt x="15398" y="9998"/>
                  </a:cubicBezTo>
                  <a:cubicBezTo>
                    <a:pt x="15904" y="10958"/>
                    <a:pt x="16396" y="11918"/>
                    <a:pt x="16909" y="13118"/>
                  </a:cubicBezTo>
                  <a:cubicBezTo>
                    <a:pt x="17421" y="14318"/>
                    <a:pt x="17953" y="15758"/>
                    <a:pt x="18486" y="16958"/>
                  </a:cubicBezTo>
                  <a:cubicBezTo>
                    <a:pt x="19018" y="18158"/>
                    <a:pt x="19550" y="19118"/>
                    <a:pt x="20030" y="19838"/>
                  </a:cubicBezTo>
                  <a:cubicBezTo>
                    <a:pt x="20509" y="20558"/>
                    <a:pt x="20935" y="21038"/>
                    <a:pt x="21201" y="21278"/>
                  </a:cubicBezTo>
                  <a:cubicBezTo>
                    <a:pt x="21467" y="21518"/>
                    <a:pt x="21573" y="21518"/>
                    <a:pt x="21587" y="20798"/>
                  </a:cubicBezTo>
                  <a:cubicBezTo>
                    <a:pt x="21600" y="20078"/>
                    <a:pt x="21520" y="18638"/>
                    <a:pt x="21247" y="16718"/>
                  </a:cubicBezTo>
                  <a:cubicBezTo>
                    <a:pt x="20974" y="14798"/>
                    <a:pt x="20509" y="12398"/>
                    <a:pt x="20056" y="10718"/>
                  </a:cubicBezTo>
                  <a:cubicBezTo>
                    <a:pt x="19604" y="9038"/>
                    <a:pt x="19165" y="8078"/>
                    <a:pt x="18719" y="7118"/>
                  </a:cubicBezTo>
                  <a:cubicBezTo>
                    <a:pt x="18273" y="6158"/>
                    <a:pt x="17820" y="5198"/>
                    <a:pt x="17335" y="4478"/>
                  </a:cubicBezTo>
                  <a:cubicBezTo>
                    <a:pt x="16849" y="3758"/>
                    <a:pt x="16330" y="3278"/>
                    <a:pt x="15831" y="2798"/>
                  </a:cubicBezTo>
                  <a:cubicBezTo>
                    <a:pt x="15332" y="2318"/>
                    <a:pt x="14852" y="1838"/>
                    <a:pt x="14373" y="1358"/>
                  </a:cubicBezTo>
                  <a:cubicBezTo>
                    <a:pt x="13894" y="878"/>
                    <a:pt x="13415" y="398"/>
                    <a:pt x="12929" y="158"/>
                  </a:cubicBezTo>
                  <a:cubicBezTo>
                    <a:pt x="12444" y="-82"/>
                    <a:pt x="11951" y="-82"/>
                    <a:pt x="11432" y="398"/>
                  </a:cubicBezTo>
                  <a:cubicBezTo>
                    <a:pt x="10913" y="878"/>
                    <a:pt x="10367" y="1838"/>
                    <a:pt x="9809" y="2558"/>
                  </a:cubicBezTo>
                  <a:cubicBezTo>
                    <a:pt x="9250" y="3278"/>
                    <a:pt x="8677" y="3758"/>
                    <a:pt x="8158" y="4238"/>
                  </a:cubicBezTo>
                  <a:cubicBezTo>
                    <a:pt x="7639" y="4718"/>
                    <a:pt x="7173" y="5198"/>
                    <a:pt x="6674" y="5918"/>
                  </a:cubicBezTo>
                  <a:cubicBezTo>
                    <a:pt x="6175" y="6638"/>
                    <a:pt x="5643" y="7598"/>
                    <a:pt x="5104" y="8318"/>
                  </a:cubicBezTo>
                  <a:cubicBezTo>
                    <a:pt x="4565" y="9038"/>
                    <a:pt x="4019" y="9518"/>
                    <a:pt x="3460" y="9998"/>
                  </a:cubicBezTo>
                  <a:cubicBezTo>
                    <a:pt x="2901" y="10478"/>
                    <a:pt x="2329" y="10958"/>
                    <a:pt x="1890" y="11438"/>
                  </a:cubicBezTo>
                  <a:cubicBezTo>
                    <a:pt x="1451" y="11918"/>
                    <a:pt x="1145" y="12398"/>
                    <a:pt x="838" y="128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Drawing"/>
          <p:cNvGrpSpPr/>
          <p:nvPr/>
        </p:nvGrpSpPr>
        <p:grpSpPr>
          <a:xfrm>
            <a:off x="666934" y="121289"/>
            <a:ext cx="12104479" cy="4630946"/>
            <a:chOff x="0" y="0"/>
            <a:chExt cx="12104478" cy="4630943"/>
          </a:xfrm>
        </p:grpSpPr>
        <p:sp>
          <p:nvSpPr>
            <p:cNvPr id="1442" name="Line"/>
            <p:cNvSpPr/>
            <p:nvPr/>
          </p:nvSpPr>
          <p:spPr>
            <a:xfrm>
              <a:off x="0" y="543089"/>
              <a:ext cx="329635" cy="1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1" y="10800"/>
                    <a:pt x="10381" y="0"/>
                    <a:pt x="13981" y="0"/>
                  </a:cubicBezTo>
                  <a:cubicBezTo>
                    <a:pt x="17581" y="0"/>
                    <a:pt x="1959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107322" y="591640"/>
              <a:ext cx="283640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16364"/>
                    <a:pt x="12454" y="11127"/>
                    <a:pt x="16054" y="7527"/>
                  </a:cubicBezTo>
                  <a:cubicBezTo>
                    <a:pt x="19654" y="3927"/>
                    <a:pt x="20627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298970" y="484317"/>
              <a:ext cx="169959" cy="20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600" fill="norm" stroke="1" extrusionOk="0">
                  <a:moveTo>
                    <a:pt x="0" y="0"/>
                  </a:moveTo>
                  <a:cubicBezTo>
                    <a:pt x="4129" y="0"/>
                    <a:pt x="8259" y="0"/>
                    <a:pt x="11912" y="533"/>
                  </a:cubicBezTo>
                  <a:cubicBezTo>
                    <a:pt x="15565" y="1067"/>
                    <a:pt x="18741" y="2133"/>
                    <a:pt x="20171" y="4667"/>
                  </a:cubicBezTo>
                  <a:cubicBezTo>
                    <a:pt x="21600" y="7200"/>
                    <a:pt x="21282" y="11200"/>
                    <a:pt x="20171" y="14267"/>
                  </a:cubicBezTo>
                  <a:cubicBezTo>
                    <a:pt x="19059" y="17333"/>
                    <a:pt x="17153" y="19467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1103891" y="488069"/>
              <a:ext cx="184780" cy="662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376" fill="norm" stroke="1" extrusionOk="0">
                  <a:moveTo>
                    <a:pt x="5254" y="9772"/>
                  </a:moveTo>
                  <a:cubicBezTo>
                    <a:pt x="5546" y="11833"/>
                    <a:pt x="5838" y="13894"/>
                    <a:pt x="6276" y="15584"/>
                  </a:cubicBezTo>
                  <a:cubicBezTo>
                    <a:pt x="6714" y="17274"/>
                    <a:pt x="7297" y="18594"/>
                    <a:pt x="7735" y="19583"/>
                  </a:cubicBezTo>
                  <a:cubicBezTo>
                    <a:pt x="8173" y="20572"/>
                    <a:pt x="8465" y="21232"/>
                    <a:pt x="8173" y="21355"/>
                  </a:cubicBezTo>
                  <a:cubicBezTo>
                    <a:pt x="7881" y="21479"/>
                    <a:pt x="7005" y="21067"/>
                    <a:pt x="5692" y="19459"/>
                  </a:cubicBezTo>
                  <a:cubicBezTo>
                    <a:pt x="4378" y="17852"/>
                    <a:pt x="2627" y="15048"/>
                    <a:pt x="1605" y="12163"/>
                  </a:cubicBezTo>
                  <a:cubicBezTo>
                    <a:pt x="584" y="9277"/>
                    <a:pt x="292" y="6310"/>
                    <a:pt x="1022" y="4248"/>
                  </a:cubicBezTo>
                  <a:cubicBezTo>
                    <a:pt x="1751" y="2187"/>
                    <a:pt x="3503" y="1033"/>
                    <a:pt x="5838" y="456"/>
                  </a:cubicBezTo>
                  <a:cubicBezTo>
                    <a:pt x="8173" y="-121"/>
                    <a:pt x="11092" y="-121"/>
                    <a:pt x="13865" y="291"/>
                  </a:cubicBezTo>
                  <a:cubicBezTo>
                    <a:pt x="16638" y="703"/>
                    <a:pt x="19265" y="1528"/>
                    <a:pt x="20432" y="2394"/>
                  </a:cubicBezTo>
                  <a:cubicBezTo>
                    <a:pt x="21600" y="3259"/>
                    <a:pt x="21308" y="4166"/>
                    <a:pt x="19119" y="5114"/>
                  </a:cubicBezTo>
                  <a:cubicBezTo>
                    <a:pt x="16930" y="6062"/>
                    <a:pt x="12843" y="7052"/>
                    <a:pt x="9924" y="7670"/>
                  </a:cubicBezTo>
                  <a:cubicBezTo>
                    <a:pt x="7005" y="8288"/>
                    <a:pt x="5254" y="8535"/>
                    <a:pt x="3795" y="8494"/>
                  </a:cubicBezTo>
                  <a:cubicBezTo>
                    <a:pt x="2335" y="8453"/>
                    <a:pt x="1168" y="8123"/>
                    <a:pt x="0" y="7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1415638" y="216010"/>
              <a:ext cx="178873" cy="24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0"/>
                  </a:moveTo>
                  <a:cubicBezTo>
                    <a:pt x="16971" y="2250"/>
                    <a:pt x="12343" y="4500"/>
                    <a:pt x="8794" y="6300"/>
                  </a:cubicBezTo>
                  <a:cubicBezTo>
                    <a:pt x="5246" y="8100"/>
                    <a:pt x="2777" y="9450"/>
                    <a:pt x="2314" y="10125"/>
                  </a:cubicBezTo>
                  <a:cubicBezTo>
                    <a:pt x="1851" y="10800"/>
                    <a:pt x="3394" y="10800"/>
                    <a:pt x="4937" y="10912"/>
                  </a:cubicBezTo>
                  <a:cubicBezTo>
                    <a:pt x="6480" y="11025"/>
                    <a:pt x="8023" y="11250"/>
                    <a:pt x="8640" y="11925"/>
                  </a:cubicBezTo>
                  <a:cubicBezTo>
                    <a:pt x="9257" y="12600"/>
                    <a:pt x="8949" y="13725"/>
                    <a:pt x="8177" y="14738"/>
                  </a:cubicBezTo>
                  <a:cubicBezTo>
                    <a:pt x="7406" y="15750"/>
                    <a:pt x="6171" y="16650"/>
                    <a:pt x="4320" y="17775"/>
                  </a:cubicBezTo>
                  <a:cubicBezTo>
                    <a:pt x="2469" y="18900"/>
                    <a:pt x="0" y="20250"/>
                    <a:pt x="0" y="20925"/>
                  </a:cubicBezTo>
                  <a:cubicBezTo>
                    <a:pt x="0" y="21600"/>
                    <a:pt x="2469" y="21600"/>
                    <a:pt x="6017" y="20925"/>
                  </a:cubicBezTo>
                  <a:cubicBezTo>
                    <a:pt x="9566" y="20250"/>
                    <a:pt x="14194" y="18900"/>
                    <a:pt x="18823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1632839" y="246673"/>
              <a:ext cx="183983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400"/>
                    <a:pt x="4800" y="4800"/>
                    <a:pt x="8400" y="8400"/>
                  </a:cubicBezTo>
                  <a:cubicBezTo>
                    <a:pt x="12000" y="12000"/>
                    <a:pt x="168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1709498" y="212068"/>
              <a:ext cx="130322" cy="2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1894"/>
                  </a:moveTo>
                  <a:cubicBezTo>
                    <a:pt x="20329" y="890"/>
                    <a:pt x="19059" y="-115"/>
                    <a:pt x="17365" y="11"/>
                  </a:cubicBezTo>
                  <a:cubicBezTo>
                    <a:pt x="15671" y="136"/>
                    <a:pt x="13553" y="1392"/>
                    <a:pt x="10588" y="4657"/>
                  </a:cubicBezTo>
                  <a:cubicBezTo>
                    <a:pt x="7624" y="7922"/>
                    <a:pt x="3812" y="13197"/>
                    <a:pt x="1906" y="16336"/>
                  </a:cubicBezTo>
                  <a:cubicBezTo>
                    <a:pt x="0" y="19476"/>
                    <a:pt x="0" y="20480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1816821" y="361662"/>
              <a:ext cx="38331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1878148" y="254339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2306055" y="388419"/>
              <a:ext cx="116374" cy="37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179" fill="norm" stroke="1" extrusionOk="0">
                  <a:moveTo>
                    <a:pt x="20930" y="3223"/>
                  </a:moveTo>
                  <a:cubicBezTo>
                    <a:pt x="20011" y="2079"/>
                    <a:pt x="19092" y="934"/>
                    <a:pt x="17253" y="362"/>
                  </a:cubicBezTo>
                  <a:cubicBezTo>
                    <a:pt x="15415" y="-210"/>
                    <a:pt x="12658" y="-210"/>
                    <a:pt x="9441" y="1149"/>
                  </a:cubicBezTo>
                  <a:cubicBezTo>
                    <a:pt x="6224" y="2508"/>
                    <a:pt x="2547" y="5226"/>
                    <a:pt x="939" y="8301"/>
                  </a:cubicBezTo>
                  <a:cubicBezTo>
                    <a:pt x="-670" y="11377"/>
                    <a:pt x="-210" y="14810"/>
                    <a:pt x="2317" y="17099"/>
                  </a:cubicBezTo>
                  <a:cubicBezTo>
                    <a:pt x="4845" y="19387"/>
                    <a:pt x="9441" y="20532"/>
                    <a:pt x="12887" y="20961"/>
                  </a:cubicBezTo>
                  <a:cubicBezTo>
                    <a:pt x="16334" y="21390"/>
                    <a:pt x="18632" y="21104"/>
                    <a:pt x="20930" y="20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2483756" y="482720"/>
              <a:ext cx="141219" cy="259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129" fill="norm" stroke="1" extrusionOk="0">
                  <a:moveTo>
                    <a:pt x="0" y="8852"/>
                  </a:moveTo>
                  <a:cubicBezTo>
                    <a:pt x="386" y="7814"/>
                    <a:pt x="771" y="6776"/>
                    <a:pt x="964" y="6776"/>
                  </a:cubicBezTo>
                  <a:cubicBezTo>
                    <a:pt x="1157" y="6776"/>
                    <a:pt x="1157" y="7814"/>
                    <a:pt x="1157" y="9787"/>
                  </a:cubicBezTo>
                  <a:cubicBezTo>
                    <a:pt x="1157" y="11760"/>
                    <a:pt x="1157" y="14668"/>
                    <a:pt x="1350" y="16952"/>
                  </a:cubicBezTo>
                  <a:cubicBezTo>
                    <a:pt x="1543" y="19237"/>
                    <a:pt x="1929" y="20899"/>
                    <a:pt x="1929" y="21106"/>
                  </a:cubicBezTo>
                  <a:cubicBezTo>
                    <a:pt x="1929" y="21314"/>
                    <a:pt x="1543" y="20068"/>
                    <a:pt x="2314" y="16745"/>
                  </a:cubicBezTo>
                  <a:cubicBezTo>
                    <a:pt x="3086" y="13422"/>
                    <a:pt x="5014" y="8022"/>
                    <a:pt x="6750" y="4906"/>
                  </a:cubicBezTo>
                  <a:cubicBezTo>
                    <a:pt x="8486" y="1791"/>
                    <a:pt x="10029" y="960"/>
                    <a:pt x="11764" y="441"/>
                  </a:cubicBezTo>
                  <a:cubicBezTo>
                    <a:pt x="13500" y="-78"/>
                    <a:pt x="15429" y="-286"/>
                    <a:pt x="17164" y="649"/>
                  </a:cubicBezTo>
                  <a:cubicBezTo>
                    <a:pt x="18900" y="1583"/>
                    <a:pt x="20443" y="3660"/>
                    <a:pt x="21021" y="6464"/>
                  </a:cubicBezTo>
                  <a:cubicBezTo>
                    <a:pt x="21600" y="9268"/>
                    <a:pt x="21214" y="12799"/>
                    <a:pt x="20829" y="16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2782726" y="560976"/>
              <a:ext cx="14565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3076088" y="393463"/>
              <a:ext cx="189592" cy="24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00" fill="norm" stroke="1" extrusionOk="0">
                  <a:moveTo>
                    <a:pt x="21368" y="1250"/>
                  </a:moveTo>
                  <a:cubicBezTo>
                    <a:pt x="20216" y="575"/>
                    <a:pt x="19064" y="-100"/>
                    <a:pt x="17768" y="12"/>
                  </a:cubicBezTo>
                  <a:cubicBezTo>
                    <a:pt x="16472" y="125"/>
                    <a:pt x="15032" y="1025"/>
                    <a:pt x="13016" y="2375"/>
                  </a:cubicBezTo>
                  <a:cubicBezTo>
                    <a:pt x="11000" y="3725"/>
                    <a:pt x="8408" y="5525"/>
                    <a:pt x="6968" y="6988"/>
                  </a:cubicBezTo>
                  <a:cubicBezTo>
                    <a:pt x="5528" y="8450"/>
                    <a:pt x="5240" y="9575"/>
                    <a:pt x="5816" y="10138"/>
                  </a:cubicBezTo>
                  <a:cubicBezTo>
                    <a:pt x="6392" y="10700"/>
                    <a:pt x="7832" y="10700"/>
                    <a:pt x="8696" y="11263"/>
                  </a:cubicBezTo>
                  <a:cubicBezTo>
                    <a:pt x="9560" y="11825"/>
                    <a:pt x="9848" y="12950"/>
                    <a:pt x="9128" y="13850"/>
                  </a:cubicBezTo>
                  <a:cubicBezTo>
                    <a:pt x="8408" y="14750"/>
                    <a:pt x="6680" y="15425"/>
                    <a:pt x="5240" y="16100"/>
                  </a:cubicBezTo>
                  <a:cubicBezTo>
                    <a:pt x="3800" y="16775"/>
                    <a:pt x="2648" y="17450"/>
                    <a:pt x="1640" y="18238"/>
                  </a:cubicBezTo>
                  <a:cubicBezTo>
                    <a:pt x="632" y="19025"/>
                    <a:pt x="-232" y="19925"/>
                    <a:pt x="56" y="20488"/>
                  </a:cubicBezTo>
                  <a:cubicBezTo>
                    <a:pt x="344" y="21050"/>
                    <a:pt x="1784" y="21275"/>
                    <a:pt x="5384" y="21388"/>
                  </a:cubicBezTo>
                  <a:cubicBezTo>
                    <a:pt x="8984" y="21500"/>
                    <a:pt x="14744" y="21500"/>
                    <a:pt x="20504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3373002" y="468985"/>
              <a:ext cx="153319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6133"/>
                    <a:pt x="11520" y="12267"/>
                    <a:pt x="15120" y="15867"/>
                  </a:cubicBezTo>
                  <a:cubicBezTo>
                    <a:pt x="18720" y="19467"/>
                    <a:pt x="2016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3395999" y="436317"/>
              <a:ext cx="160985" cy="2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21600" y="154"/>
                  </a:moveTo>
                  <a:cubicBezTo>
                    <a:pt x="19886" y="-43"/>
                    <a:pt x="18171" y="-239"/>
                    <a:pt x="15771" y="841"/>
                  </a:cubicBezTo>
                  <a:cubicBezTo>
                    <a:pt x="13371" y="1921"/>
                    <a:pt x="10286" y="4277"/>
                    <a:pt x="7543" y="7910"/>
                  </a:cubicBezTo>
                  <a:cubicBezTo>
                    <a:pt x="4800" y="11543"/>
                    <a:pt x="2400" y="16452"/>
                    <a:pt x="0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3572315" y="637635"/>
              <a:ext cx="15333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3610645" y="499649"/>
              <a:ext cx="7667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3748631" y="376994"/>
              <a:ext cx="128773" cy="48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1600" fill="norm" stroke="1" extrusionOk="0">
                  <a:moveTo>
                    <a:pt x="0" y="0"/>
                  </a:moveTo>
                  <a:cubicBezTo>
                    <a:pt x="5600" y="2057"/>
                    <a:pt x="11200" y="4114"/>
                    <a:pt x="15200" y="6114"/>
                  </a:cubicBezTo>
                  <a:cubicBezTo>
                    <a:pt x="19200" y="8114"/>
                    <a:pt x="21600" y="10057"/>
                    <a:pt x="19200" y="12629"/>
                  </a:cubicBezTo>
                  <a:cubicBezTo>
                    <a:pt x="16800" y="15200"/>
                    <a:pt x="9600" y="18400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4269593" y="438910"/>
              <a:ext cx="214967" cy="341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064" fill="norm" stroke="1" extrusionOk="0">
                  <a:moveTo>
                    <a:pt x="2319" y="10842"/>
                  </a:moveTo>
                  <a:cubicBezTo>
                    <a:pt x="2065" y="10054"/>
                    <a:pt x="1811" y="9266"/>
                    <a:pt x="2954" y="7926"/>
                  </a:cubicBezTo>
                  <a:cubicBezTo>
                    <a:pt x="4098" y="6586"/>
                    <a:pt x="6639" y="4694"/>
                    <a:pt x="8672" y="3117"/>
                  </a:cubicBezTo>
                  <a:cubicBezTo>
                    <a:pt x="10705" y="1540"/>
                    <a:pt x="12230" y="279"/>
                    <a:pt x="12484" y="42"/>
                  </a:cubicBezTo>
                  <a:cubicBezTo>
                    <a:pt x="12738" y="-194"/>
                    <a:pt x="11722" y="594"/>
                    <a:pt x="10070" y="1461"/>
                  </a:cubicBezTo>
                  <a:cubicBezTo>
                    <a:pt x="8418" y="2329"/>
                    <a:pt x="6131" y="3275"/>
                    <a:pt x="4098" y="5718"/>
                  </a:cubicBezTo>
                  <a:cubicBezTo>
                    <a:pt x="2065" y="8162"/>
                    <a:pt x="286" y="12104"/>
                    <a:pt x="32" y="14863"/>
                  </a:cubicBezTo>
                  <a:cubicBezTo>
                    <a:pt x="-222" y="17622"/>
                    <a:pt x="1049" y="19199"/>
                    <a:pt x="3590" y="20145"/>
                  </a:cubicBezTo>
                  <a:cubicBezTo>
                    <a:pt x="6131" y="21091"/>
                    <a:pt x="9943" y="21406"/>
                    <a:pt x="13119" y="20618"/>
                  </a:cubicBezTo>
                  <a:cubicBezTo>
                    <a:pt x="16296" y="19829"/>
                    <a:pt x="18837" y="17937"/>
                    <a:pt x="21378" y="16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4545886" y="484317"/>
              <a:ext cx="7667" cy="2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4653209" y="591640"/>
              <a:ext cx="199315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4937807" y="435766"/>
              <a:ext cx="141170" cy="45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79" fill="norm" stroke="1" extrusionOk="0">
                  <a:moveTo>
                    <a:pt x="6798" y="5946"/>
                  </a:moveTo>
                  <a:cubicBezTo>
                    <a:pt x="5641" y="7281"/>
                    <a:pt x="4484" y="8616"/>
                    <a:pt x="3712" y="10922"/>
                  </a:cubicBezTo>
                  <a:cubicBezTo>
                    <a:pt x="2941" y="13227"/>
                    <a:pt x="2555" y="16504"/>
                    <a:pt x="2362" y="18567"/>
                  </a:cubicBezTo>
                  <a:cubicBezTo>
                    <a:pt x="2169" y="20630"/>
                    <a:pt x="2169" y="21479"/>
                    <a:pt x="1784" y="21479"/>
                  </a:cubicBezTo>
                  <a:cubicBezTo>
                    <a:pt x="1398" y="21479"/>
                    <a:pt x="626" y="20630"/>
                    <a:pt x="241" y="18324"/>
                  </a:cubicBezTo>
                  <a:cubicBezTo>
                    <a:pt x="-145" y="16018"/>
                    <a:pt x="-145" y="12257"/>
                    <a:pt x="819" y="9405"/>
                  </a:cubicBezTo>
                  <a:cubicBezTo>
                    <a:pt x="1784" y="6553"/>
                    <a:pt x="3712" y="4612"/>
                    <a:pt x="6026" y="3216"/>
                  </a:cubicBezTo>
                  <a:cubicBezTo>
                    <a:pt x="8341" y="1821"/>
                    <a:pt x="11041" y="971"/>
                    <a:pt x="13548" y="486"/>
                  </a:cubicBezTo>
                  <a:cubicBezTo>
                    <a:pt x="16055" y="0"/>
                    <a:pt x="18369" y="-121"/>
                    <a:pt x="19719" y="122"/>
                  </a:cubicBezTo>
                  <a:cubicBezTo>
                    <a:pt x="21069" y="364"/>
                    <a:pt x="21455" y="971"/>
                    <a:pt x="21262" y="1942"/>
                  </a:cubicBezTo>
                  <a:cubicBezTo>
                    <a:pt x="21069" y="2913"/>
                    <a:pt x="20298" y="4248"/>
                    <a:pt x="17598" y="5400"/>
                  </a:cubicBezTo>
                  <a:cubicBezTo>
                    <a:pt x="14898" y="6553"/>
                    <a:pt x="10269" y="7524"/>
                    <a:pt x="5641" y="8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5074835" y="376994"/>
              <a:ext cx="125594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600" fill="norm" stroke="1" extrusionOk="0">
                  <a:moveTo>
                    <a:pt x="5082" y="0"/>
                  </a:moveTo>
                  <a:cubicBezTo>
                    <a:pt x="10588" y="2400"/>
                    <a:pt x="16094" y="4800"/>
                    <a:pt x="18847" y="7477"/>
                  </a:cubicBezTo>
                  <a:cubicBezTo>
                    <a:pt x="21600" y="10154"/>
                    <a:pt x="21600" y="13108"/>
                    <a:pt x="18000" y="15508"/>
                  </a:cubicBezTo>
                  <a:cubicBezTo>
                    <a:pt x="14400" y="17908"/>
                    <a:pt x="7200" y="197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5125264" y="208344"/>
              <a:ext cx="102890" cy="13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667" y="0"/>
                  </a:moveTo>
                  <a:cubicBezTo>
                    <a:pt x="1194" y="4000"/>
                    <a:pt x="1720" y="8000"/>
                    <a:pt x="1720" y="11800"/>
                  </a:cubicBezTo>
                  <a:cubicBezTo>
                    <a:pt x="1720" y="15600"/>
                    <a:pt x="1194" y="19200"/>
                    <a:pt x="667" y="20000"/>
                  </a:cubicBezTo>
                  <a:cubicBezTo>
                    <a:pt x="140" y="20800"/>
                    <a:pt x="-387" y="18800"/>
                    <a:pt x="403" y="15800"/>
                  </a:cubicBezTo>
                  <a:cubicBezTo>
                    <a:pt x="1193" y="12800"/>
                    <a:pt x="3301" y="8800"/>
                    <a:pt x="5145" y="6000"/>
                  </a:cubicBezTo>
                  <a:cubicBezTo>
                    <a:pt x="6989" y="3200"/>
                    <a:pt x="8569" y="1600"/>
                    <a:pt x="10676" y="800"/>
                  </a:cubicBezTo>
                  <a:cubicBezTo>
                    <a:pt x="12784" y="0"/>
                    <a:pt x="15418" y="0"/>
                    <a:pt x="17262" y="3600"/>
                  </a:cubicBezTo>
                  <a:cubicBezTo>
                    <a:pt x="19106" y="7200"/>
                    <a:pt x="20159" y="14400"/>
                    <a:pt x="212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5335476" y="262005"/>
              <a:ext cx="13032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5512380" y="155121"/>
              <a:ext cx="145065" cy="17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028" fill="norm" stroke="1" extrusionOk="0">
                  <a:moveTo>
                    <a:pt x="21142" y="872"/>
                  </a:moveTo>
                  <a:cubicBezTo>
                    <a:pt x="19280" y="255"/>
                    <a:pt x="17418" y="-362"/>
                    <a:pt x="14625" y="255"/>
                  </a:cubicBezTo>
                  <a:cubicBezTo>
                    <a:pt x="11832" y="872"/>
                    <a:pt x="8108" y="2724"/>
                    <a:pt x="6059" y="4421"/>
                  </a:cubicBezTo>
                  <a:cubicBezTo>
                    <a:pt x="4011" y="6118"/>
                    <a:pt x="3639" y="7661"/>
                    <a:pt x="4570" y="8587"/>
                  </a:cubicBezTo>
                  <a:cubicBezTo>
                    <a:pt x="5501" y="9512"/>
                    <a:pt x="7735" y="9821"/>
                    <a:pt x="7735" y="10901"/>
                  </a:cubicBezTo>
                  <a:cubicBezTo>
                    <a:pt x="7735" y="11981"/>
                    <a:pt x="5501" y="13832"/>
                    <a:pt x="3452" y="15684"/>
                  </a:cubicBezTo>
                  <a:cubicBezTo>
                    <a:pt x="1404" y="17535"/>
                    <a:pt x="-458" y="19387"/>
                    <a:pt x="101" y="20312"/>
                  </a:cubicBezTo>
                  <a:cubicBezTo>
                    <a:pt x="659" y="21238"/>
                    <a:pt x="3639" y="21238"/>
                    <a:pt x="6990" y="20467"/>
                  </a:cubicBezTo>
                  <a:cubicBezTo>
                    <a:pt x="10342" y="19695"/>
                    <a:pt x="14066" y="18152"/>
                    <a:pt x="17790" y="16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5688108" y="185346"/>
              <a:ext cx="130321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5703953" y="170014"/>
              <a:ext cx="145140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21524" y="0"/>
                  </a:moveTo>
                  <a:cubicBezTo>
                    <a:pt x="19629" y="0"/>
                    <a:pt x="17734" y="0"/>
                    <a:pt x="14703" y="1950"/>
                  </a:cubicBezTo>
                  <a:cubicBezTo>
                    <a:pt x="11671" y="3900"/>
                    <a:pt x="7503" y="7800"/>
                    <a:pt x="4850" y="10500"/>
                  </a:cubicBezTo>
                  <a:cubicBezTo>
                    <a:pt x="2198" y="13200"/>
                    <a:pt x="1061" y="14700"/>
                    <a:pt x="492" y="16350"/>
                  </a:cubicBezTo>
                  <a:cubicBezTo>
                    <a:pt x="-76" y="18000"/>
                    <a:pt x="-76" y="19800"/>
                    <a:pt x="113" y="20700"/>
                  </a:cubicBezTo>
                  <a:cubicBezTo>
                    <a:pt x="303" y="21600"/>
                    <a:pt x="682" y="21600"/>
                    <a:pt x="10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5841426" y="292669"/>
              <a:ext cx="15332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5849092" y="216010"/>
              <a:ext cx="766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6086735" y="277337"/>
              <a:ext cx="1226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6247720" y="185346"/>
              <a:ext cx="38330" cy="22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7121634" y="706628"/>
              <a:ext cx="252976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7175295" y="882944"/>
              <a:ext cx="222313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7891977" y="553300"/>
              <a:ext cx="157233" cy="38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458" fill="norm" stroke="1" extrusionOk="0">
                  <a:moveTo>
                    <a:pt x="21096" y="2576"/>
                  </a:moveTo>
                  <a:cubicBezTo>
                    <a:pt x="20753" y="1861"/>
                    <a:pt x="20410" y="1145"/>
                    <a:pt x="19382" y="645"/>
                  </a:cubicBezTo>
                  <a:cubicBezTo>
                    <a:pt x="18353" y="144"/>
                    <a:pt x="16639" y="-142"/>
                    <a:pt x="14925" y="73"/>
                  </a:cubicBezTo>
                  <a:cubicBezTo>
                    <a:pt x="13210" y="287"/>
                    <a:pt x="11496" y="1002"/>
                    <a:pt x="8925" y="2933"/>
                  </a:cubicBezTo>
                  <a:cubicBezTo>
                    <a:pt x="6353" y="4865"/>
                    <a:pt x="2925" y="8012"/>
                    <a:pt x="1210" y="10873"/>
                  </a:cubicBezTo>
                  <a:cubicBezTo>
                    <a:pt x="-504" y="13733"/>
                    <a:pt x="-504" y="16308"/>
                    <a:pt x="1896" y="18025"/>
                  </a:cubicBezTo>
                  <a:cubicBezTo>
                    <a:pt x="4296" y="19741"/>
                    <a:pt x="9096" y="20600"/>
                    <a:pt x="13896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8119339" y="698962"/>
              <a:ext cx="21862" cy="22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4800"/>
                    <a:pt x="-1068" y="9600"/>
                    <a:pt x="132" y="13200"/>
                  </a:cubicBezTo>
                  <a:cubicBezTo>
                    <a:pt x="1332" y="16800"/>
                    <a:pt x="10932" y="19200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8217859" y="737292"/>
              <a:ext cx="183983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5429"/>
                    <a:pt x="6600" y="9257"/>
                    <a:pt x="10200" y="5657"/>
                  </a:cubicBezTo>
                  <a:cubicBezTo>
                    <a:pt x="13800" y="2057"/>
                    <a:pt x="177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8494346" y="581113"/>
              <a:ext cx="163423" cy="52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99" fill="norm" stroke="1" extrusionOk="0">
                  <a:moveTo>
                    <a:pt x="5915" y="6659"/>
                  </a:moveTo>
                  <a:cubicBezTo>
                    <a:pt x="4585" y="10086"/>
                    <a:pt x="3256" y="13513"/>
                    <a:pt x="2425" y="15486"/>
                  </a:cubicBezTo>
                  <a:cubicBezTo>
                    <a:pt x="1595" y="17459"/>
                    <a:pt x="1262" y="17978"/>
                    <a:pt x="930" y="18861"/>
                  </a:cubicBezTo>
                  <a:cubicBezTo>
                    <a:pt x="598" y="19744"/>
                    <a:pt x="265" y="20990"/>
                    <a:pt x="99" y="21249"/>
                  </a:cubicBezTo>
                  <a:cubicBezTo>
                    <a:pt x="-67" y="21509"/>
                    <a:pt x="-67" y="20782"/>
                    <a:pt x="431" y="18653"/>
                  </a:cubicBezTo>
                  <a:cubicBezTo>
                    <a:pt x="930" y="16524"/>
                    <a:pt x="1927" y="12994"/>
                    <a:pt x="3755" y="9826"/>
                  </a:cubicBezTo>
                  <a:cubicBezTo>
                    <a:pt x="5582" y="6659"/>
                    <a:pt x="8241" y="3855"/>
                    <a:pt x="10068" y="2246"/>
                  </a:cubicBezTo>
                  <a:cubicBezTo>
                    <a:pt x="11896" y="636"/>
                    <a:pt x="12893" y="221"/>
                    <a:pt x="14222" y="65"/>
                  </a:cubicBezTo>
                  <a:cubicBezTo>
                    <a:pt x="15551" y="-91"/>
                    <a:pt x="17213" y="13"/>
                    <a:pt x="18708" y="636"/>
                  </a:cubicBezTo>
                  <a:cubicBezTo>
                    <a:pt x="20204" y="1259"/>
                    <a:pt x="21533" y="2401"/>
                    <a:pt x="21201" y="3751"/>
                  </a:cubicBezTo>
                  <a:cubicBezTo>
                    <a:pt x="20868" y="5101"/>
                    <a:pt x="18875" y="6659"/>
                    <a:pt x="15718" y="7697"/>
                  </a:cubicBezTo>
                  <a:cubicBezTo>
                    <a:pt x="12561" y="8736"/>
                    <a:pt x="8241" y="9255"/>
                    <a:pt x="3921" y="9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8731476" y="545644"/>
              <a:ext cx="94065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600" fill="norm" stroke="1" extrusionOk="0">
                  <a:moveTo>
                    <a:pt x="11937" y="0"/>
                  </a:moveTo>
                  <a:cubicBezTo>
                    <a:pt x="14779" y="200"/>
                    <a:pt x="17621" y="400"/>
                    <a:pt x="19326" y="3000"/>
                  </a:cubicBezTo>
                  <a:cubicBezTo>
                    <a:pt x="21032" y="5600"/>
                    <a:pt x="21600" y="10600"/>
                    <a:pt x="19895" y="14100"/>
                  </a:cubicBezTo>
                  <a:cubicBezTo>
                    <a:pt x="18189" y="17600"/>
                    <a:pt x="14210" y="19600"/>
                    <a:pt x="10516" y="20600"/>
                  </a:cubicBezTo>
                  <a:cubicBezTo>
                    <a:pt x="6821" y="21600"/>
                    <a:pt x="341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8785705" y="294745"/>
              <a:ext cx="96535" cy="14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92" fill="norm" stroke="1" extrusionOk="0">
                  <a:moveTo>
                    <a:pt x="1579" y="1966"/>
                  </a:moveTo>
                  <a:cubicBezTo>
                    <a:pt x="1579" y="6134"/>
                    <a:pt x="1579" y="10303"/>
                    <a:pt x="1295" y="13713"/>
                  </a:cubicBezTo>
                  <a:cubicBezTo>
                    <a:pt x="1011" y="17124"/>
                    <a:pt x="442" y="19776"/>
                    <a:pt x="158" y="19587"/>
                  </a:cubicBezTo>
                  <a:cubicBezTo>
                    <a:pt x="-126" y="19397"/>
                    <a:pt x="-126" y="16366"/>
                    <a:pt x="1011" y="13334"/>
                  </a:cubicBezTo>
                  <a:cubicBezTo>
                    <a:pt x="2148" y="10303"/>
                    <a:pt x="4421" y="7271"/>
                    <a:pt x="6695" y="4808"/>
                  </a:cubicBezTo>
                  <a:cubicBezTo>
                    <a:pt x="8969" y="2345"/>
                    <a:pt x="11242" y="450"/>
                    <a:pt x="13516" y="71"/>
                  </a:cubicBezTo>
                  <a:cubicBezTo>
                    <a:pt x="15790" y="-308"/>
                    <a:pt x="18064" y="829"/>
                    <a:pt x="19485" y="3481"/>
                  </a:cubicBezTo>
                  <a:cubicBezTo>
                    <a:pt x="20906" y="6134"/>
                    <a:pt x="21474" y="10303"/>
                    <a:pt x="21474" y="13524"/>
                  </a:cubicBezTo>
                  <a:cubicBezTo>
                    <a:pt x="21474" y="16745"/>
                    <a:pt x="20906" y="19018"/>
                    <a:pt x="20337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8946121" y="346330"/>
              <a:ext cx="145653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9151735" y="246673"/>
              <a:ext cx="147020" cy="19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63" fill="norm" stroke="1" extrusionOk="0">
                  <a:moveTo>
                    <a:pt x="21427" y="0"/>
                  </a:moveTo>
                  <a:cubicBezTo>
                    <a:pt x="17703" y="288"/>
                    <a:pt x="13979" y="576"/>
                    <a:pt x="11186" y="1152"/>
                  </a:cubicBezTo>
                  <a:cubicBezTo>
                    <a:pt x="8392" y="1728"/>
                    <a:pt x="6530" y="2592"/>
                    <a:pt x="5227" y="4032"/>
                  </a:cubicBezTo>
                  <a:cubicBezTo>
                    <a:pt x="3924" y="5472"/>
                    <a:pt x="3179" y="7488"/>
                    <a:pt x="3737" y="8640"/>
                  </a:cubicBezTo>
                  <a:cubicBezTo>
                    <a:pt x="4296" y="9792"/>
                    <a:pt x="6158" y="10080"/>
                    <a:pt x="8020" y="10512"/>
                  </a:cubicBezTo>
                  <a:cubicBezTo>
                    <a:pt x="9882" y="10944"/>
                    <a:pt x="11744" y="11520"/>
                    <a:pt x="11930" y="12384"/>
                  </a:cubicBezTo>
                  <a:cubicBezTo>
                    <a:pt x="12117" y="13248"/>
                    <a:pt x="10627" y="14400"/>
                    <a:pt x="8951" y="15264"/>
                  </a:cubicBezTo>
                  <a:cubicBezTo>
                    <a:pt x="7275" y="16128"/>
                    <a:pt x="5413" y="16704"/>
                    <a:pt x="3551" y="17712"/>
                  </a:cubicBezTo>
                  <a:cubicBezTo>
                    <a:pt x="1689" y="18720"/>
                    <a:pt x="-173" y="20160"/>
                    <a:pt x="13" y="20880"/>
                  </a:cubicBezTo>
                  <a:cubicBezTo>
                    <a:pt x="199" y="21600"/>
                    <a:pt x="2434" y="21600"/>
                    <a:pt x="6344" y="21168"/>
                  </a:cubicBezTo>
                  <a:cubicBezTo>
                    <a:pt x="10255" y="20736"/>
                    <a:pt x="15841" y="19872"/>
                    <a:pt x="21427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9406076" y="246673"/>
              <a:ext cx="99658" cy="20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4" y="2933"/>
                    <a:pt x="1108" y="5867"/>
                    <a:pt x="4708" y="9467"/>
                  </a:cubicBezTo>
                  <a:cubicBezTo>
                    <a:pt x="8308" y="13067"/>
                    <a:pt x="14954" y="173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9421408" y="239007"/>
              <a:ext cx="168651" cy="22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2731"/>
                    <a:pt x="13745" y="5462"/>
                    <a:pt x="10145" y="9062"/>
                  </a:cubicBezTo>
                  <a:cubicBezTo>
                    <a:pt x="6545" y="12662"/>
                    <a:pt x="3273" y="171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9528731" y="384660"/>
              <a:ext cx="45996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9605390" y="292669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9939161" y="497810"/>
              <a:ext cx="241173" cy="42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290" fill="norm" stroke="1" extrusionOk="0">
                  <a:moveTo>
                    <a:pt x="21017" y="2009"/>
                  </a:moveTo>
                  <a:cubicBezTo>
                    <a:pt x="21017" y="1370"/>
                    <a:pt x="21017" y="731"/>
                    <a:pt x="20460" y="347"/>
                  </a:cubicBezTo>
                  <a:cubicBezTo>
                    <a:pt x="19904" y="-36"/>
                    <a:pt x="18790" y="-164"/>
                    <a:pt x="16897" y="283"/>
                  </a:cubicBezTo>
                  <a:cubicBezTo>
                    <a:pt x="15005" y="731"/>
                    <a:pt x="12332" y="1753"/>
                    <a:pt x="9438" y="3798"/>
                  </a:cubicBezTo>
                  <a:cubicBezTo>
                    <a:pt x="6543" y="5843"/>
                    <a:pt x="3425" y="8911"/>
                    <a:pt x="1644" y="11403"/>
                  </a:cubicBezTo>
                  <a:cubicBezTo>
                    <a:pt x="-138" y="13895"/>
                    <a:pt x="-583" y="15812"/>
                    <a:pt x="864" y="17410"/>
                  </a:cubicBezTo>
                  <a:cubicBezTo>
                    <a:pt x="2312" y="19008"/>
                    <a:pt x="5652" y="20286"/>
                    <a:pt x="8770" y="20861"/>
                  </a:cubicBezTo>
                  <a:cubicBezTo>
                    <a:pt x="11887" y="21436"/>
                    <a:pt x="14782" y="21308"/>
                    <a:pt x="17677" y="2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0190554" y="560976"/>
              <a:ext cx="281084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600"/>
                    <a:pt x="17280" y="1200"/>
                    <a:pt x="14924" y="2300"/>
                  </a:cubicBezTo>
                  <a:cubicBezTo>
                    <a:pt x="12567" y="3400"/>
                    <a:pt x="10015" y="5000"/>
                    <a:pt x="8345" y="6200"/>
                  </a:cubicBezTo>
                  <a:cubicBezTo>
                    <a:pt x="6676" y="7400"/>
                    <a:pt x="5891" y="8200"/>
                    <a:pt x="5989" y="8700"/>
                  </a:cubicBezTo>
                  <a:cubicBezTo>
                    <a:pt x="6087" y="9200"/>
                    <a:pt x="7069" y="9400"/>
                    <a:pt x="8149" y="9500"/>
                  </a:cubicBezTo>
                  <a:cubicBezTo>
                    <a:pt x="9229" y="9600"/>
                    <a:pt x="10407" y="9600"/>
                    <a:pt x="11487" y="9700"/>
                  </a:cubicBezTo>
                  <a:cubicBezTo>
                    <a:pt x="12567" y="9800"/>
                    <a:pt x="13549" y="10000"/>
                    <a:pt x="13745" y="10600"/>
                  </a:cubicBezTo>
                  <a:cubicBezTo>
                    <a:pt x="13942" y="11200"/>
                    <a:pt x="13353" y="12200"/>
                    <a:pt x="11684" y="13100"/>
                  </a:cubicBezTo>
                  <a:cubicBezTo>
                    <a:pt x="10015" y="14000"/>
                    <a:pt x="7265" y="14800"/>
                    <a:pt x="5400" y="15400"/>
                  </a:cubicBezTo>
                  <a:cubicBezTo>
                    <a:pt x="3535" y="16000"/>
                    <a:pt x="2553" y="16400"/>
                    <a:pt x="1669" y="16900"/>
                  </a:cubicBezTo>
                  <a:cubicBezTo>
                    <a:pt x="785" y="17400"/>
                    <a:pt x="0" y="18000"/>
                    <a:pt x="0" y="18600"/>
                  </a:cubicBezTo>
                  <a:cubicBezTo>
                    <a:pt x="0" y="19200"/>
                    <a:pt x="785" y="19800"/>
                    <a:pt x="4320" y="20300"/>
                  </a:cubicBezTo>
                  <a:cubicBezTo>
                    <a:pt x="7855" y="20800"/>
                    <a:pt x="14138" y="21200"/>
                    <a:pt x="204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10540631" y="614637"/>
              <a:ext cx="130322" cy="22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10548297" y="591640"/>
              <a:ext cx="214646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14" y="0"/>
                    <a:pt x="19029" y="0"/>
                    <a:pt x="15814" y="2469"/>
                  </a:cubicBezTo>
                  <a:cubicBezTo>
                    <a:pt x="12600" y="4937"/>
                    <a:pt x="7457" y="9874"/>
                    <a:pt x="4500" y="13474"/>
                  </a:cubicBezTo>
                  <a:cubicBezTo>
                    <a:pt x="1543" y="17074"/>
                    <a:pt x="771" y="193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10716948" y="813951"/>
              <a:ext cx="38330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10778275" y="637635"/>
              <a:ext cx="22999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10885597" y="553310"/>
              <a:ext cx="102601" cy="31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6322" y="0"/>
                  </a:moveTo>
                  <a:cubicBezTo>
                    <a:pt x="8956" y="0"/>
                    <a:pt x="11590" y="0"/>
                    <a:pt x="14488" y="1405"/>
                  </a:cubicBezTo>
                  <a:cubicBezTo>
                    <a:pt x="17385" y="2810"/>
                    <a:pt x="20546" y="5620"/>
                    <a:pt x="21073" y="8429"/>
                  </a:cubicBezTo>
                  <a:cubicBezTo>
                    <a:pt x="21600" y="11239"/>
                    <a:pt x="19493" y="14049"/>
                    <a:pt x="15541" y="16244"/>
                  </a:cubicBezTo>
                  <a:cubicBezTo>
                    <a:pt x="11590" y="18439"/>
                    <a:pt x="5795" y="200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11231664" y="542566"/>
              <a:ext cx="194206" cy="52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466" fill="norm" stroke="1" extrusionOk="0">
                  <a:moveTo>
                    <a:pt x="4866" y="9294"/>
                  </a:moveTo>
                  <a:cubicBezTo>
                    <a:pt x="4312" y="12138"/>
                    <a:pt x="3758" y="14983"/>
                    <a:pt x="3343" y="16775"/>
                  </a:cubicBezTo>
                  <a:cubicBezTo>
                    <a:pt x="2927" y="18566"/>
                    <a:pt x="2650" y="19303"/>
                    <a:pt x="2096" y="20041"/>
                  </a:cubicBezTo>
                  <a:cubicBezTo>
                    <a:pt x="1543" y="20778"/>
                    <a:pt x="712" y="21516"/>
                    <a:pt x="296" y="21463"/>
                  </a:cubicBezTo>
                  <a:cubicBezTo>
                    <a:pt x="-119" y="21411"/>
                    <a:pt x="-119" y="20568"/>
                    <a:pt x="435" y="18355"/>
                  </a:cubicBezTo>
                  <a:cubicBezTo>
                    <a:pt x="989" y="16142"/>
                    <a:pt x="2096" y="12560"/>
                    <a:pt x="3758" y="9504"/>
                  </a:cubicBezTo>
                  <a:cubicBezTo>
                    <a:pt x="5419" y="6449"/>
                    <a:pt x="7635" y="3920"/>
                    <a:pt x="9296" y="2445"/>
                  </a:cubicBezTo>
                  <a:cubicBezTo>
                    <a:pt x="10958" y="970"/>
                    <a:pt x="12066" y="548"/>
                    <a:pt x="13312" y="285"/>
                  </a:cubicBezTo>
                  <a:cubicBezTo>
                    <a:pt x="14558" y="21"/>
                    <a:pt x="15943" y="-84"/>
                    <a:pt x="17050" y="74"/>
                  </a:cubicBezTo>
                  <a:cubicBezTo>
                    <a:pt x="18158" y="232"/>
                    <a:pt x="18989" y="654"/>
                    <a:pt x="19819" y="1760"/>
                  </a:cubicBezTo>
                  <a:cubicBezTo>
                    <a:pt x="20650" y="2866"/>
                    <a:pt x="21481" y="4657"/>
                    <a:pt x="20789" y="6027"/>
                  </a:cubicBezTo>
                  <a:cubicBezTo>
                    <a:pt x="20096" y="7397"/>
                    <a:pt x="17881" y="8345"/>
                    <a:pt x="15943" y="8977"/>
                  </a:cubicBezTo>
                  <a:cubicBezTo>
                    <a:pt x="14004" y="9610"/>
                    <a:pt x="12343" y="9926"/>
                    <a:pt x="10819" y="10084"/>
                  </a:cubicBezTo>
                  <a:cubicBezTo>
                    <a:pt x="9296" y="10242"/>
                    <a:pt x="7912" y="10242"/>
                    <a:pt x="7081" y="9978"/>
                  </a:cubicBezTo>
                  <a:cubicBezTo>
                    <a:pt x="6250" y="9715"/>
                    <a:pt x="5973" y="9188"/>
                    <a:pt x="5696" y="8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11381326" y="292669"/>
              <a:ext cx="178873" cy="18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2335"/>
                    <a:pt x="9257" y="4670"/>
                    <a:pt x="5554" y="6276"/>
                  </a:cubicBezTo>
                  <a:cubicBezTo>
                    <a:pt x="1851" y="7881"/>
                    <a:pt x="617" y="8757"/>
                    <a:pt x="1080" y="9486"/>
                  </a:cubicBezTo>
                  <a:cubicBezTo>
                    <a:pt x="1543" y="10216"/>
                    <a:pt x="3703" y="10800"/>
                    <a:pt x="5554" y="11384"/>
                  </a:cubicBezTo>
                  <a:cubicBezTo>
                    <a:pt x="7406" y="11968"/>
                    <a:pt x="8949" y="12551"/>
                    <a:pt x="9257" y="13427"/>
                  </a:cubicBezTo>
                  <a:cubicBezTo>
                    <a:pt x="9566" y="14303"/>
                    <a:pt x="8640" y="15470"/>
                    <a:pt x="7406" y="16346"/>
                  </a:cubicBezTo>
                  <a:cubicBezTo>
                    <a:pt x="6171" y="17222"/>
                    <a:pt x="4629" y="17805"/>
                    <a:pt x="3086" y="18535"/>
                  </a:cubicBezTo>
                  <a:cubicBezTo>
                    <a:pt x="1543" y="19265"/>
                    <a:pt x="0" y="20141"/>
                    <a:pt x="0" y="20724"/>
                  </a:cubicBezTo>
                  <a:cubicBezTo>
                    <a:pt x="0" y="21308"/>
                    <a:pt x="1543" y="21600"/>
                    <a:pt x="4629" y="21600"/>
                  </a:cubicBezTo>
                  <a:cubicBezTo>
                    <a:pt x="7714" y="21600"/>
                    <a:pt x="12343" y="21308"/>
                    <a:pt x="15429" y="20578"/>
                  </a:cubicBezTo>
                  <a:cubicBezTo>
                    <a:pt x="18514" y="19849"/>
                    <a:pt x="20057" y="18681"/>
                    <a:pt x="21600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11621525" y="300335"/>
              <a:ext cx="68994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3927"/>
                    <a:pt x="3200" y="7855"/>
                    <a:pt x="6800" y="11455"/>
                  </a:cubicBezTo>
                  <a:cubicBezTo>
                    <a:pt x="10400" y="15055"/>
                    <a:pt x="16000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11613859" y="276633"/>
              <a:ext cx="114990" cy="22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21600" y="1524"/>
                  </a:moveTo>
                  <a:cubicBezTo>
                    <a:pt x="20160" y="553"/>
                    <a:pt x="18720" y="-418"/>
                    <a:pt x="16800" y="189"/>
                  </a:cubicBezTo>
                  <a:cubicBezTo>
                    <a:pt x="14880" y="795"/>
                    <a:pt x="12480" y="2980"/>
                    <a:pt x="9600" y="6742"/>
                  </a:cubicBezTo>
                  <a:cubicBezTo>
                    <a:pt x="6720" y="10503"/>
                    <a:pt x="3360" y="15843"/>
                    <a:pt x="0" y="21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11682852" y="430655"/>
              <a:ext cx="38331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11767177" y="330998"/>
              <a:ext cx="22999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11897498" y="407658"/>
              <a:ext cx="10732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12027819" y="323333"/>
              <a:ext cx="76660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6171"/>
                    <a:pt x="10080" y="12343"/>
                    <a:pt x="6480" y="15943"/>
                  </a:cubicBezTo>
                  <a:cubicBezTo>
                    <a:pt x="2880" y="19543"/>
                    <a:pt x="144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904577" y="1355499"/>
              <a:ext cx="643938" cy="4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1886" y="20417"/>
                    <a:pt x="3771" y="20417"/>
                    <a:pt x="6386" y="16605"/>
                  </a:cubicBezTo>
                  <a:cubicBezTo>
                    <a:pt x="9000" y="12793"/>
                    <a:pt x="12343" y="5170"/>
                    <a:pt x="15000" y="1993"/>
                  </a:cubicBezTo>
                  <a:cubicBezTo>
                    <a:pt x="17657" y="-1183"/>
                    <a:pt x="19629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1007301" y="1450222"/>
              <a:ext cx="571878" cy="7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035" fill="norm" stroke="1" extrusionOk="0">
                  <a:moveTo>
                    <a:pt x="2466" y="15641"/>
                  </a:moveTo>
                  <a:cubicBezTo>
                    <a:pt x="1415" y="17131"/>
                    <a:pt x="363" y="18621"/>
                    <a:pt x="77" y="19738"/>
                  </a:cubicBezTo>
                  <a:cubicBezTo>
                    <a:pt x="-210" y="20855"/>
                    <a:pt x="268" y="21600"/>
                    <a:pt x="2227" y="20483"/>
                  </a:cubicBezTo>
                  <a:cubicBezTo>
                    <a:pt x="4186" y="19366"/>
                    <a:pt x="7627" y="16386"/>
                    <a:pt x="11068" y="12662"/>
                  </a:cubicBezTo>
                  <a:cubicBezTo>
                    <a:pt x="14509" y="8938"/>
                    <a:pt x="17949" y="4469"/>
                    <a:pt x="213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11054247" y="1199301"/>
              <a:ext cx="521283" cy="2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3812" y="11153"/>
                    <a:pt x="7624" y="2153"/>
                    <a:pt x="11224" y="353"/>
                  </a:cubicBezTo>
                  <a:cubicBezTo>
                    <a:pt x="14824" y="-1447"/>
                    <a:pt x="18212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11138572" y="1273226"/>
              <a:ext cx="720597" cy="3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fill="norm" stroke="1" extrusionOk="0">
                  <a:moveTo>
                    <a:pt x="0" y="20609"/>
                  </a:moveTo>
                  <a:cubicBezTo>
                    <a:pt x="1838" y="17909"/>
                    <a:pt x="3677" y="15209"/>
                    <a:pt x="5860" y="11159"/>
                  </a:cubicBezTo>
                  <a:cubicBezTo>
                    <a:pt x="8043" y="7109"/>
                    <a:pt x="10570" y="1709"/>
                    <a:pt x="13251" y="359"/>
                  </a:cubicBezTo>
                  <a:cubicBezTo>
                    <a:pt x="15932" y="-991"/>
                    <a:pt x="18766" y="1709"/>
                    <a:pt x="21600" y="4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10770609" y="132253"/>
              <a:ext cx="1295601" cy="133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91" fill="norm" stroke="1" extrusionOk="0">
                  <a:moveTo>
                    <a:pt x="0" y="21591"/>
                  </a:moveTo>
                  <a:cubicBezTo>
                    <a:pt x="553" y="20888"/>
                    <a:pt x="1106" y="20184"/>
                    <a:pt x="1722" y="19563"/>
                  </a:cubicBezTo>
                  <a:cubicBezTo>
                    <a:pt x="2339" y="18943"/>
                    <a:pt x="3019" y="18405"/>
                    <a:pt x="3742" y="17763"/>
                  </a:cubicBezTo>
                  <a:cubicBezTo>
                    <a:pt x="4465" y="17122"/>
                    <a:pt x="5230" y="16377"/>
                    <a:pt x="6102" y="15488"/>
                  </a:cubicBezTo>
                  <a:cubicBezTo>
                    <a:pt x="6973" y="14598"/>
                    <a:pt x="7951" y="13563"/>
                    <a:pt x="8993" y="12446"/>
                  </a:cubicBezTo>
                  <a:cubicBezTo>
                    <a:pt x="10035" y="11329"/>
                    <a:pt x="11140" y="10129"/>
                    <a:pt x="12224" y="9012"/>
                  </a:cubicBezTo>
                  <a:cubicBezTo>
                    <a:pt x="13309" y="7894"/>
                    <a:pt x="14372" y="6860"/>
                    <a:pt x="15307" y="5846"/>
                  </a:cubicBezTo>
                  <a:cubicBezTo>
                    <a:pt x="16243" y="4832"/>
                    <a:pt x="17050" y="3839"/>
                    <a:pt x="17816" y="2950"/>
                  </a:cubicBezTo>
                  <a:cubicBezTo>
                    <a:pt x="18581" y="2060"/>
                    <a:pt x="19304" y="1274"/>
                    <a:pt x="19835" y="798"/>
                  </a:cubicBezTo>
                  <a:cubicBezTo>
                    <a:pt x="20367" y="322"/>
                    <a:pt x="20707" y="157"/>
                    <a:pt x="20983" y="74"/>
                  </a:cubicBezTo>
                  <a:cubicBezTo>
                    <a:pt x="21260" y="-9"/>
                    <a:pt x="21472" y="-9"/>
                    <a:pt x="21536" y="12"/>
                  </a:cubicBezTo>
                  <a:cubicBezTo>
                    <a:pt x="21600" y="32"/>
                    <a:pt x="21515" y="74"/>
                    <a:pt x="21430" y="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1387530" y="185346"/>
              <a:ext cx="521283" cy="46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59" y="20066"/>
                    <a:pt x="2118" y="18531"/>
                    <a:pt x="3971" y="16230"/>
                  </a:cubicBezTo>
                  <a:cubicBezTo>
                    <a:pt x="5824" y="13928"/>
                    <a:pt x="8471" y="10859"/>
                    <a:pt x="11065" y="8144"/>
                  </a:cubicBezTo>
                  <a:cubicBezTo>
                    <a:pt x="13659" y="5430"/>
                    <a:pt x="16200" y="3069"/>
                    <a:pt x="17735" y="1711"/>
                  </a:cubicBezTo>
                  <a:cubicBezTo>
                    <a:pt x="19271" y="354"/>
                    <a:pt x="19800" y="0"/>
                    <a:pt x="20276" y="0"/>
                  </a:cubicBezTo>
                  <a:cubicBezTo>
                    <a:pt x="20753" y="0"/>
                    <a:pt x="21176" y="354"/>
                    <a:pt x="21600" y="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4208586" y="-1"/>
              <a:ext cx="2160587" cy="112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77" fill="norm" stroke="1" extrusionOk="0">
                  <a:moveTo>
                    <a:pt x="0" y="21577"/>
                  </a:moveTo>
                  <a:cubicBezTo>
                    <a:pt x="536" y="20893"/>
                    <a:pt x="1071" y="20209"/>
                    <a:pt x="1683" y="19451"/>
                  </a:cubicBezTo>
                  <a:cubicBezTo>
                    <a:pt x="2295" y="18694"/>
                    <a:pt x="2984" y="17863"/>
                    <a:pt x="3762" y="16983"/>
                  </a:cubicBezTo>
                  <a:cubicBezTo>
                    <a:pt x="4539" y="16104"/>
                    <a:pt x="5406" y="15175"/>
                    <a:pt x="6210" y="14369"/>
                  </a:cubicBezTo>
                  <a:cubicBezTo>
                    <a:pt x="7013" y="13563"/>
                    <a:pt x="7753" y="12878"/>
                    <a:pt x="8556" y="12170"/>
                  </a:cubicBezTo>
                  <a:cubicBezTo>
                    <a:pt x="9359" y="11461"/>
                    <a:pt x="10226" y="10728"/>
                    <a:pt x="11055" y="9995"/>
                  </a:cubicBezTo>
                  <a:cubicBezTo>
                    <a:pt x="11884" y="9262"/>
                    <a:pt x="12674" y="8529"/>
                    <a:pt x="13541" y="7747"/>
                  </a:cubicBezTo>
                  <a:cubicBezTo>
                    <a:pt x="14409" y="6965"/>
                    <a:pt x="15352" y="6134"/>
                    <a:pt x="16257" y="5328"/>
                  </a:cubicBezTo>
                  <a:cubicBezTo>
                    <a:pt x="17163" y="4522"/>
                    <a:pt x="18030" y="3740"/>
                    <a:pt x="18820" y="2934"/>
                  </a:cubicBezTo>
                  <a:cubicBezTo>
                    <a:pt x="19611" y="2127"/>
                    <a:pt x="20325" y="1296"/>
                    <a:pt x="20784" y="759"/>
                  </a:cubicBezTo>
                  <a:cubicBezTo>
                    <a:pt x="21243" y="221"/>
                    <a:pt x="21447" y="-23"/>
                    <a:pt x="21523" y="1"/>
                  </a:cubicBezTo>
                  <a:cubicBezTo>
                    <a:pt x="21600" y="26"/>
                    <a:pt x="21549" y="319"/>
                    <a:pt x="21498" y="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8838799" y="154682"/>
              <a:ext cx="881580" cy="44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8" y="19366"/>
                    <a:pt x="3256" y="17131"/>
                    <a:pt x="5009" y="15083"/>
                  </a:cubicBezTo>
                  <a:cubicBezTo>
                    <a:pt x="6762" y="13034"/>
                    <a:pt x="8640" y="11172"/>
                    <a:pt x="10769" y="9248"/>
                  </a:cubicBezTo>
                  <a:cubicBezTo>
                    <a:pt x="12897" y="7324"/>
                    <a:pt x="15277" y="5338"/>
                    <a:pt x="17123" y="3786"/>
                  </a:cubicBezTo>
                  <a:cubicBezTo>
                    <a:pt x="18970" y="2234"/>
                    <a:pt x="20285" y="11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176316" y="2651215"/>
              <a:ext cx="398628" cy="3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6615"/>
                    <a:pt x="6092" y="11631"/>
                    <a:pt x="9346" y="7477"/>
                  </a:cubicBezTo>
                  <a:cubicBezTo>
                    <a:pt x="12600" y="3323"/>
                    <a:pt x="16062" y="0"/>
                    <a:pt x="18138" y="0"/>
                  </a:cubicBezTo>
                  <a:cubicBezTo>
                    <a:pt x="20215" y="0"/>
                    <a:pt x="20908" y="3323"/>
                    <a:pt x="21600" y="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214645" y="2707432"/>
              <a:ext cx="398629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62" y="20492"/>
                    <a:pt x="6923" y="19385"/>
                    <a:pt x="10523" y="15785"/>
                  </a:cubicBezTo>
                  <a:cubicBezTo>
                    <a:pt x="14123" y="12185"/>
                    <a:pt x="17862" y="60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513616" y="2546448"/>
              <a:ext cx="187447" cy="298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fill="norm" stroke="1" extrusionOk="0">
                  <a:moveTo>
                    <a:pt x="0" y="0"/>
                  </a:moveTo>
                  <a:cubicBezTo>
                    <a:pt x="2842" y="0"/>
                    <a:pt x="5684" y="0"/>
                    <a:pt x="9379" y="1477"/>
                  </a:cubicBezTo>
                  <a:cubicBezTo>
                    <a:pt x="13074" y="2954"/>
                    <a:pt x="17621" y="5908"/>
                    <a:pt x="19611" y="8308"/>
                  </a:cubicBezTo>
                  <a:cubicBezTo>
                    <a:pt x="21600" y="10708"/>
                    <a:pt x="21032" y="12554"/>
                    <a:pt x="19042" y="14677"/>
                  </a:cubicBezTo>
                  <a:cubicBezTo>
                    <a:pt x="17053" y="16800"/>
                    <a:pt x="13642" y="19200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1611157" y="2345377"/>
              <a:ext cx="156148" cy="58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93" fill="norm" stroke="1" extrusionOk="0">
                  <a:moveTo>
                    <a:pt x="3938" y="5418"/>
                  </a:moveTo>
                  <a:cubicBezTo>
                    <a:pt x="3938" y="9174"/>
                    <a:pt x="3938" y="12931"/>
                    <a:pt x="3938" y="15326"/>
                  </a:cubicBezTo>
                  <a:cubicBezTo>
                    <a:pt x="3938" y="17720"/>
                    <a:pt x="3938" y="18754"/>
                    <a:pt x="3938" y="19646"/>
                  </a:cubicBezTo>
                  <a:cubicBezTo>
                    <a:pt x="3938" y="20538"/>
                    <a:pt x="3938" y="21289"/>
                    <a:pt x="3767" y="21383"/>
                  </a:cubicBezTo>
                  <a:cubicBezTo>
                    <a:pt x="3595" y="21477"/>
                    <a:pt x="3253" y="20914"/>
                    <a:pt x="2567" y="18988"/>
                  </a:cubicBezTo>
                  <a:cubicBezTo>
                    <a:pt x="1881" y="17063"/>
                    <a:pt x="853" y="13776"/>
                    <a:pt x="338" y="10818"/>
                  </a:cubicBezTo>
                  <a:cubicBezTo>
                    <a:pt x="-176" y="7860"/>
                    <a:pt x="-176" y="5230"/>
                    <a:pt x="853" y="3493"/>
                  </a:cubicBezTo>
                  <a:cubicBezTo>
                    <a:pt x="1881" y="1755"/>
                    <a:pt x="3938" y="910"/>
                    <a:pt x="5824" y="440"/>
                  </a:cubicBezTo>
                  <a:cubicBezTo>
                    <a:pt x="7710" y="-29"/>
                    <a:pt x="9424" y="-123"/>
                    <a:pt x="11653" y="159"/>
                  </a:cubicBezTo>
                  <a:cubicBezTo>
                    <a:pt x="13881" y="440"/>
                    <a:pt x="16624" y="1098"/>
                    <a:pt x="18510" y="1990"/>
                  </a:cubicBezTo>
                  <a:cubicBezTo>
                    <a:pt x="20395" y="2882"/>
                    <a:pt x="21424" y="4009"/>
                    <a:pt x="20738" y="4948"/>
                  </a:cubicBezTo>
                  <a:cubicBezTo>
                    <a:pt x="20053" y="5887"/>
                    <a:pt x="17653" y="6639"/>
                    <a:pt x="14395" y="7202"/>
                  </a:cubicBezTo>
                  <a:cubicBezTo>
                    <a:pt x="11138" y="7766"/>
                    <a:pt x="7024" y="8141"/>
                    <a:pt x="2910" y="8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1920970" y="2328488"/>
              <a:ext cx="164159" cy="21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77" fill="norm" stroke="1" extrusionOk="0">
                  <a:moveTo>
                    <a:pt x="3403" y="4791"/>
                  </a:moveTo>
                  <a:cubicBezTo>
                    <a:pt x="3071" y="9260"/>
                    <a:pt x="2739" y="13729"/>
                    <a:pt x="2240" y="16708"/>
                  </a:cubicBezTo>
                  <a:cubicBezTo>
                    <a:pt x="1742" y="19687"/>
                    <a:pt x="1077" y="21177"/>
                    <a:pt x="579" y="21177"/>
                  </a:cubicBezTo>
                  <a:cubicBezTo>
                    <a:pt x="80" y="21177"/>
                    <a:pt x="-252" y="19687"/>
                    <a:pt x="246" y="16708"/>
                  </a:cubicBezTo>
                  <a:cubicBezTo>
                    <a:pt x="745" y="13729"/>
                    <a:pt x="2074" y="9260"/>
                    <a:pt x="3902" y="6032"/>
                  </a:cubicBezTo>
                  <a:cubicBezTo>
                    <a:pt x="5730" y="2805"/>
                    <a:pt x="8056" y="818"/>
                    <a:pt x="10714" y="198"/>
                  </a:cubicBezTo>
                  <a:cubicBezTo>
                    <a:pt x="13373" y="-423"/>
                    <a:pt x="16363" y="322"/>
                    <a:pt x="18191" y="3798"/>
                  </a:cubicBezTo>
                  <a:cubicBezTo>
                    <a:pt x="20019" y="7274"/>
                    <a:pt x="20683" y="13480"/>
                    <a:pt x="21348" y="19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2468424" y="2477454"/>
              <a:ext cx="199314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2810088" y="2286822"/>
              <a:ext cx="193402" cy="48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343" fill="norm" stroke="1" extrusionOk="0">
                  <a:moveTo>
                    <a:pt x="3728" y="4705"/>
                  </a:moveTo>
                  <a:cubicBezTo>
                    <a:pt x="3167" y="7758"/>
                    <a:pt x="2606" y="10812"/>
                    <a:pt x="2185" y="13413"/>
                  </a:cubicBezTo>
                  <a:cubicBezTo>
                    <a:pt x="1765" y="16014"/>
                    <a:pt x="1484" y="18162"/>
                    <a:pt x="1204" y="19519"/>
                  </a:cubicBezTo>
                  <a:cubicBezTo>
                    <a:pt x="923" y="20877"/>
                    <a:pt x="643" y="21442"/>
                    <a:pt x="502" y="21329"/>
                  </a:cubicBezTo>
                  <a:cubicBezTo>
                    <a:pt x="362" y="21216"/>
                    <a:pt x="362" y="20424"/>
                    <a:pt x="222" y="18106"/>
                  </a:cubicBezTo>
                  <a:cubicBezTo>
                    <a:pt x="82" y="15788"/>
                    <a:pt x="-199" y="11943"/>
                    <a:pt x="222" y="9002"/>
                  </a:cubicBezTo>
                  <a:cubicBezTo>
                    <a:pt x="643" y="6062"/>
                    <a:pt x="1765" y="4026"/>
                    <a:pt x="3448" y="2613"/>
                  </a:cubicBezTo>
                  <a:cubicBezTo>
                    <a:pt x="5131" y="1199"/>
                    <a:pt x="7375" y="407"/>
                    <a:pt x="9900" y="125"/>
                  </a:cubicBezTo>
                  <a:cubicBezTo>
                    <a:pt x="12424" y="-158"/>
                    <a:pt x="15230" y="68"/>
                    <a:pt x="17193" y="521"/>
                  </a:cubicBezTo>
                  <a:cubicBezTo>
                    <a:pt x="19157" y="973"/>
                    <a:pt x="20279" y="1651"/>
                    <a:pt x="20840" y="2387"/>
                  </a:cubicBezTo>
                  <a:cubicBezTo>
                    <a:pt x="21401" y="3122"/>
                    <a:pt x="21401" y="3913"/>
                    <a:pt x="20559" y="4592"/>
                  </a:cubicBezTo>
                  <a:cubicBezTo>
                    <a:pt x="19718" y="5270"/>
                    <a:pt x="18035" y="5836"/>
                    <a:pt x="15791" y="6118"/>
                  </a:cubicBezTo>
                  <a:cubicBezTo>
                    <a:pt x="13546" y="6401"/>
                    <a:pt x="10741" y="6401"/>
                    <a:pt x="9058" y="6232"/>
                  </a:cubicBezTo>
                  <a:cubicBezTo>
                    <a:pt x="7375" y="6062"/>
                    <a:pt x="6814" y="5723"/>
                    <a:pt x="6253" y="5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3170759" y="2122355"/>
              <a:ext cx="255905" cy="30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15" fill="norm" stroke="1" extrusionOk="0">
                  <a:moveTo>
                    <a:pt x="19492" y="2296"/>
                  </a:moveTo>
                  <a:cubicBezTo>
                    <a:pt x="19706" y="1410"/>
                    <a:pt x="19920" y="525"/>
                    <a:pt x="19492" y="171"/>
                  </a:cubicBezTo>
                  <a:cubicBezTo>
                    <a:pt x="19065" y="-183"/>
                    <a:pt x="17995" y="-6"/>
                    <a:pt x="15643" y="879"/>
                  </a:cubicBezTo>
                  <a:cubicBezTo>
                    <a:pt x="13290" y="1765"/>
                    <a:pt x="9655" y="3358"/>
                    <a:pt x="7516" y="4509"/>
                  </a:cubicBezTo>
                  <a:cubicBezTo>
                    <a:pt x="5377" y="5660"/>
                    <a:pt x="4736" y="6368"/>
                    <a:pt x="4950" y="6899"/>
                  </a:cubicBezTo>
                  <a:cubicBezTo>
                    <a:pt x="5164" y="7430"/>
                    <a:pt x="6233" y="7784"/>
                    <a:pt x="7409" y="7961"/>
                  </a:cubicBezTo>
                  <a:cubicBezTo>
                    <a:pt x="8585" y="8138"/>
                    <a:pt x="9868" y="8138"/>
                    <a:pt x="11579" y="8138"/>
                  </a:cubicBezTo>
                  <a:cubicBezTo>
                    <a:pt x="13290" y="8138"/>
                    <a:pt x="15429" y="8138"/>
                    <a:pt x="16177" y="8669"/>
                  </a:cubicBezTo>
                  <a:cubicBezTo>
                    <a:pt x="16926" y="9201"/>
                    <a:pt x="16284" y="10263"/>
                    <a:pt x="13611" y="12210"/>
                  </a:cubicBezTo>
                  <a:cubicBezTo>
                    <a:pt x="10938" y="14158"/>
                    <a:pt x="6233" y="16991"/>
                    <a:pt x="3453" y="18673"/>
                  </a:cubicBezTo>
                  <a:cubicBezTo>
                    <a:pt x="672" y="20355"/>
                    <a:pt x="-183" y="20886"/>
                    <a:pt x="31" y="21151"/>
                  </a:cubicBezTo>
                  <a:cubicBezTo>
                    <a:pt x="245" y="21417"/>
                    <a:pt x="1528" y="21417"/>
                    <a:pt x="4843" y="20709"/>
                  </a:cubicBezTo>
                  <a:cubicBezTo>
                    <a:pt x="8158" y="20001"/>
                    <a:pt x="13504" y="18584"/>
                    <a:pt x="16605" y="17610"/>
                  </a:cubicBezTo>
                  <a:cubicBezTo>
                    <a:pt x="19706" y="16637"/>
                    <a:pt x="20562" y="16106"/>
                    <a:pt x="21417" y="15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3541652" y="2164289"/>
              <a:ext cx="191648" cy="24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1250"/>
                  </a:moveTo>
                  <a:cubicBezTo>
                    <a:pt x="1152" y="575"/>
                    <a:pt x="2304" y="-100"/>
                    <a:pt x="3456" y="13"/>
                  </a:cubicBezTo>
                  <a:cubicBezTo>
                    <a:pt x="4608" y="125"/>
                    <a:pt x="5760" y="1025"/>
                    <a:pt x="8208" y="3950"/>
                  </a:cubicBezTo>
                  <a:cubicBezTo>
                    <a:pt x="10656" y="6875"/>
                    <a:pt x="14400" y="11825"/>
                    <a:pt x="16848" y="15087"/>
                  </a:cubicBezTo>
                  <a:cubicBezTo>
                    <a:pt x="19296" y="18350"/>
                    <a:pt x="20448" y="19925"/>
                    <a:pt x="2160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3610645" y="2086493"/>
              <a:ext cx="191649" cy="38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68" y="2592"/>
                    <a:pt x="13536" y="5184"/>
                    <a:pt x="10080" y="7992"/>
                  </a:cubicBezTo>
                  <a:cubicBezTo>
                    <a:pt x="6624" y="10800"/>
                    <a:pt x="3744" y="13824"/>
                    <a:pt x="2160" y="16128"/>
                  </a:cubicBezTo>
                  <a:cubicBezTo>
                    <a:pt x="576" y="18432"/>
                    <a:pt x="288" y="200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3794627" y="2377797"/>
              <a:ext cx="38330" cy="1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3863620" y="2255143"/>
              <a:ext cx="1533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4561218" y="2362466"/>
              <a:ext cx="191649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4553552" y="2515784"/>
              <a:ext cx="252977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5335476" y="2150712"/>
              <a:ext cx="298971" cy="34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19938" y="2171"/>
                  </a:moveTo>
                  <a:cubicBezTo>
                    <a:pt x="20492" y="1232"/>
                    <a:pt x="21046" y="293"/>
                    <a:pt x="20862" y="58"/>
                  </a:cubicBezTo>
                  <a:cubicBezTo>
                    <a:pt x="20677" y="-177"/>
                    <a:pt x="19754" y="293"/>
                    <a:pt x="16892" y="1701"/>
                  </a:cubicBezTo>
                  <a:cubicBezTo>
                    <a:pt x="14031" y="3110"/>
                    <a:pt x="9231" y="5458"/>
                    <a:pt x="6462" y="6866"/>
                  </a:cubicBezTo>
                  <a:cubicBezTo>
                    <a:pt x="3692" y="8275"/>
                    <a:pt x="2954" y="8745"/>
                    <a:pt x="2031" y="9449"/>
                  </a:cubicBezTo>
                  <a:cubicBezTo>
                    <a:pt x="1108" y="10153"/>
                    <a:pt x="0" y="11093"/>
                    <a:pt x="0" y="11562"/>
                  </a:cubicBezTo>
                  <a:cubicBezTo>
                    <a:pt x="0" y="12032"/>
                    <a:pt x="1108" y="12032"/>
                    <a:pt x="3046" y="12110"/>
                  </a:cubicBezTo>
                  <a:cubicBezTo>
                    <a:pt x="4985" y="12188"/>
                    <a:pt x="7754" y="12345"/>
                    <a:pt x="9692" y="12580"/>
                  </a:cubicBezTo>
                  <a:cubicBezTo>
                    <a:pt x="11631" y="12814"/>
                    <a:pt x="12738" y="13127"/>
                    <a:pt x="13015" y="13597"/>
                  </a:cubicBezTo>
                  <a:cubicBezTo>
                    <a:pt x="13292" y="14066"/>
                    <a:pt x="12738" y="14693"/>
                    <a:pt x="10615" y="15710"/>
                  </a:cubicBezTo>
                  <a:cubicBezTo>
                    <a:pt x="8492" y="16727"/>
                    <a:pt x="4800" y="18136"/>
                    <a:pt x="2677" y="19153"/>
                  </a:cubicBezTo>
                  <a:cubicBezTo>
                    <a:pt x="554" y="20171"/>
                    <a:pt x="0" y="20797"/>
                    <a:pt x="277" y="21110"/>
                  </a:cubicBezTo>
                  <a:cubicBezTo>
                    <a:pt x="554" y="21423"/>
                    <a:pt x="1662" y="21423"/>
                    <a:pt x="4338" y="21032"/>
                  </a:cubicBezTo>
                  <a:cubicBezTo>
                    <a:pt x="7015" y="20640"/>
                    <a:pt x="11262" y="19858"/>
                    <a:pt x="14400" y="19232"/>
                  </a:cubicBezTo>
                  <a:cubicBezTo>
                    <a:pt x="17538" y="18606"/>
                    <a:pt x="19569" y="18136"/>
                    <a:pt x="21600" y="17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5780098" y="2216813"/>
              <a:ext cx="168652" cy="27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800"/>
                    <a:pt x="7200" y="5600"/>
                    <a:pt x="10800" y="9200"/>
                  </a:cubicBezTo>
                  <a:cubicBezTo>
                    <a:pt x="14400" y="12800"/>
                    <a:pt x="18000" y="17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5818428" y="2142266"/>
              <a:ext cx="206981" cy="41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21600" y="1490"/>
                  </a:moveTo>
                  <a:cubicBezTo>
                    <a:pt x="21067" y="823"/>
                    <a:pt x="20533" y="157"/>
                    <a:pt x="19733" y="23"/>
                  </a:cubicBezTo>
                  <a:cubicBezTo>
                    <a:pt x="18933" y="-110"/>
                    <a:pt x="17867" y="290"/>
                    <a:pt x="15333" y="2357"/>
                  </a:cubicBezTo>
                  <a:cubicBezTo>
                    <a:pt x="12800" y="4423"/>
                    <a:pt x="8800" y="8157"/>
                    <a:pt x="6000" y="11623"/>
                  </a:cubicBezTo>
                  <a:cubicBezTo>
                    <a:pt x="3200" y="15090"/>
                    <a:pt x="1600" y="18290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6040740" y="2408461"/>
              <a:ext cx="30664" cy="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6094401" y="2270475"/>
              <a:ext cx="1" cy="1533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6585020" y="2385463"/>
              <a:ext cx="206980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67" y="18000"/>
                    <a:pt x="10133" y="14400"/>
                    <a:pt x="13733" y="10800"/>
                  </a:cubicBezTo>
                  <a:cubicBezTo>
                    <a:pt x="17333" y="7200"/>
                    <a:pt x="1946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6873539" y="2190692"/>
              <a:ext cx="258420" cy="52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53" fill="norm" stroke="1" extrusionOk="0">
                  <a:moveTo>
                    <a:pt x="5891" y="5449"/>
                  </a:moveTo>
                  <a:cubicBezTo>
                    <a:pt x="5052" y="8371"/>
                    <a:pt x="4213" y="11293"/>
                    <a:pt x="3584" y="13589"/>
                  </a:cubicBezTo>
                  <a:cubicBezTo>
                    <a:pt x="2955" y="15884"/>
                    <a:pt x="2535" y="17554"/>
                    <a:pt x="2011" y="18858"/>
                  </a:cubicBezTo>
                  <a:cubicBezTo>
                    <a:pt x="1487" y="20162"/>
                    <a:pt x="858" y="21102"/>
                    <a:pt x="438" y="21310"/>
                  </a:cubicBezTo>
                  <a:cubicBezTo>
                    <a:pt x="19" y="21519"/>
                    <a:pt x="-191" y="20997"/>
                    <a:pt x="228" y="18858"/>
                  </a:cubicBezTo>
                  <a:cubicBezTo>
                    <a:pt x="648" y="16719"/>
                    <a:pt x="1696" y="12962"/>
                    <a:pt x="3374" y="9728"/>
                  </a:cubicBezTo>
                  <a:cubicBezTo>
                    <a:pt x="5052" y="6493"/>
                    <a:pt x="7359" y="3780"/>
                    <a:pt x="9036" y="2267"/>
                  </a:cubicBezTo>
                  <a:cubicBezTo>
                    <a:pt x="10714" y="754"/>
                    <a:pt x="11762" y="441"/>
                    <a:pt x="12811" y="232"/>
                  </a:cubicBezTo>
                  <a:cubicBezTo>
                    <a:pt x="13859" y="23"/>
                    <a:pt x="14908" y="-81"/>
                    <a:pt x="15747" y="76"/>
                  </a:cubicBezTo>
                  <a:cubicBezTo>
                    <a:pt x="16586" y="232"/>
                    <a:pt x="17215" y="649"/>
                    <a:pt x="18054" y="1328"/>
                  </a:cubicBezTo>
                  <a:cubicBezTo>
                    <a:pt x="18892" y="2006"/>
                    <a:pt x="19941" y="2945"/>
                    <a:pt x="20570" y="3728"/>
                  </a:cubicBezTo>
                  <a:cubicBezTo>
                    <a:pt x="21199" y="4510"/>
                    <a:pt x="21409" y="5136"/>
                    <a:pt x="20990" y="5658"/>
                  </a:cubicBezTo>
                  <a:cubicBezTo>
                    <a:pt x="20570" y="6180"/>
                    <a:pt x="19522" y="6597"/>
                    <a:pt x="17110" y="6858"/>
                  </a:cubicBezTo>
                  <a:cubicBezTo>
                    <a:pt x="14698" y="7119"/>
                    <a:pt x="10924" y="7223"/>
                    <a:pt x="7149" y="7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7264731" y="2135944"/>
              <a:ext cx="270863" cy="27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21600" y="912"/>
                  </a:moveTo>
                  <a:cubicBezTo>
                    <a:pt x="20785" y="323"/>
                    <a:pt x="19970" y="-266"/>
                    <a:pt x="17932" y="127"/>
                  </a:cubicBezTo>
                  <a:cubicBezTo>
                    <a:pt x="15894" y="519"/>
                    <a:pt x="12634" y="1894"/>
                    <a:pt x="10494" y="2778"/>
                  </a:cubicBezTo>
                  <a:cubicBezTo>
                    <a:pt x="8355" y="3661"/>
                    <a:pt x="7336" y="4054"/>
                    <a:pt x="6725" y="4741"/>
                  </a:cubicBezTo>
                  <a:cubicBezTo>
                    <a:pt x="6113" y="5429"/>
                    <a:pt x="5909" y="6410"/>
                    <a:pt x="6419" y="7098"/>
                  </a:cubicBezTo>
                  <a:cubicBezTo>
                    <a:pt x="6928" y="7785"/>
                    <a:pt x="8151" y="8178"/>
                    <a:pt x="9475" y="8865"/>
                  </a:cubicBezTo>
                  <a:cubicBezTo>
                    <a:pt x="10800" y="9552"/>
                    <a:pt x="12226" y="10534"/>
                    <a:pt x="12838" y="11516"/>
                  </a:cubicBezTo>
                  <a:cubicBezTo>
                    <a:pt x="13449" y="12498"/>
                    <a:pt x="13245" y="13479"/>
                    <a:pt x="11309" y="14952"/>
                  </a:cubicBezTo>
                  <a:cubicBezTo>
                    <a:pt x="9374" y="16425"/>
                    <a:pt x="5706" y="18389"/>
                    <a:pt x="3362" y="19469"/>
                  </a:cubicBezTo>
                  <a:cubicBezTo>
                    <a:pt x="1019" y="20549"/>
                    <a:pt x="0" y="20745"/>
                    <a:pt x="0" y="20941"/>
                  </a:cubicBezTo>
                  <a:cubicBezTo>
                    <a:pt x="0" y="21138"/>
                    <a:pt x="1019" y="21334"/>
                    <a:pt x="4177" y="20941"/>
                  </a:cubicBezTo>
                  <a:cubicBezTo>
                    <a:pt x="7336" y="20549"/>
                    <a:pt x="12634" y="19567"/>
                    <a:pt x="17932" y="18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7642916" y="2193815"/>
              <a:ext cx="137987" cy="23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4413"/>
                    <a:pt x="12000" y="8826"/>
                    <a:pt x="15600" y="12426"/>
                  </a:cubicBezTo>
                  <a:cubicBezTo>
                    <a:pt x="19200" y="16026"/>
                    <a:pt x="20400" y="188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7627584" y="2178484"/>
              <a:ext cx="229979" cy="28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1946"/>
                    <a:pt x="14880" y="3892"/>
                    <a:pt x="11400" y="6908"/>
                  </a:cubicBezTo>
                  <a:cubicBezTo>
                    <a:pt x="7920" y="9924"/>
                    <a:pt x="4320" y="14011"/>
                    <a:pt x="2400" y="16638"/>
                  </a:cubicBezTo>
                  <a:cubicBezTo>
                    <a:pt x="480" y="19265"/>
                    <a:pt x="240" y="20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7842229" y="2377797"/>
              <a:ext cx="38331" cy="137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7918889" y="2293472"/>
              <a:ext cx="2299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6659500" y="1963158"/>
              <a:ext cx="1136736" cy="103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61" fill="norm" stroke="1" extrusionOk="0">
                  <a:moveTo>
                    <a:pt x="41" y="21561"/>
                  </a:moveTo>
                  <a:cubicBezTo>
                    <a:pt x="-8" y="21242"/>
                    <a:pt x="-56" y="20923"/>
                    <a:pt x="162" y="20470"/>
                  </a:cubicBezTo>
                  <a:cubicBezTo>
                    <a:pt x="380" y="20018"/>
                    <a:pt x="864" y="19433"/>
                    <a:pt x="1688" y="18555"/>
                  </a:cubicBezTo>
                  <a:cubicBezTo>
                    <a:pt x="2511" y="17677"/>
                    <a:pt x="3673" y="16507"/>
                    <a:pt x="4957" y="15283"/>
                  </a:cubicBezTo>
                  <a:cubicBezTo>
                    <a:pt x="6240" y="14060"/>
                    <a:pt x="7644" y="12783"/>
                    <a:pt x="9049" y="11373"/>
                  </a:cubicBezTo>
                  <a:cubicBezTo>
                    <a:pt x="10453" y="9963"/>
                    <a:pt x="11858" y="8420"/>
                    <a:pt x="13262" y="6930"/>
                  </a:cubicBezTo>
                  <a:cubicBezTo>
                    <a:pt x="14667" y="5441"/>
                    <a:pt x="16071" y="4004"/>
                    <a:pt x="17234" y="2940"/>
                  </a:cubicBezTo>
                  <a:cubicBezTo>
                    <a:pt x="18396" y="1876"/>
                    <a:pt x="19316" y="1185"/>
                    <a:pt x="19897" y="732"/>
                  </a:cubicBezTo>
                  <a:cubicBezTo>
                    <a:pt x="20479" y="280"/>
                    <a:pt x="20721" y="67"/>
                    <a:pt x="20939" y="14"/>
                  </a:cubicBezTo>
                  <a:cubicBezTo>
                    <a:pt x="21157" y="-39"/>
                    <a:pt x="21350" y="67"/>
                    <a:pt x="21544" y="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2913047" y="1917843"/>
              <a:ext cx="827920" cy="96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33" y="19714"/>
                    <a:pt x="2667" y="17829"/>
                    <a:pt x="4000" y="16029"/>
                  </a:cubicBezTo>
                  <a:cubicBezTo>
                    <a:pt x="5333" y="14229"/>
                    <a:pt x="6667" y="12514"/>
                    <a:pt x="8133" y="10886"/>
                  </a:cubicBezTo>
                  <a:cubicBezTo>
                    <a:pt x="9600" y="9257"/>
                    <a:pt x="11200" y="7714"/>
                    <a:pt x="13000" y="6200"/>
                  </a:cubicBezTo>
                  <a:cubicBezTo>
                    <a:pt x="14800" y="4686"/>
                    <a:pt x="16800" y="3200"/>
                    <a:pt x="18267" y="2171"/>
                  </a:cubicBezTo>
                  <a:cubicBezTo>
                    <a:pt x="19733" y="1143"/>
                    <a:pt x="20667" y="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659268" y="3918646"/>
              <a:ext cx="383297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6" y="15300"/>
                    <a:pt x="6912" y="9000"/>
                    <a:pt x="10512" y="5400"/>
                  </a:cubicBezTo>
                  <a:cubicBezTo>
                    <a:pt x="14112" y="1800"/>
                    <a:pt x="17856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666934" y="3964642"/>
              <a:ext cx="429292" cy="15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9" y="19080"/>
                    <a:pt x="3857" y="16560"/>
                    <a:pt x="7071" y="13500"/>
                  </a:cubicBezTo>
                  <a:cubicBezTo>
                    <a:pt x="10286" y="10440"/>
                    <a:pt x="14786" y="6840"/>
                    <a:pt x="17421" y="4500"/>
                  </a:cubicBezTo>
                  <a:cubicBezTo>
                    <a:pt x="20057" y="2160"/>
                    <a:pt x="20829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1065562" y="3780660"/>
              <a:ext cx="166375" cy="29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0" y="0"/>
                  </a:moveTo>
                  <a:cubicBezTo>
                    <a:pt x="5236" y="568"/>
                    <a:pt x="10473" y="1137"/>
                    <a:pt x="14400" y="2463"/>
                  </a:cubicBezTo>
                  <a:cubicBezTo>
                    <a:pt x="18327" y="3789"/>
                    <a:pt x="20945" y="5874"/>
                    <a:pt x="21273" y="8337"/>
                  </a:cubicBezTo>
                  <a:cubicBezTo>
                    <a:pt x="21600" y="10800"/>
                    <a:pt x="19636" y="13642"/>
                    <a:pt x="17345" y="15916"/>
                  </a:cubicBezTo>
                  <a:cubicBezTo>
                    <a:pt x="15055" y="18189"/>
                    <a:pt x="12436" y="19895"/>
                    <a:pt x="9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2117392" y="3766474"/>
              <a:ext cx="193987" cy="731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70" fill="norm" stroke="1" extrusionOk="0">
                  <a:moveTo>
                    <a:pt x="3190" y="10316"/>
                  </a:moveTo>
                  <a:cubicBezTo>
                    <a:pt x="2629" y="11741"/>
                    <a:pt x="2068" y="13166"/>
                    <a:pt x="1928" y="14778"/>
                  </a:cubicBezTo>
                  <a:cubicBezTo>
                    <a:pt x="1788" y="16391"/>
                    <a:pt x="2068" y="18191"/>
                    <a:pt x="2208" y="19428"/>
                  </a:cubicBezTo>
                  <a:cubicBezTo>
                    <a:pt x="2349" y="20666"/>
                    <a:pt x="2349" y="21341"/>
                    <a:pt x="2349" y="21453"/>
                  </a:cubicBezTo>
                  <a:cubicBezTo>
                    <a:pt x="2349" y="21566"/>
                    <a:pt x="2349" y="21116"/>
                    <a:pt x="1928" y="19653"/>
                  </a:cubicBezTo>
                  <a:cubicBezTo>
                    <a:pt x="1507" y="18191"/>
                    <a:pt x="666" y="15716"/>
                    <a:pt x="245" y="13203"/>
                  </a:cubicBezTo>
                  <a:cubicBezTo>
                    <a:pt x="-176" y="10691"/>
                    <a:pt x="-176" y="8141"/>
                    <a:pt x="1227" y="6003"/>
                  </a:cubicBezTo>
                  <a:cubicBezTo>
                    <a:pt x="2629" y="3866"/>
                    <a:pt x="5434" y="2141"/>
                    <a:pt x="7959" y="1166"/>
                  </a:cubicBezTo>
                  <a:cubicBezTo>
                    <a:pt x="10484" y="191"/>
                    <a:pt x="12728" y="-34"/>
                    <a:pt x="14411" y="3"/>
                  </a:cubicBezTo>
                  <a:cubicBezTo>
                    <a:pt x="16094" y="41"/>
                    <a:pt x="17216" y="341"/>
                    <a:pt x="18479" y="1128"/>
                  </a:cubicBezTo>
                  <a:cubicBezTo>
                    <a:pt x="19741" y="1916"/>
                    <a:pt x="21143" y="3191"/>
                    <a:pt x="21284" y="4316"/>
                  </a:cubicBezTo>
                  <a:cubicBezTo>
                    <a:pt x="21424" y="5441"/>
                    <a:pt x="20302" y="6416"/>
                    <a:pt x="17076" y="7241"/>
                  </a:cubicBezTo>
                  <a:cubicBezTo>
                    <a:pt x="13850" y="8066"/>
                    <a:pt x="8520" y="8741"/>
                    <a:pt x="3190" y="9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2568081" y="3818989"/>
              <a:ext cx="160985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2560415" y="3972308"/>
              <a:ext cx="168651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3184303" y="3642673"/>
              <a:ext cx="311354" cy="33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09" fill="norm" stroke="1" extrusionOk="0">
                  <a:moveTo>
                    <a:pt x="20870" y="0"/>
                  </a:moveTo>
                  <a:cubicBezTo>
                    <a:pt x="19290" y="491"/>
                    <a:pt x="17709" y="982"/>
                    <a:pt x="15514" y="2045"/>
                  </a:cubicBezTo>
                  <a:cubicBezTo>
                    <a:pt x="13319" y="3109"/>
                    <a:pt x="10509" y="4745"/>
                    <a:pt x="8753" y="5891"/>
                  </a:cubicBezTo>
                  <a:cubicBezTo>
                    <a:pt x="6997" y="7036"/>
                    <a:pt x="6295" y="7691"/>
                    <a:pt x="6382" y="8100"/>
                  </a:cubicBezTo>
                  <a:cubicBezTo>
                    <a:pt x="6470" y="8509"/>
                    <a:pt x="7348" y="8673"/>
                    <a:pt x="8841" y="8755"/>
                  </a:cubicBezTo>
                  <a:cubicBezTo>
                    <a:pt x="10334" y="8836"/>
                    <a:pt x="12441" y="8836"/>
                    <a:pt x="13934" y="8918"/>
                  </a:cubicBezTo>
                  <a:cubicBezTo>
                    <a:pt x="15426" y="9000"/>
                    <a:pt x="16304" y="9164"/>
                    <a:pt x="16392" y="9573"/>
                  </a:cubicBezTo>
                  <a:cubicBezTo>
                    <a:pt x="16480" y="9982"/>
                    <a:pt x="15777" y="10636"/>
                    <a:pt x="13056" y="12355"/>
                  </a:cubicBezTo>
                  <a:cubicBezTo>
                    <a:pt x="10334" y="14073"/>
                    <a:pt x="5592" y="16855"/>
                    <a:pt x="2958" y="18573"/>
                  </a:cubicBezTo>
                  <a:cubicBezTo>
                    <a:pt x="324" y="20291"/>
                    <a:pt x="-203" y="20945"/>
                    <a:pt x="60" y="21273"/>
                  </a:cubicBezTo>
                  <a:cubicBezTo>
                    <a:pt x="324" y="21600"/>
                    <a:pt x="1377" y="21600"/>
                    <a:pt x="4363" y="21191"/>
                  </a:cubicBezTo>
                  <a:cubicBezTo>
                    <a:pt x="7348" y="20782"/>
                    <a:pt x="12265" y="19964"/>
                    <a:pt x="15426" y="19309"/>
                  </a:cubicBezTo>
                  <a:cubicBezTo>
                    <a:pt x="18587" y="18655"/>
                    <a:pt x="19992" y="18164"/>
                    <a:pt x="21397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3648974" y="3673337"/>
              <a:ext cx="214647" cy="21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71" y="5143"/>
                    <a:pt x="8743" y="10286"/>
                    <a:pt x="11314" y="13500"/>
                  </a:cubicBezTo>
                  <a:cubicBezTo>
                    <a:pt x="13886" y="16714"/>
                    <a:pt x="14657" y="18000"/>
                    <a:pt x="16071" y="19029"/>
                  </a:cubicBezTo>
                  <a:cubicBezTo>
                    <a:pt x="17486" y="20057"/>
                    <a:pt x="19543" y="20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3740966" y="3619676"/>
              <a:ext cx="168650" cy="32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1371"/>
                    <a:pt x="16364" y="2743"/>
                    <a:pt x="13418" y="5314"/>
                  </a:cubicBezTo>
                  <a:cubicBezTo>
                    <a:pt x="10473" y="7886"/>
                    <a:pt x="7200" y="11657"/>
                    <a:pt x="4909" y="14571"/>
                  </a:cubicBezTo>
                  <a:cubicBezTo>
                    <a:pt x="2618" y="17486"/>
                    <a:pt x="1309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4021372" y="3788325"/>
              <a:ext cx="26231" cy="11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1920"/>
                    <a:pt x="4448" y="3840"/>
                    <a:pt x="1502" y="7440"/>
                  </a:cubicBezTo>
                  <a:cubicBezTo>
                    <a:pt x="-1443" y="11040"/>
                    <a:pt x="521" y="1632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3998888" y="3655346"/>
              <a:ext cx="71713" cy="6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0402" fill="norm" stroke="1" extrusionOk="0">
                  <a:moveTo>
                    <a:pt x="20903" y="3009"/>
                  </a:moveTo>
                  <a:cubicBezTo>
                    <a:pt x="17179" y="1519"/>
                    <a:pt x="13455" y="30"/>
                    <a:pt x="10103" y="402"/>
                  </a:cubicBezTo>
                  <a:cubicBezTo>
                    <a:pt x="6751" y="775"/>
                    <a:pt x="3772" y="3009"/>
                    <a:pt x="1910" y="6733"/>
                  </a:cubicBezTo>
                  <a:cubicBezTo>
                    <a:pt x="48" y="10457"/>
                    <a:pt x="-697" y="15671"/>
                    <a:pt x="793" y="18278"/>
                  </a:cubicBezTo>
                  <a:cubicBezTo>
                    <a:pt x="2282" y="20885"/>
                    <a:pt x="6006" y="20885"/>
                    <a:pt x="8986" y="19395"/>
                  </a:cubicBezTo>
                  <a:cubicBezTo>
                    <a:pt x="11965" y="17906"/>
                    <a:pt x="14200" y="14926"/>
                    <a:pt x="16062" y="11575"/>
                  </a:cubicBezTo>
                  <a:cubicBezTo>
                    <a:pt x="17924" y="8223"/>
                    <a:pt x="19413" y="4499"/>
                    <a:pt x="18296" y="2264"/>
                  </a:cubicBezTo>
                  <a:cubicBezTo>
                    <a:pt x="17179" y="30"/>
                    <a:pt x="13455" y="-715"/>
                    <a:pt x="10475" y="775"/>
                  </a:cubicBezTo>
                  <a:cubicBezTo>
                    <a:pt x="7496" y="2264"/>
                    <a:pt x="5262" y="5988"/>
                    <a:pt x="3027" y="9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3058699" y="4071965"/>
              <a:ext cx="1080895" cy="122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5" y="19350"/>
                    <a:pt x="3370" y="17100"/>
                    <a:pt x="5132" y="14850"/>
                  </a:cubicBezTo>
                  <a:cubicBezTo>
                    <a:pt x="6894" y="12600"/>
                    <a:pt x="8732" y="10350"/>
                    <a:pt x="10570" y="8550"/>
                  </a:cubicBezTo>
                  <a:cubicBezTo>
                    <a:pt x="12409" y="6750"/>
                    <a:pt x="14247" y="5400"/>
                    <a:pt x="16085" y="4050"/>
                  </a:cubicBezTo>
                  <a:cubicBezTo>
                    <a:pt x="17923" y="2700"/>
                    <a:pt x="19762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3534499" y="4223137"/>
              <a:ext cx="283126" cy="40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019" fill="norm" stroke="1" extrusionOk="0">
                  <a:moveTo>
                    <a:pt x="545" y="8804"/>
                  </a:moveTo>
                  <a:cubicBezTo>
                    <a:pt x="545" y="12491"/>
                    <a:pt x="545" y="16179"/>
                    <a:pt x="448" y="18352"/>
                  </a:cubicBezTo>
                  <a:cubicBezTo>
                    <a:pt x="350" y="20525"/>
                    <a:pt x="156" y="21184"/>
                    <a:pt x="58" y="20986"/>
                  </a:cubicBezTo>
                  <a:cubicBezTo>
                    <a:pt x="-39" y="20789"/>
                    <a:pt x="-39" y="19735"/>
                    <a:pt x="253" y="17299"/>
                  </a:cubicBezTo>
                  <a:cubicBezTo>
                    <a:pt x="545" y="14862"/>
                    <a:pt x="1129" y="11043"/>
                    <a:pt x="2588" y="7947"/>
                  </a:cubicBezTo>
                  <a:cubicBezTo>
                    <a:pt x="4047" y="4852"/>
                    <a:pt x="6383" y="2482"/>
                    <a:pt x="8620" y="1164"/>
                  </a:cubicBezTo>
                  <a:cubicBezTo>
                    <a:pt x="10858" y="-153"/>
                    <a:pt x="12999" y="-416"/>
                    <a:pt x="14945" y="704"/>
                  </a:cubicBezTo>
                  <a:cubicBezTo>
                    <a:pt x="16891" y="1823"/>
                    <a:pt x="18642" y="4325"/>
                    <a:pt x="19712" y="6696"/>
                  </a:cubicBezTo>
                  <a:cubicBezTo>
                    <a:pt x="20783" y="9067"/>
                    <a:pt x="21172" y="11306"/>
                    <a:pt x="21561" y="13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4545886" y="4018303"/>
              <a:ext cx="222313" cy="4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4561218" y="4156290"/>
              <a:ext cx="260642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5258816" y="3818989"/>
              <a:ext cx="214647" cy="41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667"/>
                    <a:pt x="7200" y="5333"/>
                    <a:pt x="10414" y="8200"/>
                  </a:cubicBezTo>
                  <a:cubicBezTo>
                    <a:pt x="13629" y="11067"/>
                    <a:pt x="16457" y="14133"/>
                    <a:pt x="18257" y="16400"/>
                  </a:cubicBezTo>
                  <a:cubicBezTo>
                    <a:pt x="20057" y="18667"/>
                    <a:pt x="20829" y="201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5189823" y="3849653"/>
              <a:ext cx="352633" cy="43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17" y="0"/>
                    <a:pt x="20035" y="0"/>
                    <a:pt x="18861" y="695"/>
                  </a:cubicBezTo>
                  <a:cubicBezTo>
                    <a:pt x="17687" y="1389"/>
                    <a:pt x="16122" y="2779"/>
                    <a:pt x="14087" y="5053"/>
                  </a:cubicBezTo>
                  <a:cubicBezTo>
                    <a:pt x="12052" y="7326"/>
                    <a:pt x="9548" y="10484"/>
                    <a:pt x="7122" y="13389"/>
                  </a:cubicBezTo>
                  <a:cubicBezTo>
                    <a:pt x="4696" y="16295"/>
                    <a:pt x="2348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5189823" y="3681003"/>
              <a:ext cx="413960" cy="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67" y="17100"/>
                    <a:pt x="4533" y="12600"/>
                    <a:pt x="8133" y="9000"/>
                  </a:cubicBezTo>
                  <a:cubicBezTo>
                    <a:pt x="11733" y="5400"/>
                    <a:pt x="1666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2040878" y="3476578"/>
              <a:ext cx="166906" cy="27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51" fill="norm" stroke="1" extrusionOk="0">
                  <a:moveTo>
                    <a:pt x="6649" y="11200"/>
                  </a:moveTo>
                  <a:cubicBezTo>
                    <a:pt x="5994" y="13400"/>
                    <a:pt x="5340" y="15600"/>
                    <a:pt x="4194" y="17500"/>
                  </a:cubicBezTo>
                  <a:cubicBezTo>
                    <a:pt x="3049" y="19400"/>
                    <a:pt x="1412" y="21000"/>
                    <a:pt x="594" y="21300"/>
                  </a:cubicBezTo>
                  <a:cubicBezTo>
                    <a:pt x="-224" y="21600"/>
                    <a:pt x="-224" y="20600"/>
                    <a:pt x="758" y="17900"/>
                  </a:cubicBezTo>
                  <a:cubicBezTo>
                    <a:pt x="1740" y="15200"/>
                    <a:pt x="3703" y="10800"/>
                    <a:pt x="5667" y="7800"/>
                  </a:cubicBezTo>
                  <a:cubicBezTo>
                    <a:pt x="7631" y="4800"/>
                    <a:pt x="9594" y="3200"/>
                    <a:pt x="11558" y="2000"/>
                  </a:cubicBezTo>
                  <a:cubicBezTo>
                    <a:pt x="13521" y="800"/>
                    <a:pt x="15485" y="0"/>
                    <a:pt x="16958" y="0"/>
                  </a:cubicBezTo>
                  <a:cubicBezTo>
                    <a:pt x="18431" y="0"/>
                    <a:pt x="19412" y="800"/>
                    <a:pt x="20067" y="3000"/>
                  </a:cubicBezTo>
                  <a:cubicBezTo>
                    <a:pt x="20721" y="5200"/>
                    <a:pt x="21049" y="8800"/>
                    <a:pt x="21376" y="1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2269110" y="4129349"/>
              <a:ext cx="145653" cy="159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9" fill="norm" stroke="1" extrusionOk="0">
                  <a:moveTo>
                    <a:pt x="0" y="12104"/>
                  </a:moveTo>
                  <a:cubicBezTo>
                    <a:pt x="758" y="13716"/>
                    <a:pt x="1516" y="15328"/>
                    <a:pt x="1895" y="17262"/>
                  </a:cubicBezTo>
                  <a:cubicBezTo>
                    <a:pt x="2274" y="19196"/>
                    <a:pt x="2274" y="21453"/>
                    <a:pt x="2653" y="19196"/>
                  </a:cubicBezTo>
                  <a:cubicBezTo>
                    <a:pt x="3032" y="16940"/>
                    <a:pt x="3789" y="10169"/>
                    <a:pt x="4737" y="5978"/>
                  </a:cubicBezTo>
                  <a:cubicBezTo>
                    <a:pt x="5684" y="1787"/>
                    <a:pt x="6821" y="175"/>
                    <a:pt x="7958" y="14"/>
                  </a:cubicBezTo>
                  <a:cubicBezTo>
                    <a:pt x="9095" y="-147"/>
                    <a:pt x="10232" y="1143"/>
                    <a:pt x="12316" y="1787"/>
                  </a:cubicBezTo>
                  <a:cubicBezTo>
                    <a:pt x="14400" y="2432"/>
                    <a:pt x="17432" y="2432"/>
                    <a:pt x="19137" y="3560"/>
                  </a:cubicBezTo>
                  <a:cubicBezTo>
                    <a:pt x="20842" y="4689"/>
                    <a:pt x="21221" y="6946"/>
                    <a:pt x="21411" y="9363"/>
                  </a:cubicBezTo>
                  <a:cubicBezTo>
                    <a:pt x="21600" y="11781"/>
                    <a:pt x="21600" y="14360"/>
                    <a:pt x="21600" y="16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2446643" y="4117960"/>
              <a:ext cx="106107" cy="19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11" fill="norm" stroke="1" extrusionOk="0">
                  <a:moveTo>
                    <a:pt x="13641" y="0"/>
                  </a:moveTo>
                  <a:cubicBezTo>
                    <a:pt x="10555" y="4154"/>
                    <a:pt x="7469" y="8308"/>
                    <a:pt x="5155" y="11215"/>
                  </a:cubicBezTo>
                  <a:cubicBezTo>
                    <a:pt x="2841" y="14123"/>
                    <a:pt x="1298" y="15785"/>
                    <a:pt x="526" y="17308"/>
                  </a:cubicBezTo>
                  <a:cubicBezTo>
                    <a:pt x="-245" y="18831"/>
                    <a:pt x="-245" y="20215"/>
                    <a:pt x="1041" y="20908"/>
                  </a:cubicBezTo>
                  <a:cubicBezTo>
                    <a:pt x="2326" y="21600"/>
                    <a:pt x="4898" y="21600"/>
                    <a:pt x="8498" y="20769"/>
                  </a:cubicBezTo>
                  <a:cubicBezTo>
                    <a:pt x="12098" y="19938"/>
                    <a:pt x="16726" y="18277"/>
                    <a:pt x="21355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2562069" y="4168671"/>
              <a:ext cx="98004" cy="14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128" fill="norm" stroke="1" extrusionOk="0">
                  <a:moveTo>
                    <a:pt x="17918" y="423"/>
                  </a:moveTo>
                  <a:cubicBezTo>
                    <a:pt x="15149" y="57"/>
                    <a:pt x="12379" y="-309"/>
                    <a:pt x="10164" y="423"/>
                  </a:cubicBezTo>
                  <a:cubicBezTo>
                    <a:pt x="7949" y="1155"/>
                    <a:pt x="6287" y="2986"/>
                    <a:pt x="4626" y="5183"/>
                  </a:cubicBezTo>
                  <a:cubicBezTo>
                    <a:pt x="2964" y="7379"/>
                    <a:pt x="1303" y="9942"/>
                    <a:pt x="472" y="12688"/>
                  </a:cubicBezTo>
                  <a:cubicBezTo>
                    <a:pt x="-359" y="15433"/>
                    <a:pt x="-359" y="18362"/>
                    <a:pt x="2687" y="19827"/>
                  </a:cubicBezTo>
                  <a:cubicBezTo>
                    <a:pt x="5733" y="21291"/>
                    <a:pt x="11826" y="21291"/>
                    <a:pt x="15426" y="20925"/>
                  </a:cubicBezTo>
                  <a:cubicBezTo>
                    <a:pt x="19026" y="20559"/>
                    <a:pt x="20133" y="19827"/>
                    <a:pt x="21241" y="19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2560415" y="4240615"/>
              <a:ext cx="76660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5" name="Drawing"/>
          <p:cNvGrpSpPr/>
          <p:nvPr/>
        </p:nvGrpSpPr>
        <p:grpSpPr>
          <a:xfrm>
            <a:off x="521282" y="229523"/>
            <a:ext cx="12045310" cy="6272939"/>
            <a:chOff x="0" y="0"/>
            <a:chExt cx="12045309" cy="6272938"/>
          </a:xfrm>
        </p:grpSpPr>
        <p:sp>
          <p:nvSpPr>
            <p:cNvPr id="1564" name="Line"/>
            <p:cNvSpPr/>
            <p:nvPr/>
          </p:nvSpPr>
          <p:spPr>
            <a:xfrm>
              <a:off x="981236" y="206776"/>
              <a:ext cx="360299" cy="56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21333"/>
                  </a:moveTo>
                  <a:cubicBezTo>
                    <a:pt x="766" y="21431"/>
                    <a:pt x="1532" y="21528"/>
                    <a:pt x="3064" y="20847"/>
                  </a:cubicBezTo>
                  <a:cubicBezTo>
                    <a:pt x="4596" y="20166"/>
                    <a:pt x="6894" y="18706"/>
                    <a:pt x="9345" y="16760"/>
                  </a:cubicBezTo>
                  <a:cubicBezTo>
                    <a:pt x="11796" y="14814"/>
                    <a:pt x="14400" y="12382"/>
                    <a:pt x="16315" y="9804"/>
                  </a:cubicBezTo>
                  <a:cubicBezTo>
                    <a:pt x="18230" y="7225"/>
                    <a:pt x="19455" y="4501"/>
                    <a:pt x="20068" y="2896"/>
                  </a:cubicBezTo>
                  <a:cubicBezTo>
                    <a:pt x="20681" y="1290"/>
                    <a:pt x="20681" y="804"/>
                    <a:pt x="20298" y="463"/>
                  </a:cubicBezTo>
                  <a:cubicBezTo>
                    <a:pt x="19915" y="123"/>
                    <a:pt x="19149" y="-72"/>
                    <a:pt x="18306" y="25"/>
                  </a:cubicBezTo>
                  <a:cubicBezTo>
                    <a:pt x="17464" y="123"/>
                    <a:pt x="16545" y="512"/>
                    <a:pt x="15396" y="1923"/>
                  </a:cubicBezTo>
                  <a:cubicBezTo>
                    <a:pt x="14247" y="3333"/>
                    <a:pt x="12868" y="5766"/>
                    <a:pt x="12179" y="8004"/>
                  </a:cubicBezTo>
                  <a:cubicBezTo>
                    <a:pt x="11489" y="10242"/>
                    <a:pt x="11489" y="12285"/>
                    <a:pt x="11949" y="14036"/>
                  </a:cubicBezTo>
                  <a:cubicBezTo>
                    <a:pt x="12409" y="15787"/>
                    <a:pt x="13328" y="17247"/>
                    <a:pt x="14017" y="18171"/>
                  </a:cubicBezTo>
                  <a:cubicBezTo>
                    <a:pt x="14706" y="19096"/>
                    <a:pt x="15166" y="19485"/>
                    <a:pt x="15855" y="19631"/>
                  </a:cubicBezTo>
                  <a:cubicBezTo>
                    <a:pt x="16545" y="19777"/>
                    <a:pt x="17464" y="19679"/>
                    <a:pt x="18153" y="19825"/>
                  </a:cubicBezTo>
                  <a:cubicBezTo>
                    <a:pt x="18843" y="19971"/>
                    <a:pt x="19302" y="20360"/>
                    <a:pt x="19838" y="20409"/>
                  </a:cubicBezTo>
                  <a:cubicBezTo>
                    <a:pt x="20374" y="20458"/>
                    <a:pt x="20987" y="20166"/>
                    <a:pt x="21600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1341534" y="463257"/>
              <a:ext cx="206981" cy="260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6057"/>
                  </a:moveTo>
                  <a:cubicBezTo>
                    <a:pt x="533" y="10461"/>
                    <a:pt x="1067" y="14865"/>
                    <a:pt x="1067" y="17591"/>
                  </a:cubicBezTo>
                  <a:cubicBezTo>
                    <a:pt x="1067" y="20317"/>
                    <a:pt x="533" y="21366"/>
                    <a:pt x="267" y="21366"/>
                  </a:cubicBezTo>
                  <a:cubicBezTo>
                    <a:pt x="0" y="21366"/>
                    <a:pt x="0" y="20317"/>
                    <a:pt x="933" y="17382"/>
                  </a:cubicBezTo>
                  <a:cubicBezTo>
                    <a:pt x="1867" y="14446"/>
                    <a:pt x="3733" y="9622"/>
                    <a:pt x="5733" y="6372"/>
                  </a:cubicBezTo>
                  <a:cubicBezTo>
                    <a:pt x="7733" y="3121"/>
                    <a:pt x="9867" y="1444"/>
                    <a:pt x="11733" y="605"/>
                  </a:cubicBezTo>
                  <a:cubicBezTo>
                    <a:pt x="13600" y="-234"/>
                    <a:pt x="15200" y="-234"/>
                    <a:pt x="16533" y="815"/>
                  </a:cubicBezTo>
                  <a:cubicBezTo>
                    <a:pt x="17867" y="1863"/>
                    <a:pt x="18933" y="3960"/>
                    <a:pt x="19333" y="6686"/>
                  </a:cubicBezTo>
                  <a:cubicBezTo>
                    <a:pt x="19733" y="9413"/>
                    <a:pt x="19467" y="12768"/>
                    <a:pt x="19733" y="14865"/>
                  </a:cubicBezTo>
                  <a:cubicBezTo>
                    <a:pt x="20000" y="16962"/>
                    <a:pt x="20800" y="17801"/>
                    <a:pt x="21600" y="1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1870483" y="173538"/>
              <a:ext cx="191648" cy="53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21600" y="131"/>
                  </a:moveTo>
                  <a:cubicBezTo>
                    <a:pt x="19872" y="27"/>
                    <a:pt x="18144" y="-76"/>
                    <a:pt x="16704" y="79"/>
                  </a:cubicBezTo>
                  <a:cubicBezTo>
                    <a:pt x="15264" y="234"/>
                    <a:pt x="14112" y="647"/>
                    <a:pt x="11664" y="2146"/>
                  </a:cubicBezTo>
                  <a:cubicBezTo>
                    <a:pt x="9216" y="3645"/>
                    <a:pt x="5472" y="6228"/>
                    <a:pt x="3168" y="8502"/>
                  </a:cubicBezTo>
                  <a:cubicBezTo>
                    <a:pt x="864" y="10776"/>
                    <a:pt x="0" y="12739"/>
                    <a:pt x="0" y="14238"/>
                  </a:cubicBezTo>
                  <a:cubicBezTo>
                    <a:pt x="0" y="15736"/>
                    <a:pt x="864" y="16770"/>
                    <a:pt x="3744" y="17907"/>
                  </a:cubicBezTo>
                  <a:cubicBezTo>
                    <a:pt x="6624" y="19044"/>
                    <a:pt x="11520" y="20284"/>
                    <a:pt x="16416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2197331" y="204775"/>
              <a:ext cx="317089" cy="458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12" fill="norm" stroke="1" extrusionOk="0">
                  <a:moveTo>
                    <a:pt x="1225" y="3346"/>
                  </a:moveTo>
                  <a:cubicBezTo>
                    <a:pt x="2089" y="3584"/>
                    <a:pt x="2953" y="3823"/>
                    <a:pt x="4336" y="3525"/>
                  </a:cubicBezTo>
                  <a:cubicBezTo>
                    <a:pt x="5718" y="3226"/>
                    <a:pt x="7619" y="2391"/>
                    <a:pt x="8656" y="1675"/>
                  </a:cubicBezTo>
                  <a:cubicBezTo>
                    <a:pt x="9693" y="959"/>
                    <a:pt x="9865" y="362"/>
                    <a:pt x="9520" y="124"/>
                  </a:cubicBezTo>
                  <a:cubicBezTo>
                    <a:pt x="9174" y="-115"/>
                    <a:pt x="8310" y="4"/>
                    <a:pt x="7619" y="362"/>
                  </a:cubicBezTo>
                  <a:cubicBezTo>
                    <a:pt x="6928" y="720"/>
                    <a:pt x="6409" y="1317"/>
                    <a:pt x="6237" y="2928"/>
                  </a:cubicBezTo>
                  <a:cubicBezTo>
                    <a:pt x="6064" y="4539"/>
                    <a:pt x="6237" y="7165"/>
                    <a:pt x="6496" y="9969"/>
                  </a:cubicBezTo>
                  <a:cubicBezTo>
                    <a:pt x="6755" y="12773"/>
                    <a:pt x="7101" y="15757"/>
                    <a:pt x="7101" y="17547"/>
                  </a:cubicBezTo>
                  <a:cubicBezTo>
                    <a:pt x="7101" y="19337"/>
                    <a:pt x="6755" y="19934"/>
                    <a:pt x="6237" y="20411"/>
                  </a:cubicBezTo>
                  <a:cubicBezTo>
                    <a:pt x="5718" y="20888"/>
                    <a:pt x="5027" y="21246"/>
                    <a:pt x="4249" y="21366"/>
                  </a:cubicBezTo>
                  <a:cubicBezTo>
                    <a:pt x="3472" y="21485"/>
                    <a:pt x="2608" y="21366"/>
                    <a:pt x="1917" y="21067"/>
                  </a:cubicBezTo>
                  <a:cubicBezTo>
                    <a:pt x="1225" y="20769"/>
                    <a:pt x="707" y="20292"/>
                    <a:pt x="361" y="19755"/>
                  </a:cubicBezTo>
                  <a:cubicBezTo>
                    <a:pt x="16" y="19218"/>
                    <a:pt x="-157" y="18621"/>
                    <a:pt x="189" y="18144"/>
                  </a:cubicBezTo>
                  <a:cubicBezTo>
                    <a:pt x="534" y="17666"/>
                    <a:pt x="1398" y="17308"/>
                    <a:pt x="3385" y="17308"/>
                  </a:cubicBezTo>
                  <a:cubicBezTo>
                    <a:pt x="5373" y="17308"/>
                    <a:pt x="8483" y="17666"/>
                    <a:pt x="11680" y="18084"/>
                  </a:cubicBezTo>
                  <a:cubicBezTo>
                    <a:pt x="14877" y="18502"/>
                    <a:pt x="18160" y="18979"/>
                    <a:pt x="21443" y="19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2693583" y="188870"/>
              <a:ext cx="142806" cy="470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14" fill="norm" stroke="1" extrusionOk="0">
                  <a:moveTo>
                    <a:pt x="21178" y="148"/>
                  </a:moveTo>
                  <a:cubicBezTo>
                    <a:pt x="18525" y="31"/>
                    <a:pt x="15873" y="-86"/>
                    <a:pt x="13789" y="89"/>
                  </a:cubicBezTo>
                  <a:cubicBezTo>
                    <a:pt x="11704" y="264"/>
                    <a:pt x="10189" y="731"/>
                    <a:pt x="7915" y="2308"/>
                  </a:cubicBezTo>
                  <a:cubicBezTo>
                    <a:pt x="5641" y="3884"/>
                    <a:pt x="2610" y="6569"/>
                    <a:pt x="1094" y="9196"/>
                  </a:cubicBezTo>
                  <a:cubicBezTo>
                    <a:pt x="-422" y="11823"/>
                    <a:pt x="-422" y="14392"/>
                    <a:pt x="1473" y="16435"/>
                  </a:cubicBezTo>
                  <a:cubicBezTo>
                    <a:pt x="3367" y="18478"/>
                    <a:pt x="7157" y="19996"/>
                    <a:pt x="10946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2890659" y="314677"/>
              <a:ext cx="161665" cy="59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340" fill="norm" stroke="1" extrusionOk="0">
                  <a:moveTo>
                    <a:pt x="5903" y="7386"/>
                  </a:moveTo>
                  <a:cubicBezTo>
                    <a:pt x="4906" y="8844"/>
                    <a:pt x="3909" y="10302"/>
                    <a:pt x="3410" y="12398"/>
                  </a:cubicBezTo>
                  <a:cubicBezTo>
                    <a:pt x="2912" y="14494"/>
                    <a:pt x="2912" y="17229"/>
                    <a:pt x="3078" y="18915"/>
                  </a:cubicBezTo>
                  <a:cubicBezTo>
                    <a:pt x="3244" y="20601"/>
                    <a:pt x="3576" y="21239"/>
                    <a:pt x="3743" y="21330"/>
                  </a:cubicBezTo>
                  <a:cubicBezTo>
                    <a:pt x="3909" y="21421"/>
                    <a:pt x="3909" y="20965"/>
                    <a:pt x="3743" y="19006"/>
                  </a:cubicBezTo>
                  <a:cubicBezTo>
                    <a:pt x="3576" y="17046"/>
                    <a:pt x="3244" y="13583"/>
                    <a:pt x="3078" y="10667"/>
                  </a:cubicBezTo>
                  <a:cubicBezTo>
                    <a:pt x="2912" y="7750"/>
                    <a:pt x="2912" y="5380"/>
                    <a:pt x="3909" y="3694"/>
                  </a:cubicBezTo>
                  <a:cubicBezTo>
                    <a:pt x="4906" y="2008"/>
                    <a:pt x="6899" y="1006"/>
                    <a:pt x="8893" y="459"/>
                  </a:cubicBezTo>
                  <a:cubicBezTo>
                    <a:pt x="10887" y="-88"/>
                    <a:pt x="12881" y="-179"/>
                    <a:pt x="15207" y="368"/>
                  </a:cubicBezTo>
                  <a:cubicBezTo>
                    <a:pt x="17533" y="915"/>
                    <a:pt x="20192" y="2099"/>
                    <a:pt x="20856" y="3375"/>
                  </a:cubicBezTo>
                  <a:cubicBezTo>
                    <a:pt x="21521" y="4651"/>
                    <a:pt x="20192" y="6018"/>
                    <a:pt x="17201" y="6930"/>
                  </a:cubicBezTo>
                  <a:cubicBezTo>
                    <a:pt x="14210" y="7841"/>
                    <a:pt x="9558" y="8297"/>
                    <a:pt x="6401" y="8479"/>
                  </a:cubicBezTo>
                  <a:cubicBezTo>
                    <a:pt x="3244" y="8662"/>
                    <a:pt x="1583" y="8570"/>
                    <a:pt x="752" y="8297"/>
                  </a:cubicBezTo>
                  <a:cubicBezTo>
                    <a:pt x="-79" y="8024"/>
                    <a:pt x="-79" y="7568"/>
                    <a:pt x="87" y="7112"/>
                  </a:cubicBezTo>
                  <a:cubicBezTo>
                    <a:pt x="253" y="6656"/>
                    <a:pt x="586" y="6201"/>
                    <a:pt x="918" y="5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3081697" y="168534"/>
              <a:ext cx="160916" cy="41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49" fill="norm" stroke="1" extrusionOk="0">
                  <a:moveTo>
                    <a:pt x="0" y="1207"/>
                  </a:moveTo>
                  <a:cubicBezTo>
                    <a:pt x="1013" y="683"/>
                    <a:pt x="2025" y="160"/>
                    <a:pt x="3544" y="29"/>
                  </a:cubicBezTo>
                  <a:cubicBezTo>
                    <a:pt x="5063" y="-102"/>
                    <a:pt x="7087" y="160"/>
                    <a:pt x="9956" y="1796"/>
                  </a:cubicBezTo>
                  <a:cubicBezTo>
                    <a:pt x="12825" y="3433"/>
                    <a:pt x="16537" y="6443"/>
                    <a:pt x="18731" y="9585"/>
                  </a:cubicBezTo>
                  <a:cubicBezTo>
                    <a:pt x="20925" y="12727"/>
                    <a:pt x="21600" y="16000"/>
                    <a:pt x="21094" y="18029"/>
                  </a:cubicBezTo>
                  <a:cubicBezTo>
                    <a:pt x="20587" y="20058"/>
                    <a:pt x="18900" y="20843"/>
                    <a:pt x="17212" y="21171"/>
                  </a:cubicBezTo>
                  <a:cubicBezTo>
                    <a:pt x="15525" y="21498"/>
                    <a:pt x="13837" y="21367"/>
                    <a:pt x="12656" y="20843"/>
                  </a:cubicBezTo>
                  <a:cubicBezTo>
                    <a:pt x="11475" y="20320"/>
                    <a:pt x="10800" y="19403"/>
                    <a:pt x="10125" y="18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3350004" y="89890"/>
              <a:ext cx="140077" cy="54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00" fill="norm" stroke="1" extrusionOk="0">
                  <a:moveTo>
                    <a:pt x="0" y="101"/>
                  </a:moveTo>
                  <a:cubicBezTo>
                    <a:pt x="2314" y="0"/>
                    <a:pt x="4629" y="-100"/>
                    <a:pt x="7136" y="201"/>
                  </a:cubicBezTo>
                  <a:cubicBezTo>
                    <a:pt x="9643" y="503"/>
                    <a:pt x="12343" y="1206"/>
                    <a:pt x="15043" y="3115"/>
                  </a:cubicBezTo>
                  <a:cubicBezTo>
                    <a:pt x="17743" y="5024"/>
                    <a:pt x="20443" y="8138"/>
                    <a:pt x="21021" y="11052"/>
                  </a:cubicBezTo>
                  <a:cubicBezTo>
                    <a:pt x="21600" y="13965"/>
                    <a:pt x="20057" y="16678"/>
                    <a:pt x="17936" y="18386"/>
                  </a:cubicBezTo>
                  <a:cubicBezTo>
                    <a:pt x="15814" y="20093"/>
                    <a:pt x="13114" y="20797"/>
                    <a:pt x="10800" y="21148"/>
                  </a:cubicBezTo>
                  <a:cubicBezTo>
                    <a:pt x="8486" y="21500"/>
                    <a:pt x="6557" y="21500"/>
                    <a:pt x="4629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965905" y="1083999"/>
              <a:ext cx="1287874" cy="171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0" fill="norm" stroke="1" extrusionOk="0">
                  <a:moveTo>
                    <a:pt x="0" y="6985"/>
                  </a:moveTo>
                  <a:cubicBezTo>
                    <a:pt x="129" y="10940"/>
                    <a:pt x="257" y="14895"/>
                    <a:pt x="621" y="17481"/>
                  </a:cubicBezTo>
                  <a:cubicBezTo>
                    <a:pt x="986" y="20067"/>
                    <a:pt x="1586" y="21284"/>
                    <a:pt x="2550" y="19611"/>
                  </a:cubicBezTo>
                  <a:cubicBezTo>
                    <a:pt x="3514" y="17938"/>
                    <a:pt x="4843" y="13374"/>
                    <a:pt x="5957" y="9571"/>
                  </a:cubicBezTo>
                  <a:cubicBezTo>
                    <a:pt x="7071" y="5769"/>
                    <a:pt x="7971" y="2726"/>
                    <a:pt x="8636" y="1205"/>
                  </a:cubicBezTo>
                  <a:cubicBezTo>
                    <a:pt x="9300" y="-316"/>
                    <a:pt x="9729" y="-316"/>
                    <a:pt x="10286" y="749"/>
                  </a:cubicBezTo>
                  <a:cubicBezTo>
                    <a:pt x="10843" y="1814"/>
                    <a:pt x="11529" y="3943"/>
                    <a:pt x="12621" y="5160"/>
                  </a:cubicBezTo>
                  <a:cubicBezTo>
                    <a:pt x="13714" y="6377"/>
                    <a:pt x="15214" y="6681"/>
                    <a:pt x="16779" y="6529"/>
                  </a:cubicBezTo>
                  <a:cubicBezTo>
                    <a:pt x="18343" y="6377"/>
                    <a:pt x="19971" y="5769"/>
                    <a:pt x="21600" y="5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0" y="1556634"/>
              <a:ext cx="45996" cy="42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713"/>
                    <a:pt x="4800" y="9425"/>
                    <a:pt x="8400" y="13025"/>
                  </a:cubicBezTo>
                  <a:cubicBezTo>
                    <a:pt x="12000" y="16625"/>
                    <a:pt x="16800" y="191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153318" y="1789167"/>
              <a:ext cx="73135" cy="11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60" fill="norm" stroke="1" extrusionOk="0">
                  <a:moveTo>
                    <a:pt x="4469" y="939"/>
                  </a:moveTo>
                  <a:cubicBezTo>
                    <a:pt x="2979" y="5635"/>
                    <a:pt x="1490" y="10330"/>
                    <a:pt x="1862" y="13617"/>
                  </a:cubicBezTo>
                  <a:cubicBezTo>
                    <a:pt x="2234" y="16904"/>
                    <a:pt x="4469" y="18783"/>
                    <a:pt x="7448" y="19957"/>
                  </a:cubicBezTo>
                  <a:cubicBezTo>
                    <a:pt x="10428" y="21130"/>
                    <a:pt x="14152" y="21600"/>
                    <a:pt x="16759" y="20661"/>
                  </a:cubicBezTo>
                  <a:cubicBezTo>
                    <a:pt x="19366" y="19722"/>
                    <a:pt x="20855" y="17374"/>
                    <a:pt x="21228" y="14322"/>
                  </a:cubicBezTo>
                  <a:cubicBezTo>
                    <a:pt x="21600" y="11270"/>
                    <a:pt x="20855" y="7513"/>
                    <a:pt x="18248" y="4696"/>
                  </a:cubicBezTo>
                  <a:cubicBezTo>
                    <a:pt x="15641" y="1878"/>
                    <a:pt x="11172" y="0"/>
                    <a:pt x="7821" y="0"/>
                  </a:cubicBezTo>
                  <a:cubicBezTo>
                    <a:pt x="4469" y="0"/>
                    <a:pt x="2234" y="1878"/>
                    <a:pt x="0" y="3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316857" y="1746806"/>
              <a:ext cx="134008" cy="41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60" fill="norm" stroke="1" extrusionOk="0">
                  <a:moveTo>
                    <a:pt x="11819" y="469"/>
                  </a:moveTo>
                  <a:cubicBezTo>
                    <a:pt x="9781" y="207"/>
                    <a:pt x="7743" y="-55"/>
                    <a:pt x="5909" y="10"/>
                  </a:cubicBezTo>
                  <a:cubicBezTo>
                    <a:pt x="4075" y="76"/>
                    <a:pt x="2445" y="469"/>
                    <a:pt x="1426" y="992"/>
                  </a:cubicBezTo>
                  <a:cubicBezTo>
                    <a:pt x="408" y="1516"/>
                    <a:pt x="0" y="2170"/>
                    <a:pt x="0" y="2825"/>
                  </a:cubicBezTo>
                  <a:cubicBezTo>
                    <a:pt x="0" y="3480"/>
                    <a:pt x="408" y="4134"/>
                    <a:pt x="1630" y="4527"/>
                  </a:cubicBezTo>
                  <a:cubicBezTo>
                    <a:pt x="2853" y="4920"/>
                    <a:pt x="4891" y="5050"/>
                    <a:pt x="7132" y="4723"/>
                  </a:cubicBezTo>
                  <a:cubicBezTo>
                    <a:pt x="9374" y="4396"/>
                    <a:pt x="11819" y="3610"/>
                    <a:pt x="13245" y="3545"/>
                  </a:cubicBezTo>
                  <a:cubicBezTo>
                    <a:pt x="14672" y="3480"/>
                    <a:pt x="15079" y="4134"/>
                    <a:pt x="16302" y="6229"/>
                  </a:cubicBezTo>
                  <a:cubicBezTo>
                    <a:pt x="17525" y="8323"/>
                    <a:pt x="19562" y="11858"/>
                    <a:pt x="20581" y="14410"/>
                  </a:cubicBezTo>
                  <a:cubicBezTo>
                    <a:pt x="21600" y="16963"/>
                    <a:pt x="21600" y="18534"/>
                    <a:pt x="20785" y="19516"/>
                  </a:cubicBezTo>
                  <a:cubicBezTo>
                    <a:pt x="19970" y="20498"/>
                    <a:pt x="18340" y="20890"/>
                    <a:pt x="16506" y="21152"/>
                  </a:cubicBezTo>
                  <a:cubicBezTo>
                    <a:pt x="14672" y="21414"/>
                    <a:pt x="12634" y="21545"/>
                    <a:pt x="10189" y="20825"/>
                  </a:cubicBezTo>
                  <a:cubicBezTo>
                    <a:pt x="7743" y="20105"/>
                    <a:pt x="4891" y="18534"/>
                    <a:pt x="5502" y="16570"/>
                  </a:cubicBezTo>
                  <a:cubicBezTo>
                    <a:pt x="6113" y="14607"/>
                    <a:pt x="10189" y="12250"/>
                    <a:pt x="14264" y="9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544279" y="1748282"/>
              <a:ext cx="145654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" y="18327"/>
                    <a:pt x="1516" y="15055"/>
                    <a:pt x="3979" y="12764"/>
                  </a:cubicBezTo>
                  <a:cubicBezTo>
                    <a:pt x="6442" y="10473"/>
                    <a:pt x="10611" y="9164"/>
                    <a:pt x="13832" y="7200"/>
                  </a:cubicBezTo>
                  <a:cubicBezTo>
                    <a:pt x="17053" y="5236"/>
                    <a:pt x="19326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697598" y="1556634"/>
              <a:ext cx="68994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69"/>
                  </a:moveTo>
                  <a:cubicBezTo>
                    <a:pt x="4000" y="1234"/>
                    <a:pt x="8000" y="0"/>
                    <a:pt x="11200" y="0"/>
                  </a:cubicBezTo>
                  <a:cubicBezTo>
                    <a:pt x="14400" y="0"/>
                    <a:pt x="16800" y="1234"/>
                    <a:pt x="18400" y="5040"/>
                  </a:cubicBezTo>
                  <a:cubicBezTo>
                    <a:pt x="20000" y="8846"/>
                    <a:pt x="20800" y="152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827918" y="1740616"/>
              <a:ext cx="1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820252" y="1579632"/>
              <a:ext cx="7667" cy="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904577" y="1541303"/>
              <a:ext cx="22999" cy="29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926"/>
                    <a:pt x="4800" y="9853"/>
                    <a:pt x="8400" y="13453"/>
                  </a:cubicBezTo>
                  <a:cubicBezTo>
                    <a:pt x="12000" y="17053"/>
                    <a:pt x="16800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914799" y="1640960"/>
              <a:ext cx="74104" cy="10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10428" y="0"/>
                  </a:moveTo>
                  <a:cubicBezTo>
                    <a:pt x="7448" y="1507"/>
                    <a:pt x="4469" y="3014"/>
                    <a:pt x="2607" y="5526"/>
                  </a:cubicBezTo>
                  <a:cubicBezTo>
                    <a:pt x="745" y="8037"/>
                    <a:pt x="0" y="11553"/>
                    <a:pt x="0" y="14567"/>
                  </a:cubicBezTo>
                  <a:cubicBezTo>
                    <a:pt x="0" y="17581"/>
                    <a:pt x="745" y="20093"/>
                    <a:pt x="4469" y="20847"/>
                  </a:cubicBezTo>
                  <a:cubicBezTo>
                    <a:pt x="8193" y="21600"/>
                    <a:pt x="14897" y="20595"/>
                    <a:pt x="2160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1025766" y="1621529"/>
              <a:ext cx="108790" cy="14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792" fill="norm" stroke="1" extrusionOk="0">
                  <a:moveTo>
                    <a:pt x="288" y="9374"/>
                  </a:moveTo>
                  <a:cubicBezTo>
                    <a:pt x="2298" y="8275"/>
                    <a:pt x="4307" y="7177"/>
                    <a:pt x="5814" y="5347"/>
                  </a:cubicBezTo>
                  <a:cubicBezTo>
                    <a:pt x="7321" y="3516"/>
                    <a:pt x="8326" y="953"/>
                    <a:pt x="7823" y="221"/>
                  </a:cubicBezTo>
                  <a:cubicBezTo>
                    <a:pt x="7321" y="-511"/>
                    <a:pt x="5312" y="587"/>
                    <a:pt x="3553" y="3333"/>
                  </a:cubicBezTo>
                  <a:cubicBezTo>
                    <a:pt x="1795" y="6079"/>
                    <a:pt x="288" y="10472"/>
                    <a:pt x="37" y="13584"/>
                  </a:cubicBezTo>
                  <a:cubicBezTo>
                    <a:pt x="-214" y="16696"/>
                    <a:pt x="791" y="18526"/>
                    <a:pt x="3805" y="19625"/>
                  </a:cubicBezTo>
                  <a:cubicBezTo>
                    <a:pt x="6819" y="20723"/>
                    <a:pt x="11842" y="21089"/>
                    <a:pt x="15107" y="20540"/>
                  </a:cubicBezTo>
                  <a:cubicBezTo>
                    <a:pt x="18372" y="19991"/>
                    <a:pt x="19879" y="18526"/>
                    <a:pt x="21386" y="17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153380" y="1464643"/>
              <a:ext cx="11839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354"/>
                    <a:pt x="-1585" y="10708"/>
                    <a:pt x="575" y="14308"/>
                  </a:cubicBezTo>
                  <a:cubicBezTo>
                    <a:pt x="2735" y="17908"/>
                    <a:pt x="11375" y="19754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1234212" y="1533637"/>
              <a:ext cx="7667" cy="122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1287873" y="1449312"/>
              <a:ext cx="91992" cy="270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cubicBezTo>
                    <a:pt x="3600" y="4483"/>
                    <a:pt x="3600" y="8966"/>
                    <a:pt x="3900" y="12226"/>
                  </a:cubicBezTo>
                  <a:cubicBezTo>
                    <a:pt x="4200" y="15487"/>
                    <a:pt x="4800" y="17525"/>
                    <a:pt x="4800" y="19053"/>
                  </a:cubicBezTo>
                  <a:cubicBezTo>
                    <a:pt x="4800" y="20581"/>
                    <a:pt x="4200" y="21600"/>
                    <a:pt x="3000" y="21600"/>
                  </a:cubicBezTo>
                  <a:cubicBezTo>
                    <a:pt x="1800" y="21600"/>
                    <a:pt x="0" y="20581"/>
                    <a:pt x="0" y="19053"/>
                  </a:cubicBezTo>
                  <a:cubicBezTo>
                    <a:pt x="0" y="17525"/>
                    <a:pt x="1800" y="15487"/>
                    <a:pt x="3900" y="14162"/>
                  </a:cubicBezTo>
                  <a:cubicBezTo>
                    <a:pt x="6000" y="12838"/>
                    <a:pt x="8400" y="12226"/>
                    <a:pt x="10500" y="12328"/>
                  </a:cubicBezTo>
                  <a:cubicBezTo>
                    <a:pt x="12600" y="12430"/>
                    <a:pt x="14400" y="13245"/>
                    <a:pt x="16200" y="14875"/>
                  </a:cubicBezTo>
                  <a:cubicBezTo>
                    <a:pt x="18000" y="16506"/>
                    <a:pt x="19800" y="18951"/>
                    <a:pt x="2160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1419152" y="1629352"/>
              <a:ext cx="56318" cy="10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946" fill="norm" stroke="1" extrusionOk="0">
                  <a:moveTo>
                    <a:pt x="13735" y="5175"/>
                  </a:moveTo>
                  <a:cubicBezTo>
                    <a:pt x="13735" y="2720"/>
                    <a:pt x="13735" y="266"/>
                    <a:pt x="12326" y="20"/>
                  </a:cubicBezTo>
                  <a:cubicBezTo>
                    <a:pt x="10918" y="-225"/>
                    <a:pt x="8100" y="1739"/>
                    <a:pt x="5752" y="3948"/>
                  </a:cubicBezTo>
                  <a:cubicBezTo>
                    <a:pt x="3405" y="6157"/>
                    <a:pt x="1526" y="8611"/>
                    <a:pt x="587" y="11557"/>
                  </a:cubicBezTo>
                  <a:cubicBezTo>
                    <a:pt x="-352" y="14502"/>
                    <a:pt x="-352" y="17939"/>
                    <a:pt x="1996" y="19657"/>
                  </a:cubicBezTo>
                  <a:cubicBezTo>
                    <a:pt x="4344" y="21375"/>
                    <a:pt x="9039" y="21375"/>
                    <a:pt x="12796" y="19657"/>
                  </a:cubicBezTo>
                  <a:cubicBezTo>
                    <a:pt x="16552" y="17939"/>
                    <a:pt x="19370" y="14502"/>
                    <a:pt x="20309" y="11311"/>
                  </a:cubicBezTo>
                  <a:cubicBezTo>
                    <a:pt x="21248" y="8120"/>
                    <a:pt x="20309" y="5175"/>
                    <a:pt x="19370" y="2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538189" y="1617962"/>
              <a:ext cx="98788" cy="9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0854" fill="norm" stroke="1" extrusionOk="0">
                  <a:moveTo>
                    <a:pt x="7042" y="0"/>
                  </a:moveTo>
                  <a:cubicBezTo>
                    <a:pt x="4342" y="1705"/>
                    <a:pt x="1642" y="3411"/>
                    <a:pt x="562" y="6821"/>
                  </a:cubicBezTo>
                  <a:cubicBezTo>
                    <a:pt x="-518" y="10232"/>
                    <a:pt x="22" y="15347"/>
                    <a:pt x="1642" y="18189"/>
                  </a:cubicBezTo>
                  <a:cubicBezTo>
                    <a:pt x="3262" y="21032"/>
                    <a:pt x="5962" y="21600"/>
                    <a:pt x="9202" y="19895"/>
                  </a:cubicBezTo>
                  <a:cubicBezTo>
                    <a:pt x="12442" y="18189"/>
                    <a:pt x="16222" y="14211"/>
                    <a:pt x="18382" y="10516"/>
                  </a:cubicBezTo>
                  <a:cubicBezTo>
                    <a:pt x="20542" y="6821"/>
                    <a:pt x="21082" y="3411"/>
                    <a:pt x="20812" y="1705"/>
                  </a:cubicBezTo>
                  <a:cubicBezTo>
                    <a:pt x="20542" y="0"/>
                    <a:pt x="19462" y="0"/>
                    <a:pt x="183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705329" y="1345718"/>
              <a:ext cx="172820" cy="42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541" fill="norm" stroke="1" extrusionOk="0">
                  <a:moveTo>
                    <a:pt x="12720" y="13004"/>
                  </a:moveTo>
                  <a:cubicBezTo>
                    <a:pt x="11781" y="12487"/>
                    <a:pt x="10842" y="11970"/>
                    <a:pt x="9589" y="11776"/>
                  </a:cubicBezTo>
                  <a:cubicBezTo>
                    <a:pt x="8337" y="11582"/>
                    <a:pt x="6772" y="11711"/>
                    <a:pt x="4894" y="12487"/>
                  </a:cubicBezTo>
                  <a:cubicBezTo>
                    <a:pt x="3015" y="13263"/>
                    <a:pt x="824" y="14686"/>
                    <a:pt x="198" y="15979"/>
                  </a:cubicBezTo>
                  <a:cubicBezTo>
                    <a:pt x="-428" y="17273"/>
                    <a:pt x="511" y="18437"/>
                    <a:pt x="1920" y="19084"/>
                  </a:cubicBezTo>
                  <a:cubicBezTo>
                    <a:pt x="3329" y="19730"/>
                    <a:pt x="5207" y="19860"/>
                    <a:pt x="8337" y="18049"/>
                  </a:cubicBezTo>
                  <a:cubicBezTo>
                    <a:pt x="11468" y="16238"/>
                    <a:pt x="15850" y="12487"/>
                    <a:pt x="18042" y="9383"/>
                  </a:cubicBezTo>
                  <a:cubicBezTo>
                    <a:pt x="20233" y="6279"/>
                    <a:pt x="20233" y="3821"/>
                    <a:pt x="19920" y="2269"/>
                  </a:cubicBezTo>
                  <a:cubicBezTo>
                    <a:pt x="19607" y="717"/>
                    <a:pt x="18981" y="70"/>
                    <a:pt x="18198" y="6"/>
                  </a:cubicBezTo>
                  <a:cubicBezTo>
                    <a:pt x="17415" y="-59"/>
                    <a:pt x="16476" y="458"/>
                    <a:pt x="15537" y="2528"/>
                  </a:cubicBezTo>
                  <a:cubicBezTo>
                    <a:pt x="14598" y="4597"/>
                    <a:pt x="13659" y="8219"/>
                    <a:pt x="13972" y="11452"/>
                  </a:cubicBezTo>
                  <a:cubicBezTo>
                    <a:pt x="14285" y="14686"/>
                    <a:pt x="15850" y="17531"/>
                    <a:pt x="17259" y="19148"/>
                  </a:cubicBezTo>
                  <a:cubicBezTo>
                    <a:pt x="18668" y="20765"/>
                    <a:pt x="19920" y="21153"/>
                    <a:pt x="21172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709498" y="2110004"/>
              <a:ext cx="293965" cy="567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33" fill="norm" stroke="1" extrusionOk="0">
                  <a:moveTo>
                    <a:pt x="0" y="21064"/>
                  </a:moveTo>
                  <a:cubicBezTo>
                    <a:pt x="931" y="21064"/>
                    <a:pt x="1862" y="21064"/>
                    <a:pt x="3817" y="20196"/>
                  </a:cubicBezTo>
                  <a:cubicBezTo>
                    <a:pt x="5772" y="19328"/>
                    <a:pt x="8752" y="17592"/>
                    <a:pt x="11452" y="15326"/>
                  </a:cubicBezTo>
                  <a:cubicBezTo>
                    <a:pt x="14152" y="13060"/>
                    <a:pt x="16572" y="10264"/>
                    <a:pt x="18248" y="7853"/>
                  </a:cubicBezTo>
                  <a:cubicBezTo>
                    <a:pt x="19924" y="5442"/>
                    <a:pt x="20855" y="3417"/>
                    <a:pt x="21228" y="2164"/>
                  </a:cubicBezTo>
                  <a:cubicBezTo>
                    <a:pt x="21600" y="910"/>
                    <a:pt x="21414" y="428"/>
                    <a:pt x="20855" y="187"/>
                  </a:cubicBezTo>
                  <a:cubicBezTo>
                    <a:pt x="20297" y="-54"/>
                    <a:pt x="19366" y="-54"/>
                    <a:pt x="18621" y="139"/>
                  </a:cubicBezTo>
                  <a:cubicBezTo>
                    <a:pt x="17876" y="332"/>
                    <a:pt x="17317" y="717"/>
                    <a:pt x="15921" y="1826"/>
                  </a:cubicBezTo>
                  <a:cubicBezTo>
                    <a:pt x="14524" y="2935"/>
                    <a:pt x="12290" y="4767"/>
                    <a:pt x="10893" y="6744"/>
                  </a:cubicBezTo>
                  <a:cubicBezTo>
                    <a:pt x="9497" y="8721"/>
                    <a:pt x="8938" y="10842"/>
                    <a:pt x="9124" y="13060"/>
                  </a:cubicBezTo>
                  <a:cubicBezTo>
                    <a:pt x="9310" y="15278"/>
                    <a:pt x="10241" y="17592"/>
                    <a:pt x="11359" y="19087"/>
                  </a:cubicBezTo>
                  <a:cubicBezTo>
                    <a:pt x="12476" y="20582"/>
                    <a:pt x="13779" y="21257"/>
                    <a:pt x="15269" y="21401"/>
                  </a:cubicBezTo>
                  <a:cubicBezTo>
                    <a:pt x="16759" y="21546"/>
                    <a:pt x="18434" y="21160"/>
                    <a:pt x="20110" y="20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2206418" y="2154576"/>
              <a:ext cx="147018" cy="47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16957" y="0"/>
                  </a:moveTo>
                  <a:cubicBezTo>
                    <a:pt x="15095" y="116"/>
                    <a:pt x="13233" y="232"/>
                    <a:pt x="11185" y="813"/>
                  </a:cubicBezTo>
                  <a:cubicBezTo>
                    <a:pt x="9136" y="1394"/>
                    <a:pt x="6902" y="2439"/>
                    <a:pt x="4667" y="4645"/>
                  </a:cubicBezTo>
                  <a:cubicBezTo>
                    <a:pt x="2433" y="6852"/>
                    <a:pt x="198" y="10219"/>
                    <a:pt x="12" y="13006"/>
                  </a:cubicBezTo>
                  <a:cubicBezTo>
                    <a:pt x="-174" y="15794"/>
                    <a:pt x="1688" y="18000"/>
                    <a:pt x="5598" y="19335"/>
                  </a:cubicBezTo>
                  <a:cubicBezTo>
                    <a:pt x="9509" y="20671"/>
                    <a:pt x="15467" y="21135"/>
                    <a:pt x="214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2465473" y="2225623"/>
              <a:ext cx="185345" cy="481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0759" fill="norm" stroke="1" extrusionOk="0">
                  <a:moveTo>
                    <a:pt x="3789" y="5862"/>
                  </a:moveTo>
                  <a:cubicBezTo>
                    <a:pt x="2637" y="7735"/>
                    <a:pt x="1485" y="9609"/>
                    <a:pt x="1053" y="12529"/>
                  </a:cubicBezTo>
                  <a:cubicBezTo>
                    <a:pt x="621" y="15450"/>
                    <a:pt x="909" y="19417"/>
                    <a:pt x="909" y="20464"/>
                  </a:cubicBezTo>
                  <a:cubicBezTo>
                    <a:pt x="909" y="21511"/>
                    <a:pt x="621" y="19638"/>
                    <a:pt x="333" y="16827"/>
                  </a:cubicBezTo>
                  <a:cubicBezTo>
                    <a:pt x="45" y="14017"/>
                    <a:pt x="-243" y="10270"/>
                    <a:pt x="333" y="7515"/>
                  </a:cubicBezTo>
                  <a:cubicBezTo>
                    <a:pt x="909" y="4760"/>
                    <a:pt x="2349" y="2997"/>
                    <a:pt x="3645" y="1895"/>
                  </a:cubicBezTo>
                  <a:cubicBezTo>
                    <a:pt x="4941" y="793"/>
                    <a:pt x="6093" y="352"/>
                    <a:pt x="7389" y="131"/>
                  </a:cubicBezTo>
                  <a:cubicBezTo>
                    <a:pt x="8685" y="-89"/>
                    <a:pt x="10125" y="-89"/>
                    <a:pt x="12285" y="572"/>
                  </a:cubicBezTo>
                  <a:cubicBezTo>
                    <a:pt x="14445" y="1233"/>
                    <a:pt x="17325" y="2556"/>
                    <a:pt x="19053" y="4154"/>
                  </a:cubicBezTo>
                  <a:cubicBezTo>
                    <a:pt x="20781" y="5752"/>
                    <a:pt x="21357" y="7625"/>
                    <a:pt x="20493" y="9058"/>
                  </a:cubicBezTo>
                  <a:cubicBezTo>
                    <a:pt x="19629" y="10491"/>
                    <a:pt x="17325" y="11482"/>
                    <a:pt x="15021" y="11978"/>
                  </a:cubicBezTo>
                  <a:cubicBezTo>
                    <a:pt x="12717" y="12474"/>
                    <a:pt x="10413" y="12474"/>
                    <a:pt x="8829" y="12089"/>
                  </a:cubicBezTo>
                  <a:cubicBezTo>
                    <a:pt x="7245" y="11703"/>
                    <a:pt x="6381" y="10931"/>
                    <a:pt x="5517" y="1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2706067" y="2108580"/>
              <a:ext cx="130905" cy="49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600" fill="norm" stroke="1" extrusionOk="0">
                  <a:moveTo>
                    <a:pt x="4891" y="0"/>
                  </a:moveTo>
                  <a:cubicBezTo>
                    <a:pt x="7336" y="0"/>
                    <a:pt x="9781" y="0"/>
                    <a:pt x="12838" y="1125"/>
                  </a:cubicBezTo>
                  <a:cubicBezTo>
                    <a:pt x="15894" y="2250"/>
                    <a:pt x="19562" y="4500"/>
                    <a:pt x="20581" y="7313"/>
                  </a:cubicBezTo>
                  <a:cubicBezTo>
                    <a:pt x="21600" y="10125"/>
                    <a:pt x="19970" y="13500"/>
                    <a:pt x="16098" y="15975"/>
                  </a:cubicBezTo>
                  <a:cubicBezTo>
                    <a:pt x="12226" y="18450"/>
                    <a:pt x="6113" y="200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4300577" y="429745"/>
              <a:ext cx="245310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4369570" y="567732"/>
              <a:ext cx="252976" cy="1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21600"/>
                    <a:pt x="9600" y="21600"/>
                    <a:pt x="13200" y="18000"/>
                  </a:cubicBezTo>
                  <a:cubicBezTo>
                    <a:pt x="16800" y="14400"/>
                    <a:pt x="192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5143828" y="-1"/>
              <a:ext cx="509565" cy="75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67" fill="norm" stroke="1" extrusionOk="0">
                  <a:moveTo>
                    <a:pt x="0" y="21467"/>
                  </a:moveTo>
                  <a:cubicBezTo>
                    <a:pt x="2592" y="19716"/>
                    <a:pt x="5184" y="17964"/>
                    <a:pt x="7182" y="16286"/>
                  </a:cubicBezTo>
                  <a:cubicBezTo>
                    <a:pt x="9180" y="14608"/>
                    <a:pt x="10584" y="13002"/>
                    <a:pt x="11556" y="10813"/>
                  </a:cubicBezTo>
                  <a:cubicBezTo>
                    <a:pt x="12528" y="8624"/>
                    <a:pt x="13068" y="5851"/>
                    <a:pt x="13338" y="4209"/>
                  </a:cubicBezTo>
                  <a:cubicBezTo>
                    <a:pt x="13608" y="2567"/>
                    <a:pt x="13608" y="2056"/>
                    <a:pt x="13554" y="1472"/>
                  </a:cubicBezTo>
                  <a:cubicBezTo>
                    <a:pt x="13500" y="889"/>
                    <a:pt x="13392" y="232"/>
                    <a:pt x="13176" y="49"/>
                  </a:cubicBezTo>
                  <a:cubicBezTo>
                    <a:pt x="12960" y="-133"/>
                    <a:pt x="12636" y="159"/>
                    <a:pt x="12096" y="1436"/>
                  </a:cubicBezTo>
                  <a:cubicBezTo>
                    <a:pt x="11556" y="2713"/>
                    <a:pt x="10800" y="4975"/>
                    <a:pt x="10314" y="7201"/>
                  </a:cubicBezTo>
                  <a:cubicBezTo>
                    <a:pt x="9828" y="9426"/>
                    <a:pt x="9612" y="11616"/>
                    <a:pt x="9504" y="12929"/>
                  </a:cubicBezTo>
                  <a:cubicBezTo>
                    <a:pt x="9396" y="14243"/>
                    <a:pt x="9396" y="14681"/>
                    <a:pt x="9558" y="15045"/>
                  </a:cubicBezTo>
                  <a:cubicBezTo>
                    <a:pt x="9720" y="15410"/>
                    <a:pt x="10044" y="15702"/>
                    <a:pt x="10530" y="15885"/>
                  </a:cubicBezTo>
                  <a:cubicBezTo>
                    <a:pt x="11016" y="16067"/>
                    <a:pt x="11664" y="16140"/>
                    <a:pt x="12150" y="16031"/>
                  </a:cubicBezTo>
                  <a:cubicBezTo>
                    <a:pt x="12636" y="15921"/>
                    <a:pt x="12960" y="15629"/>
                    <a:pt x="13284" y="15301"/>
                  </a:cubicBezTo>
                  <a:cubicBezTo>
                    <a:pt x="13608" y="14972"/>
                    <a:pt x="13932" y="14608"/>
                    <a:pt x="14148" y="14644"/>
                  </a:cubicBezTo>
                  <a:cubicBezTo>
                    <a:pt x="14364" y="14681"/>
                    <a:pt x="14472" y="15118"/>
                    <a:pt x="14418" y="15666"/>
                  </a:cubicBezTo>
                  <a:cubicBezTo>
                    <a:pt x="14364" y="16213"/>
                    <a:pt x="14148" y="16870"/>
                    <a:pt x="14040" y="17417"/>
                  </a:cubicBezTo>
                  <a:cubicBezTo>
                    <a:pt x="13932" y="17964"/>
                    <a:pt x="13932" y="18402"/>
                    <a:pt x="13932" y="18402"/>
                  </a:cubicBezTo>
                  <a:cubicBezTo>
                    <a:pt x="13932" y="18402"/>
                    <a:pt x="13932" y="17964"/>
                    <a:pt x="14310" y="16760"/>
                  </a:cubicBezTo>
                  <a:cubicBezTo>
                    <a:pt x="14688" y="15556"/>
                    <a:pt x="15444" y="13586"/>
                    <a:pt x="16092" y="12418"/>
                  </a:cubicBezTo>
                  <a:cubicBezTo>
                    <a:pt x="16740" y="11251"/>
                    <a:pt x="17280" y="10886"/>
                    <a:pt x="17820" y="10667"/>
                  </a:cubicBezTo>
                  <a:cubicBezTo>
                    <a:pt x="18360" y="10448"/>
                    <a:pt x="18900" y="10375"/>
                    <a:pt x="19386" y="10448"/>
                  </a:cubicBezTo>
                  <a:cubicBezTo>
                    <a:pt x="19872" y="10521"/>
                    <a:pt x="20304" y="10740"/>
                    <a:pt x="20682" y="11470"/>
                  </a:cubicBezTo>
                  <a:cubicBezTo>
                    <a:pt x="21060" y="12199"/>
                    <a:pt x="21384" y="13440"/>
                    <a:pt x="21492" y="14462"/>
                  </a:cubicBezTo>
                  <a:cubicBezTo>
                    <a:pt x="21600" y="15483"/>
                    <a:pt x="21492" y="16286"/>
                    <a:pt x="21384" y="17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6107570" y="153938"/>
              <a:ext cx="201478" cy="70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17" fill="norm" stroke="1" extrusionOk="0">
                  <a:moveTo>
                    <a:pt x="21289" y="931"/>
                  </a:moveTo>
                  <a:cubicBezTo>
                    <a:pt x="21289" y="541"/>
                    <a:pt x="21289" y="151"/>
                    <a:pt x="20614" y="34"/>
                  </a:cubicBezTo>
                  <a:cubicBezTo>
                    <a:pt x="19939" y="-83"/>
                    <a:pt x="18589" y="73"/>
                    <a:pt x="15619" y="970"/>
                  </a:cubicBezTo>
                  <a:cubicBezTo>
                    <a:pt x="12649" y="1866"/>
                    <a:pt x="8059" y="3504"/>
                    <a:pt x="5089" y="5492"/>
                  </a:cubicBezTo>
                  <a:cubicBezTo>
                    <a:pt x="2119" y="7481"/>
                    <a:pt x="769" y="9820"/>
                    <a:pt x="229" y="12082"/>
                  </a:cubicBezTo>
                  <a:cubicBezTo>
                    <a:pt x="-311" y="14343"/>
                    <a:pt x="-41" y="16526"/>
                    <a:pt x="2659" y="18086"/>
                  </a:cubicBezTo>
                  <a:cubicBezTo>
                    <a:pt x="5359" y="19646"/>
                    <a:pt x="10489" y="20581"/>
                    <a:pt x="15619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6654581" y="350047"/>
              <a:ext cx="184774" cy="70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501" fill="norm" stroke="1" extrusionOk="0">
                  <a:moveTo>
                    <a:pt x="7816" y="4040"/>
                  </a:moveTo>
                  <a:cubicBezTo>
                    <a:pt x="6649" y="6982"/>
                    <a:pt x="5481" y="9924"/>
                    <a:pt x="4459" y="12672"/>
                  </a:cubicBezTo>
                  <a:cubicBezTo>
                    <a:pt x="3438" y="15421"/>
                    <a:pt x="2562" y="17976"/>
                    <a:pt x="1978" y="19485"/>
                  </a:cubicBezTo>
                  <a:cubicBezTo>
                    <a:pt x="1394" y="20995"/>
                    <a:pt x="1103" y="21460"/>
                    <a:pt x="811" y="21498"/>
                  </a:cubicBezTo>
                  <a:cubicBezTo>
                    <a:pt x="519" y="21537"/>
                    <a:pt x="227" y="21150"/>
                    <a:pt x="81" y="19408"/>
                  </a:cubicBezTo>
                  <a:cubicBezTo>
                    <a:pt x="-65" y="17666"/>
                    <a:pt x="-65" y="14569"/>
                    <a:pt x="519" y="11821"/>
                  </a:cubicBezTo>
                  <a:cubicBezTo>
                    <a:pt x="1103" y="9072"/>
                    <a:pt x="2270" y="6672"/>
                    <a:pt x="3292" y="4969"/>
                  </a:cubicBezTo>
                  <a:cubicBezTo>
                    <a:pt x="4313" y="3266"/>
                    <a:pt x="5189" y="2260"/>
                    <a:pt x="6065" y="1563"/>
                  </a:cubicBezTo>
                  <a:cubicBezTo>
                    <a:pt x="6940" y="866"/>
                    <a:pt x="7816" y="479"/>
                    <a:pt x="9422" y="247"/>
                  </a:cubicBezTo>
                  <a:cubicBezTo>
                    <a:pt x="11027" y="14"/>
                    <a:pt x="13362" y="-63"/>
                    <a:pt x="15113" y="53"/>
                  </a:cubicBezTo>
                  <a:cubicBezTo>
                    <a:pt x="16865" y="169"/>
                    <a:pt x="18032" y="479"/>
                    <a:pt x="19200" y="1408"/>
                  </a:cubicBezTo>
                  <a:cubicBezTo>
                    <a:pt x="20367" y="2337"/>
                    <a:pt x="21535" y="3885"/>
                    <a:pt x="20951" y="5047"/>
                  </a:cubicBezTo>
                  <a:cubicBezTo>
                    <a:pt x="20367" y="6208"/>
                    <a:pt x="18032" y="6982"/>
                    <a:pt x="16135" y="7447"/>
                  </a:cubicBezTo>
                  <a:cubicBezTo>
                    <a:pt x="14238" y="7911"/>
                    <a:pt x="12778" y="8066"/>
                    <a:pt x="10589" y="7795"/>
                  </a:cubicBezTo>
                  <a:cubicBezTo>
                    <a:pt x="8400" y="7524"/>
                    <a:pt x="5481" y="6827"/>
                    <a:pt x="2562" y="6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6925201" y="69447"/>
              <a:ext cx="188768" cy="28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52" fill="norm" stroke="1" extrusionOk="0">
                  <a:moveTo>
                    <a:pt x="21275" y="0"/>
                  </a:moveTo>
                  <a:cubicBezTo>
                    <a:pt x="17531" y="1516"/>
                    <a:pt x="13787" y="3032"/>
                    <a:pt x="11051" y="4168"/>
                  </a:cubicBezTo>
                  <a:cubicBezTo>
                    <a:pt x="8315" y="5305"/>
                    <a:pt x="6587" y="6063"/>
                    <a:pt x="5435" y="6916"/>
                  </a:cubicBezTo>
                  <a:cubicBezTo>
                    <a:pt x="4283" y="7768"/>
                    <a:pt x="3707" y="8716"/>
                    <a:pt x="4427" y="9189"/>
                  </a:cubicBezTo>
                  <a:cubicBezTo>
                    <a:pt x="5147" y="9663"/>
                    <a:pt x="7163" y="9663"/>
                    <a:pt x="9035" y="9758"/>
                  </a:cubicBezTo>
                  <a:cubicBezTo>
                    <a:pt x="10907" y="9853"/>
                    <a:pt x="12635" y="10042"/>
                    <a:pt x="13211" y="10611"/>
                  </a:cubicBezTo>
                  <a:cubicBezTo>
                    <a:pt x="13787" y="11179"/>
                    <a:pt x="13211" y="12126"/>
                    <a:pt x="11051" y="13547"/>
                  </a:cubicBezTo>
                  <a:cubicBezTo>
                    <a:pt x="8891" y="14968"/>
                    <a:pt x="5147" y="16863"/>
                    <a:pt x="2843" y="18284"/>
                  </a:cubicBezTo>
                  <a:cubicBezTo>
                    <a:pt x="539" y="19705"/>
                    <a:pt x="-325" y="20653"/>
                    <a:pt x="107" y="21126"/>
                  </a:cubicBezTo>
                  <a:cubicBezTo>
                    <a:pt x="539" y="21600"/>
                    <a:pt x="2267" y="21600"/>
                    <a:pt x="6011" y="20842"/>
                  </a:cubicBezTo>
                  <a:cubicBezTo>
                    <a:pt x="9755" y="20084"/>
                    <a:pt x="15515" y="18568"/>
                    <a:pt x="21275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7159963" y="146106"/>
              <a:ext cx="130322" cy="1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7210011" y="107777"/>
              <a:ext cx="118603" cy="26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21331" y="0"/>
                  </a:moveTo>
                  <a:cubicBezTo>
                    <a:pt x="19033" y="212"/>
                    <a:pt x="16735" y="424"/>
                    <a:pt x="13748" y="2435"/>
                  </a:cubicBezTo>
                  <a:cubicBezTo>
                    <a:pt x="10761" y="4447"/>
                    <a:pt x="7084" y="8259"/>
                    <a:pt x="4557" y="11012"/>
                  </a:cubicBezTo>
                  <a:cubicBezTo>
                    <a:pt x="2029" y="13765"/>
                    <a:pt x="650" y="15459"/>
                    <a:pt x="191" y="17047"/>
                  </a:cubicBezTo>
                  <a:cubicBezTo>
                    <a:pt x="-269" y="18635"/>
                    <a:pt x="191" y="20118"/>
                    <a:pt x="6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7328613" y="291759"/>
              <a:ext cx="7667" cy="5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7366943" y="138440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7818168" y="263013"/>
              <a:ext cx="177381" cy="54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24" fill="norm" stroke="1" extrusionOk="0">
                  <a:moveTo>
                    <a:pt x="21118" y="2662"/>
                  </a:moveTo>
                  <a:cubicBezTo>
                    <a:pt x="20814" y="2155"/>
                    <a:pt x="20510" y="1648"/>
                    <a:pt x="19901" y="1192"/>
                  </a:cubicBezTo>
                  <a:cubicBezTo>
                    <a:pt x="19293" y="735"/>
                    <a:pt x="18380" y="330"/>
                    <a:pt x="17163" y="127"/>
                  </a:cubicBezTo>
                  <a:cubicBezTo>
                    <a:pt x="15946" y="-76"/>
                    <a:pt x="14425" y="-76"/>
                    <a:pt x="12752" y="431"/>
                  </a:cubicBezTo>
                  <a:cubicBezTo>
                    <a:pt x="11079" y="938"/>
                    <a:pt x="9253" y="1952"/>
                    <a:pt x="7124" y="3778"/>
                  </a:cubicBezTo>
                  <a:cubicBezTo>
                    <a:pt x="4994" y="5603"/>
                    <a:pt x="2560" y="8239"/>
                    <a:pt x="1191" y="11130"/>
                  </a:cubicBezTo>
                  <a:cubicBezTo>
                    <a:pt x="-178" y="14020"/>
                    <a:pt x="-482" y="17163"/>
                    <a:pt x="887" y="18938"/>
                  </a:cubicBezTo>
                  <a:cubicBezTo>
                    <a:pt x="2256" y="20713"/>
                    <a:pt x="5298" y="21118"/>
                    <a:pt x="8341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8082686" y="414413"/>
              <a:ext cx="35517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169"/>
                    <a:pt x="2735" y="10338"/>
                    <a:pt x="575" y="13938"/>
                  </a:cubicBezTo>
                  <a:cubicBezTo>
                    <a:pt x="-1585" y="17538"/>
                    <a:pt x="2735" y="19569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8164198" y="529402"/>
              <a:ext cx="222312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" y="17600"/>
                    <a:pt x="993" y="13600"/>
                    <a:pt x="4593" y="10000"/>
                  </a:cubicBezTo>
                  <a:cubicBezTo>
                    <a:pt x="8193" y="6400"/>
                    <a:pt x="1489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8486166" y="342451"/>
              <a:ext cx="167072" cy="64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53" fill="norm" stroke="1" extrusionOk="0">
                  <a:moveTo>
                    <a:pt x="9672" y="5201"/>
                  </a:moveTo>
                  <a:cubicBezTo>
                    <a:pt x="8060" y="7327"/>
                    <a:pt x="6448" y="9453"/>
                    <a:pt x="5158" y="12005"/>
                  </a:cubicBezTo>
                  <a:cubicBezTo>
                    <a:pt x="3869" y="14556"/>
                    <a:pt x="2902" y="17532"/>
                    <a:pt x="2096" y="19275"/>
                  </a:cubicBezTo>
                  <a:cubicBezTo>
                    <a:pt x="1290" y="21019"/>
                    <a:pt x="645" y="21529"/>
                    <a:pt x="322" y="21444"/>
                  </a:cubicBezTo>
                  <a:cubicBezTo>
                    <a:pt x="0" y="21359"/>
                    <a:pt x="0" y="20679"/>
                    <a:pt x="0" y="18595"/>
                  </a:cubicBezTo>
                  <a:cubicBezTo>
                    <a:pt x="0" y="16512"/>
                    <a:pt x="0" y="13025"/>
                    <a:pt x="967" y="10006"/>
                  </a:cubicBezTo>
                  <a:cubicBezTo>
                    <a:pt x="1934" y="6987"/>
                    <a:pt x="3869" y="4436"/>
                    <a:pt x="5803" y="2863"/>
                  </a:cubicBezTo>
                  <a:cubicBezTo>
                    <a:pt x="7737" y="1290"/>
                    <a:pt x="9672" y="694"/>
                    <a:pt x="11606" y="354"/>
                  </a:cubicBezTo>
                  <a:cubicBezTo>
                    <a:pt x="13540" y="14"/>
                    <a:pt x="15475" y="-71"/>
                    <a:pt x="16925" y="57"/>
                  </a:cubicBezTo>
                  <a:cubicBezTo>
                    <a:pt x="18376" y="184"/>
                    <a:pt x="19343" y="524"/>
                    <a:pt x="20149" y="1545"/>
                  </a:cubicBezTo>
                  <a:cubicBezTo>
                    <a:pt x="20955" y="2565"/>
                    <a:pt x="21600" y="4266"/>
                    <a:pt x="20472" y="5669"/>
                  </a:cubicBezTo>
                  <a:cubicBezTo>
                    <a:pt x="19343" y="7072"/>
                    <a:pt x="16442" y="8178"/>
                    <a:pt x="14024" y="8858"/>
                  </a:cubicBezTo>
                  <a:cubicBezTo>
                    <a:pt x="11606" y="9538"/>
                    <a:pt x="9672" y="9794"/>
                    <a:pt x="8060" y="9794"/>
                  </a:cubicBezTo>
                  <a:cubicBezTo>
                    <a:pt x="6448" y="9794"/>
                    <a:pt x="5158" y="9538"/>
                    <a:pt x="3869" y="9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8700812" y="299425"/>
              <a:ext cx="149052" cy="36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463" fill="norm" stroke="1" extrusionOk="0">
                  <a:moveTo>
                    <a:pt x="0" y="0"/>
                  </a:moveTo>
                  <a:cubicBezTo>
                    <a:pt x="6480" y="1964"/>
                    <a:pt x="12960" y="3927"/>
                    <a:pt x="16740" y="6117"/>
                  </a:cubicBezTo>
                  <a:cubicBezTo>
                    <a:pt x="20520" y="8308"/>
                    <a:pt x="21600" y="10724"/>
                    <a:pt x="20700" y="13066"/>
                  </a:cubicBezTo>
                  <a:cubicBezTo>
                    <a:pt x="19800" y="15407"/>
                    <a:pt x="16920" y="17673"/>
                    <a:pt x="14760" y="19032"/>
                  </a:cubicBezTo>
                  <a:cubicBezTo>
                    <a:pt x="12600" y="20392"/>
                    <a:pt x="11160" y="20845"/>
                    <a:pt x="9360" y="21147"/>
                  </a:cubicBezTo>
                  <a:cubicBezTo>
                    <a:pt x="7560" y="21449"/>
                    <a:pt x="5400" y="21600"/>
                    <a:pt x="3960" y="21298"/>
                  </a:cubicBezTo>
                  <a:cubicBezTo>
                    <a:pt x="2520" y="20996"/>
                    <a:pt x="1800" y="20241"/>
                    <a:pt x="1080" y="19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9015114" y="107716"/>
              <a:ext cx="45997" cy="145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0" y="1126"/>
                  </a:moveTo>
                  <a:cubicBezTo>
                    <a:pt x="6000" y="381"/>
                    <a:pt x="12000" y="-364"/>
                    <a:pt x="13800" y="195"/>
                  </a:cubicBezTo>
                  <a:cubicBezTo>
                    <a:pt x="15600" y="753"/>
                    <a:pt x="13200" y="2615"/>
                    <a:pt x="11400" y="5781"/>
                  </a:cubicBezTo>
                  <a:cubicBezTo>
                    <a:pt x="9600" y="8946"/>
                    <a:pt x="8400" y="13415"/>
                    <a:pt x="10200" y="16208"/>
                  </a:cubicBezTo>
                  <a:cubicBezTo>
                    <a:pt x="12000" y="19002"/>
                    <a:pt x="16800" y="20119"/>
                    <a:pt x="21600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9168433" y="176770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9038112" y="88309"/>
              <a:ext cx="160985" cy="149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fill="norm" stroke="1" extrusionOk="0">
                  <a:moveTo>
                    <a:pt x="0" y="12463"/>
                  </a:moveTo>
                  <a:cubicBezTo>
                    <a:pt x="0" y="10663"/>
                    <a:pt x="0" y="8863"/>
                    <a:pt x="1371" y="6703"/>
                  </a:cubicBezTo>
                  <a:cubicBezTo>
                    <a:pt x="2743" y="4543"/>
                    <a:pt x="5486" y="2023"/>
                    <a:pt x="8229" y="763"/>
                  </a:cubicBezTo>
                  <a:cubicBezTo>
                    <a:pt x="10971" y="-497"/>
                    <a:pt x="13714" y="-497"/>
                    <a:pt x="15943" y="3103"/>
                  </a:cubicBezTo>
                  <a:cubicBezTo>
                    <a:pt x="18171" y="6703"/>
                    <a:pt x="19886" y="13903"/>
                    <a:pt x="21600" y="21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9321750" y="161438"/>
              <a:ext cx="130322" cy="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9546148" y="32871"/>
              <a:ext cx="212561" cy="17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14" fill="norm" stroke="1" extrusionOk="0">
                  <a:moveTo>
                    <a:pt x="14447" y="3442"/>
                  </a:moveTo>
                  <a:cubicBezTo>
                    <a:pt x="15219" y="2225"/>
                    <a:pt x="15990" y="1008"/>
                    <a:pt x="15733" y="399"/>
                  </a:cubicBezTo>
                  <a:cubicBezTo>
                    <a:pt x="15476" y="-209"/>
                    <a:pt x="14190" y="-209"/>
                    <a:pt x="11619" y="1008"/>
                  </a:cubicBezTo>
                  <a:cubicBezTo>
                    <a:pt x="9047" y="2225"/>
                    <a:pt x="5190" y="4659"/>
                    <a:pt x="2876" y="6484"/>
                  </a:cubicBezTo>
                  <a:cubicBezTo>
                    <a:pt x="561" y="8309"/>
                    <a:pt x="-210" y="9526"/>
                    <a:pt x="47" y="10287"/>
                  </a:cubicBezTo>
                  <a:cubicBezTo>
                    <a:pt x="304" y="11047"/>
                    <a:pt x="1590" y="11352"/>
                    <a:pt x="3004" y="11504"/>
                  </a:cubicBezTo>
                  <a:cubicBezTo>
                    <a:pt x="4419" y="11656"/>
                    <a:pt x="5961" y="11656"/>
                    <a:pt x="7247" y="12112"/>
                  </a:cubicBezTo>
                  <a:cubicBezTo>
                    <a:pt x="8533" y="12568"/>
                    <a:pt x="9561" y="13481"/>
                    <a:pt x="9304" y="14546"/>
                  </a:cubicBezTo>
                  <a:cubicBezTo>
                    <a:pt x="9047" y="15611"/>
                    <a:pt x="7504" y="16828"/>
                    <a:pt x="6090" y="17892"/>
                  </a:cubicBezTo>
                  <a:cubicBezTo>
                    <a:pt x="4676" y="18957"/>
                    <a:pt x="3390" y="19870"/>
                    <a:pt x="3390" y="20478"/>
                  </a:cubicBezTo>
                  <a:cubicBezTo>
                    <a:pt x="3390" y="21087"/>
                    <a:pt x="4676" y="21391"/>
                    <a:pt x="7376" y="20783"/>
                  </a:cubicBezTo>
                  <a:cubicBezTo>
                    <a:pt x="10076" y="20174"/>
                    <a:pt x="14190" y="18653"/>
                    <a:pt x="16761" y="17132"/>
                  </a:cubicBezTo>
                  <a:cubicBezTo>
                    <a:pt x="19333" y="15611"/>
                    <a:pt x="20361" y="14090"/>
                    <a:pt x="21390" y="12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9797038" y="69447"/>
              <a:ext cx="91991" cy="1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6063"/>
                    <a:pt x="8400" y="12126"/>
                    <a:pt x="12000" y="15726"/>
                  </a:cubicBezTo>
                  <a:cubicBezTo>
                    <a:pt x="15600" y="19326"/>
                    <a:pt x="18600" y="204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9781705" y="15786"/>
              <a:ext cx="168652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91" y="4114"/>
                    <a:pt x="11782" y="8229"/>
                    <a:pt x="8182" y="11829"/>
                  </a:cubicBezTo>
                  <a:cubicBezTo>
                    <a:pt x="4582" y="15429"/>
                    <a:pt x="2291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9919692" y="207434"/>
              <a:ext cx="15333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9950356" y="115443"/>
              <a:ext cx="22998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10011683" y="146106"/>
              <a:ext cx="208177" cy="74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566" fill="norm" stroke="1" extrusionOk="0">
                  <a:moveTo>
                    <a:pt x="14834" y="0"/>
                  </a:moveTo>
                  <a:cubicBezTo>
                    <a:pt x="17176" y="2737"/>
                    <a:pt x="19518" y="5474"/>
                    <a:pt x="20559" y="8248"/>
                  </a:cubicBezTo>
                  <a:cubicBezTo>
                    <a:pt x="21600" y="11022"/>
                    <a:pt x="21340" y="13833"/>
                    <a:pt x="20039" y="15941"/>
                  </a:cubicBezTo>
                  <a:cubicBezTo>
                    <a:pt x="18737" y="18049"/>
                    <a:pt x="16395" y="19455"/>
                    <a:pt x="13402" y="20342"/>
                  </a:cubicBezTo>
                  <a:cubicBezTo>
                    <a:pt x="10410" y="21230"/>
                    <a:pt x="6766" y="21600"/>
                    <a:pt x="4424" y="21563"/>
                  </a:cubicBezTo>
                  <a:cubicBezTo>
                    <a:pt x="2082" y="21526"/>
                    <a:pt x="1041" y="21082"/>
                    <a:pt x="0" y="20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4653209" y="2116246"/>
              <a:ext cx="298972" cy="6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4" y="14400"/>
                    <a:pt x="10708" y="7200"/>
                    <a:pt x="14308" y="3600"/>
                  </a:cubicBezTo>
                  <a:cubicBezTo>
                    <a:pt x="17908" y="0"/>
                    <a:pt x="197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4760532" y="2338558"/>
              <a:ext cx="168651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5510427" y="1811722"/>
              <a:ext cx="518596" cy="57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88" fill="norm" stroke="1" extrusionOk="0">
                  <a:moveTo>
                    <a:pt x="1327" y="20945"/>
                  </a:moveTo>
                  <a:cubicBezTo>
                    <a:pt x="692" y="21137"/>
                    <a:pt x="57" y="21329"/>
                    <a:pt x="4" y="21425"/>
                  </a:cubicBezTo>
                  <a:cubicBezTo>
                    <a:pt x="-49" y="21521"/>
                    <a:pt x="480" y="21521"/>
                    <a:pt x="1380" y="21329"/>
                  </a:cubicBezTo>
                  <a:cubicBezTo>
                    <a:pt x="2280" y="21137"/>
                    <a:pt x="3551" y="20753"/>
                    <a:pt x="5033" y="19409"/>
                  </a:cubicBezTo>
                  <a:cubicBezTo>
                    <a:pt x="6516" y="18065"/>
                    <a:pt x="8210" y="15761"/>
                    <a:pt x="9375" y="12785"/>
                  </a:cubicBezTo>
                  <a:cubicBezTo>
                    <a:pt x="10539" y="9809"/>
                    <a:pt x="11175" y="6161"/>
                    <a:pt x="11492" y="4097"/>
                  </a:cubicBezTo>
                  <a:cubicBezTo>
                    <a:pt x="11810" y="2033"/>
                    <a:pt x="11810" y="1553"/>
                    <a:pt x="11810" y="1073"/>
                  </a:cubicBezTo>
                  <a:cubicBezTo>
                    <a:pt x="11810" y="593"/>
                    <a:pt x="11810" y="113"/>
                    <a:pt x="11545" y="17"/>
                  </a:cubicBezTo>
                  <a:cubicBezTo>
                    <a:pt x="11280" y="-79"/>
                    <a:pt x="10751" y="209"/>
                    <a:pt x="10169" y="1697"/>
                  </a:cubicBezTo>
                  <a:cubicBezTo>
                    <a:pt x="9586" y="3185"/>
                    <a:pt x="8951" y="5873"/>
                    <a:pt x="8633" y="8609"/>
                  </a:cubicBezTo>
                  <a:cubicBezTo>
                    <a:pt x="8316" y="11345"/>
                    <a:pt x="8316" y="14129"/>
                    <a:pt x="8792" y="16097"/>
                  </a:cubicBezTo>
                  <a:cubicBezTo>
                    <a:pt x="9269" y="18065"/>
                    <a:pt x="10222" y="19217"/>
                    <a:pt x="11016" y="19745"/>
                  </a:cubicBezTo>
                  <a:cubicBezTo>
                    <a:pt x="11810" y="20273"/>
                    <a:pt x="12445" y="20177"/>
                    <a:pt x="12922" y="19889"/>
                  </a:cubicBezTo>
                  <a:cubicBezTo>
                    <a:pt x="13398" y="19601"/>
                    <a:pt x="13716" y="19121"/>
                    <a:pt x="13980" y="18641"/>
                  </a:cubicBezTo>
                  <a:cubicBezTo>
                    <a:pt x="14245" y="18161"/>
                    <a:pt x="14457" y="17681"/>
                    <a:pt x="14563" y="17201"/>
                  </a:cubicBezTo>
                  <a:cubicBezTo>
                    <a:pt x="14669" y="16721"/>
                    <a:pt x="14669" y="16241"/>
                    <a:pt x="14616" y="16241"/>
                  </a:cubicBezTo>
                  <a:cubicBezTo>
                    <a:pt x="14563" y="16241"/>
                    <a:pt x="14457" y="16721"/>
                    <a:pt x="14351" y="17345"/>
                  </a:cubicBezTo>
                  <a:cubicBezTo>
                    <a:pt x="14245" y="17969"/>
                    <a:pt x="14139" y="18737"/>
                    <a:pt x="14139" y="18881"/>
                  </a:cubicBezTo>
                  <a:cubicBezTo>
                    <a:pt x="14139" y="19025"/>
                    <a:pt x="14245" y="18545"/>
                    <a:pt x="14669" y="17201"/>
                  </a:cubicBezTo>
                  <a:cubicBezTo>
                    <a:pt x="15092" y="15857"/>
                    <a:pt x="15833" y="13649"/>
                    <a:pt x="16575" y="12161"/>
                  </a:cubicBezTo>
                  <a:cubicBezTo>
                    <a:pt x="17316" y="10673"/>
                    <a:pt x="18057" y="9905"/>
                    <a:pt x="18745" y="9569"/>
                  </a:cubicBezTo>
                  <a:cubicBezTo>
                    <a:pt x="19433" y="9233"/>
                    <a:pt x="20069" y="9329"/>
                    <a:pt x="20545" y="9953"/>
                  </a:cubicBezTo>
                  <a:cubicBezTo>
                    <a:pt x="21022" y="10577"/>
                    <a:pt x="21339" y="11729"/>
                    <a:pt x="21445" y="13121"/>
                  </a:cubicBezTo>
                  <a:cubicBezTo>
                    <a:pt x="21551" y="14513"/>
                    <a:pt x="21445" y="16145"/>
                    <a:pt x="21339" y="17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6251817" y="1867858"/>
              <a:ext cx="187551" cy="52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517" fill="norm" stroke="1" extrusionOk="0">
                  <a:moveTo>
                    <a:pt x="20860" y="1385"/>
                  </a:moveTo>
                  <a:cubicBezTo>
                    <a:pt x="20007" y="966"/>
                    <a:pt x="19155" y="546"/>
                    <a:pt x="17734" y="284"/>
                  </a:cubicBezTo>
                  <a:cubicBezTo>
                    <a:pt x="16313" y="22"/>
                    <a:pt x="14323" y="-83"/>
                    <a:pt x="12902" y="74"/>
                  </a:cubicBezTo>
                  <a:cubicBezTo>
                    <a:pt x="11481" y="232"/>
                    <a:pt x="10628" y="651"/>
                    <a:pt x="8639" y="2486"/>
                  </a:cubicBezTo>
                  <a:cubicBezTo>
                    <a:pt x="6649" y="4321"/>
                    <a:pt x="3523" y="7571"/>
                    <a:pt x="1676" y="10455"/>
                  </a:cubicBezTo>
                  <a:cubicBezTo>
                    <a:pt x="-172" y="13338"/>
                    <a:pt x="-740" y="15855"/>
                    <a:pt x="1249" y="17637"/>
                  </a:cubicBezTo>
                  <a:cubicBezTo>
                    <a:pt x="3239" y="19420"/>
                    <a:pt x="7786" y="20468"/>
                    <a:pt x="12334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6478136" y="2049350"/>
              <a:ext cx="173807" cy="62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28" fill="norm" stroke="1" extrusionOk="0">
                  <a:moveTo>
                    <a:pt x="7459" y="5175"/>
                  </a:moveTo>
                  <a:cubicBezTo>
                    <a:pt x="5894" y="5962"/>
                    <a:pt x="4329" y="6749"/>
                    <a:pt x="3389" y="8323"/>
                  </a:cubicBezTo>
                  <a:cubicBezTo>
                    <a:pt x="2450" y="9897"/>
                    <a:pt x="2137" y="12258"/>
                    <a:pt x="1824" y="14445"/>
                  </a:cubicBezTo>
                  <a:cubicBezTo>
                    <a:pt x="1511" y="16631"/>
                    <a:pt x="1198" y="18642"/>
                    <a:pt x="1042" y="19866"/>
                  </a:cubicBezTo>
                  <a:cubicBezTo>
                    <a:pt x="885" y="21091"/>
                    <a:pt x="885" y="21528"/>
                    <a:pt x="729" y="21528"/>
                  </a:cubicBezTo>
                  <a:cubicBezTo>
                    <a:pt x="572" y="21528"/>
                    <a:pt x="259" y="21091"/>
                    <a:pt x="103" y="19036"/>
                  </a:cubicBezTo>
                  <a:cubicBezTo>
                    <a:pt x="-54" y="16981"/>
                    <a:pt x="-54" y="13308"/>
                    <a:pt x="259" y="10334"/>
                  </a:cubicBezTo>
                  <a:cubicBezTo>
                    <a:pt x="572" y="7361"/>
                    <a:pt x="1198" y="5088"/>
                    <a:pt x="1668" y="3688"/>
                  </a:cubicBezTo>
                  <a:cubicBezTo>
                    <a:pt x="2137" y="2289"/>
                    <a:pt x="2450" y="1764"/>
                    <a:pt x="3233" y="1283"/>
                  </a:cubicBezTo>
                  <a:cubicBezTo>
                    <a:pt x="4016" y="802"/>
                    <a:pt x="5268" y="365"/>
                    <a:pt x="6676" y="147"/>
                  </a:cubicBezTo>
                  <a:cubicBezTo>
                    <a:pt x="8085" y="-72"/>
                    <a:pt x="9650" y="-72"/>
                    <a:pt x="11842" y="322"/>
                  </a:cubicBezTo>
                  <a:cubicBezTo>
                    <a:pt x="14033" y="715"/>
                    <a:pt x="16850" y="1502"/>
                    <a:pt x="18729" y="2420"/>
                  </a:cubicBezTo>
                  <a:cubicBezTo>
                    <a:pt x="20607" y="3339"/>
                    <a:pt x="21546" y="4388"/>
                    <a:pt x="21233" y="5306"/>
                  </a:cubicBezTo>
                  <a:cubicBezTo>
                    <a:pt x="20920" y="6224"/>
                    <a:pt x="19355" y="7011"/>
                    <a:pt x="16381" y="7449"/>
                  </a:cubicBezTo>
                  <a:cubicBezTo>
                    <a:pt x="13407" y="7886"/>
                    <a:pt x="9024" y="7973"/>
                    <a:pt x="6363" y="7667"/>
                  </a:cubicBezTo>
                  <a:cubicBezTo>
                    <a:pt x="3703" y="7361"/>
                    <a:pt x="2763" y="6662"/>
                    <a:pt x="1824" y="5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6684676" y="1753539"/>
              <a:ext cx="214647" cy="24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20829" y="208"/>
                  </a:moveTo>
                  <a:cubicBezTo>
                    <a:pt x="19543" y="-13"/>
                    <a:pt x="18257" y="-233"/>
                    <a:pt x="16457" y="538"/>
                  </a:cubicBezTo>
                  <a:cubicBezTo>
                    <a:pt x="14657" y="1310"/>
                    <a:pt x="12343" y="3073"/>
                    <a:pt x="10286" y="4506"/>
                  </a:cubicBezTo>
                  <a:cubicBezTo>
                    <a:pt x="8229" y="5938"/>
                    <a:pt x="6429" y="7040"/>
                    <a:pt x="5014" y="8032"/>
                  </a:cubicBezTo>
                  <a:cubicBezTo>
                    <a:pt x="3600" y="9024"/>
                    <a:pt x="2571" y="9906"/>
                    <a:pt x="3214" y="10347"/>
                  </a:cubicBezTo>
                  <a:cubicBezTo>
                    <a:pt x="3857" y="10787"/>
                    <a:pt x="6171" y="10787"/>
                    <a:pt x="7971" y="10898"/>
                  </a:cubicBezTo>
                  <a:cubicBezTo>
                    <a:pt x="9771" y="11008"/>
                    <a:pt x="11057" y="11228"/>
                    <a:pt x="11700" y="11889"/>
                  </a:cubicBezTo>
                  <a:cubicBezTo>
                    <a:pt x="12343" y="12551"/>
                    <a:pt x="12343" y="13653"/>
                    <a:pt x="10800" y="14975"/>
                  </a:cubicBezTo>
                  <a:cubicBezTo>
                    <a:pt x="9257" y="16298"/>
                    <a:pt x="6171" y="17840"/>
                    <a:pt x="3857" y="18943"/>
                  </a:cubicBezTo>
                  <a:cubicBezTo>
                    <a:pt x="1543" y="20045"/>
                    <a:pt x="0" y="20706"/>
                    <a:pt x="0" y="21036"/>
                  </a:cubicBezTo>
                  <a:cubicBezTo>
                    <a:pt x="0" y="21367"/>
                    <a:pt x="1543" y="21367"/>
                    <a:pt x="5400" y="20485"/>
                  </a:cubicBezTo>
                  <a:cubicBezTo>
                    <a:pt x="9257" y="19604"/>
                    <a:pt x="15429" y="17840"/>
                    <a:pt x="21600" y="16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6937652" y="1794278"/>
              <a:ext cx="114989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6988904" y="1763614"/>
              <a:ext cx="132731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fill="norm" stroke="1" extrusionOk="0">
                  <a:moveTo>
                    <a:pt x="21169" y="0"/>
                  </a:moveTo>
                  <a:cubicBezTo>
                    <a:pt x="17094" y="1440"/>
                    <a:pt x="13018" y="2880"/>
                    <a:pt x="9350" y="5554"/>
                  </a:cubicBezTo>
                  <a:cubicBezTo>
                    <a:pt x="5682" y="8229"/>
                    <a:pt x="2422" y="12137"/>
                    <a:pt x="995" y="15017"/>
                  </a:cubicBezTo>
                  <a:cubicBezTo>
                    <a:pt x="-431" y="17897"/>
                    <a:pt x="-23" y="19749"/>
                    <a:pt x="3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7106302" y="1916932"/>
              <a:ext cx="7666" cy="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7152297" y="1817276"/>
              <a:ext cx="1" cy="2299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7251954" y="1809610"/>
              <a:ext cx="162308" cy="605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600" fill="norm" stroke="1" extrusionOk="0">
                  <a:moveTo>
                    <a:pt x="0" y="0"/>
                  </a:moveTo>
                  <a:cubicBezTo>
                    <a:pt x="3323" y="638"/>
                    <a:pt x="6646" y="1276"/>
                    <a:pt x="9803" y="2734"/>
                  </a:cubicBezTo>
                  <a:cubicBezTo>
                    <a:pt x="12960" y="4192"/>
                    <a:pt x="15951" y="6471"/>
                    <a:pt x="18111" y="8749"/>
                  </a:cubicBezTo>
                  <a:cubicBezTo>
                    <a:pt x="20271" y="11028"/>
                    <a:pt x="21600" y="13306"/>
                    <a:pt x="20935" y="15129"/>
                  </a:cubicBezTo>
                  <a:cubicBezTo>
                    <a:pt x="20271" y="16952"/>
                    <a:pt x="17612" y="18319"/>
                    <a:pt x="14289" y="19322"/>
                  </a:cubicBezTo>
                  <a:cubicBezTo>
                    <a:pt x="10966" y="20324"/>
                    <a:pt x="6978" y="20962"/>
                    <a:pt x="29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7839674" y="2192905"/>
              <a:ext cx="293861" cy="6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186" y="21600"/>
                  </a:moveTo>
                  <a:cubicBezTo>
                    <a:pt x="0" y="17600"/>
                    <a:pt x="-186" y="13600"/>
                    <a:pt x="373" y="10400"/>
                  </a:cubicBezTo>
                  <a:cubicBezTo>
                    <a:pt x="931" y="7200"/>
                    <a:pt x="2235" y="4800"/>
                    <a:pt x="5866" y="3200"/>
                  </a:cubicBezTo>
                  <a:cubicBezTo>
                    <a:pt x="9497" y="1600"/>
                    <a:pt x="15455" y="800"/>
                    <a:pt x="214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7972550" y="2116246"/>
              <a:ext cx="38330" cy="3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191"/>
                    <a:pt x="10080" y="10381"/>
                    <a:pt x="6480" y="13981"/>
                  </a:cubicBezTo>
                  <a:cubicBezTo>
                    <a:pt x="2880" y="17581"/>
                    <a:pt x="1440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8501498" y="1796906"/>
              <a:ext cx="413960" cy="64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2800" y="19112"/>
                    <a:pt x="5600" y="16712"/>
                    <a:pt x="7667" y="14012"/>
                  </a:cubicBezTo>
                  <a:cubicBezTo>
                    <a:pt x="9733" y="11312"/>
                    <a:pt x="11067" y="8312"/>
                    <a:pt x="11733" y="6126"/>
                  </a:cubicBezTo>
                  <a:cubicBezTo>
                    <a:pt x="12400" y="3941"/>
                    <a:pt x="12400" y="2569"/>
                    <a:pt x="12333" y="1669"/>
                  </a:cubicBezTo>
                  <a:cubicBezTo>
                    <a:pt x="12267" y="769"/>
                    <a:pt x="12133" y="341"/>
                    <a:pt x="11733" y="126"/>
                  </a:cubicBezTo>
                  <a:cubicBezTo>
                    <a:pt x="11333" y="-88"/>
                    <a:pt x="10667" y="-88"/>
                    <a:pt x="9867" y="598"/>
                  </a:cubicBezTo>
                  <a:cubicBezTo>
                    <a:pt x="9067" y="1283"/>
                    <a:pt x="8133" y="2655"/>
                    <a:pt x="7333" y="4798"/>
                  </a:cubicBezTo>
                  <a:cubicBezTo>
                    <a:pt x="6533" y="6941"/>
                    <a:pt x="5867" y="9855"/>
                    <a:pt x="5667" y="12212"/>
                  </a:cubicBezTo>
                  <a:cubicBezTo>
                    <a:pt x="5467" y="14569"/>
                    <a:pt x="5733" y="16369"/>
                    <a:pt x="6000" y="17483"/>
                  </a:cubicBezTo>
                  <a:cubicBezTo>
                    <a:pt x="6267" y="18598"/>
                    <a:pt x="6533" y="19026"/>
                    <a:pt x="7333" y="19112"/>
                  </a:cubicBezTo>
                  <a:cubicBezTo>
                    <a:pt x="8133" y="19198"/>
                    <a:pt x="9467" y="18941"/>
                    <a:pt x="10267" y="18555"/>
                  </a:cubicBezTo>
                  <a:cubicBezTo>
                    <a:pt x="11067" y="18169"/>
                    <a:pt x="11333" y="17655"/>
                    <a:pt x="11667" y="17226"/>
                  </a:cubicBezTo>
                  <a:cubicBezTo>
                    <a:pt x="12000" y="16798"/>
                    <a:pt x="12400" y="16455"/>
                    <a:pt x="12533" y="16498"/>
                  </a:cubicBezTo>
                  <a:cubicBezTo>
                    <a:pt x="12667" y="16541"/>
                    <a:pt x="12533" y="16969"/>
                    <a:pt x="12400" y="17398"/>
                  </a:cubicBezTo>
                  <a:cubicBezTo>
                    <a:pt x="12267" y="17826"/>
                    <a:pt x="12133" y="18255"/>
                    <a:pt x="12133" y="18212"/>
                  </a:cubicBezTo>
                  <a:cubicBezTo>
                    <a:pt x="12133" y="18169"/>
                    <a:pt x="12267" y="17655"/>
                    <a:pt x="13000" y="16498"/>
                  </a:cubicBezTo>
                  <a:cubicBezTo>
                    <a:pt x="13733" y="15341"/>
                    <a:pt x="15067" y="13541"/>
                    <a:pt x="16000" y="12469"/>
                  </a:cubicBezTo>
                  <a:cubicBezTo>
                    <a:pt x="16933" y="11398"/>
                    <a:pt x="17467" y="11055"/>
                    <a:pt x="18067" y="10883"/>
                  </a:cubicBezTo>
                  <a:cubicBezTo>
                    <a:pt x="18667" y="10712"/>
                    <a:pt x="19333" y="10712"/>
                    <a:pt x="19933" y="11569"/>
                  </a:cubicBezTo>
                  <a:cubicBezTo>
                    <a:pt x="20533" y="12426"/>
                    <a:pt x="21067" y="14141"/>
                    <a:pt x="21333" y="15341"/>
                  </a:cubicBezTo>
                  <a:cubicBezTo>
                    <a:pt x="21600" y="16541"/>
                    <a:pt x="21600" y="17226"/>
                    <a:pt x="21600" y="17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9294436" y="1838527"/>
              <a:ext cx="264960" cy="57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272" fill="norm" stroke="1" extrusionOk="0">
                  <a:moveTo>
                    <a:pt x="21330" y="1479"/>
                  </a:moveTo>
                  <a:cubicBezTo>
                    <a:pt x="19273" y="914"/>
                    <a:pt x="17216" y="348"/>
                    <a:pt x="15673" y="112"/>
                  </a:cubicBezTo>
                  <a:cubicBezTo>
                    <a:pt x="14130" y="-124"/>
                    <a:pt x="13101" y="-30"/>
                    <a:pt x="11559" y="819"/>
                  </a:cubicBezTo>
                  <a:cubicBezTo>
                    <a:pt x="10016" y="1668"/>
                    <a:pt x="7959" y="3272"/>
                    <a:pt x="5901" y="5488"/>
                  </a:cubicBezTo>
                  <a:cubicBezTo>
                    <a:pt x="3844" y="7705"/>
                    <a:pt x="1787" y="10535"/>
                    <a:pt x="759" y="12845"/>
                  </a:cubicBezTo>
                  <a:cubicBezTo>
                    <a:pt x="-270" y="15156"/>
                    <a:pt x="-270" y="16948"/>
                    <a:pt x="861" y="18363"/>
                  </a:cubicBezTo>
                  <a:cubicBezTo>
                    <a:pt x="1993" y="19778"/>
                    <a:pt x="4256" y="20816"/>
                    <a:pt x="7136" y="21146"/>
                  </a:cubicBezTo>
                  <a:cubicBezTo>
                    <a:pt x="10016" y="21476"/>
                    <a:pt x="13513" y="21099"/>
                    <a:pt x="17010" y="20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9646582" y="2029146"/>
              <a:ext cx="150457" cy="338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200" fill="norm" stroke="1" extrusionOk="0">
                  <a:moveTo>
                    <a:pt x="21197" y="1614"/>
                  </a:moveTo>
                  <a:cubicBezTo>
                    <a:pt x="20117" y="974"/>
                    <a:pt x="19037" y="334"/>
                    <a:pt x="17597" y="94"/>
                  </a:cubicBezTo>
                  <a:cubicBezTo>
                    <a:pt x="16157" y="-146"/>
                    <a:pt x="14357" y="14"/>
                    <a:pt x="11657" y="1294"/>
                  </a:cubicBezTo>
                  <a:cubicBezTo>
                    <a:pt x="8957" y="2574"/>
                    <a:pt x="5357" y="4974"/>
                    <a:pt x="3017" y="7854"/>
                  </a:cubicBezTo>
                  <a:cubicBezTo>
                    <a:pt x="677" y="10734"/>
                    <a:pt x="-403" y="14094"/>
                    <a:pt x="137" y="16494"/>
                  </a:cubicBezTo>
                  <a:cubicBezTo>
                    <a:pt x="677" y="18894"/>
                    <a:pt x="2837" y="20334"/>
                    <a:pt x="5717" y="20894"/>
                  </a:cubicBezTo>
                  <a:cubicBezTo>
                    <a:pt x="8597" y="21454"/>
                    <a:pt x="12197" y="21134"/>
                    <a:pt x="15797" y="20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9890166" y="2131578"/>
              <a:ext cx="21861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4950"/>
                    <a:pt x="-1068" y="9900"/>
                    <a:pt x="132" y="13500"/>
                  </a:cubicBezTo>
                  <a:cubicBezTo>
                    <a:pt x="1332" y="17100"/>
                    <a:pt x="10932" y="19350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9973353" y="2261899"/>
              <a:ext cx="168652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10288533" y="2092930"/>
              <a:ext cx="149887" cy="47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55" fill="norm" stroke="1" extrusionOk="0">
                  <a:moveTo>
                    <a:pt x="6464" y="5529"/>
                  </a:moveTo>
                  <a:cubicBezTo>
                    <a:pt x="5366" y="8976"/>
                    <a:pt x="4267" y="12422"/>
                    <a:pt x="3535" y="14720"/>
                  </a:cubicBezTo>
                  <a:cubicBezTo>
                    <a:pt x="2803" y="17018"/>
                    <a:pt x="2437" y="18167"/>
                    <a:pt x="1888" y="19201"/>
                  </a:cubicBezTo>
                  <a:cubicBezTo>
                    <a:pt x="1338" y="20235"/>
                    <a:pt x="606" y="21154"/>
                    <a:pt x="240" y="21327"/>
                  </a:cubicBezTo>
                  <a:cubicBezTo>
                    <a:pt x="-126" y="21499"/>
                    <a:pt x="-126" y="20925"/>
                    <a:pt x="606" y="18454"/>
                  </a:cubicBezTo>
                  <a:cubicBezTo>
                    <a:pt x="1338" y="15984"/>
                    <a:pt x="2803" y="11618"/>
                    <a:pt x="4450" y="8401"/>
                  </a:cubicBezTo>
                  <a:cubicBezTo>
                    <a:pt x="6098" y="5184"/>
                    <a:pt x="7928" y="3116"/>
                    <a:pt x="9576" y="1795"/>
                  </a:cubicBezTo>
                  <a:cubicBezTo>
                    <a:pt x="11223" y="473"/>
                    <a:pt x="12688" y="-101"/>
                    <a:pt x="14152" y="14"/>
                  </a:cubicBezTo>
                  <a:cubicBezTo>
                    <a:pt x="15616" y="129"/>
                    <a:pt x="17081" y="933"/>
                    <a:pt x="18545" y="1910"/>
                  </a:cubicBezTo>
                  <a:cubicBezTo>
                    <a:pt x="20010" y="2886"/>
                    <a:pt x="21474" y="4035"/>
                    <a:pt x="21474" y="5242"/>
                  </a:cubicBezTo>
                  <a:cubicBezTo>
                    <a:pt x="21474" y="6448"/>
                    <a:pt x="20010" y="7712"/>
                    <a:pt x="18362" y="8401"/>
                  </a:cubicBezTo>
                  <a:cubicBezTo>
                    <a:pt x="16715" y="9090"/>
                    <a:pt x="14884" y="9205"/>
                    <a:pt x="13603" y="8976"/>
                  </a:cubicBezTo>
                  <a:cubicBezTo>
                    <a:pt x="12321" y="8746"/>
                    <a:pt x="11589" y="8171"/>
                    <a:pt x="10857" y="7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10540631" y="1955262"/>
              <a:ext cx="74009" cy="37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fill="norm" stroke="1" extrusionOk="0">
                  <a:moveTo>
                    <a:pt x="6480" y="0"/>
                  </a:moveTo>
                  <a:cubicBezTo>
                    <a:pt x="11520" y="2792"/>
                    <a:pt x="16560" y="5584"/>
                    <a:pt x="19080" y="8596"/>
                  </a:cubicBezTo>
                  <a:cubicBezTo>
                    <a:pt x="21600" y="11608"/>
                    <a:pt x="21600" y="14841"/>
                    <a:pt x="18000" y="17045"/>
                  </a:cubicBezTo>
                  <a:cubicBezTo>
                    <a:pt x="14400" y="19249"/>
                    <a:pt x="7200" y="20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10553408" y="1799678"/>
              <a:ext cx="125210" cy="14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4408" y="4883"/>
                  </a:moveTo>
                  <a:cubicBezTo>
                    <a:pt x="3526" y="9052"/>
                    <a:pt x="2645" y="13220"/>
                    <a:pt x="1763" y="16252"/>
                  </a:cubicBezTo>
                  <a:cubicBezTo>
                    <a:pt x="882" y="19283"/>
                    <a:pt x="0" y="21178"/>
                    <a:pt x="0" y="21178"/>
                  </a:cubicBezTo>
                  <a:cubicBezTo>
                    <a:pt x="0" y="21178"/>
                    <a:pt x="882" y="19283"/>
                    <a:pt x="3306" y="15494"/>
                  </a:cubicBezTo>
                  <a:cubicBezTo>
                    <a:pt x="5731" y="11704"/>
                    <a:pt x="9698" y="6020"/>
                    <a:pt x="12784" y="2989"/>
                  </a:cubicBezTo>
                  <a:cubicBezTo>
                    <a:pt x="15869" y="-43"/>
                    <a:pt x="18074" y="-422"/>
                    <a:pt x="19396" y="336"/>
                  </a:cubicBezTo>
                  <a:cubicBezTo>
                    <a:pt x="20718" y="1094"/>
                    <a:pt x="21159" y="2989"/>
                    <a:pt x="21380" y="5641"/>
                  </a:cubicBezTo>
                  <a:cubicBezTo>
                    <a:pt x="21600" y="8294"/>
                    <a:pt x="21600" y="11704"/>
                    <a:pt x="21600" y="15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10762942" y="1830052"/>
              <a:ext cx="122656" cy="1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0800"/>
                    <a:pt x="9000" y="0"/>
                    <a:pt x="12600" y="0"/>
                  </a:cubicBezTo>
                  <a:cubicBezTo>
                    <a:pt x="16200" y="0"/>
                    <a:pt x="189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10969913" y="1740616"/>
              <a:ext cx="137997" cy="19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94" fill="norm" stroke="1" extrusionOk="0">
                  <a:moveTo>
                    <a:pt x="21209" y="0"/>
                  </a:moveTo>
                  <a:cubicBezTo>
                    <a:pt x="17282" y="561"/>
                    <a:pt x="13354" y="1122"/>
                    <a:pt x="10409" y="1683"/>
                  </a:cubicBezTo>
                  <a:cubicBezTo>
                    <a:pt x="7463" y="2244"/>
                    <a:pt x="5500" y="2805"/>
                    <a:pt x="3733" y="4068"/>
                  </a:cubicBezTo>
                  <a:cubicBezTo>
                    <a:pt x="1965" y="5330"/>
                    <a:pt x="394" y="7294"/>
                    <a:pt x="591" y="8416"/>
                  </a:cubicBezTo>
                  <a:cubicBezTo>
                    <a:pt x="787" y="9538"/>
                    <a:pt x="2751" y="9818"/>
                    <a:pt x="4714" y="9958"/>
                  </a:cubicBezTo>
                  <a:cubicBezTo>
                    <a:pt x="6678" y="10099"/>
                    <a:pt x="8642" y="10099"/>
                    <a:pt x="9034" y="10660"/>
                  </a:cubicBezTo>
                  <a:cubicBezTo>
                    <a:pt x="9427" y="11221"/>
                    <a:pt x="8249" y="12343"/>
                    <a:pt x="6678" y="13325"/>
                  </a:cubicBezTo>
                  <a:cubicBezTo>
                    <a:pt x="5107" y="14307"/>
                    <a:pt x="3144" y="15148"/>
                    <a:pt x="1769" y="16410"/>
                  </a:cubicBezTo>
                  <a:cubicBezTo>
                    <a:pt x="394" y="17673"/>
                    <a:pt x="-391" y="19356"/>
                    <a:pt x="198" y="20338"/>
                  </a:cubicBezTo>
                  <a:cubicBezTo>
                    <a:pt x="787" y="21319"/>
                    <a:pt x="2751" y="21600"/>
                    <a:pt x="6285" y="21460"/>
                  </a:cubicBezTo>
                  <a:cubicBezTo>
                    <a:pt x="9820" y="21319"/>
                    <a:pt x="14925" y="20758"/>
                    <a:pt x="20031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11176902" y="1763614"/>
              <a:ext cx="68994" cy="14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6063"/>
                    <a:pt x="8000" y="12126"/>
                    <a:pt x="11600" y="15726"/>
                  </a:cubicBezTo>
                  <a:cubicBezTo>
                    <a:pt x="15200" y="19326"/>
                    <a:pt x="18400" y="204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11161570" y="1763614"/>
              <a:ext cx="160986" cy="19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440"/>
                    <a:pt x="13371" y="2880"/>
                    <a:pt x="9771" y="6480"/>
                  </a:cubicBezTo>
                  <a:cubicBezTo>
                    <a:pt x="6171" y="10080"/>
                    <a:pt x="3086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11284224" y="1909266"/>
              <a:ext cx="38332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1337886" y="1801944"/>
              <a:ext cx="7667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11383882" y="1755948"/>
              <a:ext cx="151665" cy="72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12960" y="0"/>
                  </a:moveTo>
                  <a:cubicBezTo>
                    <a:pt x="14760" y="77"/>
                    <a:pt x="16560" y="153"/>
                    <a:pt x="18000" y="766"/>
                  </a:cubicBezTo>
                  <a:cubicBezTo>
                    <a:pt x="19440" y="1379"/>
                    <a:pt x="20520" y="2528"/>
                    <a:pt x="21060" y="4289"/>
                  </a:cubicBezTo>
                  <a:cubicBezTo>
                    <a:pt x="21600" y="6051"/>
                    <a:pt x="21600" y="8426"/>
                    <a:pt x="19620" y="10991"/>
                  </a:cubicBezTo>
                  <a:cubicBezTo>
                    <a:pt x="17640" y="13557"/>
                    <a:pt x="13680" y="16315"/>
                    <a:pt x="10620" y="18077"/>
                  </a:cubicBezTo>
                  <a:cubicBezTo>
                    <a:pt x="7560" y="19838"/>
                    <a:pt x="5400" y="20604"/>
                    <a:pt x="3780" y="21026"/>
                  </a:cubicBezTo>
                  <a:cubicBezTo>
                    <a:pt x="2160" y="21447"/>
                    <a:pt x="1080" y="215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4660875" y="3554706"/>
              <a:ext cx="245310" cy="4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4725" y="12793"/>
                    <a:pt x="9450" y="5170"/>
                    <a:pt x="13050" y="1993"/>
                  </a:cubicBezTo>
                  <a:cubicBezTo>
                    <a:pt x="16650" y="-1183"/>
                    <a:pt x="19125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4737534" y="3695424"/>
              <a:ext cx="14565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5394705" y="3407844"/>
              <a:ext cx="278385" cy="34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12" fill="norm" stroke="1" extrusionOk="0">
                  <a:moveTo>
                    <a:pt x="16506" y="3081"/>
                  </a:moveTo>
                  <a:cubicBezTo>
                    <a:pt x="17090" y="2451"/>
                    <a:pt x="17674" y="1820"/>
                    <a:pt x="18647" y="1189"/>
                  </a:cubicBezTo>
                  <a:cubicBezTo>
                    <a:pt x="19620" y="559"/>
                    <a:pt x="20982" y="-72"/>
                    <a:pt x="21176" y="7"/>
                  </a:cubicBezTo>
                  <a:cubicBezTo>
                    <a:pt x="21371" y="86"/>
                    <a:pt x="20398" y="874"/>
                    <a:pt x="17382" y="2451"/>
                  </a:cubicBezTo>
                  <a:cubicBezTo>
                    <a:pt x="14366" y="4027"/>
                    <a:pt x="9306" y="6392"/>
                    <a:pt x="6290" y="7811"/>
                  </a:cubicBezTo>
                  <a:cubicBezTo>
                    <a:pt x="3274" y="9230"/>
                    <a:pt x="2301" y="9703"/>
                    <a:pt x="1425" y="10176"/>
                  </a:cubicBezTo>
                  <a:cubicBezTo>
                    <a:pt x="549" y="10649"/>
                    <a:pt x="-229" y="11122"/>
                    <a:pt x="63" y="11359"/>
                  </a:cubicBezTo>
                  <a:cubicBezTo>
                    <a:pt x="355" y="11595"/>
                    <a:pt x="1717" y="11595"/>
                    <a:pt x="3857" y="11437"/>
                  </a:cubicBezTo>
                  <a:cubicBezTo>
                    <a:pt x="5998" y="11280"/>
                    <a:pt x="8917" y="10964"/>
                    <a:pt x="10863" y="10886"/>
                  </a:cubicBezTo>
                  <a:cubicBezTo>
                    <a:pt x="12809" y="10807"/>
                    <a:pt x="13782" y="10964"/>
                    <a:pt x="13976" y="11516"/>
                  </a:cubicBezTo>
                  <a:cubicBezTo>
                    <a:pt x="14171" y="12068"/>
                    <a:pt x="13587" y="13014"/>
                    <a:pt x="11447" y="14354"/>
                  </a:cubicBezTo>
                  <a:cubicBezTo>
                    <a:pt x="9306" y="15694"/>
                    <a:pt x="5609" y="17429"/>
                    <a:pt x="3274" y="18690"/>
                  </a:cubicBezTo>
                  <a:cubicBezTo>
                    <a:pt x="939" y="19951"/>
                    <a:pt x="-34" y="20740"/>
                    <a:pt x="63" y="21134"/>
                  </a:cubicBezTo>
                  <a:cubicBezTo>
                    <a:pt x="160" y="21528"/>
                    <a:pt x="1328" y="21528"/>
                    <a:pt x="4928" y="20976"/>
                  </a:cubicBezTo>
                  <a:cubicBezTo>
                    <a:pt x="8528" y="20424"/>
                    <a:pt x="14560" y="19321"/>
                    <a:pt x="20593" y="18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5787764" y="3457781"/>
              <a:ext cx="222313" cy="2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1662"/>
                    <a:pt x="7945" y="3323"/>
                    <a:pt x="11545" y="6923"/>
                  </a:cubicBezTo>
                  <a:cubicBezTo>
                    <a:pt x="15145" y="10523"/>
                    <a:pt x="18372" y="160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5879756" y="3419451"/>
              <a:ext cx="160985" cy="35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2348"/>
                    <a:pt x="14057" y="4696"/>
                    <a:pt x="10457" y="7904"/>
                  </a:cubicBezTo>
                  <a:cubicBezTo>
                    <a:pt x="6857" y="11113"/>
                    <a:pt x="3429" y="15183"/>
                    <a:pt x="1714" y="17609"/>
                  </a:cubicBezTo>
                  <a:cubicBezTo>
                    <a:pt x="0" y="20035"/>
                    <a:pt x="0" y="208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6048405" y="3649429"/>
              <a:ext cx="38331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6102067" y="3488445"/>
              <a:ext cx="22999" cy="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6217055" y="3396454"/>
              <a:ext cx="147568" cy="55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9" h="21600" fill="norm" stroke="1" extrusionOk="0">
                  <a:moveTo>
                    <a:pt x="3187" y="0"/>
                  </a:moveTo>
                  <a:cubicBezTo>
                    <a:pt x="8852" y="1874"/>
                    <a:pt x="14518" y="3748"/>
                    <a:pt x="17705" y="6115"/>
                  </a:cubicBezTo>
                  <a:cubicBezTo>
                    <a:pt x="20892" y="8482"/>
                    <a:pt x="21600" y="11342"/>
                    <a:pt x="18236" y="14005"/>
                  </a:cubicBezTo>
                  <a:cubicBezTo>
                    <a:pt x="14872" y="16668"/>
                    <a:pt x="7436" y="191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5212861" y="3368345"/>
              <a:ext cx="153279" cy="49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600" fill="norm" stroke="1" extrusionOk="0">
                  <a:moveTo>
                    <a:pt x="20566" y="891"/>
                  </a:moveTo>
                  <a:cubicBezTo>
                    <a:pt x="19537" y="445"/>
                    <a:pt x="18509" y="0"/>
                    <a:pt x="17137" y="0"/>
                  </a:cubicBezTo>
                  <a:cubicBezTo>
                    <a:pt x="15766" y="0"/>
                    <a:pt x="14052" y="445"/>
                    <a:pt x="11309" y="1948"/>
                  </a:cubicBezTo>
                  <a:cubicBezTo>
                    <a:pt x="8566" y="3452"/>
                    <a:pt x="4795" y="6012"/>
                    <a:pt x="2395" y="8740"/>
                  </a:cubicBezTo>
                  <a:cubicBezTo>
                    <a:pt x="-5" y="11468"/>
                    <a:pt x="-1034" y="14363"/>
                    <a:pt x="1366" y="16534"/>
                  </a:cubicBezTo>
                  <a:cubicBezTo>
                    <a:pt x="3766" y="18705"/>
                    <a:pt x="9595" y="20153"/>
                    <a:pt x="154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6569687" y="3382261"/>
              <a:ext cx="446097" cy="45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46" fill="norm" stroke="1" extrusionOk="0">
                  <a:moveTo>
                    <a:pt x="0" y="21546"/>
                  </a:moveTo>
                  <a:cubicBezTo>
                    <a:pt x="2592" y="20326"/>
                    <a:pt x="5184" y="19105"/>
                    <a:pt x="7344" y="16787"/>
                  </a:cubicBezTo>
                  <a:cubicBezTo>
                    <a:pt x="9504" y="14468"/>
                    <a:pt x="11232" y="11051"/>
                    <a:pt x="12158" y="8610"/>
                  </a:cubicBezTo>
                  <a:cubicBezTo>
                    <a:pt x="13083" y="6170"/>
                    <a:pt x="13207" y="4705"/>
                    <a:pt x="13269" y="3546"/>
                  </a:cubicBezTo>
                  <a:cubicBezTo>
                    <a:pt x="13330" y="2387"/>
                    <a:pt x="13330" y="1532"/>
                    <a:pt x="13083" y="922"/>
                  </a:cubicBezTo>
                  <a:cubicBezTo>
                    <a:pt x="12837" y="312"/>
                    <a:pt x="12343" y="-54"/>
                    <a:pt x="11849" y="7"/>
                  </a:cubicBezTo>
                  <a:cubicBezTo>
                    <a:pt x="11355" y="68"/>
                    <a:pt x="10862" y="556"/>
                    <a:pt x="10183" y="2143"/>
                  </a:cubicBezTo>
                  <a:cubicBezTo>
                    <a:pt x="9504" y="3729"/>
                    <a:pt x="8640" y="6414"/>
                    <a:pt x="8208" y="8977"/>
                  </a:cubicBezTo>
                  <a:cubicBezTo>
                    <a:pt x="7776" y="11539"/>
                    <a:pt x="7776" y="13980"/>
                    <a:pt x="8146" y="15688"/>
                  </a:cubicBezTo>
                  <a:cubicBezTo>
                    <a:pt x="8517" y="17397"/>
                    <a:pt x="9257" y="18373"/>
                    <a:pt x="9936" y="18983"/>
                  </a:cubicBezTo>
                  <a:cubicBezTo>
                    <a:pt x="10615" y="19593"/>
                    <a:pt x="11232" y="19838"/>
                    <a:pt x="12096" y="19715"/>
                  </a:cubicBezTo>
                  <a:cubicBezTo>
                    <a:pt x="12960" y="19593"/>
                    <a:pt x="14071" y="19105"/>
                    <a:pt x="14750" y="18556"/>
                  </a:cubicBezTo>
                  <a:cubicBezTo>
                    <a:pt x="15429" y="18007"/>
                    <a:pt x="15675" y="17397"/>
                    <a:pt x="15614" y="17519"/>
                  </a:cubicBezTo>
                  <a:cubicBezTo>
                    <a:pt x="15552" y="17641"/>
                    <a:pt x="15182" y="18495"/>
                    <a:pt x="14935" y="19288"/>
                  </a:cubicBezTo>
                  <a:cubicBezTo>
                    <a:pt x="14688" y="20082"/>
                    <a:pt x="14565" y="20814"/>
                    <a:pt x="14565" y="20875"/>
                  </a:cubicBezTo>
                  <a:cubicBezTo>
                    <a:pt x="14565" y="20936"/>
                    <a:pt x="14688" y="20326"/>
                    <a:pt x="15182" y="19044"/>
                  </a:cubicBezTo>
                  <a:cubicBezTo>
                    <a:pt x="15675" y="17763"/>
                    <a:pt x="16539" y="15810"/>
                    <a:pt x="17280" y="14468"/>
                  </a:cubicBezTo>
                  <a:cubicBezTo>
                    <a:pt x="18021" y="13126"/>
                    <a:pt x="18638" y="12393"/>
                    <a:pt x="19255" y="12027"/>
                  </a:cubicBezTo>
                  <a:cubicBezTo>
                    <a:pt x="19872" y="11661"/>
                    <a:pt x="20489" y="11661"/>
                    <a:pt x="20921" y="11966"/>
                  </a:cubicBezTo>
                  <a:cubicBezTo>
                    <a:pt x="21353" y="12271"/>
                    <a:pt x="21600" y="12882"/>
                    <a:pt x="21538" y="14224"/>
                  </a:cubicBezTo>
                  <a:cubicBezTo>
                    <a:pt x="21477" y="15566"/>
                    <a:pt x="21106" y="17641"/>
                    <a:pt x="20736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7191768" y="3441391"/>
              <a:ext cx="136846" cy="36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193" fill="norm" stroke="1" extrusionOk="0">
                  <a:moveTo>
                    <a:pt x="21421" y="3190"/>
                  </a:moveTo>
                  <a:cubicBezTo>
                    <a:pt x="21021" y="1998"/>
                    <a:pt x="20621" y="807"/>
                    <a:pt x="19421" y="285"/>
                  </a:cubicBezTo>
                  <a:cubicBezTo>
                    <a:pt x="18221" y="-236"/>
                    <a:pt x="16221" y="-87"/>
                    <a:pt x="13221" y="1105"/>
                  </a:cubicBezTo>
                  <a:cubicBezTo>
                    <a:pt x="10221" y="2296"/>
                    <a:pt x="6221" y="4531"/>
                    <a:pt x="3621" y="7361"/>
                  </a:cubicBezTo>
                  <a:cubicBezTo>
                    <a:pt x="1021" y="10192"/>
                    <a:pt x="-179" y="13618"/>
                    <a:pt x="21" y="16076"/>
                  </a:cubicBezTo>
                  <a:cubicBezTo>
                    <a:pt x="221" y="18534"/>
                    <a:pt x="1821" y="20023"/>
                    <a:pt x="4621" y="20694"/>
                  </a:cubicBezTo>
                  <a:cubicBezTo>
                    <a:pt x="7421" y="21364"/>
                    <a:pt x="11421" y="21215"/>
                    <a:pt x="15421" y="21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7382713" y="3510815"/>
              <a:ext cx="120955" cy="4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332" fill="norm" stroke="1" extrusionOk="0">
                  <a:moveTo>
                    <a:pt x="5214" y="5598"/>
                  </a:moveTo>
                  <a:cubicBezTo>
                    <a:pt x="3891" y="9441"/>
                    <a:pt x="2569" y="13284"/>
                    <a:pt x="1908" y="15669"/>
                  </a:cubicBezTo>
                  <a:cubicBezTo>
                    <a:pt x="1246" y="18055"/>
                    <a:pt x="1246" y="18982"/>
                    <a:pt x="1026" y="19844"/>
                  </a:cubicBezTo>
                  <a:cubicBezTo>
                    <a:pt x="806" y="20705"/>
                    <a:pt x="365" y="21500"/>
                    <a:pt x="144" y="21301"/>
                  </a:cubicBezTo>
                  <a:cubicBezTo>
                    <a:pt x="-76" y="21102"/>
                    <a:pt x="-76" y="19910"/>
                    <a:pt x="365" y="16928"/>
                  </a:cubicBezTo>
                  <a:cubicBezTo>
                    <a:pt x="806" y="13947"/>
                    <a:pt x="1687" y="9176"/>
                    <a:pt x="3230" y="6128"/>
                  </a:cubicBezTo>
                  <a:cubicBezTo>
                    <a:pt x="4773" y="3080"/>
                    <a:pt x="6977" y="1755"/>
                    <a:pt x="9181" y="960"/>
                  </a:cubicBezTo>
                  <a:cubicBezTo>
                    <a:pt x="11385" y="165"/>
                    <a:pt x="13589" y="-100"/>
                    <a:pt x="15353" y="33"/>
                  </a:cubicBezTo>
                  <a:cubicBezTo>
                    <a:pt x="17116" y="165"/>
                    <a:pt x="18438" y="695"/>
                    <a:pt x="19540" y="1623"/>
                  </a:cubicBezTo>
                  <a:cubicBezTo>
                    <a:pt x="20642" y="2550"/>
                    <a:pt x="21524" y="3875"/>
                    <a:pt x="20202" y="5068"/>
                  </a:cubicBezTo>
                  <a:cubicBezTo>
                    <a:pt x="18879" y="6261"/>
                    <a:pt x="15353" y="7321"/>
                    <a:pt x="11826" y="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7535593" y="3358124"/>
              <a:ext cx="103374" cy="34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600" fill="norm" stroke="1" extrusionOk="0">
                  <a:moveTo>
                    <a:pt x="4629" y="0"/>
                  </a:moveTo>
                  <a:cubicBezTo>
                    <a:pt x="10286" y="2080"/>
                    <a:pt x="15943" y="4160"/>
                    <a:pt x="18771" y="6800"/>
                  </a:cubicBezTo>
                  <a:cubicBezTo>
                    <a:pt x="21600" y="9440"/>
                    <a:pt x="21600" y="12640"/>
                    <a:pt x="18000" y="15200"/>
                  </a:cubicBezTo>
                  <a:cubicBezTo>
                    <a:pt x="14400" y="17760"/>
                    <a:pt x="72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8125868" y="3496111"/>
              <a:ext cx="245310" cy="4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8270044" y="3419451"/>
              <a:ext cx="16809" cy="22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800"/>
                    <a:pt x="1783" y="9600"/>
                    <a:pt x="240" y="13200"/>
                  </a:cubicBezTo>
                  <a:cubicBezTo>
                    <a:pt x="-1303" y="16800"/>
                    <a:pt x="4868" y="192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8768053" y="3282239"/>
              <a:ext cx="132074" cy="40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424" fill="norm" stroke="1" extrusionOk="0">
                  <a:moveTo>
                    <a:pt x="20674" y="1984"/>
                  </a:moveTo>
                  <a:cubicBezTo>
                    <a:pt x="19474" y="1174"/>
                    <a:pt x="18274" y="364"/>
                    <a:pt x="16674" y="94"/>
                  </a:cubicBezTo>
                  <a:cubicBezTo>
                    <a:pt x="15074" y="-176"/>
                    <a:pt x="13074" y="94"/>
                    <a:pt x="10474" y="1444"/>
                  </a:cubicBezTo>
                  <a:cubicBezTo>
                    <a:pt x="7874" y="2794"/>
                    <a:pt x="4674" y="5224"/>
                    <a:pt x="2474" y="8059"/>
                  </a:cubicBezTo>
                  <a:cubicBezTo>
                    <a:pt x="274" y="10894"/>
                    <a:pt x="-926" y="14134"/>
                    <a:pt x="874" y="16429"/>
                  </a:cubicBezTo>
                  <a:cubicBezTo>
                    <a:pt x="2674" y="18724"/>
                    <a:pt x="7474" y="20074"/>
                    <a:pt x="12274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8927557" y="3406217"/>
              <a:ext cx="125450" cy="23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405" fill="norm" stroke="1" extrusionOk="0">
                  <a:moveTo>
                    <a:pt x="4348" y="6214"/>
                  </a:moveTo>
                  <a:cubicBezTo>
                    <a:pt x="3501" y="10486"/>
                    <a:pt x="2654" y="14759"/>
                    <a:pt x="2018" y="17489"/>
                  </a:cubicBezTo>
                  <a:cubicBezTo>
                    <a:pt x="1383" y="20218"/>
                    <a:pt x="960" y="21405"/>
                    <a:pt x="536" y="21405"/>
                  </a:cubicBezTo>
                  <a:cubicBezTo>
                    <a:pt x="113" y="21405"/>
                    <a:pt x="-311" y="20218"/>
                    <a:pt x="324" y="17014"/>
                  </a:cubicBezTo>
                  <a:cubicBezTo>
                    <a:pt x="960" y="13809"/>
                    <a:pt x="2654" y="8587"/>
                    <a:pt x="4136" y="5383"/>
                  </a:cubicBezTo>
                  <a:cubicBezTo>
                    <a:pt x="5618" y="2179"/>
                    <a:pt x="6889" y="992"/>
                    <a:pt x="8583" y="398"/>
                  </a:cubicBezTo>
                  <a:cubicBezTo>
                    <a:pt x="10277" y="-195"/>
                    <a:pt x="12395" y="-195"/>
                    <a:pt x="14724" y="873"/>
                  </a:cubicBezTo>
                  <a:cubicBezTo>
                    <a:pt x="17054" y="1941"/>
                    <a:pt x="19595" y="4078"/>
                    <a:pt x="20442" y="6689"/>
                  </a:cubicBezTo>
                  <a:cubicBezTo>
                    <a:pt x="21289" y="9300"/>
                    <a:pt x="20442" y="12385"/>
                    <a:pt x="19595" y="15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9153100" y="3496111"/>
              <a:ext cx="160986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9460333" y="3327460"/>
              <a:ext cx="191054" cy="22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507" fill="norm" stroke="1" extrusionOk="0">
                  <a:moveTo>
                    <a:pt x="19545" y="0"/>
                  </a:moveTo>
                  <a:cubicBezTo>
                    <a:pt x="16418" y="248"/>
                    <a:pt x="13292" y="497"/>
                    <a:pt x="10450" y="993"/>
                  </a:cubicBezTo>
                  <a:cubicBezTo>
                    <a:pt x="7608" y="1490"/>
                    <a:pt x="5050" y="2234"/>
                    <a:pt x="3061" y="3103"/>
                  </a:cubicBezTo>
                  <a:cubicBezTo>
                    <a:pt x="1071" y="3972"/>
                    <a:pt x="-350" y="4966"/>
                    <a:pt x="76" y="5710"/>
                  </a:cubicBezTo>
                  <a:cubicBezTo>
                    <a:pt x="503" y="6455"/>
                    <a:pt x="2776" y="6952"/>
                    <a:pt x="5334" y="7448"/>
                  </a:cubicBezTo>
                  <a:cubicBezTo>
                    <a:pt x="7892" y="7945"/>
                    <a:pt x="10734" y="8441"/>
                    <a:pt x="12724" y="9062"/>
                  </a:cubicBezTo>
                  <a:cubicBezTo>
                    <a:pt x="14713" y="9683"/>
                    <a:pt x="15850" y="10428"/>
                    <a:pt x="15850" y="11297"/>
                  </a:cubicBezTo>
                  <a:cubicBezTo>
                    <a:pt x="15850" y="12166"/>
                    <a:pt x="14713" y="13159"/>
                    <a:pt x="12724" y="13903"/>
                  </a:cubicBezTo>
                  <a:cubicBezTo>
                    <a:pt x="10734" y="14648"/>
                    <a:pt x="7892" y="15145"/>
                    <a:pt x="5761" y="15766"/>
                  </a:cubicBezTo>
                  <a:cubicBezTo>
                    <a:pt x="3629" y="16386"/>
                    <a:pt x="2208" y="17131"/>
                    <a:pt x="1639" y="18124"/>
                  </a:cubicBezTo>
                  <a:cubicBezTo>
                    <a:pt x="1071" y="19117"/>
                    <a:pt x="1355" y="20359"/>
                    <a:pt x="2208" y="20979"/>
                  </a:cubicBezTo>
                  <a:cubicBezTo>
                    <a:pt x="3060" y="21600"/>
                    <a:pt x="4482" y="21600"/>
                    <a:pt x="7750" y="21352"/>
                  </a:cubicBezTo>
                  <a:cubicBezTo>
                    <a:pt x="11018" y="21103"/>
                    <a:pt x="16134" y="20607"/>
                    <a:pt x="2125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9735710" y="3404120"/>
              <a:ext cx="160985" cy="18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9774040" y="3365790"/>
              <a:ext cx="168651" cy="26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3086"/>
                    <a:pt x="12436" y="6171"/>
                    <a:pt x="8836" y="9771"/>
                  </a:cubicBezTo>
                  <a:cubicBezTo>
                    <a:pt x="5236" y="13371"/>
                    <a:pt x="2618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9942690" y="3565104"/>
              <a:ext cx="7667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10011683" y="3434783"/>
              <a:ext cx="1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0088342" y="3289131"/>
              <a:ext cx="120046" cy="39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1322" y="0"/>
                  </a:moveTo>
                  <a:cubicBezTo>
                    <a:pt x="3526" y="0"/>
                    <a:pt x="5731" y="0"/>
                    <a:pt x="8816" y="1059"/>
                  </a:cubicBezTo>
                  <a:cubicBezTo>
                    <a:pt x="11902" y="2118"/>
                    <a:pt x="15869" y="4235"/>
                    <a:pt x="18294" y="6847"/>
                  </a:cubicBezTo>
                  <a:cubicBezTo>
                    <a:pt x="20718" y="9459"/>
                    <a:pt x="21600" y="12565"/>
                    <a:pt x="19616" y="15106"/>
                  </a:cubicBezTo>
                  <a:cubicBezTo>
                    <a:pt x="17633" y="17647"/>
                    <a:pt x="12784" y="19624"/>
                    <a:pt x="9037" y="20612"/>
                  </a:cubicBezTo>
                  <a:cubicBezTo>
                    <a:pt x="5290" y="21600"/>
                    <a:pt x="264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10417977" y="3208531"/>
              <a:ext cx="452289" cy="5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21551"/>
                  </a:moveTo>
                  <a:cubicBezTo>
                    <a:pt x="1220" y="21227"/>
                    <a:pt x="2441" y="20903"/>
                    <a:pt x="3966" y="19445"/>
                  </a:cubicBezTo>
                  <a:cubicBezTo>
                    <a:pt x="5492" y="17987"/>
                    <a:pt x="7322" y="15395"/>
                    <a:pt x="8603" y="12371"/>
                  </a:cubicBezTo>
                  <a:cubicBezTo>
                    <a:pt x="9885" y="9347"/>
                    <a:pt x="10617" y="5891"/>
                    <a:pt x="10983" y="3893"/>
                  </a:cubicBezTo>
                  <a:cubicBezTo>
                    <a:pt x="11349" y="1895"/>
                    <a:pt x="11349" y="1355"/>
                    <a:pt x="11166" y="869"/>
                  </a:cubicBezTo>
                  <a:cubicBezTo>
                    <a:pt x="10983" y="383"/>
                    <a:pt x="10617" y="-49"/>
                    <a:pt x="10190" y="5"/>
                  </a:cubicBezTo>
                  <a:cubicBezTo>
                    <a:pt x="9763" y="59"/>
                    <a:pt x="9275" y="599"/>
                    <a:pt x="8664" y="2597"/>
                  </a:cubicBezTo>
                  <a:cubicBezTo>
                    <a:pt x="8054" y="4595"/>
                    <a:pt x="7322" y="8051"/>
                    <a:pt x="7017" y="10373"/>
                  </a:cubicBezTo>
                  <a:cubicBezTo>
                    <a:pt x="6712" y="12695"/>
                    <a:pt x="6834" y="13883"/>
                    <a:pt x="7139" y="14693"/>
                  </a:cubicBezTo>
                  <a:cubicBezTo>
                    <a:pt x="7444" y="15503"/>
                    <a:pt x="7932" y="15935"/>
                    <a:pt x="8481" y="16205"/>
                  </a:cubicBezTo>
                  <a:cubicBezTo>
                    <a:pt x="9031" y="16475"/>
                    <a:pt x="9641" y="16583"/>
                    <a:pt x="10495" y="16367"/>
                  </a:cubicBezTo>
                  <a:cubicBezTo>
                    <a:pt x="11349" y="16151"/>
                    <a:pt x="12447" y="15611"/>
                    <a:pt x="13119" y="15071"/>
                  </a:cubicBezTo>
                  <a:cubicBezTo>
                    <a:pt x="13790" y="14531"/>
                    <a:pt x="14034" y="13991"/>
                    <a:pt x="14278" y="14045"/>
                  </a:cubicBezTo>
                  <a:cubicBezTo>
                    <a:pt x="14522" y="14099"/>
                    <a:pt x="14766" y="14747"/>
                    <a:pt x="14766" y="15557"/>
                  </a:cubicBezTo>
                  <a:cubicBezTo>
                    <a:pt x="14766" y="16367"/>
                    <a:pt x="14522" y="17339"/>
                    <a:pt x="14400" y="17555"/>
                  </a:cubicBezTo>
                  <a:cubicBezTo>
                    <a:pt x="14278" y="17771"/>
                    <a:pt x="14278" y="17231"/>
                    <a:pt x="14705" y="15881"/>
                  </a:cubicBezTo>
                  <a:cubicBezTo>
                    <a:pt x="15132" y="14531"/>
                    <a:pt x="15986" y="12371"/>
                    <a:pt x="16658" y="11129"/>
                  </a:cubicBezTo>
                  <a:cubicBezTo>
                    <a:pt x="17329" y="9887"/>
                    <a:pt x="17817" y="9563"/>
                    <a:pt x="18366" y="9401"/>
                  </a:cubicBezTo>
                  <a:cubicBezTo>
                    <a:pt x="18915" y="9239"/>
                    <a:pt x="19525" y="9239"/>
                    <a:pt x="20075" y="9617"/>
                  </a:cubicBezTo>
                  <a:cubicBezTo>
                    <a:pt x="20624" y="9995"/>
                    <a:pt x="21112" y="10751"/>
                    <a:pt x="21356" y="11831"/>
                  </a:cubicBezTo>
                  <a:cubicBezTo>
                    <a:pt x="21600" y="12911"/>
                    <a:pt x="21600" y="14315"/>
                    <a:pt x="21600" y="15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1131990" y="3225064"/>
              <a:ext cx="205898" cy="39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337" fill="norm" stroke="1" extrusionOk="0">
                  <a:moveTo>
                    <a:pt x="21225" y="1377"/>
                  </a:moveTo>
                  <a:cubicBezTo>
                    <a:pt x="20171" y="830"/>
                    <a:pt x="19118" y="283"/>
                    <a:pt x="17932" y="78"/>
                  </a:cubicBezTo>
                  <a:cubicBezTo>
                    <a:pt x="16747" y="-127"/>
                    <a:pt x="15430" y="10"/>
                    <a:pt x="13191" y="1240"/>
                  </a:cubicBezTo>
                  <a:cubicBezTo>
                    <a:pt x="10952" y="2470"/>
                    <a:pt x="7791" y="4795"/>
                    <a:pt x="5288" y="7939"/>
                  </a:cubicBezTo>
                  <a:cubicBezTo>
                    <a:pt x="2786" y="11083"/>
                    <a:pt x="942" y="15048"/>
                    <a:pt x="284" y="17440"/>
                  </a:cubicBezTo>
                  <a:cubicBezTo>
                    <a:pt x="-375" y="19832"/>
                    <a:pt x="152" y="20653"/>
                    <a:pt x="1469" y="21063"/>
                  </a:cubicBezTo>
                  <a:cubicBezTo>
                    <a:pt x="2786" y="21473"/>
                    <a:pt x="4893" y="21473"/>
                    <a:pt x="7132" y="20721"/>
                  </a:cubicBezTo>
                  <a:cubicBezTo>
                    <a:pt x="9371" y="19969"/>
                    <a:pt x="11742" y="18465"/>
                    <a:pt x="14113" y="16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1364937" y="3365790"/>
              <a:ext cx="18946" cy="2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850"/>
                    <a:pt x="3818" y="11700"/>
                    <a:pt x="1118" y="15300"/>
                  </a:cubicBezTo>
                  <a:cubicBezTo>
                    <a:pt x="-1582" y="18900"/>
                    <a:pt x="1118" y="202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1475872" y="3442449"/>
              <a:ext cx="199316" cy="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5" y="15840"/>
                    <a:pt x="2769" y="10080"/>
                    <a:pt x="6369" y="6480"/>
                  </a:cubicBezTo>
                  <a:cubicBezTo>
                    <a:pt x="9969" y="2880"/>
                    <a:pt x="1578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11699143" y="3336784"/>
              <a:ext cx="223441" cy="48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85" fill="norm" stroke="1" extrusionOk="0">
                  <a:moveTo>
                    <a:pt x="7918" y="5327"/>
                  </a:moveTo>
                  <a:cubicBezTo>
                    <a:pt x="6704" y="7240"/>
                    <a:pt x="5491" y="9152"/>
                    <a:pt x="4642" y="11290"/>
                  </a:cubicBezTo>
                  <a:cubicBezTo>
                    <a:pt x="3792" y="13427"/>
                    <a:pt x="3307" y="15790"/>
                    <a:pt x="2821" y="17308"/>
                  </a:cubicBezTo>
                  <a:cubicBezTo>
                    <a:pt x="2336" y="18827"/>
                    <a:pt x="1851" y="19502"/>
                    <a:pt x="1365" y="20177"/>
                  </a:cubicBezTo>
                  <a:cubicBezTo>
                    <a:pt x="880" y="20852"/>
                    <a:pt x="394" y="21527"/>
                    <a:pt x="152" y="21358"/>
                  </a:cubicBezTo>
                  <a:cubicBezTo>
                    <a:pt x="-91" y="21190"/>
                    <a:pt x="-91" y="20177"/>
                    <a:pt x="516" y="18152"/>
                  </a:cubicBezTo>
                  <a:cubicBezTo>
                    <a:pt x="1122" y="16127"/>
                    <a:pt x="2336" y="13090"/>
                    <a:pt x="3913" y="10277"/>
                  </a:cubicBezTo>
                  <a:cubicBezTo>
                    <a:pt x="5491" y="7464"/>
                    <a:pt x="7433" y="4877"/>
                    <a:pt x="9374" y="3190"/>
                  </a:cubicBezTo>
                  <a:cubicBezTo>
                    <a:pt x="11316" y="1502"/>
                    <a:pt x="13257" y="715"/>
                    <a:pt x="14835" y="321"/>
                  </a:cubicBezTo>
                  <a:cubicBezTo>
                    <a:pt x="16412" y="-73"/>
                    <a:pt x="17626" y="-73"/>
                    <a:pt x="18597" y="152"/>
                  </a:cubicBezTo>
                  <a:cubicBezTo>
                    <a:pt x="19567" y="377"/>
                    <a:pt x="20295" y="827"/>
                    <a:pt x="20781" y="1727"/>
                  </a:cubicBezTo>
                  <a:cubicBezTo>
                    <a:pt x="21266" y="2627"/>
                    <a:pt x="21509" y="3977"/>
                    <a:pt x="20660" y="5158"/>
                  </a:cubicBezTo>
                  <a:cubicBezTo>
                    <a:pt x="19810" y="6340"/>
                    <a:pt x="17869" y="7352"/>
                    <a:pt x="16291" y="7915"/>
                  </a:cubicBezTo>
                  <a:cubicBezTo>
                    <a:pt x="14713" y="8477"/>
                    <a:pt x="13500" y="8590"/>
                    <a:pt x="12044" y="7858"/>
                  </a:cubicBezTo>
                  <a:cubicBezTo>
                    <a:pt x="10588" y="7127"/>
                    <a:pt x="8889" y="5552"/>
                    <a:pt x="7190" y="3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11866834" y="3267898"/>
              <a:ext cx="178476" cy="35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337" fill="norm" stroke="1" extrusionOk="0">
                  <a:moveTo>
                    <a:pt x="0" y="359"/>
                  </a:moveTo>
                  <a:cubicBezTo>
                    <a:pt x="3551" y="48"/>
                    <a:pt x="7101" y="-263"/>
                    <a:pt x="10208" y="359"/>
                  </a:cubicBezTo>
                  <a:cubicBezTo>
                    <a:pt x="13315" y="980"/>
                    <a:pt x="15978" y="2534"/>
                    <a:pt x="18049" y="5020"/>
                  </a:cubicBezTo>
                  <a:cubicBezTo>
                    <a:pt x="20121" y="7507"/>
                    <a:pt x="21600" y="10925"/>
                    <a:pt x="19973" y="13800"/>
                  </a:cubicBezTo>
                  <a:cubicBezTo>
                    <a:pt x="18345" y="16675"/>
                    <a:pt x="13611" y="19006"/>
                    <a:pt x="8877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927575" y="4868309"/>
              <a:ext cx="7667" cy="36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900"/>
                    <a:pt x="14400" y="7800"/>
                    <a:pt x="18000" y="11400"/>
                  </a:cubicBezTo>
                  <a:cubicBezTo>
                    <a:pt x="21600" y="15000"/>
                    <a:pt x="21600" y="18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674600" y="4734049"/>
              <a:ext cx="812588" cy="46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815" y="15493"/>
                  </a:moveTo>
                  <a:cubicBezTo>
                    <a:pt x="408" y="15137"/>
                    <a:pt x="0" y="14781"/>
                    <a:pt x="0" y="14247"/>
                  </a:cubicBezTo>
                  <a:cubicBezTo>
                    <a:pt x="0" y="13713"/>
                    <a:pt x="408" y="13001"/>
                    <a:pt x="1528" y="11517"/>
                  </a:cubicBezTo>
                  <a:cubicBezTo>
                    <a:pt x="2649" y="10034"/>
                    <a:pt x="4483" y="7779"/>
                    <a:pt x="6215" y="5880"/>
                  </a:cubicBezTo>
                  <a:cubicBezTo>
                    <a:pt x="7947" y="3981"/>
                    <a:pt x="9577" y="2438"/>
                    <a:pt x="10630" y="1430"/>
                  </a:cubicBezTo>
                  <a:cubicBezTo>
                    <a:pt x="11683" y="421"/>
                    <a:pt x="12158" y="-54"/>
                    <a:pt x="12396" y="5"/>
                  </a:cubicBezTo>
                  <a:cubicBezTo>
                    <a:pt x="12634" y="65"/>
                    <a:pt x="12634" y="658"/>
                    <a:pt x="12566" y="2735"/>
                  </a:cubicBezTo>
                  <a:cubicBezTo>
                    <a:pt x="12498" y="4812"/>
                    <a:pt x="12362" y="8372"/>
                    <a:pt x="12226" y="11517"/>
                  </a:cubicBezTo>
                  <a:cubicBezTo>
                    <a:pt x="12091" y="14662"/>
                    <a:pt x="11955" y="17392"/>
                    <a:pt x="11785" y="19113"/>
                  </a:cubicBezTo>
                  <a:cubicBezTo>
                    <a:pt x="11615" y="20834"/>
                    <a:pt x="11411" y="21546"/>
                    <a:pt x="11309" y="21546"/>
                  </a:cubicBezTo>
                  <a:cubicBezTo>
                    <a:pt x="11208" y="21546"/>
                    <a:pt x="11208" y="20834"/>
                    <a:pt x="11411" y="19588"/>
                  </a:cubicBezTo>
                  <a:cubicBezTo>
                    <a:pt x="11615" y="18342"/>
                    <a:pt x="12023" y="16561"/>
                    <a:pt x="12362" y="15493"/>
                  </a:cubicBezTo>
                  <a:cubicBezTo>
                    <a:pt x="12702" y="14425"/>
                    <a:pt x="12974" y="14069"/>
                    <a:pt x="13245" y="14069"/>
                  </a:cubicBezTo>
                  <a:cubicBezTo>
                    <a:pt x="13517" y="14069"/>
                    <a:pt x="13789" y="14425"/>
                    <a:pt x="13992" y="14959"/>
                  </a:cubicBezTo>
                  <a:cubicBezTo>
                    <a:pt x="14196" y="15493"/>
                    <a:pt x="14332" y="16205"/>
                    <a:pt x="14502" y="16917"/>
                  </a:cubicBezTo>
                  <a:cubicBezTo>
                    <a:pt x="14672" y="17630"/>
                    <a:pt x="14875" y="18342"/>
                    <a:pt x="15147" y="18816"/>
                  </a:cubicBezTo>
                  <a:cubicBezTo>
                    <a:pt x="15419" y="19291"/>
                    <a:pt x="15758" y="19528"/>
                    <a:pt x="16064" y="19410"/>
                  </a:cubicBezTo>
                  <a:cubicBezTo>
                    <a:pt x="16370" y="19291"/>
                    <a:pt x="16642" y="18816"/>
                    <a:pt x="16981" y="17808"/>
                  </a:cubicBezTo>
                  <a:cubicBezTo>
                    <a:pt x="17321" y="16799"/>
                    <a:pt x="17728" y="15256"/>
                    <a:pt x="17932" y="14188"/>
                  </a:cubicBezTo>
                  <a:cubicBezTo>
                    <a:pt x="18136" y="13120"/>
                    <a:pt x="18136" y="12526"/>
                    <a:pt x="17966" y="12289"/>
                  </a:cubicBezTo>
                  <a:cubicBezTo>
                    <a:pt x="17796" y="12052"/>
                    <a:pt x="17457" y="12170"/>
                    <a:pt x="17117" y="12823"/>
                  </a:cubicBezTo>
                  <a:cubicBezTo>
                    <a:pt x="16777" y="13476"/>
                    <a:pt x="16438" y="14662"/>
                    <a:pt x="16200" y="15849"/>
                  </a:cubicBezTo>
                  <a:cubicBezTo>
                    <a:pt x="15962" y="17036"/>
                    <a:pt x="15826" y="18223"/>
                    <a:pt x="16098" y="19054"/>
                  </a:cubicBezTo>
                  <a:cubicBezTo>
                    <a:pt x="16370" y="19884"/>
                    <a:pt x="17049" y="20359"/>
                    <a:pt x="18034" y="20300"/>
                  </a:cubicBezTo>
                  <a:cubicBezTo>
                    <a:pt x="19019" y="20241"/>
                    <a:pt x="20309" y="19647"/>
                    <a:pt x="21600" y="19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2000803" y="4988862"/>
              <a:ext cx="168651" cy="197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1032"/>
                  </a:moveTo>
                  <a:cubicBezTo>
                    <a:pt x="2291" y="5892"/>
                    <a:pt x="4582" y="10752"/>
                    <a:pt x="6055" y="13857"/>
                  </a:cubicBezTo>
                  <a:cubicBezTo>
                    <a:pt x="7527" y="16962"/>
                    <a:pt x="8182" y="18312"/>
                    <a:pt x="9164" y="19392"/>
                  </a:cubicBezTo>
                  <a:cubicBezTo>
                    <a:pt x="10145" y="20472"/>
                    <a:pt x="11455" y="21282"/>
                    <a:pt x="12436" y="20742"/>
                  </a:cubicBezTo>
                  <a:cubicBezTo>
                    <a:pt x="13418" y="20202"/>
                    <a:pt x="14073" y="18312"/>
                    <a:pt x="14400" y="15342"/>
                  </a:cubicBezTo>
                  <a:cubicBezTo>
                    <a:pt x="14727" y="12372"/>
                    <a:pt x="14727" y="8322"/>
                    <a:pt x="14727" y="5352"/>
                  </a:cubicBezTo>
                  <a:cubicBezTo>
                    <a:pt x="14727" y="2382"/>
                    <a:pt x="14727" y="492"/>
                    <a:pt x="15873" y="87"/>
                  </a:cubicBezTo>
                  <a:cubicBezTo>
                    <a:pt x="17018" y="-318"/>
                    <a:pt x="19309" y="762"/>
                    <a:pt x="21600" y="1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2208883" y="4751955"/>
              <a:ext cx="619840" cy="39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475" fill="norm" stroke="1" extrusionOk="0">
                  <a:moveTo>
                    <a:pt x="3429" y="14932"/>
                  </a:moveTo>
                  <a:cubicBezTo>
                    <a:pt x="3429" y="14244"/>
                    <a:pt x="3429" y="13556"/>
                    <a:pt x="3162" y="12937"/>
                  </a:cubicBezTo>
                  <a:cubicBezTo>
                    <a:pt x="2895" y="12318"/>
                    <a:pt x="2362" y="11768"/>
                    <a:pt x="1918" y="11768"/>
                  </a:cubicBezTo>
                  <a:cubicBezTo>
                    <a:pt x="1473" y="11768"/>
                    <a:pt x="1118" y="12318"/>
                    <a:pt x="806" y="13488"/>
                  </a:cubicBezTo>
                  <a:cubicBezTo>
                    <a:pt x="495" y="14657"/>
                    <a:pt x="229" y="16446"/>
                    <a:pt x="95" y="17753"/>
                  </a:cubicBezTo>
                  <a:cubicBezTo>
                    <a:pt x="-38" y="19060"/>
                    <a:pt x="-38" y="19885"/>
                    <a:pt x="140" y="20504"/>
                  </a:cubicBezTo>
                  <a:cubicBezTo>
                    <a:pt x="318" y="21123"/>
                    <a:pt x="673" y="21536"/>
                    <a:pt x="1029" y="21467"/>
                  </a:cubicBezTo>
                  <a:cubicBezTo>
                    <a:pt x="1384" y="21398"/>
                    <a:pt x="1740" y="20848"/>
                    <a:pt x="2006" y="20160"/>
                  </a:cubicBezTo>
                  <a:cubicBezTo>
                    <a:pt x="2273" y="19472"/>
                    <a:pt x="2451" y="18647"/>
                    <a:pt x="2629" y="17890"/>
                  </a:cubicBezTo>
                  <a:cubicBezTo>
                    <a:pt x="2806" y="17133"/>
                    <a:pt x="2984" y="16446"/>
                    <a:pt x="3118" y="16652"/>
                  </a:cubicBezTo>
                  <a:cubicBezTo>
                    <a:pt x="3251" y="16858"/>
                    <a:pt x="3340" y="17959"/>
                    <a:pt x="3606" y="18509"/>
                  </a:cubicBezTo>
                  <a:cubicBezTo>
                    <a:pt x="3873" y="19060"/>
                    <a:pt x="4318" y="19060"/>
                    <a:pt x="4629" y="18716"/>
                  </a:cubicBezTo>
                  <a:cubicBezTo>
                    <a:pt x="4940" y="18372"/>
                    <a:pt x="5118" y="17684"/>
                    <a:pt x="5606" y="15551"/>
                  </a:cubicBezTo>
                  <a:cubicBezTo>
                    <a:pt x="6095" y="13419"/>
                    <a:pt x="6895" y="9842"/>
                    <a:pt x="7384" y="7228"/>
                  </a:cubicBezTo>
                  <a:cubicBezTo>
                    <a:pt x="7873" y="4614"/>
                    <a:pt x="8051" y="2963"/>
                    <a:pt x="8140" y="1793"/>
                  </a:cubicBezTo>
                  <a:cubicBezTo>
                    <a:pt x="8229" y="624"/>
                    <a:pt x="8229" y="-64"/>
                    <a:pt x="8184" y="5"/>
                  </a:cubicBezTo>
                  <a:cubicBezTo>
                    <a:pt x="8140" y="74"/>
                    <a:pt x="8051" y="899"/>
                    <a:pt x="7873" y="3582"/>
                  </a:cubicBezTo>
                  <a:cubicBezTo>
                    <a:pt x="7695" y="6265"/>
                    <a:pt x="7429" y="10805"/>
                    <a:pt x="7295" y="13488"/>
                  </a:cubicBezTo>
                  <a:cubicBezTo>
                    <a:pt x="7162" y="16170"/>
                    <a:pt x="7162" y="16996"/>
                    <a:pt x="7206" y="17753"/>
                  </a:cubicBezTo>
                  <a:cubicBezTo>
                    <a:pt x="7251" y="18509"/>
                    <a:pt x="7340" y="19197"/>
                    <a:pt x="7562" y="19747"/>
                  </a:cubicBezTo>
                  <a:cubicBezTo>
                    <a:pt x="7784" y="20298"/>
                    <a:pt x="8140" y="20711"/>
                    <a:pt x="8451" y="20573"/>
                  </a:cubicBezTo>
                  <a:cubicBezTo>
                    <a:pt x="8762" y="20435"/>
                    <a:pt x="9029" y="19747"/>
                    <a:pt x="9384" y="18647"/>
                  </a:cubicBezTo>
                  <a:cubicBezTo>
                    <a:pt x="9740" y="17546"/>
                    <a:pt x="10184" y="16033"/>
                    <a:pt x="10451" y="14726"/>
                  </a:cubicBezTo>
                  <a:cubicBezTo>
                    <a:pt x="10718" y="13419"/>
                    <a:pt x="10806" y="12318"/>
                    <a:pt x="10806" y="12181"/>
                  </a:cubicBezTo>
                  <a:cubicBezTo>
                    <a:pt x="10806" y="12043"/>
                    <a:pt x="10718" y="12868"/>
                    <a:pt x="10629" y="14038"/>
                  </a:cubicBezTo>
                  <a:cubicBezTo>
                    <a:pt x="10540" y="15207"/>
                    <a:pt x="10451" y="16721"/>
                    <a:pt x="10451" y="17821"/>
                  </a:cubicBezTo>
                  <a:cubicBezTo>
                    <a:pt x="10451" y="18922"/>
                    <a:pt x="10540" y="19610"/>
                    <a:pt x="10806" y="19954"/>
                  </a:cubicBezTo>
                  <a:cubicBezTo>
                    <a:pt x="11073" y="20298"/>
                    <a:pt x="11518" y="20298"/>
                    <a:pt x="11873" y="19954"/>
                  </a:cubicBezTo>
                  <a:cubicBezTo>
                    <a:pt x="12229" y="19610"/>
                    <a:pt x="12495" y="18922"/>
                    <a:pt x="12762" y="18234"/>
                  </a:cubicBezTo>
                  <a:cubicBezTo>
                    <a:pt x="13029" y="17546"/>
                    <a:pt x="13295" y="16858"/>
                    <a:pt x="13562" y="16239"/>
                  </a:cubicBezTo>
                  <a:cubicBezTo>
                    <a:pt x="13829" y="15620"/>
                    <a:pt x="14095" y="15070"/>
                    <a:pt x="14273" y="15207"/>
                  </a:cubicBezTo>
                  <a:cubicBezTo>
                    <a:pt x="14451" y="15345"/>
                    <a:pt x="14540" y="16170"/>
                    <a:pt x="14718" y="16927"/>
                  </a:cubicBezTo>
                  <a:cubicBezTo>
                    <a:pt x="14895" y="17684"/>
                    <a:pt x="15162" y="18372"/>
                    <a:pt x="15562" y="18853"/>
                  </a:cubicBezTo>
                  <a:cubicBezTo>
                    <a:pt x="15962" y="19335"/>
                    <a:pt x="16495" y="19610"/>
                    <a:pt x="16984" y="19335"/>
                  </a:cubicBezTo>
                  <a:cubicBezTo>
                    <a:pt x="17473" y="19060"/>
                    <a:pt x="17918" y="18234"/>
                    <a:pt x="18273" y="16996"/>
                  </a:cubicBezTo>
                  <a:cubicBezTo>
                    <a:pt x="18629" y="15758"/>
                    <a:pt x="18895" y="14107"/>
                    <a:pt x="19029" y="12937"/>
                  </a:cubicBezTo>
                  <a:cubicBezTo>
                    <a:pt x="19162" y="11768"/>
                    <a:pt x="19162" y="11080"/>
                    <a:pt x="18984" y="10530"/>
                  </a:cubicBezTo>
                  <a:cubicBezTo>
                    <a:pt x="18806" y="9979"/>
                    <a:pt x="18451" y="9567"/>
                    <a:pt x="18140" y="9635"/>
                  </a:cubicBezTo>
                  <a:cubicBezTo>
                    <a:pt x="17829" y="9704"/>
                    <a:pt x="17562" y="10254"/>
                    <a:pt x="17340" y="11561"/>
                  </a:cubicBezTo>
                  <a:cubicBezTo>
                    <a:pt x="17118" y="12868"/>
                    <a:pt x="16940" y="14932"/>
                    <a:pt x="17073" y="16102"/>
                  </a:cubicBezTo>
                  <a:cubicBezTo>
                    <a:pt x="17206" y="17271"/>
                    <a:pt x="17651" y="17546"/>
                    <a:pt x="18451" y="17546"/>
                  </a:cubicBezTo>
                  <a:cubicBezTo>
                    <a:pt x="19251" y="17546"/>
                    <a:pt x="20406" y="17271"/>
                    <a:pt x="21562" y="16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3390767" y="4678985"/>
              <a:ext cx="449856" cy="79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23" fill="norm" stroke="1" extrusionOk="0">
                  <a:moveTo>
                    <a:pt x="6474" y="9636"/>
                  </a:moveTo>
                  <a:cubicBezTo>
                    <a:pt x="7084" y="9017"/>
                    <a:pt x="7694" y="8398"/>
                    <a:pt x="8060" y="7882"/>
                  </a:cubicBezTo>
                  <a:cubicBezTo>
                    <a:pt x="8426" y="7366"/>
                    <a:pt x="8548" y="6954"/>
                    <a:pt x="7938" y="6747"/>
                  </a:cubicBezTo>
                  <a:cubicBezTo>
                    <a:pt x="7328" y="6541"/>
                    <a:pt x="5986" y="6541"/>
                    <a:pt x="4521" y="7263"/>
                  </a:cubicBezTo>
                  <a:cubicBezTo>
                    <a:pt x="3057" y="7985"/>
                    <a:pt x="1470" y="9430"/>
                    <a:pt x="677" y="10393"/>
                  </a:cubicBezTo>
                  <a:cubicBezTo>
                    <a:pt x="-116" y="11356"/>
                    <a:pt x="-116" y="11838"/>
                    <a:pt x="189" y="12147"/>
                  </a:cubicBezTo>
                  <a:cubicBezTo>
                    <a:pt x="494" y="12457"/>
                    <a:pt x="1104" y="12594"/>
                    <a:pt x="2264" y="12319"/>
                  </a:cubicBezTo>
                  <a:cubicBezTo>
                    <a:pt x="3423" y="12044"/>
                    <a:pt x="5131" y="11356"/>
                    <a:pt x="6291" y="10118"/>
                  </a:cubicBezTo>
                  <a:cubicBezTo>
                    <a:pt x="7450" y="8880"/>
                    <a:pt x="8060" y="7091"/>
                    <a:pt x="8915" y="5509"/>
                  </a:cubicBezTo>
                  <a:cubicBezTo>
                    <a:pt x="9769" y="3927"/>
                    <a:pt x="10867" y="2551"/>
                    <a:pt x="11965" y="1657"/>
                  </a:cubicBezTo>
                  <a:cubicBezTo>
                    <a:pt x="13064" y="762"/>
                    <a:pt x="14162" y="350"/>
                    <a:pt x="15016" y="143"/>
                  </a:cubicBezTo>
                  <a:cubicBezTo>
                    <a:pt x="15870" y="-63"/>
                    <a:pt x="16481" y="-63"/>
                    <a:pt x="16786" y="247"/>
                  </a:cubicBezTo>
                  <a:cubicBezTo>
                    <a:pt x="17091" y="556"/>
                    <a:pt x="17091" y="1175"/>
                    <a:pt x="16420" y="2654"/>
                  </a:cubicBezTo>
                  <a:cubicBezTo>
                    <a:pt x="15748" y="4133"/>
                    <a:pt x="14406" y="6472"/>
                    <a:pt x="13003" y="8776"/>
                  </a:cubicBezTo>
                  <a:cubicBezTo>
                    <a:pt x="11599" y="11081"/>
                    <a:pt x="10135" y="13351"/>
                    <a:pt x="9281" y="15277"/>
                  </a:cubicBezTo>
                  <a:cubicBezTo>
                    <a:pt x="8426" y="17203"/>
                    <a:pt x="8182" y="18785"/>
                    <a:pt x="8121" y="19748"/>
                  </a:cubicBezTo>
                  <a:cubicBezTo>
                    <a:pt x="8060" y="20712"/>
                    <a:pt x="8182" y="21055"/>
                    <a:pt x="8548" y="21262"/>
                  </a:cubicBezTo>
                  <a:cubicBezTo>
                    <a:pt x="8915" y="21468"/>
                    <a:pt x="9525" y="21537"/>
                    <a:pt x="10562" y="21090"/>
                  </a:cubicBezTo>
                  <a:cubicBezTo>
                    <a:pt x="11599" y="20643"/>
                    <a:pt x="13064" y="19680"/>
                    <a:pt x="13796" y="18510"/>
                  </a:cubicBezTo>
                  <a:cubicBezTo>
                    <a:pt x="14528" y="17341"/>
                    <a:pt x="14528" y="15965"/>
                    <a:pt x="14101" y="15140"/>
                  </a:cubicBezTo>
                  <a:cubicBezTo>
                    <a:pt x="13674" y="14314"/>
                    <a:pt x="12820" y="14039"/>
                    <a:pt x="12637" y="13798"/>
                  </a:cubicBezTo>
                  <a:cubicBezTo>
                    <a:pt x="12453" y="13557"/>
                    <a:pt x="12942" y="13351"/>
                    <a:pt x="14528" y="12904"/>
                  </a:cubicBezTo>
                  <a:cubicBezTo>
                    <a:pt x="16115" y="12457"/>
                    <a:pt x="18799" y="11769"/>
                    <a:pt x="21484" y="1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4350844" y="4732167"/>
              <a:ext cx="386691" cy="39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50" fill="norm" stroke="1" extrusionOk="0">
                  <a:moveTo>
                    <a:pt x="8289" y="4028"/>
                  </a:moveTo>
                  <a:cubicBezTo>
                    <a:pt x="8289" y="2927"/>
                    <a:pt x="8289" y="1827"/>
                    <a:pt x="7863" y="1552"/>
                  </a:cubicBezTo>
                  <a:cubicBezTo>
                    <a:pt x="7437" y="1276"/>
                    <a:pt x="6584" y="1827"/>
                    <a:pt x="5234" y="4097"/>
                  </a:cubicBezTo>
                  <a:cubicBezTo>
                    <a:pt x="3884" y="6367"/>
                    <a:pt x="2037" y="10357"/>
                    <a:pt x="1042" y="13177"/>
                  </a:cubicBezTo>
                  <a:cubicBezTo>
                    <a:pt x="47" y="15997"/>
                    <a:pt x="-95" y="17648"/>
                    <a:pt x="47" y="18818"/>
                  </a:cubicBezTo>
                  <a:cubicBezTo>
                    <a:pt x="189" y="19987"/>
                    <a:pt x="616" y="20675"/>
                    <a:pt x="1184" y="21019"/>
                  </a:cubicBezTo>
                  <a:cubicBezTo>
                    <a:pt x="1752" y="21363"/>
                    <a:pt x="2463" y="21363"/>
                    <a:pt x="3955" y="20744"/>
                  </a:cubicBezTo>
                  <a:cubicBezTo>
                    <a:pt x="5447" y="20125"/>
                    <a:pt x="7721" y="18887"/>
                    <a:pt x="9426" y="16616"/>
                  </a:cubicBezTo>
                  <a:cubicBezTo>
                    <a:pt x="11131" y="14346"/>
                    <a:pt x="12268" y="11045"/>
                    <a:pt x="12481" y="8155"/>
                  </a:cubicBezTo>
                  <a:cubicBezTo>
                    <a:pt x="12694" y="5266"/>
                    <a:pt x="11984" y="2790"/>
                    <a:pt x="10776" y="1414"/>
                  </a:cubicBezTo>
                  <a:cubicBezTo>
                    <a:pt x="9568" y="38"/>
                    <a:pt x="7863" y="-237"/>
                    <a:pt x="6229" y="176"/>
                  </a:cubicBezTo>
                  <a:cubicBezTo>
                    <a:pt x="4594" y="588"/>
                    <a:pt x="3031" y="1689"/>
                    <a:pt x="2250" y="2859"/>
                  </a:cubicBezTo>
                  <a:cubicBezTo>
                    <a:pt x="1468" y="4028"/>
                    <a:pt x="1468" y="5266"/>
                    <a:pt x="2179" y="6160"/>
                  </a:cubicBezTo>
                  <a:cubicBezTo>
                    <a:pt x="2889" y="7055"/>
                    <a:pt x="4310" y="7605"/>
                    <a:pt x="7294" y="7605"/>
                  </a:cubicBezTo>
                  <a:cubicBezTo>
                    <a:pt x="10279" y="7605"/>
                    <a:pt x="14826" y="7055"/>
                    <a:pt x="17455" y="6573"/>
                  </a:cubicBezTo>
                  <a:cubicBezTo>
                    <a:pt x="20084" y="6092"/>
                    <a:pt x="20794" y="5679"/>
                    <a:pt x="21505" y="5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5297146" y="4914305"/>
              <a:ext cx="7667" cy="22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5188457" y="4705962"/>
              <a:ext cx="775625" cy="44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51" fill="norm" stroke="1" extrusionOk="0">
                  <a:moveTo>
                    <a:pt x="4941" y="1538"/>
                  </a:moveTo>
                  <a:cubicBezTo>
                    <a:pt x="4230" y="4729"/>
                    <a:pt x="3520" y="7920"/>
                    <a:pt x="3093" y="10743"/>
                  </a:cubicBezTo>
                  <a:cubicBezTo>
                    <a:pt x="2667" y="13566"/>
                    <a:pt x="2525" y="16020"/>
                    <a:pt x="2454" y="17677"/>
                  </a:cubicBezTo>
                  <a:cubicBezTo>
                    <a:pt x="2383" y="19334"/>
                    <a:pt x="2383" y="20193"/>
                    <a:pt x="2560" y="20745"/>
                  </a:cubicBezTo>
                  <a:cubicBezTo>
                    <a:pt x="2738" y="21298"/>
                    <a:pt x="3093" y="21543"/>
                    <a:pt x="3413" y="21420"/>
                  </a:cubicBezTo>
                  <a:cubicBezTo>
                    <a:pt x="3733" y="21298"/>
                    <a:pt x="4017" y="20807"/>
                    <a:pt x="4195" y="19825"/>
                  </a:cubicBezTo>
                  <a:cubicBezTo>
                    <a:pt x="4372" y="18843"/>
                    <a:pt x="4443" y="17370"/>
                    <a:pt x="4017" y="15959"/>
                  </a:cubicBezTo>
                  <a:cubicBezTo>
                    <a:pt x="3591" y="14548"/>
                    <a:pt x="2667" y="13198"/>
                    <a:pt x="2028" y="12523"/>
                  </a:cubicBezTo>
                  <a:cubicBezTo>
                    <a:pt x="1388" y="11848"/>
                    <a:pt x="1033" y="11848"/>
                    <a:pt x="678" y="11909"/>
                  </a:cubicBezTo>
                  <a:cubicBezTo>
                    <a:pt x="322" y="11970"/>
                    <a:pt x="-33" y="12093"/>
                    <a:pt x="3" y="11909"/>
                  </a:cubicBezTo>
                  <a:cubicBezTo>
                    <a:pt x="38" y="11725"/>
                    <a:pt x="464" y="11234"/>
                    <a:pt x="1388" y="10129"/>
                  </a:cubicBezTo>
                  <a:cubicBezTo>
                    <a:pt x="2312" y="9025"/>
                    <a:pt x="3733" y="7307"/>
                    <a:pt x="4834" y="6018"/>
                  </a:cubicBezTo>
                  <a:cubicBezTo>
                    <a:pt x="5935" y="4729"/>
                    <a:pt x="6717" y="3870"/>
                    <a:pt x="7356" y="3379"/>
                  </a:cubicBezTo>
                  <a:cubicBezTo>
                    <a:pt x="7996" y="2888"/>
                    <a:pt x="8493" y="2766"/>
                    <a:pt x="8742" y="3257"/>
                  </a:cubicBezTo>
                  <a:cubicBezTo>
                    <a:pt x="8991" y="3748"/>
                    <a:pt x="8991" y="4852"/>
                    <a:pt x="8671" y="7307"/>
                  </a:cubicBezTo>
                  <a:cubicBezTo>
                    <a:pt x="8351" y="9761"/>
                    <a:pt x="7712" y="13566"/>
                    <a:pt x="7285" y="16082"/>
                  </a:cubicBezTo>
                  <a:cubicBezTo>
                    <a:pt x="6859" y="18598"/>
                    <a:pt x="6646" y="19825"/>
                    <a:pt x="6575" y="20132"/>
                  </a:cubicBezTo>
                  <a:cubicBezTo>
                    <a:pt x="6504" y="20438"/>
                    <a:pt x="6575" y="19825"/>
                    <a:pt x="7001" y="18413"/>
                  </a:cubicBezTo>
                  <a:cubicBezTo>
                    <a:pt x="7428" y="17002"/>
                    <a:pt x="8209" y="14793"/>
                    <a:pt x="8742" y="13504"/>
                  </a:cubicBezTo>
                  <a:cubicBezTo>
                    <a:pt x="9275" y="12216"/>
                    <a:pt x="9559" y="11848"/>
                    <a:pt x="9808" y="11909"/>
                  </a:cubicBezTo>
                  <a:cubicBezTo>
                    <a:pt x="10056" y="11970"/>
                    <a:pt x="10270" y="12461"/>
                    <a:pt x="10447" y="13504"/>
                  </a:cubicBezTo>
                  <a:cubicBezTo>
                    <a:pt x="10625" y="14548"/>
                    <a:pt x="10767" y="16143"/>
                    <a:pt x="10980" y="17186"/>
                  </a:cubicBezTo>
                  <a:cubicBezTo>
                    <a:pt x="11193" y="18229"/>
                    <a:pt x="11478" y="18720"/>
                    <a:pt x="11797" y="18904"/>
                  </a:cubicBezTo>
                  <a:cubicBezTo>
                    <a:pt x="12117" y="19088"/>
                    <a:pt x="12472" y="18966"/>
                    <a:pt x="12899" y="18413"/>
                  </a:cubicBezTo>
                  <a:cubicBezTo>
                    <a:pt x="13325" y="17861"/>
                    <a:pt x="13822" y="16879"/>
                    <a:pt x="14178" y="16082"/>
                  </a:cubicBezTo>
                  <a:cubicBezTo>
                    <a:pt x="14533" y="15284"/>
                    <a:pt x="14746" y="14670"/>
                    <a:pt x="14853" y="14057"/>
                  </a:cubicBezTo>
                  <a:cubicBezTo>
                    <a:pt x="14959" y="13443"/>
                    <a:pt x="14959" y="12829"/>
                    <a:pt x="14746" y="12645"/>
                  </a:cubicBezTo>
                  <a:cubicBezTo>
                    <a:pt x="14533" y="12461"/>
                    <a:pt x="14106" y="12707"/>
                    <a:pt x="13680" y="13443"/>
                  </a:cubicBezTo>
                  <a:cubicBezTo>
                    <a:pt x="13254" y="14179"/>
                    <a:pt x="12828" y="15407"/>
                    <a:pt x="12579" y="16327"/>
                  </a:cubicBezTo>
                  <a:cubicBezTo>
                    <a:pt x="12330" y="17248"/>
                    <a:pt x="12259" y="17861"/>
                    <a:pt x="12330" y="18413"/>
                  </a:cubicBezTo>
                  <a:cubicBezTo>
                    <a:pt x="12401" y="18966"/>
                    <a:pt x="12614" y="19457"/>
                    <a:pt x="12899" y="19518"/>
                  </a:cubicBezTo>
                  <a:cubicBezTo>
                    <a:pt x="13183" y="19579"/>
                    <a:pt x="13538" y="19211"/>
                    <a:pt x="13964" y="19211"/>
                  </a:cubicBezTo>
                  <a:cubicBezTo>
                    <a:pt x="14391" y="19211"/>
                    <a:pt x="14888" y="19579"/>
                    <a:pt x="15279" y="19579"/>
                  </a:cubicBezTo>
                  <a:cubicBezTo>
                    <a:pt x="15670" y="19579"/>
                    <a:pt x="15954" y="19211"/>
                    <a:pt x="16593" y="17370"/>
                  </a:cubicBezTo>
                  <a:cubicBezTo>
                    <a:pt x="17233" y="15529"/>
                    <a:pt x="18228" y="12216"/>
                    <a:pt x="19009" y="9332"/>
                  </a:cubicBezTo>
                  <a:cubicBezTo>
                    <a:pt x="19791" y="6448"/>
                    <a:pt x="20359" y="3993"/>
                    <a:pt x="20714" y="2398"/>
                  </a:cubicBezTo>
                  <a:cubicBezTo>
                    <a:pt x="21070" y="802"/>
                    <a:pt x="21212" y="66"/>
                    <a:pt x="21212" y="4"/>
                  </a:cubicBezTo>
                  <a:cubicBezTo>
                    <a:pt x="21212" y="-57"/>
                    <a:pt x="21070" y="557"/>
                    <a:pt x="20608" y="3011"/>
                  </a:cubicBezTo>
                  <a:cubicBezTo>
                    <a:pt x="20146" y="5466"/>
                    <a:pt x="19364" y="9761"/>
                    <a:pt x="18974" y="12584"/>
                  </a:cubicBezTo>
                  <a:cubicBezTo>
                    <a:pt x="18583" y="15407"/>
                    <a:pt x="18583" y="16757"/>
                    <a:pt x="18689" y="17677"/>
                  </a:cubicBezTo>
                  <a:cubicBezTo>
                    <a:pt x="18796" y="18598"/>
                    <a:pt x="19009" y="19088"/>
                    <a:pt x="19435" y="19150"/>
                  </a:cubicBezTo>
                  <a:cubicBezTo>
                    <a:pt x="19862" y="19211"/>
                    <a:pt x="20501" y="18843"/>
                    <a:pt x="20892" y="18291"/>
                  </a:cubicBezTo>
                  <a:cubicBezTo>
                    <a:pt x="21283" y="17738"/>
                    <a:pt x="21425" y="17002"/>
                    <a:pt x="21567" y="16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5817173" y="4891307"/>
              <a:ext cx="169906" cy="6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0989" fill="norm" stroke="1" extrusionOk="0">
                  <a:moveTo>
                    <a:pt x="5874" y="19938"/>
                  </a:moveTo>
                  <a:cubicBezTo>
                    <a:pt x="3333" y="20769"/>
                    <a:pt x="792" y="21600"/>
                    <a:pt x="156" y="20354"/>
                  </a:cubicBezTo>
                  <a:cubicBezTo>
                    <a:pt x="-479" y="19108"/>
                    <a:pt x="792" y="15785"/>
                    <a:pt x="4603" y="12046"/>
                  </a:cubicBezTo>
                  <a:cubicBezTo>
                    <a:pt x="8415" y="8308"/>
                    <a:pt x="14768" y="4154"/>
                    <a:pt x="211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6701483" y="4891297"/>
              <a:ext cx="259168" cy="23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257" fill="norm" stroke="1" extrusionOk="0">
                  <a:moveTo>
                    <a:pt x="1784" y="4931"/>
                  </a:moveTo>
                  <a:cubicBezTo>
                    <a:pt x="1784" y="9627"/>
                    <a:pt x="1784" y="14323"/>
                    <a:pt x="1466" y="17257"/>
                  </a:cubicBezTo>
                  <a:cubicBezTo>
                    <a:pt x="1149" y="20192"/>
                    <a:pt x="513" y="21366"/>
                    <a:pt x="196" y="21249"/>
                  </a:cubicBezTo>
                  <a:cubicBezTo>
                    <a:pt x="-122" y="21131"/>
                    <a:pt x="-122" y="19723"/>
                    <a:pt x="725" y="16670"/>
                  </a:cubicBezTo>
                  <a:cubicBezTo>
                    <a:pt x="1572" y="13618"/>
                    <a:pt x="3266" y="8923"/>
                    <a:pt x="4643" y="5988"/>
                  </a:cubicBezTo>
                  <a:cubicBezTo>
                    <a:pt x="6019" y="3053"/>
                    <a:pt x="7078" y="1879"/>
                    <a:pt x="8243" y="1057"/>
                  </a:cubicBezTo>
                  <a:cubicBezTo>
                    <a:pt x="9407" y="236"/>
                    <a:pt x="10678" y="-234"/>
                    <a:pt x="11525" y="118"/>
                  </a:cubicBezTo>
                  <a:cubicBezTo>
                    <a:pt x="12372" y="470"/>
                    <a:pt x="12796" y="1644"/>
                    <a:pt x="12902" y="3523"/>
                  </a:cubicBezTo>
                  <a:cubicBezTo>
                    <a:pt x="13007" y="5401"/>
                    <a:pt x="12796" y="7983"/>
                    <a:pt x="12584" y="9862"/>
                  </a:cubicBezTo>
                  <a:cubicBezTo>
                    <a:pt x="12372" y="11740"/>
                    <a:pt x="12160" y="12914"/>
                    <a:pt x="12054" y="12914"/>
                  </a:cubicBezTo>
                  <a:cubicBezTo>
                    <a:pt x="11949" y="12914"/>
                    <a:pt x="11949" y="11740"/>
                    <a:pt x="12690" y="9862"/>
                  </a:cubicBezTo>
                  <a:cubicBezTo>
                    <a:pt x="13431" y="7983"/>
                    <a:pt x="14913" y="5401"/>
                    <a:pt x="16290" y="3875"/>
                  </a:cubicBezTo>
                  <a:cubicBezTo>
                    <a:pt x="17666" y="2349"/>
                    <a:pt x="18937" y="1879"/>
                    <a:pt x="19678" y="2231"/>
                  </a:cubicBezTo>
                  <a:cubicBezTo>
                    <a:pt x="20419" y="2583"/>
                    <a:pt x="20631" y="3757"/>
                    <a:pt x="20843" y="6223"/>
                  </a:cubicBezTo>
                  <a:cubicBezTo>
                    <a:pt x="21054" y="8688"/>
                    <a:pt x="21266" y="12444"/>
                    <a:pt x="21478" y="16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6970061" y="4877996"/>
              <a:ext cx="335556" cy="195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0897" fill="norm" stroke="1" extrusionOk="0">
                  <a:moveTo>
                    <a:pt x="8724" y="4705"/>
                  </a:moveTo>
                  <a:cubicBezTo>
                    <a:pt x="8888" y="3338"/>
                    <a:pt x="9052" y="1971"/>
                    <a:pt x="8724" y="1014"/>
                  </a:cubicBezTo>
                  <a:cubicBezTo>
                    <a:pt x="8397" y="57"/>
                    <a:pt x="7579" y="-490"/>
                    <a:pt x="6433" y="604"/>
                  </a:cubicBezTo>
                  <a:cubicBezTo>
                    <a:pt x="5288" y="1697"/>
                    <a:pt x="3815" y="4432"/>
                    <a:pt x="2670" y="7439"/>
                  </a:cubicBezTo>
                  <a:cubicBezTo>
                    <a:pt x="1524" y="10447"/>
                    <a:pt x="706" y="13728"/>
                    <a:pt x="297" y="16052"/>
                  </a:cubicBezTo>
                  <a:cubicBezTo>
                    <a:pt x="-112" y="18376"/>
                    <a:pt x="-112" y="19743"/>
                    <a:pt x="379" y="20426"/>
                  </a:cubicBezTo>
                  <a:cubicBezTo>
                    <a:pt x="870" y="21110"/>
                    <a:pt x="1852" y="21110"/>
                    <a:pt x="2915" y="20016"/>
                  </a:cubicBezTo>
                  <a:cubicBezTo>
                    <a:pt x="3979" y="18923"/>
                    <a:pt x="5124" y="16735"/>
                    <a:pt x="5943" y="14821"/>
                  </a:cubicBezTo>
                  <a:cubicBezTo>
                    <a:pt x="6761" y="12907"/>
                    <a:pt x="7252" y="11267"/>
                    <a:pt x="7579" y="9763"/>
                  </a:cubicBezTo>
                  <a:cubicBezTo>
                    <a:pt x="7906" y="8259"/>
                    <a:pt x="8070" y="6892"/>
                    <a:pt x="7906" y="7166"/>
                  </a:cubicBezTo>
                  <a:cubicBezTo>
                    <a:pt x="7743" y="7439"/>
                    <a:pt x="7252" y="9353"/>
                    <a:pt x="7006" y="10994"/>
                  </a:cubicBezTo>
                  <a:cubicBezTo>
                    <a:pt x="6761" y="12634"/>
                    <a:pt x="6761" y="14001"/>
                    <a:pt x="6843" y="15368"/>
                  </a:cubicBezTo>
                  <a:cubicBezTo>
                    <a:pt x="6924" y="16735"/>
                    <a:pt x="7088" y="18102"/>
                    <a:pt x="7579" y="18923"/>
                  </a:cubicBezTo>
                  <a:cubicBezTo>
                    <a:pt x="8070" y="19743"/>
                    <a:pt x="8888" y="20016"/>
                    <a:pt x="9870" y="18239"/>
                  </a:cubicBezTo>
                  <a:cubicBezTo>
                    <a:pt x="10852" y="16462"/>
                    <a:pt x="11997" y="12634"/>
                    <a:pt x="12652" y="10037"/>
                  </a:cubicBezTo>
                  <a:cubicBezTo>
                    <a:pt x="13306" y="7439"/>
                    <a:pt x="13470" y="6072"/>
                    <a:pt x="13879" y="6072"/>
                  </a:cubicBezTo>
                  <a:cubicBezTo>
                    <a:pt x="14288" y="6072"/>
                    <a:pt x="14943" y="7439"/>
                    <a:pt x="16252" y="9490"/>
                  </a:cubicBezTo>
                  <a:cubicBezTo>
                    <a:pt x="17561" y="11540"/>
                    <a:pt x="19524" y="14275"/>
                    <a:pt x="21488" y="17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7231512" y="4914305"/>
              <a:ext cx="120100" cy="17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21600" y="0"/>
                  </a:moveTo>
                  <a:cubicBezTo>
                    <a:pt x="19302" y="0"/>
                    <a:pt x="17004" y="0"/>
                    <a:pt x="13557" y="2191"/>
                  </a:cubicBezTo>
                  <a:cubicBezTo>
                    <a:pt x="10111" y="4383"/>
                    <a:pt x="5515" y="8765"/>
                    <a:pt x="2987" y="11739"/>
                  </a:cubicBezTo>
                  <a:cubicBezTo>
                    <a:pt x="460" y="14713"/>
                    <a:pt x="0" y="16278"/>
                    <a:pt x="0" y="17843"/>
                  </a:cubicBezTo>
                  <a:cubicBezTo>
                    <a:pt x="0" y="19409"/>
                    <a:pt x="460" y="20974"/>
                    <a:pt x="1838" y="21287"/>
                  </a:cubicBezTo>
                  <a:cubicBezTo>
                    <a:pt x="3217" y="21600"/>
                    <a:pt x="5515" y="20661"/>
                    <a:pt x="7813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7366943" y="4906639"/>
              <a:ext cx="15332" cy="1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7412938" y="4799316"/>
              <a:ext cx="15333" cy="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7470820" y="4876097"/>
              <a:ext cx="213365" cy="15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0585" fill="norm" stroke="1" extrusionOk="0">
                  <a:moveTo>
                    <a:pt x="4154" y="2074"/>
                  </a:moveTo>
                  <a:cubicBezTo>
                    <a:pt x="3392" y="5558"/>
                    <a:pt x="2629" y="9041"/>
                    <a:pt x="1867" y="12525"/>
                  </a:cubicBezTo>
                  <a:cubicBezTo>
                    <a:pt x="1105" y="16009"/>
                    <a:pt x="342" y="19493"/>
                    <a:pt x="88" y="20364"/>
                  </a:cubicBezTo>
                  <a:cubicBezTo>
                    <a:pt x="-166" y="21235"/>
                    <a:pt x="88" y="19493"/>
                    <a:pt x="1359" y="15835"/>
                  </a:cubicBezTo>
                  <a:cubicBezTo>
                    <a:pt x="2629" y="12177"/>
                    <a:pt x="4916" y="6603"/>
                    <a:pt x="6695" y="3467"/>
                  </a:cubicBezTo>
                  <a:cubicBezTo>
                    <a:pt x="8474" y="332"/>
                    <a:pt x="9745" y="-365"/>
                    <a:pt x="10507" y="158"/>
                  </a:cubicBezTo>
                  <a:cubicBezTo>
                    <a:pt x="11269" y="680"/>
                    <a:pt x="11523" y="2422"/>
                    <a:pt x="11523" y="5035"/>
                  </a:cubicBezTo>
                  <a:cubicBezTo>
                    <a:pt x="11523" y="7648"/>
                    <a:pt x="11269" y="11132"/>
                    <a:pt x="10761" y="13919"/>
                  </a:cubicBezTo>
                  <a:cubicBezTo>
                    <a:pt x="10253" y="16706"/>
                    <a:pt x="9490" y="18796"/>
                    <a:pt x="9363" y="18970"/>
                  </a:cubicBezTo>
                  <a:cubicBezTo>
                    <a:pt x="9236" y="19145"/>
                    <a:pt x="9745" y="17403"/>
                    <a:pt x="10761" y="14790"/>
                  </a:cubicBezTo>
                  <a:cubicBezTo>
                    <a:pt x="11778" y="12177"/>
                    <a:pt x="13302" y="8693"/>
                    <a:pt x="15081" y="6080"/>
                  </a:cubicBezTo>
                  <a:cubicBezTo>
                    <a:pt x="16860" y="3467"/>
                    <a:pt x="18893" y="1725"/>
                    <a:pt x="20036" y="1725"/>
                  </a:cubicBezTo>
                  <a:cubicBezTo>
                    <a:pt x="21180" y="1725"/>
                    <a:pt x="21434" y="3467"/>
                    <a:pt x="21053" y="6429"/>
                  </a:cubicBezTo>
                  <a:cubicBezTo>
                    <a:pt x="20672" y="9390"/>
                    <a:pt x="19655" y="13570"/>
                    <a:pt x="18639" y="17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7742572" y="4906639"/>
              <a:ext cx="1" cy="13798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7788568" y="4806982"/>
              <a:ext cx="1533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7867287" y="4847385"/>
              <a:ext cx="139780" cy="49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415" fill="norm" stroke="1" extrusionOk="0">
                  <a:moveTo>
                    <a:pt x="3105" y="1239"/>
                  </a:moveTo>
                  <a:cubicBezTo>
                    <a:pt x="4999" y="685"/>
                    <a:pt x="6894" y="132"/>
                    <a:pt x="9926" y="21"/>
                  </a:cubicBezTo>
                  <a:cubicBezTo>
                    <a:pt x="12957" y="-90"/>
                    <a:pt x="17126" y="242"/>
                    <a:pt x="19210" y="962"/>
                  </a:cubicBezTo>
                  <a:cubicBezTo>
                    <a:pt x="21294" y="1682"/>
                    <a:pt x="21294" y="2790"/>
                    <a:pt x="18831" y="4008"/>
                  </a:cubicBezTo>
                  <a:cubicBezTo>
                    <a:pt x="16368" y="5227"/>
                    <a:pt x="11441" y="6556"/>
                    <a:pt x="7841" y="7553"/>
                  </a:cubicBezTo>
                  <a:cubicBezTo>
                    <a:pt x="4241" y="8550"/>
                    <a:pt x="1968" y="9215"/>
                    <a:pt x="831" y="9824"/>
                  </a:cubicBezTo>
                  <a:cubicBezTo>
                    <a:pt x="-306" y="10433"/>
                    <a:pt x="-306" y="10987"/>
                    <a:pt x="1589" y="11707"/>
                  </a:cubicBezTo>
                  <a:cubicBezTo>
                    <a:pt x="3484" y="12427"/>
                    <a:pt x="7273" y="13313"/>
                    <a:pt x="9926" y="14310"/>
                  </a:cubicBezTo>
                  <a:cubicBezTo>
                    <a:pt x="12578" y="15307"/>
                    <a:pt x="14094" y="16415"/>
                    <a:pt x="14662" y="17356"/>
                  </a:cubicBezTo>
                  <a:cubicBezTo>
                    <a:pt x="15231" y="18298"/>
                    <a:pt x="14852" y="19073"/>
                    <a:pt x="13526" y="19738"/>
                  </a:cubicBezTo>
                  <a:cubicBezTo>
                    <a:pt x="12199" y="20402"/>
                    <a:pt x="9926" y="20956"/>
                    <a:pt x="7841" y="21233"/>
                  </a:cubicBezTo>
                  <a:cubicBezTo>
                    <a:pt x="5757" y="21510"/>
                    <a:pt x="3862" y="21510"/>
                    <a:pt x="2347" y="20956"/>
                  </a:cubicBezTo>
                  <a:cubicBezTo>
                    <a:pt x="831" y="20402"/>
                    <a:pt x="-306" y="19295"/>
                    <a:pt x="73" y="17412"/>
                  </a:cubicBezTo>
                  <a:cubicBezTo>
                    <a:pt x="452" y="15528"/>
                    <a:pt x="2347" y="12870"/>
                    <a:pt x="4241" y="10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8041543" y="4843850"/>
              <a:ext cx="285998" cy="28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173" fill="norm" stroke="1" extrusionOk="0">
                  <a:moveTo>
                    <a:pt x="0" y="7564"/>
                  </a:moveTo>
                  <a:cubicBezTo>
                    <a:pt x="765" y="6991"/>
                    <a:pt x="1529" y="6417"/>
                    <a:pt x="2294" y="6417"/>
                  </a:cubicBezTo>
                  <a:cubicBezTo>
                    <a:pt x="3058" y="6417"/>
                    <a:pt x="3823" y="6991"/>
                    <a:pt x="4874" y="7277"/>
                  </a:cubicBezTo>
                  <a:cubicBezTo>
                    <a:pt x="5926" y="7564"/>
                    <a:pt x="7264" y="7564"/>
                    <a:pt x="8315" y="7182"/>
                  </a:cubicBezTo>
                  <a:cubicBezTo>
                    <a:pt x="9366" y="6800"/>
                    <a:pt x="10131" y="6035"/>
                    <a:pt x="10609" y="5175"/>
                  </a:cubicBezTo>
                  <a:cubicBezTo>
                    <a:pt x="11087" y="4315"/>
                    <a:pt x="11278" y="3359"/>
                    <a:pt x="10896" y="2881"/>
                  </a:cubicBezTo>
                  <a:cubicBezTo>
                    <a:pt x="10513" y="2403"/>
                    <a:pt x="9557" y="2403"/>
                    <a:pt x="8124" y="3263"/>
                  </a:cubicBezTo>
                  <a:cubicBezTo>
                    <a:pt x="6690" y="4123"/>
                    <a:pt x="4779" y="5844"/>
                    <a:pt x="3632" y="8138"/>
                  </a:cubicBezTo>
                  <a:cubicBezTo>
                    <a:pt x="2485" y="10431"/>
                    <a:pt x="2103" y="13299"/>
                    <a:pt x="2389" y="14923"/>
                  </a:cubicBezTo>
                  <a:cubicBezTo>
                    <a:pt x="2676" y="16548"/>
                    <a:pt x="3632" y="16931"/>
                    <a:pt x="5735" y="16453"/>
                  </a:cubicBezTo>
                  <a:cubicBezTo>
                    <a:pt x="7837" y="15975"/>
                    <a:pt x="11087" y="14637"/>
                    <a:pt x="13858" y="12439"/>
                  </a:cubicBezTo>
                  <a:cubicBezTo>
                    <a:pt x="16630" y="10240"/>
                    <a:pt x="18924" y="7182"/>
                    <a:pt x="20166" y="4888"/>
                  </a:cubicBezTo>
                  <a:cubicBezTo>
                    <a:pt x="21409" y="2594"/>
                    <a:pt x="21600" y="1065"/>
                    <a:pt x="21218" y="396"/>
                  </a:cubicBezTo>
                  <a:cubicBezTo>
                    <a:pt x="20835" y="-273"/>
                    <a:pt x="19880" y="-82"/>
                    <a:pt x="18733" y="874"/>
                  </a:cubicBezTo>
                  <a:cubicBezTo>
                    <a:pt x="17586" y="1830"/>
                    <a:pt x="16248" y="3550"/>
                    <a:pt x="16248" y="6131"/>
                  </a:cubicBezTo>
                  <a:cubicBezTo>
                    <a:pt x="16248" y="8711"/>
                    <a:pt x="17586" y="12152"/>
                    <a:pt x="18350" y="14446"/>
                  </a:cubicBezTo>
                  <a:cubicBezTo>
                    <a:pt x="19115" y="16739"/>
                    <a:pt x="19306" y="17886"/>
                    <a:pt x="19211" y="18938"/>
                  </a:cubicBezTo>
                  <a:cubicBezTo>
                    <a:pt x="19115" y="19989"/>
                    <a:pt x="18733" y="20945"/>
                    <a:pt x="17490" y="21136"/>
                  </a:cubicBezTo>
                  <a:cubicBezTo>
                    <a:pt x="16248" y="21327"/>
                    <a:pt x="14145" y="20754"/>
                    <a:pt x="12042" y="20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8944656" y="4685471"/>
              <a:ext cx="369430" cy="52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70" fill="norm" stroke="1" extrusionOk="0">
                  <a:moveTo>
                    <a:pt x="979" y="4357"/>
                  </a:moveTo>
                  <a:cubicBezTo>
                    <a:pt x="3660" y="3728"/>
                    <a:pt x="6342" y="3099"/>
                    <a:pt x="7906" y="2522"/>
                  </a:cubicBezTo>
                  <a:cubicBezTo>
                    <a:pt x="9470" y="1945"/>
                    <a:pt x="9917" y="1421"/>
                    <a:pt x="9917" y="949"/>
                  </a:cubicBezTo>
                  <a:cubicBezTo>
                    <a:pt x="9917" y="477"/>
                    <a:pt x="9470" y="58"/>
                    <a:pt x="8874" y="5"/>
                  </a:cubicBezTo>
                  <a:cubicBezTo>
                    <a:pt x="8278" y="-47"/>
                    <a:pt x="7533" y="268"/>
                    <a:pt x="6863" y="1316"/>
                  </a:cubicBezTo>
                  <a:cubicBezTo>
                    <a:pt x="6193" y="2365"/>
                    <a:pt x="5597" y="4147"/>
                    <a:pt x="5671" y="6349"/>
                  </a:cubicBezTo>
                  <a:cubicBezTo>
                    <a:pt x="5746" y="8551"/>
                    <a:pt x="6490" y="11172"/>
                    <a:pt x="6639" y="13532"/>
                  </a:cubicBezTo>
                  <a:cubicBezTo>
                    <a:pt x="6788" y="15891"/>
                    <a:pt x="6342" y="17988"/>
                    <a:pt x="5746" y="19246"/>
                  </a:cubicBezTo>
                  <a:cubicBezTo>
                    <a:pt x="5150" y="20504"/>
                    <a:pt x="4405" y="20924"/>
                    <a:pt x="3586" y="21186"/>
                  </a:cubicBezTo>
                  <a:cubicBezTo>
                    <a:pt x="2766" y="21448"/>
                    <a:pt x="1873" y="21553"/>
                    <a:pt x="1202" y="21396"/>
                  </a:cubicBezTo>
                  <a:cubicBezTo>
                    <a:pt x="532" y="21238"/>
                    <a:pt x="85" y="20819"/>
                    <a:pt x="10" y="20347"/>
                  </a:cubicBezTo>
                  <a:cubicBezTo>
                    <a:pt x="-64" y="19875"/>
                    <a:pt x="234" y="19351"/>
                    <a:pt x="1202" y="18932"/>
                  </a:cubicBezTo>
                  <a:cubicBezTo>
                    <a:pt x="2170" y="18512"/>
                    <a:pt x="3809" y="18198"/>
                    <a:pt x="5895" y="18407"/>
                  </a:cubicBezTo>
                  <a:cubicBezTo>
                    <a:pt x="7980" y="18617"/>
                    <a:pt x="10513" y="19351"/>
                    <a:pt x="12598" y="20033"/>
                  </a:cubicBezTo>
                  <a:cubicBezTo>
                    <a:pt x="14684" y="20714"/>
                    <a:pt x="16322" y="21343"/>
                    <a:pt x="17737" y="21396"/>
                  </a:cubicBezTo>
                  <a:cubicBezTo>
                    <a:pt x="19153" y="21448"/>
                    <a:pt x="20344" y="20924"/>
                    <a:pt x="21536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9416664" y="4735266"/>
              <a:ext cx="196392" cy="42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39" fill="norm" stroke="1" extrusionOk="0">
                  <a:moveTo>
                    <a:pt x="21283" y="1287"/>
                  </a:moveTo>
                  <a:cubicBezTo>
                    <a:pt x="19898" y="776"/>
                    <a:pt x="18514" y="264"/>
                    <a:pt x="16991" y="73"/>
                  </a:cubicBezTo>
                  <a:cubicBezTo>
                    <a:pt x="15468" y="-119"/>
                    <a:pt x="13806" y="9"/>
                    <a:pt x="11591" y="1223"/>
                  </a:cubicBezTo>
                  <a:cubicBezTo>
                    <a:pt x="9375" y="2437"/>
                    <a:pt x="6606" y="4738"/>
                    <a:pt x="4391" y="7741"/>
                  </a:cubicBezTo>
                  <a:cubicBezTo>
                    <a:pt x="2175" y="10745"/>
                    <a:pt x="514" y="14451"/>
                    <a:pt x="98" y="16880"/>
                  </a:cubicBezTo>
                  <a:cubicBezTo>
                    <a:pt x="-317" y="19308"/>
                    <a:pt x="514" y="20459"/>
                    <a:pt x="3837" y="20970"/>
                  </a:cubicBezTo>
                  <a:cubicBezTo>
                    <a:pt x="7160" y="21481"/>
                    <a:pt x="12975" y="21353"/>
                    <a:pt x="18791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9671388" y="4796625"/>
              <a:ext cx="263637" cy="34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161" fill="norm" stroke="1" extrusionOk="0">
                  <a:moveTo>
                    <a:pt x="13077" y="6690"/>
                  </a:moveTo>
                  <a:cubicBezTo>
                    <a:pt x="12058" y="5913"/>
                    <a:pt x="11039" y="5136"/>
                    <a:pt x="9001" y="5757"/>
                  </a:cubicBezTo>
                  <a:cubicBezTo>
                    <a:pt x="6964" y="6379"/>
                    <a:pt x="3907" y="8399"/>
                    <a:pt x="2175" y="10963"/>
                  </a:cubicBezTo>
                  <a:cubicBezTo>
                    <a:pt x="443" y="13527"/>
                    <a:pt x="35" y="16635"/>
                    <a:pt x="341" y="18578"/>
                  </a:cubicBezTo>
                  <a:cubicBezTo>
                    <a:pt x="647" y="20520"/>
                    <a:pt x="1665" y="21297"/>
                    <a:pt x="3601" y="21142"/>
                  </a:cubicBezTo>
                  <a:cubicBezTo>
                    <a:pt x="5537" y="20986"/>
                    <a:pt x="8390" y="19898"/>
                    <a:pt x="10428" y="17179"/>
                  </a:cubicBezTo>
                  <a:cubicBezTo>
                    <a:pt x="12466" y="14460"/>
                    <a:pt x="13688" y="10109"/>
                    <a:pt x="13484" y="6923"/>
                  </a:cubicBezTo>
                  <a:cubicBezTo>
                    <a:pt x="13281" y="3737"/>
                    <a:pt x="11650" y="1717"/>
                    <a:pt x="9409" y="707"/>
                  </a:cubicBezTo>
                  <a:cubicBezTo>
                    <a:pt x="7167" y="-303"/>
                    <a:pt x="4315" y="-303"/>
                    <a:pt x="2379" y="1173"/>
                  </a:cubicBezTo>
                  <a:cubicBezTo>
                    <a:pt x="443" y="2650"/>
                    <a:pt x="-576" y="5602"/>
                    <a:pt x="341" y="7778"/>
                  </a:cubicBezTo>
                  <a:cubicBezTo>
                    <a:pt x="1258" y="9953"/>
                    <a:pt x="4111" y="11352"/>
                    <a:pt x="7881" y="11818"/>
                  </a:cubicBezTo>
                  <a:cubicBezTo>
                    <a:pt x="11650" y="12284"/>
                    <a:pt x="16337" y="11818"/>
                    <a:pt x="21024" y="1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9873697" y="4753321"/>
              <a:ext cx="177596" cy="42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409" fill="norm" stroke="1" extrusionOk="0">
                  <a:moveTo>
                    <a:pt x="11700" y="0"/>
                  </a:moveTo>
                  <a:cubicBezTo>
                    <a:pt x="15600" y="3383"/>
                    <a:pt x="19500" y="6766"/>
                    <a:pt x="20550" y="9889"/>
                  </a:cubicBezTo>
                  <a:cubicBezTo>
                    <a:pt x="21600" y="13012"/>
                    <a:pt x="19800" y="15875"/>
                    <a:pt x="16650" y="17827"/>
                  </a:cubicBezTo>
                  <a:cubicBezTo>
                    <a:pt x="13500" y="19778"/>
                    <a:pt x="9000" y="20819"/>
                    <a:pt x="6000" y="21210"/>
                  </a:cubicBezTo>
                  <a:cubicBezTo>
                    <a:pt x="3000" y="21600"/>
                    <a:pt x="1500" y="21340"/>
                    <a:pt x="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10790072" y="5036959"/>
              <a:ext cx="34199" cy="1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020" fill="norm" stroke="1" extrusionOk="0">
                  <a:moveTo>
                    <a:pt x="20648" y="0"/>
                  </a:moveTo>
                  <a:cubicBezTo>
                    <a:pt x="14477" y="5635"/>
                    <a:pt x="8305" y="11270"/>
                    <a:pt x="4448" y="15261"/>
                  </a:cubicBezTo>
                  <a:cubicBezTo>
                    <a:pt x="591" y="19252"/>
                    <a:pt x="-952" y="21600"/>
                    <a:pt x="591" y="20896"/>
                  </a:cubicBezTo>
                  <a:cubicBezTo>
                    <a:pt x="2134" y="20191"/>
                    <a:pt x="6762" y="16435"/>
                    <a:pt x="11391" y="12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10804681" y="4933362"/>
              <a:ext cx="42587" cy="8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9" h="21317" fill="norm" stroke="1" extrusionOk="0">
                  <a:moveTo>
                    <a:pt x="5599" y="21317"/>
                  </a:moveTo>
                  <a:cubicBezTo>
                    <a:pt x="5599" y="15763"/>
                    <a:pt x="5599" y="10208"/>
                    <a:pt x="3799" y="6197"/>
                  </a:cubicBezTo>
                  <a:cubicBezTo>
                    <a:pt x="1999" y="2186"/>
                    <a:pt x="-1601" y="-283"/>
                    <a:pt x="799" y="26"/>
                  </a:cubicBezTo>
                  <a:cubicBezTo>
                    <a:pt x="3199" y="334"/>
                    <a:pt x="11599" y="3420"/>
                    <a:pt x="19999" y="6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10801273" y="4962218"/>
              <a:ext cx="206980" cy="26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21600" y="2315"/>
                  </a:moveTo>
                  <a:cubicBezTo>
                    <a:pt x="20800" y="1492"/>
                    <a:pt x="20000" y="669"/>
                    <a:pt x="18400" y="257"/>
                  </a:cubicBezTo>
                  <a:cubicBezTo>
                    <a:pt x="16800" y="-154"/>
                    <a:pt x="14400" y="-154"/>
                    <a:pt x="12667" y="875"/>
                  </a:cubicBezTo>
                  <a:cubicBezTo>
                    <a:pt x="10933" y="1903"/>
                    <a:pt x="9867" y="3960"/>
                    <a:pt x="10933" y="6737"/>
                  </a:cubicBezTo>
                  <a:cubicBezTo>
                    <a:pt x="12000" y="9515"/>
                    <a:pt x="15200" y="13012"/>
                    <a:pt x="16800" y="15377"/>
                  </a:cubicBezTo>
                  <a:cubicBezTo>
                    <a:pt x="18400" y="17743"/>
                    <a:pt x="18400" y="18977"/>
                    <a:pt x="17333" y="19903"/>
                  </a:cubicBezTo>
                  <a:cubicBezTo>
                    <a:pt x="16267" y="20829"/>
                    <a:pt x="14133" y="21446"/>
                    <a:pt x="11067" y="21240"/>
                  </a:cubicBezTo>
                  <a:cubicBezTo>
                    <a:pt x="8000" y="21035"/>
                    <a:pt x="4000" y="20006"/>
                    <a:pt x="0" y="18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950573" y="5657898"/>
              <a:ext cx="651603" cy="39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4828" y="0"/>
                  </a:moveTo>
                  <a:cubicBezTo>
                    <a:pt x="4659" y="4041"/>
                    <a:pt x="4489" y="8083"/>
                    <a:pt x="4574" y="11497"/>
                  </a:cubicBezTo>
                  <a:cubicBezTo>
                    <a:pt x="4659" y="14911"/>
                    <a:pt x="4998" y="17698"/>
                    <a:pt x="5294" y="19370"/>
                  </a:cubicBezTo>
                  <a:cubicBezTo>
                    <a:pt x="5591" y="21043"/>
                    <a:pt x="5845" y="21600"/>
                    <a:pt x="6014" y="21530"/>
                  </a:cubicBezTo>
                  <a:cubicBezTo>
                    <a:pt x="6184" y="21461"/>
                    <a:pt x="6268" y="20764"/>
                    <a:pt x="5845" y="19649"/>
                  </a:cubicBezTo>
                  <a:cubicBezTo>
                    <a:pt x="5421" y="18534"/>
                    <a:pt x="4489" y="17001"/>
                    <a:pt x="3600" y="15956"/>
                  </a:cubicBezTo>
                  <a:cubicBezTo>
                    <a:pt x="2711" y="14911"/>
                    <a:pt x="1864" y="14354"/>
                    <a:pt x="1186" y="14005"/>
                  </a:cubicBezTo>
                  <a:cubicBezTo>
                    <a:pt x="508" y="13657"/>
                    <a:pt x="0" y="13517"/>
                    <a:pt x="0" y="13308"/>
                  </a:cubicBezTo>
                  <a:cubicBezTo>
                    <a:pt x="0" y="13099"/>
                    <a:pt x="508" y="12821"/>
                    <a:pt x="1864" y="11357"/>
                  </a:cubicBezTo>
                  <a:cubicBezTo>
                    <a:pt x="3219" y="9894"/>
                    <a:pt x="5421" y="7246"/>
                    <a:pt x="6692" y="5644"/>
                  </a:cubicBezTo>
                  <a:cubicBezTo>
                    <a:pt x="7962" y="4041"/>
                    <a:pt x="8301" y="3484"/>
                    <a:pt x="8640" y="2996"/>
                  </a:cubicBezTo>
                  <a:cubicBezTo>
                    <a:pt x="8979" y="2508"/>
                    <a:pt x="9318" y="2090"/>
                    <a:pt x="9487" y="2508"/>
                  </a:cubicBezTo>
                  <a:cubicBezTo>
                    <a:pt x="9656" y="2926"/>
                    <a:pt x="9656" y="4181"/>
                    <a:pt x="9614" y="6828"/>
                  </a:cubicBezTo>
                  <a:cubicBezTo>
                    <a:pt x="9572" y="9476"/>
                    <a:pt x="9487" y="13517"/>
                    <a:pt x="9402" y="16026"/>
                  </a:cubicBezTo>
                  <a:cubicBezTo>
                    <a:pt x="9318" y="18534"/>
                    <a:pt x="9233" y="19510"/>
                    <a:pt x="9191" y="19510"/>
                  </a:cubicBezTo>
                  <a:cubicBezTo>
                    <a:pt x="9148" y="19510"/>
                    <a:pt x="9148" y="18534"/>
                    <a:pt x="9275" y="17698"/>
                  </a:cubicBezTo>
                  <a:cubicBezTo>
                    <a:pt x="9402" y="16862"/>
                    <a:pt x="9656" y="16165"/>
                    <a:pt x="9995" y="15677"/>
                  </a:cubicBezTo>
                  <a:cubicBezTo>
                    <a:pt x="10334" y="15190"/>
                    <a:pt x="10758" y="14911"/>
                    <a:pt x="11181" y="14981"/>
                  </a:cubicBezTo>
                  <a:cubicBezTo>
                    <a:pt x="11605" y="15050"/>
                    <a:pt x="12028" y="15468"/>
                    <a:pt x="12409" y="15956"/>
                  </a:cubicBezTo>
                  <a:cubicBezTo>
                    <a:pt x="12791" y="16444"/>
                    <a:pt x="13129" y="17001"/>
                    <a:pt x="13722" y="17280"/>
                  </a:cubicBezTo>
                  <a:cubicBezTo>
                    <a:pt x="14315" y="17559"/>
                    <a:pt x="15162" y="17559"/>
                    <a:pt x="15713" y="17210"/>
                  </a:cubicBezTo>
                  <a:cubicBezTo>
                    <a:pt x="16264" y="16862"/>
                    <a:pt x="16518" y="16165"/>
                    <a:pt x="16645" y="15329"/>
                  </a:cubicBezTo>
                  <a:cubicBezTo>
                    <a:pt x="16772" y="14493"/>
                    <a:pt x="16772" y="13517"/>
                    <a:pt x="16602" y="13308"/>
                  </a:cubicBezTo>
                  <a:cubicBezTo>
                    <a:pt x="16433" y="13099"/>
                    <a:pt x="16094" y="13657"/>
                    <a:pt x="15925" y="14284"/>
                  </a:cubicBezTo>
                  <a:cubicBezTo>
                    <a:pt x="15755" y="14911"/>
                    <a:pt x="15755" y="15608"/>
                    <a:pt x="16264" y="16305"/>
                  </a:cubicBezTo>
                  <a:cubicBezTo>
                    <a:pt x="16772" y="17001"/>
                    <a:pt x="17788" y="17698"/>
                    <a:pt x="18762" y="17907"/>
                  </a:cubicBezTo>
                  <a:cubicBezTo>
                    <a:pt x="19736" y="18116"/>
                    <a:pt x="20668" y="17837"/>
                    <a:pt x="21600" y="17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2388251" y="5767138"/>
              <a:ext cx="120829" cy="25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77" fill="norm" stroke="1" extrusionOk="0">
                  <a:moveTo>
                    <a:pt x="19120" y="3653"/>
                  </a:moveTo>
                  <a:cubicBezTo>
                    <a:pt x="15153" y="2382"/>
                    <a:pt x="11185" y="1112"/>
                    <a:pt x="8100" y="476"/>
                  </a:cubicBezTo>
                  <a:cubicBezTo>
                    <a:pt x="5014" y="-159"/>
                    <a:pt x="2810" y="-159"/>
                    <a:pt x="1487" y="476"/>
                  </a:cubicBezTo>
                  <a:cubicBezTo>
                    <a:pt x="165" y="1112"/>
                    <a:pt x="-276" y="2382"/>
                    <a:pt x="165" y="3970"/>
                  </a:cubicBezTo>
                  <a:cubicBezTo>
                    <a:pt x="606" y="5559"/>
                    <a:pt x="1928" y="7465"/>
                    <a:pt x="5455" y="9688"/>
                  </a:cubicBezTo>
                  <a:cubicBezTo>
                    <a:pt x="8981" y="11912"/>
                    <a:pt x="14712" y="14453"/>
                    <a:pt x="17797" y="16253"/>
                  </a:cubicBezTo>
                  <a:cubicBezTo>
                    <a:pt x="20883" y="18053"/>
                    <a:pt x="21324" y="19112"/>
                    <a:pt x="20442" y="19853"/>
                  </a:cubicBezTo>
                  <a:cubicBezTo>
                    <a:pt x="19561" y="20594"/>
                    <a:pt x="17357" y="21017"/>
                    <a:pt x="14932" y="21229"/>
                  </a:cubicBezTo>
                  <a:cubicBezTo>
                    <a:pt x="12508" y="21441"/>
                    <a:pt x="9863" y="21441"/>
                    <a:pt x="7659" y="21123"/>
                  </a:cubicBezTo>
                  <a:cubicBezTo>
                    <a:pt x="5455" y="20806"/>
                    <a:pt x="3691" y="20170"/>
                    <a:pt x="3030" y="19112"/>
                  </a:cubicBezTo>
                  <a:cubicBezTo>
                    <a:pt x="2369" y="18053"/>
                    <a:pt x="2810" y="16570"/>
                    <a:pt x="3251" y="15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2511025" y="5786145"/>
              <a:ext cx="693327" cy="23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210" fill="norm" stroke="1" extrusionOk="0">
                  <a:moveTo>
                    <a:pt x="4394" y="1599"/>
                  </a:moveTo>
                  <a:cubicBezTo>
                    <a:pt x="3997" y="1130"/>
                    <a:pt x="3600" y="660"/>
                    <a:pt x="2885" y="2069"/>
                  </a:cubicBezTo>
                  <a:cubicBezTo>
                    <a:pt x="2171" y="3478"/>
                    <a:pt x="1138" y="6764"/>
                    <a:pt x="582" y="9699"/>
                  </a:cubicBezTo>
                  <a:cubicBezTo>
                    <a:pt x="26" y="12634"/>
                    <a:pt x="-53" y="15217"/>
                    <a:pt x="26" y="16978"/>
                  </a:cubicBezTo>
                  <a:cubicBezTo>
                    <a:pt x="106" y="18738"/>
                    <a:pt x="344" y="19678"/>
                    <a:pt x="781" y="19678"/>
                  </a:cubicBezTo>
                  <a:cubicBezTo>
                    <a:pt x="1218" y="19678"/>
                    <a:pt x="1853" y="18738"/>
                    <a:pt x="2369" y="16860"/>
                  </a:cubicBezTo>
                  <a:cubicBezTo>
                    <a:pt x="2885" y="14982"/>
                    <a:pt x="3282" y="12164"/>
                    <a:pt x="3481" y="10169"/>
                  </a:cubicBezTo>
                  <a:cubicBezTo>
                    <a:pt x="3679" y="8173"/>
                    <a:pt x="3679" y="6999"/>
                    <a:pt x="3640" y="7117"/>
                  </a:cubicBezTo>
                  <a:cubicBezTo>
                    <a:pt x="3600" y="7234"/>
                    <a:pt x="3521" y="8643"/>
                    <a:pt x="3441" y="10051"/>
                  </a:cubicBezTo>
                  <a:cubicBezTo>
                    <a:pt x="3362" y="11460"/>
                    <a:pt x="3282" y="12869"/>
                    <a:pt x="3362" y="14043"/>
                  </a:cubicBezTo>
                  <a:cubicBezTo>
                    <a:pt x="3441" y="15217"/>
                    <a:pt x="3679" y="16156"/>
                    <a:pt x="3997" y="16273"/>
                  </a:cubicBezTo>
                  <a:cubicBezTo>
                    <a:pt x="4315" y="16391"/>
                    <a:pt x="4712" y="15686"/>
                    <a:pt x="5188" y="14395"/>
                  </a:cubicBezTo>
                  <a:cubicBezTo>
                    <a:pt x="5665" y="13104"/>
                    <a:pt x="6221" y="11225"/>
                    <a:pt x="6657" y="9934"/>
                  </a:cubicBezTo>
                  <a:cubicBezTo>
                    <a:pt x="7094" y="8643"/>
                    <a:pt x="7412" y="7938"/>
                    <a:pt x="7571" y="8173"/>
                  </a:cubicBezTo>
                  <a:cubicBezTo>
                    <a:pt x="7729" y="8408"/>
                    <a:pt x="7729" y="9582"/>
                    <a:pt x="7650" y="11460"/>
                  </a:cubicBezTo>
                  <a:cubicBezTo>
                    <a:pt x="7571" y="13338"/>
                    <a:pt x="7412" y="15921"/>
                    <a:pt x="7253" y="17917"/>
                  </a:cubicBezTo>
                  <a:cubicBezTo>
                    <a:pt x="7094" y="19912"/>
                    <a:pt x="6935" y="21321"/>
                    <a:pt x="6896" y="21204"/>
                  </a:cubicBezTo>
                  <a:cubicBezTo>
                    <a:pt x="6856" y="21086"/>
                    <a:pt x="6935" y="19443"/>
                    <a:pt x="7293" y="16743"/>
                  </a:cubicBezTo>
                  <a:cubicBezTo>
                    <a:pt x="7650" y="14043"/>
                    <a:pt x="8285" y="10286"/>
                    <a:pt x="8722" y="7938"/>
                  </a:cubicBezTo>
                  <a:cubicBezTo>
                    <a:pt x="9159" y="5591"/>
                    <a:pt x="9397" y="4651"/>
                    <a:pt x="9635" y="4651"/>
                  </a:cubicBezTo>
                  <a:cubicBezTo>
                    <a:pt x="9873" y="4651"/>
                    <a:pt x="10112" y="5591"/>
                    <a:pt x="10231" y="7351"/>
                  </a:cubicBezTo>
                  <a:cubicBezTo>
                    <a:pt x="10350" y="9112"/>
                    <a:pt x="10350" y="11695"/>
                    <a:pt x="10310" y="13808"/>
                  </a:cubicBezTo>
                  <a:cubicBezTo>
                    <a:pt x="10271" y="15921"/>
                    <a:pt x="10191" y="17564"/>
                    <a:pt x="10151" y="17564"/>
                  </a:cubicBezTo>
                  <a:cubicBezTo>
                    <a:pt x="10112" y="17564"/>
                    <a:pt x="10112" y="15921"/>
                    <a:pt x="10350" y="14160"/>
                  </a:cubicBezTo>
                  <a:cubicBezTo>
                    <a:pt x="10588" y="12399"/>
                    <a:pt x="11065" y="10521"/>
                    <a:pt x="11462" y="9230"/>
                  </a:cubicBezTo>
                  <a:cubicBezTo>
                    <a:pt x="11859" y="7938"/>
                    <a:pt x="12176" y="7234"/>
                    <a:pt x="12415" y="7469"/>
                  </a:cubicBezTo>
                  <a:cubicBezTo>
                    <a:pt x="12653" y="7704"/>
                    <a:pt x="12812" y="8878"/>
                    <a:pt x="12891" y="10638"/>
                  </a:cubicBezTo>
                  <a:cubicBezTo>
                    <a:pt x="12971" y="12399"/>
                    <a:pt x="12971" y="14747"/>
                    <a:pt x="13010" y="16508"/>
                  </a:cubicBezTo>
                  <a:cubicBezTo>
                    <a:pt x="13050" y="18269"/>
                    <a:pt x="13129" y="19443"/>
                    <a:pt x="13407" y="19560"/>
                  </a:cubicBezTo>
                  <a:cubicBezTo>
                    <a:pt x="13685" y="19678"/>
                    <a:pt x="14162" y="18738"/>
                    <a:pt x="14916" y="16273"/>
                  </a:cubicBezTo>
                  <a:cubicBezTo>
                    <a:pt x="15671" y="13808"/>
                    <a:pt x="16703" y="9817"/>
                    <a:pt x="17378" y="7469"/>
                  </a:cubicBezTo>
                  <a:cubicBezTo>
                    <a:pt x="18053" y="5121"/>
                    <a:pt x="18371" y="4417"/>
                    <a:pt x="18569" y="3478"/>
                  </a:cubicBezTo>
                  <a:cubicBezTo>
                    <a:pt x="18768" y="2538"/>
                    <a:pt x="18847" y="1364"/>
                    <a:pt x="18688" y="660"/>
                  </a:cubicBezTo>
                  <a:cubicBezTo>
                    <a:pt x="18529" y="-44"/>
                    <a:pt x="18132" y="-279"/>
                    <a:pt x="17656" y="425"/>
                  </a:cubicBezTo>
                  <a:cubicBezTo>
                    <a:pt x="17179" y="1130"/>
                    <a:pt x="16623" y="2773"/>
                    <a:pt x="16187" y="4886"/>
                  </a:cubicBezTo>
                  <a:cubicBezTo>
                    <a:pt x="15750" y="6999"/>
                    <a:pt x="15432" y="9582"/>
                    <a:pt x="15273" y="11578"/>
                  </a:cubicBezTo>
                  <a:cubicBezTo>
                    <a:pt x="15115" y="13573"/>
                    <a:pt x="15115" y="14982"/>
                    <a:pt x="15273" y="16038"/>
                  </a:cubicBezTo>
                  <a:cubicBezTo>
                    <a:pt x="15432" y="17095"/>
                    <a:pt x="15750" y="17799"/>
                    <a:pt x="16822" y="17564"/>
                  </a:cubicBezTo>
                  <a:cubicBezTo>
                    <a:pt x="17894" y="17330"/>
                    <a:pt x="19721" y="16156"/>
                    <a:pt x="21547" y="14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3998433" y="5777621"/>
              <a:ext cx="225486" cy="19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131" fill="norm" stroke="1" extrusionOk="0">
                  <a:moveTo>
                    <a:pt x="1758" y="7896"/>
                  </a:moveTo>
                  <a:cubicBezTo>
                    <a:pt x="1272" y="6493"/>
                    <a:pt x="787" y="5091"/>
                    <a:pt x="423" y="3548"/>
                  </a:cubicBezTo>
                  <a:cubicBezTo>
                    <a:pt x="59" y="2005"/>
                    <a:pt x="-184" y="322"/>
                    <a:pt x="180" y="42"/>
                  </a:cubicBezTo>
                  <a:cubicBezTo>
                    <a:pt x="544" y="-239"/>
                    <a:pt x="1515" y="883"/>
                    <a:pt x="2607" y="4109"/>
                  </a:cubicBezTo>
                  <a:cubicBezTo>
                    <a:pt x="3699" y="7335"/>
                    <a:pt x="4913" y="12665"/>
                    <a:pt x="5762" y="16031"/>
                  </a:cubicBezTo>
                  <a:cubicBezTo>
                    <a:pt x="6612" y="19397"/>
                    <a:pt x="7097" y="20800"/>
                    <a:pt x="7825" y="21080"/>
                  </a:cubicBezTo>
                  <a:cubicBezTo>
                    <a:pt x="8553" y="21361"/>
                    <a:pt x="9524" y="20519"/>
                    <a:pt x="10616" y="17714"/>
                  </a:cubicBezTo>
                  <a:cubicBezTo>
                    <a:pt x="11708" y="14909"/>
                    <a:pt x="12922" y="10140"/>
                    <a:pt x="13528" y="6914"/>
                  </a:cubicBezTo>
                  <a:cubicBezTo>
                    <a:pt x="14135" y="3688"/>
                    <a:pt x="14135" y="2005"/>
                    <a:pt x="15349" y="1304"/>
                  </a:cubicBezTo>
                  <a:cubicBezTo>
                    <a:pt x="16562" y="603"/>
                    <a:pt x="18989" y="883"/>
                    <a:pt x="21416" y="1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4198365" y="5473606"/>
              <a:ext cx="669491" cy="47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4040" y="14646"/>
                  </a:moveTo>
                  <a:cubicBezTo>
                    <a:pt x="3957" y="14066"/>
                    <a:pt x="3875" y="13485"/>
                    <a:pt x="3627" y="13137"/>
                  </a:cubicBezTo>
                  <a:cubicBezTo>
                    <a:pt x="3380" y="12788"/>
                    <a:pt x="2968" y="12672"/>
                    <a:pt x="2391" y="12963"/>
                  </a:cubicBezTo>
                  <a:cubicBezTo>
                    <a:pt x="1814" y="13253"/>
                    <a:pt x="1072" y="13950"/>
                    <a:pt x="618" y="14821"/>
                  </a:cubicBezTo>
                  <a:cubicBezTo>
                    <a:pt x="165" y="15692"/>
                    <a:pt x="0" y="16737"/>
                    <a:pt x="0" y="17550"/>
                  </a:cubicBezTo>
                  <a:cubicBezTo>
                    <a:pt x="0" y="18363"/>
                    <a:pt x="165" y="18943"/>
                    <a:pt x="453" y="19233"/>
                  </a:cubicBezTo>
                  <a:cubicBezTo>
                    <a:pt x="742" y="19524"/>
                    <a:pt x="1154" y="19524"/>
                    <a:pt x="1484" y="19292"/>
                  </a:cubicBezTo>
                  <a:cubicBezTo>
                    <a:pt x="1814" y="19059"/>
                    <a:pt x="2061" y="18595"/>
                    <a:pt x="2391" y="18014"/>
                  </a:cubicBezTo>
                  <a:cubicBezTo>
                    <a:pt x="2721" y="17433"/>
                    <a:pt x="3133" y="16737"/>
                    <a:pt x="3339" y="16795"/>
                  </a:cubicBezTo>
                  <a:cubicBezTo>
                    <a:pt x="3545" y="16853"/>
                    <a:pt x="3545" y="17666"/>
                    <a:pt x="3586" y="18363"/>
                  </a:cubicBezTo>
                  <a:cubicBezTo>
                    <a:pt x="3627" y="19059"/>
                    <a:pt x="3710" y="19640"/>
                    <a:pt x="3875" y="20163"/>
                  </a:cubicBezTo>
                  <a:cubicBezTo>
                    <a:pt x="4040" y="20685"/>
                    <a:pt x="4287" y="21150"/>
                    <a:pt x="4617" y="21324"/>
                  </a:cubicBezTo>
                  <a:cubicBezTo>
                    <a:pt x="4947" y="21498"/>
                    <a:pt x="5359" y="21382"/>
                    <a:pt x="5895" y="20337"/>
                  </a:cubicBezTo>
                  <a:cubicBezTo>
                    <a:pt x="6431" y="19292"/>
                    <a:pt x="7090" y="17317"/>
                    <a:pt x="7667" y="14066"/>
                  </a:cubicBezTo>
                  <a:cubicBezTo>
                    <a:pt x="8244" y="10814"/>
                    <a:pt x="8739" y="6285"/>
                    <a:pt x="9027" y="3614"/>
                  </a:cubicBezTo>
                  <a:cubicBezTo>
                    <a:pt x="9316" y="943"/>
                    <a:pt x="9398" y="130"/>
                    <a:pt x="9316" y="14"/>
                  </a:cubicBezTo>
                  <a:cubicBezTo>
                    <a:pt x="9234" y="-102"/>
                    <a:pt x="8986" y="479"/>
                    <a:pt x="8615" y="2511"/>
                  </a:cubicBezTo>
                  <a:cubicBezTo>
                    <a:pt x="8244" y="4543"/>
                    <a:pt x="7750" y="8027"/>
                    <a:pt x="7544" y="10814"/>
                  </a:cubicBezTo>
                  <a:cubicBezTo>
                    <a:pt x="7337" y="13601"/>
                    <a:pt x="7420" y="15692"/>
                    <a:pt x="7626" y="16969"/>
                  </a:cubicBezTo>
                  <a:cubicBezTo>
                    <a:pt x="7832" y="18246"/>
                    <a:pt x="8162" y="18711"/>
                    <a:pt x="8533" y="18653"/>
                  </a:cubicBezTo>
                  <a:cubicBezTo>
                    <a:pt x="8904" y="18595"/>
                    <a:pt x="9316" y="18014"/>
                    <a:pt x="9769" y="17027"/>
                  </a:cubicBezTo>
                  <a:cubicBezTo>
                    <a:pt x="10223" y="16040"/>
                    <a:pt x="10718" y="14646"/>
                    <a:pt x="11089" y="13601"/>
                  </a:cubicBezTo>
                  <a:cubicBezTo>
                    <a:pt x="11460" y="12556"/>
                    <a:pt x="11707" y="11859"/>
                    <a:pt x="11789" y="11859"/>
                  </a:cubicBezTo>
                  <a:cubicBezTo>
                    <a:pt x="11872" y="11859"/>
                    <a:pt x="11789" y="12556"/>
                    <a:pt x="11666" y="13775"/>
                  </a:cubicBezTo>
                  <a:cubicBezTo>
                    <a:pt x="11542" y="14995"/>
                    <a:pt x="11377" y="16737"/>
                    <a:pt x="11336" y="17898"/>
                  </a:cubicBezTo>
                  <a:cubicBezTo>
                    <a:pt x="11295" y="19059"/>
                    <a:pt x="11377" y="19640"/>
                    <a:pt x="11624" y="19756"/>
                  </a:cubicBezTo>
                  <a:cubicBezTo>
                    <a:pt x="11872" y="19872"/>
                    <a:pt x="12284" y="19524"/>
                    <a:pt x="12696" y="18827"/>
                  </a:cubicBezTo>
                  <a:cubicBezTo>
                    <a:pt x="13108" y="18130"/>
                    <a:pt x="13521" y="17085"/>
                    <a:pt x="13850" y="16330"/>
                  </a:cubicBezTo>
                  <a:cubicBezTo>
                    <a:pt x="14180" y="15575"/>
                    <a:pt x="14427" y="15111"/>
                    <a:pt x="14716" y="15111"/>
                  </a:cubicBezTo>
                  <a:cubicBezTo>
                    <a:pt x="15005" y="15111"/>
                    <a:pt x="15334" y="15575"/>
                    <a:pt x="15747" y="15982"/>
                  </a:cubicBezTo>
                  <a:cubicBezTo>
                    <a:pt x="16159" y="16388"/>
                    <a:pt x="16653" y="16737"/>
                    <a:pt x="17066" y="16737"/>
                  </a:cubicBezTo>
                  <a:cubicBezTo>
                    <a:pt x="17478" y="16737"/>
                    <a:pt x="17808" y="16388"/>
                    <a:pt x="18261" y="15692"/>
                  </a:cubicBezTo>
                  <a:cubicBezTo>
                    <a:pt x="18715" y="14995"/>
                    <a:pt x="19292" y="13950"/>
                    <a:pt x="19580" y="13021"/>
                  </a:cubicBezTo>
                  <a:cubicBezTo>
                    <a:pt x="19869" y="12092"/>
                    <a:pt x="19869" y="11279"/>
                    <a:pt x="19704" y="11046"/>
                  </a:cubicBezTo>
                  <a:cubicBezTo>
                    <a:pt x="19539" y="10814"/>
                    <a:pt x="19209" y="11163"/>
                    <a:pt x="18756" y="12033"/>
                  </a:cubicBezTo>
                  <a:cubicBezTo>
                    <a:pt x="18302" y="12904"/>
                    <a:pt x="17725" y="14298"/>
                    <a:pt x="17437" y="15459"/>
                  </a:cubicBezTo>
                  <a:cubicBezTo>
                    <a:pt x="17148" y="16621"/>
                    <a:pt x="17148" y="17550"/>
                    <a:pt x="17602" y="18072"/>
                  </a:cubicBezTo>
                  <a:cubicBezTo>
                    <a:pt x="18055" y="18595"/>
                    <a:pt x="18962" y="18711"/>
                    <a:pt x="19704" y="18595"/>
                  </a:cubicBezTo>
                  <a:cubicBezTo>
                    <a:pt x="20446" y="18479"/>
                    <a:pt x="21023" y="18130"/>
                    <a:pt x="21600" y="17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5550121" y="5826548"/>
              <a:ext cx="7667" cy="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5359202" y="5591768"/>
              <a:ext cx="390234" cy="68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05" fill="norm" stroke="1" extrusionOk="0">
                  <a:moveTo>
                    <a:pt x="8797" y="6173"/>
                  </a:moveTo>
                  <a:cubicBezTo>
                    <a:pt x="8095" y="5852"/>
                    <a:pt x="7394" y="5531"/>
                    <a:pt x="5991" y="5772"/>
                  </a:cubicBezTo>
                  <a:cubicBezTo>
                    <a:pt x="4589" y="6013"/>
                    <a:pt x="2485" y="6816"/>
                    <a:pt x="1293" y="7458"/>
                  </a:cubicBezTo>
                  <a:cubicBezTo>
                    <a:pt x="101" y="8100"/>
                    <a:pt x="-180" y="8582"/>
                    <a:pt x="101" y="9144"/>
                  </a:cubicBezTo>
                  <a:cubicBezTo>
                    <a:pt x="381" y="9706"/>
                    <a:pt x="1223" y="10349"/>
                    <a:pt x="2555" y="10389"/>
                  </a:cubicBezTo>
                  <a:cubicBezTo>
                    <a:pt x="3888" y="10429"/>
                    <a:pt x="5711" y="9867"/>
                    <a:pt x="7114" y="8502"/>
                  </a:cubicBezTo>
                  <a:cubicBezTo>
                    <a:pt x="8516" y="7137"/>
                    <a:pt x="9498" y="4969"/>
                    <a:pt x="10269" y="3483"/>
                  </a:cubicBezTo>
                  <a:cubicBezTo>
                    <a:pt x="11041" y="1998"/>
                    <a:pt x="11602" y="1195"/>
                    <a:pt x="12443" y="673"/>
                  </a:cubicBezTo>
                  <a:cubicBezTo>
                    <a:pt x="13285" y="151"/>
                    <a:pt x="14407" y="-90"/>
                    <a:pt x="14968" y="30"/>
                  </a:cubicBezTo>
                  <a:cubicBezTo>
                    <a:pt x="15529" y="151"/>
                    <a:pt x="15529" y="633"/>
                    <a:pt x="15108" y="1596"/>
                  </a:cubicBezTo>
                  <a:cubicBezTo>
                    <a:pt x="14688" y="2560"/>
                    <a:pt x="13846" y="4005"/>
                    <a:pt x="12373" y="5932"/>
                  </a:cubicBezTo>
                  <a:cubicBezTo>
                    <a:pt x="10901" y="7859"/>
                    <a:pt x="8797" y="10268"/>
                    <a:pt x="7324" y="12356"/>
                  </a:cubicBezTo>
                  <a:cubicBezTo>
                    <a:pt x="5851" y="14444"/>
                    <a:pt x="5010" y="16210"/>
                    <a:pt x="4589" y="17495"/>
                  </a:cubicBezTo>
                  <a:cubicBezTo>
                    <a:pt x="4168" y="18780"/>
                    <a:pt x="4168" y="19583"/>
                    <a:pt x="4378" y="20145"/>
                  </a:cubicBezTo>
                  <a:cubicBezTo>
                    <a:pt x="4589" y="20707"/>
                    <a:pt x="5010" y="21028"/>
                    <a:pt x="5571" y="21229"/>
                  </a:cubicBezTo>
                  <a:cubicBezTo>
                    <a:pt x="6132" y="21430"/>
                    <a:pt x="6833" y="21510"/>
                    <a:pt x="7675" y="21189"/>
                  </a:cubicBezTo>
                  <a:cubicBezTo>
                    <a:pt x="8516" y="20868"/>
                    <a:pt x="9498" y="20145"/>
                    <a:pt x="10339" y="18860"/>
                  </a:cubicBezTo>
                  <a:cubicBezTo>
                    <a:pt x="11181" y="17575"/>
                    <a:pt x="11882" y="15729"/>
                    <a:pt x="11952" y="14524"/>
                  </a:cubicBezTo>
                  <a:cubicBezTo>
                    <a:pt x="12023" y="13320"/>
                    <a:pt x="11462" y="12758"/>
                    <a:pt x="11532" y="12477"/>
                  </a:cubicBezTo>
                  <a:cubicBezTo>
                    <a:pt x="11602" y="12196"/>
                    <a:pt x="12303" y="12196"/>
                    <a:pt x="14056" y="11874"/>
                  </a:cubicBezTo>
                  <a:cubicBezTo>
                    <a:pt x="15810" y="11553"/>
                    <a:pt x="18615" y="10911"/>
                    <a:pt x="21420" y="10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6295189" y="5630120"/>
              <a:ext cx="366491" cy="43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34" fill="norm" stroke="1" extrusionOk="0">
                  <a:moveTo>
                    <a:pt x="13413" y="1752"/>
                  </a:moveTo>
                  <a:cubicBezTo>
                    <a:pt x="13113" y="1120"/>
                    <a:pt x="12813" y="489"/>
                    <a:pt x="12288" y="173"/>
                  </a:cubicBezTo>
                  <a:cubicBezTo>
                    <a:pt x="11763" y="-143"/>
                    <a:pt x="11013" y="-143"/>
                    <a:pt x="9513" y="1183"/>
                  </a:cubicBezTo>
                  <a:cubicBezTo>
                    <a:pt x="8013" y="2510"/>
                    <a:pt x="5763" y="5162"/>
                    <a:pt x="4038" y="8068"/>
                  </a:cubicBezTo>
                  <a:cubicBezTo>
                    <a:pt x="2313" y="10973"/>
                    <a:pt x="1113" y="14131"/>
                    <a:pt x="513" y="16089"/>
                  </a:cubicBezTo>
                  <a:cubicBezTo>
                    <a:pt x="-87" y="18046"/>
                    <a:pt x="-87" y="18804"/>
                    <a:pt x="138" y="19499"/>
                  </a:cubicBezTo>
                  <a:cubicBezTo>
                    <a:pt x="363" y="20194"/>
                    <a:pt x="813" y="20825"/>
                    <a:pt x="1488" y="21141"/>
                  </a:cubicBezTo>
                  <a:cubicBezTo>
                    <a:pt x="2163" y="21457"/>
                    <a:pt x="3063" y="21457"/>
                    <a:pt x="4713" y="20573"/>
                  </a:cubicBezTo>
                  <a:cubicBezTo>
                    <a:pt x="6363" y="19689"/>
                    <a:pt x="8763" y="17920"/>
                    <a:pt x="10488" y="15331"/>
                  </a:cubicBezTo>
                  <a:cubicBezTo>
                    <a:pt x="12213" y="12741"/>
                    <a:pt x="13263" y="9331"/>
                    <a:pt x="13188" y="6678"/>
                  </a:cubicBezTo>
                  <a:cubicBezTo>
                    <a:pt x="13113" y="4025"/>
                    <a:pt x="11913" y="2131"/>
                    <a:pt x="10488" y="1310"/>
                  </a:cubicBezTo>
                  <a:cubicBezTo>
                    <a:pt x="9063" y="489"/>
                    <a:pt x="7413" y="741"/>
                    <a:pt x="6363" y="1120"/>
                  </a:cubicBezTo>
                  <a:cubicBezTo>
                    <a:pt x="5313" y="1499"/>
                    <a:pt x="4863" y="2004"/>
                    <a:pt x="4563" y="2573"/>
                  </a:cubicBezTo>
                  <a:cubicBezTo>
                    <a:pt x="4263" y="3141"/>
                    <a:pt x="4113" y="3773"/>
                    <a:pt x="4413" y="4341"/>
                  </a:cubicBezTo>
                  <a:cubicBezTo>
                    <a:pt x="4713" y="4910"/>
                    <a:pt x="5463" y="5415"/>
                    <a:pt x="8388" y="5478"/>
                  </a:cubicBezTo>
                  <a:cubicBezTo>
                    <a:pt x="11313" y="5541"/>
                    <a:pt x="16413" y="5162"/>
                    <a:pt x="21513" y="4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7250783" y="5575796"/>
              <a:ext cx="740594" cy="50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54" fill="norm" stroke="1" extrusionOk="0">
                  <a:moveTo>
                    <a:pt x="6026" y="1550"/>
                  </a:moveTo>
                  <a:cubicBezTo>
                    <a:pt x="5212" y="4181"/>
                    <a:pt x="4398" y="6813"/>
                    <a:pt x="3807" y="9663"/>
                  </a:cubicBezTo>
                  <a:cubicBezTo>
                    <a:pt x="3215" y="12514"/>
                    <a:pt x="2845" y="15584"/>
                    <a:pt x="2660" y="17393"/>
                  </a:cubicBezTo>
                  <a:cubicBezTo>
                    <a:pt x="2475" y="19202"/>
                    <a:pt x="2475" y="19751"/>
                    <a:pt x="2549" y="20299"/>
                  </a:cubicBezTo>
                  <a:cubicBezTo>
                    <a:pt x="2623" y="20847"/>
                    <a:pt x="2771" y="21395"/>
                    <a:pt x="2956" y="21450"/>
                  </a:cubicBezTo>
                  <a:cubicBezTo>
                    <a:pt x="3141" y="21505"/>
                    <a:pt x="3363" y="21066"/>
                    <a:pt x="3437" y="19970"/>
                  </a:cubicBezTo>
                  <a:cubicBezTo>
                    <a:pt x="3511" y="18874"/>
                    <a:pt x="3437" y="17119"/>
                    <a:pt x="3067" y="15694"/>
                  </a:cubicBezTo>
                  <a:cubicBezTo>
                    <a:pt x="2697" y="14268"/>
                    <a:pt x="2031" y="13172"/>
                    <a:pt x="1439" y="12569"/>
                  </a:cubicBezTo>
                  <a:cubicBezTo>
                    <a:pt x="848" y="11966"/>
                    <a:pt x="330" y="11856"/>
                    <a:pt x="108" y="11527"/>
                  </a:cubicBezTo>
                  <a:cubicBezTo>
                    <a:pt x="-114" y="11198"/>
                    <a:pt x="-40" y="10650"/>
                    <a:pt x="774" y="8896"/>
                  </a:cubicBezTo>
                  <a:cubicBezTo>
                    <a:pt x="1587" y="7142"/>
                    <a:pt x="3141" y="4181"/>
                    <a:pt x="4102" y="2482"/>
                  </a:cubicBezTo>
                  <a:cubicBezTo>
                    <a:pt x="5064" y="782"/>
                    <a:pt x="5434" y="344"/>
                    <a:pt x="5804" y="124"/>
                  </a:cubicBezTo>
                  <a:cubicBezTo>
                    <a:pt x="6174" y="-95"/>
                    <a:pt x="6544" y="-95"/>
                    <a:pt x="6802" y="727"/>
                  </a:cubicBezTo>
                  <a:cubicBezTo>
                    <a:pt x="7061" y="1550"/>
                    <a:pt x="7209" y="3194"/>
                    <a:pt x="7209" y="5661"/>
                  </a:cubicBezTo>
                  <a:cubicBezTo>
                    <a:pt x="7209" y="8128"/>
                    <a:pt x="7061" y="11418"/>
                    <a:pt x="6950" y="13501"/>
                  </a:cubicBezTo>
                  <a:cubicBezTo>
                    <a:pt x="6839" y="15584"/>
                    <a:pt x="6765" y="16461"/>
                    <a:pt x="6581" y="17119"/>
                  </a:cubicBezTo>
                  <a:cubicBezTo>
                    <a:pt x="6396" y="17777"/>
                    <a:pt x="6100" y="18216"/>
                    <a:pt x="5915" y="18106"/>
                  </a:cubicBezTo>
                  <a:cubicBezTo>
                    <a:pt x="5730" y="17996"/>
                    <a:pt x="5656" y="17338"/>
                    <a:pt x="5767" y="16297"/>
                  </a:cubicBezTo>
                  <a:cubicBezTo>
                    <a:pt x="5878" y="15255"/>
                    <a:pt x="6174" y="13830"/>
                    <a:pt x="6470" y="12953"/>
                  </a:cubicBezTo>
                  <a:cubicBezTo>
                    <a:pt x="6765" y="12076"/>
                    <a:pt x="7061" y="11747"/>
                    <a:pt x="7394" y="11527"/>
                  </a:cubicBezTo>
                  <a:cubicBezTo>
                    <a:pt x="7727" y="11308"/>
                    <a:pt x="8097" y="11198"/>
                    <a:pt x="8541" y="11801"/>
                  </a:cubicBezTo>
                  <a:cubicBezTo>
                    <a:pt x="8985" y="12404"/>
                    <a:pt x="9502" y="13720"/>
                    <a:pt x="9872" y="14926"/>
                  </a:cubicBezTo>
                  <a:cubicBezTo>
                    <a:pt x="10242" y="16132"/>
                    <a:pt x="10464" y="17229"/>
                    <a:pt x="10649" y="18051"/>
                  </a:cubicBezTo>
                  <a:cubicBezTo>
                    <a:pt x="10834" y="18874"/>
                    <a:pt x="10982" y="19422"/>
                    <a:pt x="11241" y="19696"/>
                  </a:cubicBezTo>
                  <a:cubicBezTo>
                    <a:pt x="11500" y="19970"/>
                    <a:pt x="11870" y="19970"/>
                    <a:pt x="12165" y="19641"/>
                  </a:cubicBezTo>
                  <a:cubicBezTo>
                    <a:pt x="12461" y="19312"/>
                    <a:pt x="12683" y="18654"/>
                    <a:pt x="12868" y="18051"/>
                  </a:cubicBezTo>
                  <a:cubicBezTo>
                    <a:pt x="13053" y="17448"/>
                    <a:pt x="13201" y="16900"/>
                    <a:pt x="13312" y="16132"/>
                  </a:cubicBezTo>
                  <a:cubicBezTo>
                    <a:pt x="13423" y="15365"/>
                    <a:pt x="13497" y="14378"/>
                    <a:pt x="13386" y="14049"/>
                  </a:cubicBezTo>
                  <a:cubicBezTo>
                    <a:pt x="13275" y="13720"/>
                    <a:pt x="12979" y="14049"/>
                    <a:pt x="12683" y="14762"/>
                  </a:cubicBezTo>
                  <a:cubicBezTo>
                    <a:pt x="12387" y="15475"/>
                    <a:pt x="12091" y="16571"/>
                    <a:pt x="12054" y="17338"/>
                  </a:cubicBezTo>
                  <a:cubicBezTo>
                    <a:pt x="12018" y="18106"/>
                    <a:pt x="12239" y="18545"/>
                    <a:pt x="12572" y="18654"/>
                  </a:cubicBezTo>
                  <a:cubicBezTo>
                    <a:pt x="12905" y="18764"/>
                    <a:pt x="13349" y="18545"/>
                    <a:pt x="13830" y="18490"/>
                  </a:cubicBezTo>
                  <a:cubicBezTo>
                    <a:pt x="14311" y="18435"/>
                    <a:pt x="14828" y="18545"/>
                    <a:pt x="15346" y="18106"/>
                  </a:cubicBezTo>
                  <a:cubicBezTo>
                    <a:pt x="15864" y="17667"/>
                    <a:pt x="16382" y="16681"/>
                    <a:pt x="17159" y="14707"/>
                  </a:cubicBezTo>
                  <a:cubicBezTo>
                    <a:pt x="17935" y="12733"/>
                    <a:pt x="18971" y="9773"/>
                    <a:pt x="19711" y="7361"/>
                  </a:cubicBezTo>
                  <a:cubicBezTo>
                    <a:pt x="20450" y="4949"/>
                    <a:pt x="20894" y="3085"/>
                    <a:pt x="21153" y="1879"/>
                  </a:cubicBezTo>
                  <a:cubicBezTo>
                    <a:pt x="21412" y="673"/>
                    <a:pt x="21486" y="124"/>
                    <a:pt x="21412" y="234"/>
                  </a:cubicBezTo>
                  <a:cubicBezTo>
                    <a:pt x="21338" y="344"/>
                    <a:pt x="21116" y="1111"/>
                    <a:pt x="20598" y="3085"/>
                  </a:cubicBezTo>
                  <a:cubicBezTo>
                    <a:pt x="20081" y="5058"/>
                    <a:pt x="19267" y="8238"/>
                    <a:pt x="18749" y="11144"/>
                  </a:cubicBezTo>
                  <a:cubicBezTo>
                    <a:pt x="18231" y="14049"/>
                    <a:pt x="18009" y="16681"/>
                    <a:pt x="17935" y="18270"/>
                  </a:cubicBezTo>
                  <a:cubicBezTo>
                    <a:pt x="17861" y="19860"/>
                    <a:pt x="17935" y="20409"/>
                    <a:pt x="18157" y="20792"/>
                  </a:cubicBezTo>
                  <a:cubicBezTo>
                    <a:pt x="18379" y="21176"/>
                    <a:pt x="18749" y="21395"/>
                    <a:pt x="19230" y="20683"/>
                  </a:cubicBezTo>
                  <a:cubicBezTo>
                    <a:pt x="19711" y="19970"/>
                    <a:pt x="20302" y="18325"/>
                    <a:pt x="20894" y="16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7845999" y="5788219"/>
              <a:ext cx="187880" cy="4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34" fill="norm" stroke="1" extrusionOk="0">
                  <a:moveTo>
                    <a:pt x="4823" y="19059"/>
                  </a:moveTo>
                  <a:cubicBezTo>
                    <a:pt x="2488" y="20329"/>
                    <a:pt x="153" y="21600"/>
                    <a:pt x="7" y="20965"/>
                  </a:cubicBezTo>
                  <a:cubicBezTo>
                    <a:pt x="-139" y="20329"/>
                    <a:pt x="1904" y="17788"/>
                    <a:pt x="5845" y="13976"/>
                  </a:cubicBezTo>
                  <a:cubicBezTo>
                    <a:pt x="9785" y="10165"/>
                    <a:pt x="15623" y="5082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8630255" y="5786007"/>
              <a:ext cx="637836" cy="250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52" fill="norm" stroke="1" extrusionOk="0">
                  <a:moveTo>
                    <a:pt x="311" y="4770"/>
                  </a:moveTo>
                  <a:cubicBezTo>
                    <a:pt x="483" y="3461"/>
                    <a:pt x="655" y="2152"/>
                    <a:pt x="828" y="2152"/>
                  </a:cubicBezTo>
                  <a:cubicBezTo>
                    <a:pt x="1000" y="2152"/>
                    <a:pt x="1172" y="3461"/>
                    <a:pt x="1129" y="6516"/>
                  </a:cubicBezTo>
                  <a:cubicBezTo>
                    <a:pt x="1086" y="9570"/>
                    <a:pt x="828" y="14370"/>
                    <a:pt x="612" y="17316"/>
                  </a:cubicBezTo>
                  <a:cubicBezTo>
                    <a:pt x="397" y="20261"/>
                    <a:pt x="225" y="21352"/>
                    <a:pt x="96" y="21352"/>
                  </a:cubicBezTo>
                  <a:cubicBezTo>
                    <a:pt x="-33" y="21352"/>
                    <a:pt x="-119" y="20261"/>
                    <a:pt x="440" y="17534"/>
                  </a:cubicBezTo>
                  <a:cubicBezTo>
                    <a:pt x="1000" y="14807"/>
                    <a:pt x="2205" y="10443"/>
                    <a:pt x="3022" y="7825"/>
                  </a:cubicBezTo>
                  <a:cubicBezTo>
                    <a:pt x="3840" y="5207"/>
                    <a:pt x="4270" y="4334"/>
                    <a:pt x="4657" y="4225"/>
                  </a:cubicBezTo>
                  <a:cubicBezTo>
                    <a:pt x="5044" y="4116"/>
                    <a:pt x="5389" y="4770"/>
                    <a:pt x="5561" y="5752"/>
                  </a:cubicBezTo>
                  <a:cubicBezTo>
                    <a:pt x="5733" y="6734"/>
                    <a:pt x="5733" y="8043"/>
                    <a:pt x="5647" y="9243"/>
                  </a:cubicBezTo>
                  <a:cubicBezTo>
                    <a:pt x="5561" y="10443"/>
                    <a:pt x="5389" y="11534"/>
                    <a:pt x="5130" y="12407"/>
                  </a:cubicBezTo>
                  <a:cubicBezTo>
                    <a:pt x="4872" y="13279"/>
                    <a:pt x="4528" y="13934"/>
                    <a:pt x="4399" y="13716"/>
                  </a:cubicBezTo>
                  <a:cubicBezTo>
                    <a:pt x="4270" y="13497"/>
                    <a:pt x="4356" y="12407"/>
                    <a:pt x="5173" y="10007"/>
                  </a:cubicBezTo>
                  <a:cubicBezTo>
                    <a:pt x="5991" y="7607"/>
                    <a:pt x="7540" y="3897"/>
                    <a:pt x="8573" y="1934"/>
                  </a:cubicBezTo>
                  <a:cubicBezTo>
                    <a:pt x="9605" y="-30"/>
                    <a:pt x="10122" y="-248"/>
                    <a:pt x="10466" y="188"/>
                  </a:cubicBezTo>
                  <a:cubicBezTo>
                    <a:pt x="10810" y="625"/>
                    <a:pt x="10982" y="1716"/>
                    <a:pt x="10982" y="4116"/>
                  </a:cubicBezTo>
                  <a:cubicBezTo>
                    <a:pt x="10982" y="6516"/>
                    <a:pt x="10810" y="10225"/>
                    <a:pt x="10681" y="12843"/>
                  </a:cubicBezTo>
                  <a:cubicBezTo>
                    <a:pt x="10552" y="15461"/>
                    <a:pt x="10466" y="16988"/>
                    <a:pt x="10638" y="17207"/>
                  </a:cubicBezTo>
                  <a:cubicBezTo>
                    <a:pt x="10810" y="17425"/>
                    <a:pt x="11240" y="16334"/>
                    <a:pt x="11757" y="14588"/>
                  </a:cubicBezTo>
                  <a:cubicBezTo>
                    <a:pt x="12273" y="12843"/>
                    <a:pt x="12875" y="10443"/>
                    <a:pt x="13263" y="8697"/>
                  </a:cubicBezTo>
                  <a:cubicBezTo>
                    <a:pt x="13650" y="6952"/>
                    <a:pt x="13822" y="5861"/>
                    <a:pt x="13779" y="4879"/>
                  </a:cubicBezTo>
                  <a:cubicBezTo>
                    <a:pt x="13736" y="3897"/>
                    <a:pt x="13478" y="3025"/>
                    <a:pt x="13134" y="3025"/>
                  </a:cubicBezTo>
                  <a:cubicBezTo>
                    <a:pt x="12789" y="3025"/>
                    <a:pt x="12359" y="3897"/>
                    <a:pt x="11843" y="5643"/>
                  </a:cubicBezTo>
                  <a:cubicBezTo>
                    <a:pt x="11326" y="7388"/>
                    <a:pt x="10724" y="10007"/>
                    <a:pt x="10423" y="12188"/>
                  </a:cubicBezTo>
                  <a:cubicBezTo>
                    <a:pt x="10122" y="14370"/>
                    <a:pt x="10122" y="16116"/>
                    <a:pt x="10337" y="16988"/>
                  </a:cubicBezTo>
                  <a:cubicBezTo>
                    <a:pt x="10552" y="17861"/>
                    <a:pt x="10982" y="17861"/>
                    <a:pt x="11542" y="17097"/>
                  </a:cubicBezTo>
                  <a:cubicBezTo>
                    <a:pt x="12101" y="16334"/>
                    <a:pt x="12789" y="14807"/>
                    <a:pt x="13220" y="13497"/>
                  </a:cubicBezTo>
                  <a:cubicBezTo>
                    <a:pt x="13650" y="12188"/>
                    <a:pt x="13822" y="11097"/>
                    <a:pt x="13822" y="11207"/>
                  </a:cubicBezTo>
                  <a:cubicBezTo>
                    <a:pt x="13822" y="11316"/>
                    <a:pt x="13650" y="12625"/>
                    <a:pt x="13736" y="13607"/>
                  </a:cubicBezTo>
                  <a:cubicBezTo>
                    <a:pt x="13822" y="14588"/>
                    <a:pt x="14166" y="15243"/>
                    <a:pt x="14510" y="15243"/>
                  </a:cubicBezTo>
                  <a:cubicBezTo>
                    <a:pt x="14855" y="15243"/>
                    <a:pt x="15199" y="14588"/>
                    <a:pt x="15500" y="13170"/>
                  </a:cubicBezTo>
                  <a:cubicBezTo>
                    <a:pt x="15801" y="11752"/>
                    <a:pt x="16059" y="9570"/>
                    <a:pt x="16189" y="7716"/>
                  </a:cubicBezTo>
                  <a:cubicBezTo>
                    <a:pt x="16318" y="5861"/>
                    <a:pt x="16318" y="4334"/>
                    <a:pt x="16361" y="4116"/>
                  </a:cubicBezTo>
                  <a:cubicBezTo>
                    <a:pt x="16404" y="3897"/>
                    <a:pt x="16490" y="4988"/>
                    <a:pt x="17350" y="7497"/>
                  </a:cubicBezTo>
                  <a:cubicBezTo>
                    <a:pt x="18211" y="10007"/>
                    <a:pt x="19846" y="13934"/>
                    <a:pt x="21481" y="17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9167794" y="5854301"/>
              <a:ext cx="130960" cy="13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249" fill="norm" stroke="1" extrusionOk="0">
                  <a:moveTo>
                    <a:pt x="21288" y="4132"/>
                  </a:moveTo>
                  <a:cubicBezTo>
                    <a:pt x="20042" y="2502"/>
                    <a:pt x="18796" y="872"/>
                    <a:pt x="17134" y="260"/>
                  </a:cubicBezTo>
                  <a:cubicBezTo>
                    <a:pt x="15473" y="-351"/>
                    <a:pt x="13396" y="57"/>
                    <a:pt x="10696" y="2094"/>
                  </a:cubicBezTo>
                  <a:cubicBezTo>
                    <a:pt x="7996" y="4132"/>
                    <a:pt x="4673" y="7800"/>
                    <a:pt x="2596" y="10857"/>
                  </a:cubicBezTo>
                  <a:cubicBezTo>
                    <a:pt x="519" y="13913"/>
                    <a:pt x="-312" y="16358"/>
                    <a:pt x="103" y="18192"/>
                  </a:cubicBezTo>
                  <a:cubicBezTo>
                    <a:pt x="519" y="20026"/>
                    <a:pt x="2180" y="21249"/>
                    <a:pt x="3634" y="21249"/>
                  </a:cubicBezTo>
                  <a:cubicBezTo>
                    <a:pt x="5088" y="21249"/>
                    <a:pt x="6334" y="20026"/>
                    <a:pt x="7580" y="18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9291087" y="5864878"/>
              <a:ext cx="22999" cy="8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9321750" y="5749889"/>
              <a:ext cx="38332" cy="6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9385633" y="5788219"/>
              <a:ext cx="204426" cy="16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2970" y="0"/>
                  </a:moveTo>
                  <a:cubicBezTo>
                    <a:pt x="2160" y="5236"/>
                    <a:pt x="1350" y="10473"/>
                    <a:pt x="810" y="14400"/>
                  </a:cubicBezTo>
                  <a:cubicBezTo>
                    <a:pt x="270" y="18327"/>
                    <a:pt x="0" y="20945"/>
                    <a:pt x="0" y="21273"/>
                  </a:cubicBezTo>
                  <a:cubicBezTo>
                    <a:pt x="0" y="21600"/>
                    <a:pt x="270" y="19636"/>
                    <a:pt x="1215" y="16855"/>
                  </a:cubicBezTo>
                  <a:cubicBezTo>
                    <a:pt x="2160" y="14073"/>
                    <a:pt x="3780" y="10473"/>
                    <a:pt x="5130" y="8018"/>
                  </a:cubicBezTo>
                  <a:cubicBezTo>
                    <a:pt x="6480" y="5564"/>
                    <a:pt x="7560" y="4255"/>
                    <a:pt x="8775" y="4091"/>
                  </a:cubicBezTo>
                  <a:cubicBezTo>
                    <a:pt x="9990" y="3927"/>
                    <a:pt x="11340" y="4909"/>
                    <a:pt x="11745" y="6873"/>
                  </a:cubicBezTo>
                  <a:cubicBezTo>
                    <a:pt x="12150" y="8836"/>
                    <a:pt x="11610" y="11782"/>
                    <a:pt x="11745" y="12436"/>
                  </a:cubicBezTo>
                  <a:cubicBezTo>
                    <a:pt x="11880" y="13091"/>
                    <a:pt x="12690" y="11455"/>
                    <a:pt x="13635" y="9982"/>
                  </a:cubicBezTo>
                  <a:cubicBezTo>
                    <a:pt x="14580" y="8509"/>
                    <a:pt x="15660" y="7200"/>
                    <a:pt x="16740" y="6055"/>
                  </a:cubicBezTo>
                  <a:cubicBezTo>
                    <a:pt x="17820" y="4909"/>
                    <a:pt x="18900" y="3927"/>
                    <a:pt x="19845" y="4091"/>
                  </a:cubicBezTo>
                  <a:cubicBezTo>
                    <a:pt x="20790" y="4255"/>
                    <a:pt x="21600" y="5564"/>
                    <a:pt x="21600" y="8345"/>
                  </a:cubicBezTo>
                  <a:cubicBezTo>
                    <a:pt x="21600" y="11127"/>
                    <a:pt x="20790" y="15382"/>
                    <a:pt x="19980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9671828" y="5880210"/>
              <a:ext cx="10222" cy="42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fill="norm" stroke="1" extrusionOk="0">
                  <a:moveTo>
                    <a:pt x="21600" y="0"/>
                  </a:moveTo>
                  <a:cubicBezTo>
                    <a:pt x="10800" y="10165"/>
                    <a:pt x="0" y="20329"/>
                    <a:pt x="0" y="20965"/>
                  </a:cubicBezTo>
                  <a:cubicBezTo>
                    <a:pt x="0" y="21600"/>
                    <a:pt x="10800" y="12706"/>
                    <a:pt x="21600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9712713" y="5726891"/>
              <a:ext cx="3833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9749765" y="5784605"/>
              <a:ext cx="108930" cy="44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2" h="21451" fill="norm" stroke="1" extrusionOk="0">
                  <a:moveTo>
                    <a:pt x="8880" y="175"/>
                  </a:moveTo>
                  <a:cubicBezTo>
                    <a:pt x="11280" y="51"/>
                    <a:pt x="13680" y="-72"/>
                    <a:pt x="16080" y="51"/>
                  </a:cubicBezTo>
                  <a:cubicBezTo>
                    <a:pt x="18480" y="175"/>
                    <a:pt x="20880" y="545"/>
                    <a:pt x="20400" y="1533"/>
                  </a:cubicBezTo>
                  <a:cubicBezTo>
                    <a:pt x="19920" y="2520"/>
                    <a:pt x="16560" y="4125"/>
                    <a:pt x="13680" y="5174"/>
                  </a:cubicBezTo>
                  <a:cubicBezTo>
                    <a:pt x="10800" y="6223"/>
                    <a:pt x="8400" y="6717"/>
                    <a:pt x="7200" y="7272"/>
                  </a:cubicBezTo>
                  <a:cubicBezTo>
                    <a:pt x="6000" y="7827"/>
                    <a:pt x="6000" y="8445"/>
                    <a:pt x="6960" y="8938"/>
                  </a:cubicBezTo>
                  <a:cubicBezTo>
                    <a:pt x="7920" y="9432"/>
                    <a:pt x="9840" y="9802"/>
                    <a:pt x="12240" y="10543"/>
                  </a:cubicBezTo>
                  <a:cubicBezTo>
                    <a:pt x="14640" y="11283"/>
                    <a:pt x="17520" y="12394"/>
                    <a:pt x="18480" y="13875"/>
                  </a:cubicBezTo>
                  <a:cubicBezTo>
                    <a:pt x="19440" y="15357"/>
                    <a:pt x="18480" y="17208"/>
                    <a:pt x="17280" y="18381"/>
                  </a:cubicBezTo>
                  <a:cubicBezTo>
                    <a:pt x="16080" y="19553"/>
                    <a:pt x="14640" y="20047"/>
                    <a:pt x="12960" y="20479"/>
                  </a:cubicBezTo>
                  <a:cubicBezTo>
                    <a:pt x="11280" y="20911"/>
                    <a:pt x="9360" y="21281"/>
                    <a:pt x="7200" y="21405"/>
                  </a:cubicBezTo>
                  <a:cubicBezTo>
                    <a:pt x="5040" y="21528"/>
                    <a:pt x="2640" y="21405"/>
                    <a:pt x="1200" y="21034"/>
                  </a:cubicBezTo>
                  <a:cubicBezTo>
                    <a:pt x="-240" y="20664"/>
                    <a:pt x="-720" y="20047"/>
                    <a:pt x="1680" y="17949"/>
                  </a:cubicBezTo>
                  <a:cubicBezTo>
                    <a:pt x="4080" y="15850"/>
                    <a:pt x="9360" y="12271"/>
                    <a:pt x="14640" y="8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9942690" y="5762950"/>
              <a:ext cx="258938" cy="2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62" fill="norm" stroke="1" extrusionOk="0">
                  <a:moveTo>
                    <a:pt x="0" y="9814"/>
                  </a:moveTo>
                  <a:cubicBezTo>
                    <a:pt x="2541" y="9814"/>
                    <a:pt x="5082" y="9814"/>
                    <a:pt x="6882" y="9493"/>
                  </a:cubicBezTo>
                  <a:cubicBezTo>
                    <a:pt x="8682" y="9172"/>
                    <a:pt x="9741" y="8530"/>
                    <a:pt x="10376" y="7675"/>
                  </a:cubicBezTo>
                  <a:cubicBezTo>
                    <a:pt x="11012" y="6819"/>
                    <a:pt x="11224" y="5750"/>
                    <a:pt x="10906" y="4895"/>
                  </a:cubicBezTo>
                  <a:cubicBezTo>
                    <a:pt x="10588" y="4039"/>
                    <a:pt x="9741" y="3398"/>
                    <a:pt x="8471" y="3825"/>
                  </a:cubicBezTo>
                  <a:cubicBezTo>
                    <a:pt x="7200" y="4253"/>
                    <a:pt x="5506" y="5750"/>
                    <a:pt x="4341" y="7782"/>
                  </a:cubicBezTo>
                  <a:cubicBezTo>
                    <a:pt x="3176" y="9813"/>
                    <a:pt x="2541" y="12380"/>
                    <a:pt x="2435" y="14198"/>
                  </a:cubicBezTo>
                  <a:cubicBezTo>
                    <a:pt x="2329" y="16015"/>
                    <a:pt x="2753" y="17085"/>
                    <a:pt x="3494" y="17619"/>
                  </a:cubicBezTo>
                  <a:cubicBezTo>
                    <a:pt x="4235" y="18154"/>
                    <a:pt x="5294" y="18154"/>
                    <a:pt x="7941" y="16336"/>
                  </a:cubicBezTo>
                  <a:cubicBezTo>
                    <a:pt x="10588" y="14518"/>
                    <a:pt x="14824" y="10883"/>
                    <a:pt x="17259" y="8423"/>
                  </a:cubicBezTo>
                  <a:cubicBezTo>
                    <a:pt x="19694" y="5964"/>
                    <a:pt x="20329" y="4681"/>
                    <a:pt x="20753" y="3398"/>
                  </a:cubicBezTo>
                  <a:cubicBezTo>
                    <a:pt x="21176" y="2114"/>
                    <a:pt x="21388" y="831"/>
                    <a:pt x="20859" y="297"/>
                  </a:cubicBezTo>
                  <a:cubicBezTo>
                    <a:pt x="20329" y="-238"/>
                    <a:pt x="19059" y="-24"/>
                    <a:pt x="18106" y="724"/>
                  </a:cubicBezTo>
                  <a:cubicBezTo>
                    <a:pt x="17153" y="1473"/>
                    <a:pt x="16518" y="2756"/>
                    <a:pt x="16835" y="5002"/>
                  </a:cubicBezTo>
                  <a:cubicBezTo>
                    <a:pt x="17153" y="7247"/>
                    <a:pt x="18424" y="10455"/>
                    <a:pt x="19376" y="12808"/>
                  </a:cubicBezTo>
                  <a:cubicBezTo>
                    <a:pt x="20329" y="15160"/>
                    <a:pt x="20965" y="16657"/>
                    <a:pt x="21282" y="17940"/>
                  </a:cubicBezTo>
                  <a:cubicBezTo>
                    <a:pt x="21600" y="19223"/>
                    <a:pt x="21600" y="20293"/>
                    <a:pt x="20329" y="20827"/>
                  </a:cubicBezTo>
                  <a:cubicBezTo>
                    <a:pt x="19059" y="21362"/>
                    <a:pt x="16518" y="21362"/>
                    <a:pt x="13976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0613349" y="5554553"/>
              <a:ext cx="394905" cy="50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74" fill="norm" stroke="1" extrusionOk="0">
                  <a:moveTo>
                    <a:pt x="1051" y="20448"/>
                  </a:moveTo>
                  <a:cubicBezTo>
                    <a:pt x="493" y="20775"/>
                    <a:pt x="-64" y="21103"/>
                    <a:pt x="6" y="21266"/>
                  </a:cubicBezTo>
                  <a:cubicBezTo>
                    <a:pt x="75" y="21430"/>
                    <a:pt x="772" y="21430"/>
                    <a:pt x="2235" y="21103"/>
                  </a:cubicBezTo>
                  <a:cubicBezTo>
                    <a:pt x="3699" y="20775"/>
                    <a:pt x="5928" y="20121"/>
                    <a:pt x="8785" y="18430"/>
                  </a:cubicBezTo>
                  <a:cubicBezTo>
                    <a:pt x="11642" y="16739"/>
                    <a:pt x="15126" y="14012"/>
                    <a:pt x="17355" y="11175"/>
                  </a:cubicBezTo>
                  <a:cubicBezTo>
                    <a:pt x="19585" y="8339"/>
                    <a:pt x="20561" y="5394"/>
                    <a:pt x="20630" y="3485"/>
                  </a:cubicBezTo>
                  <a:cubicBezTo>
                    <a:pt x="20700" y="1575"/>
                    <a:pt x="19864" y="703"/>
                    <a:pt x="19097" y="266"/>
                  </a:cubicBezTo>
                  <a:cubicBezTo>
                    <a:pt x="18331" y="-170"/>
                    <a:pt x="17634" y="-170"/>
                    <a:pt x="16241" y="1030"/>
                  </a:cubicBezTo>
                  <a:cubicBezTo>
                    <a:pt x="14847" y="2230"/>
                    <a:pt x="12757" y="4630"/>
                    <a:pt x="11502" y="7139"/>
                  </a:cubicBezTo>
                  <a:cubicBezTo>
                    <a:pt x="10248" y="9648"/>
                    <a:pt x="9830" y="12266"/>
                    <a:pt x="10318" y="14230"/>
                  </a:cubicBezTo>
                  <a:cubicBezTo>
                    <a:pt x="10806" y="16194"/>
                    <a:pt x="12199" y="17503"/>
                    <a:pt x="13662" y="18266"/>
                  </a:cubicBezTo>
                  <a:cubicBezTo>
                    <a:pt x="15126" y="19030"/>
                    <a:pt x="16659" y="19248"/>
                    <a:pt x="17982" y="19085"/>
                  </a:cubicBezTo>
                  <a:cubicBezTo>
                    <a:pt x="19306" y="18921"/>
                    <a:pt x="20421" y="18375"/>
                    <a:pt x="21536" y="17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1103156" y="5647438"/>
              <a:ext cx="204067" cy="40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76" fill="norm" stroke="1" extrusionOk="0">
                  <a:moveTo>
                    <a:pt x="21296" y="1380"/>
                  </a:moveTo>
                  <a:cubicBezTo>
                    <a:pt x="19963" y="833"/>
                    <a:pt x="18629" y="286"/>
                    <a:pt x="17296" y="81"/>
                  </a:cubicBezTo>
                  <a:cubicBezTo>
                    <a:pt x="15963" y="-124"/>
                    <a:pt x="14629" y="13"/>
                    <a:pt x="12363" y="1038"/>
                  </a:cubicBezTo>
                  <a:cubicBezTo>
                    <a:pt x="10096" y="2063"/>
                    <a:pt x="6896" y="3977"/>
                    <a:pt x="4496" y="6575"/>
                  </a:cubicBezTo>
                  <a:cubicBezTo>
                    <a:pt x="2096" y="9172"/>
                    <a:pt x="496" y="12453"/>
                    <a:pt x="96" y="14846"/>
                  </a:cubicBezTo>
                  <a:cubicBezTo>
                    <a:pt x="-304" y="17238"/>
                    <a:pt x="496" y="18742"/>
                    <a:pt x="3429" y="19699"/>
                  </a:cubicBezTo>
                  <a:cubicBezTo>
                    <a:pt x="6363" y="20656"/>
                    <a:pt x="11429" y="21066"/>
                    <a:pt x="16496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1308771" y="5696121"/>
              <a:ext cx="259094" cy="301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866" fill="norm" stroke="1" extrusionOk="0">
                  <a:moveTo>
                    <a:pt x="14484" y="7443"/>
                  </a:moveTo>
                  <a:cubicBezTo>
                    <a:pt x="13001" y="6381"/>
                    <a:pt x="11519" y="5319"/>
                    <a:pt x="9507" y="5584"/>
                  </a:cubicBezTo>
                  <a:cubicBezTo>
                    <a:pt x="7496" y="5850"/>
                    <a:pt x="4954" y="7443"/>
                    <a:pt x="3260" y="9745"/>
                  </a:cubicBezTo>
                  <a:cubicBezTo>
                    <a:pt x="1566" y="12046"/>
                    <a:pt x="719" y="15056"/>
                    <a:pt x="296" y="17004"/>
                  </a:cubicBezTo>
                  <a:cubicBezTo>
                    <a:pt x="-128" y="18951"/>
                    <a:pt x="-128" y="19837"/>
                    <a:pt x="507" y="20368"/>
                  </a:cubicBezTo>
                  <a:cubicBezTo>
                    <a:pt x="1143" y="20899"/>
                    <a:pt x="2413" y="21076"/>
                    <a:pt x="4425" y="20545"/>
                  </a:cubicBezTo>
                  <a:cubicBezTo>
                    <a:pt x="6437" y="20014"/>
                    <a:pt x="9190" y="18774"/>
                    <a:pt x="11201" y="16473"/>
                  </a:cubicBezTo>
                  <a:cubicBezTo>
                    <a:pt x="13213" y="14171"/>
                    <a:pt x="14484" y="10807"/>
                    <a:pt x="13848" y="7709"/>
                  </a:cubicBezTo>
                  <a:cubicBezTo>
                    <a:pt x="13213" y="4610"/>
                    <a:pt x="10672" y="1778"/>
                    <a:pt x="8343" y="627"/>
                  </a:cubicBezTo>
                  <a:cubicBezTo>
                    <a:pt x="6013" y="-524"/>
                    <a:pt x="3896" y="7"/>
                    <a:pt x="2413" y="1424"/>
                  </a:cubicBezTo>
                  <a:cubicBezTo>
                    <a:pt x="931" y="2840"/>
                    <a:pt x="84" y="5142"/>
                    <a:pt x="1672" y="6824"/>
                  </a:cubicBezTo>
                  <a:cubicBezTo>
                    <a:pt x="3260" y="8506"/>
                    <a:pt x="7284" y="9568"/>
                    <a:pt x="10990" y="9479"/>
                  </a:cubicBezTo>
                  <a:cubicBezTo>
                    <a:pt x="14696" y="9391"/>
                    <a:pt x="18084" y="8151"/>
                    <a:pt x="21472" y="6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1514202" y="5657898"/>
              <a:ext cx="137988" cy="43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18000" y="3537"/>
                    <a:pt x="21600" y="7074"/>
                    <a:pt x="21600" y="10421"/>
                  </a:cubicBezTo>
                  <a:cubicBezTo>
                    <a:pt x="21600" y="13768"/>
                    <a:pt x="18000" y="16926"/>
                    <a:pt x="13800" y="18758"/>
                  </a:cubicBezTo>
                  <a:cubicBezTo>
                    <a:pt x="9600" y="20589"/>
                    <a:pt x="4800" y="210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