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Relationship Id="rId79" Type="http://schemas.openxmlformats.org/officeDocument/2006/relationships/image" Target="../media/image78.png"/><Relationship Id="rId80" Type="http://schemas.openxmlformats.org/officeDocument/2006/relationships/image" Target="../media/image79.png"/><Relationship Id="rId81" Type="http://schemas.openxmlformats.org/officeDocument/2006/relationships/image" Target="../media/image80.png"/><Relationship Id="rId82" Type="http://schemas.openxmlformats.org/officeDocument/2006/relationships/image" Target="../media/image81.png"/><Relationship Id="rId83" Type="http://schemas.openxmlformats.org/officeDocument/2006/relationships/image" Target="../media/image82.png"/><Relationship Id="rId84" Type="http://schemas.openxmlformats.org/officeDocument/2006/relationships/image" Target="../media/image83.png"/><Relationship Id="rId85" Type="http://schemas.openxmlformats.org/officeDocument/2006/relationships/image" Target="../media/image84.png"/><Relationship Id="rId86" Type="http://schemas.openxmlformats.org/officeDocument/2006/relationships/image" Target="../media/image85.png"/><Relationship Id="rId87" Type="http://schemas.openxmlformats.org/officeDocument/2006/relationships/image" Target="../media/image86.png"/><Relationship Id="rId88" Type="http://schemas.openxmlformats.org/officeDocument/2006/relationships/image" Target="../media/image87.png"/><Relationship Id="rId89" Type="http://schemas.openxmlformats.org/officeDocument/2006/relationships/image" Target="../media/image88.png"/><Relationship Id="rId90" Type="http://schemas.openxmlformats.org/officeDocument/2006/relationships/image" Target="../media/image89.png"/><Relationship Id="rId91" Type="http://schemas.openxmlformats.org/officeDocument/2006/relationships/image" Target="../media/image90.png"/><Relationship Id="rId92" Type="http://schemas.openxmlformats.org/officeDocument/2006/relationships/image" Target="../media/image91.png"/><Relationship Id="rId93" Type="http://schemas.openxmlformats.org/officeDocument/2006/relationships/image" Target="../media/image92.png"/><Relationship Id="rId94" Type="http://schemas.openxmlformats.org/officeDocument/2006/relationships/image" Target="../media/image93.png"/><Relationship Id="rId95" Type="http://schemas.openxmlformats.org/officeDocument/2006/relationships/image" Target="../media/image94.png"/><Relationship Id="rId96" Type="http://schemas.openxmlformats.org/officeDocument/2006/relationships/image" Target="../media/image95.png"/><Relationship Id="rId97" Type="http://schemas.openxmlformats.org/officeDocument/2006/relationships/image" Target="../media/image96.png"/><Relationship Id="rId98" Type="http://schemas.openxmlformats.org/officeDocument/2006/relationships/image" Target="../media/image97.png"/><Relationship Id="rId99" Type="http://schemas.openxmlformats.org/officeDocument/2006/relationships/image" Target="../media/image98.png"/><Relationship Id="rId100" Type="http://schemas.openxmlformats.org/officeDocument/2006/relationships/image" Target="../media/image99.png"/><Relationship Id="rId101" Type="http://schemas.openxmlformats.org/officeDocument/2006/relationships/image" Target="../media/image100.png"/><Relationship Id="rId102" Type="http://schemas.openxmlformats.org/officeDocument/2006/relationships/image" Target="../media/image101.png"/><Relationship Id="rId103" Type="http://schemas.openxmlformats.org/officeDocument/2006/relationships/image" Target="../media/image102.png"/><Relationship Id="rId104" Type="http://schemas.openxmlformats.org/officeDocument/2006/relationships/image" Target="../media/image103.png"/><Relationship Id="rId105" Type="http://schemas.openxmlformats.org/officeDocument/2006/relationships/image" Target="../media/image104.png"/><Relationship Id="rId106" Type="http://schemas.openxmlformats.org/officeDocument/2006/relationships/image" Target="../media/image105.png"/><Relationship Id="rId107" Type="http://schemas.openxmlformats.org/officeDocument/2006/relationships/image" Target="../media/image106.png"/><Relationship Id="rId108" Type="http://schemas.openxmlformats.org/officeDocument/2006/relationships/image" Target="../media/image107.png"/><Relationship Id="rId109" Type="http://schemas.openxmlformats.org/officeDocument/2006/relationships/image" Target="../media/image108.png"/><Relationship Id="rId110" Type="http://schemas.openxmlformats.org/officeDocument/2006/relationships/image" Target="../media/image109.png"/><Relationship Id="rId111" Type="http://schemas.openxmlformats.org/officeDocument/2006/relationships/image" Target="../media/image110.png"/><Relationship Id="rId112" Type="http://schemas.openxmlformats.org/officeDocument/2006/relationships/image" Target="../media/image111.png"/><Relationship Id="rId113" Type="http://schemas.openxmlformats.org/officeDocument/2006/relationships/image" Target="../media/image112.png"/><Relationship Id="rId114" Type="http://schemas.openxmlformats.org/officeDocument/2006/relationships/image" Target="../media/image113.png"/><Relationship Id="rId115" Type="http://schemas.openxmlformats.org/officeDocument/2006/relationships/image" Target="../media/image114.png"/><Relationship Id="rId116" Type="http://schemas.openxmlformats.org/officeDocument/2006/relationships/image" Target="../media/image115.png"/><Relationship Id="rId117" Type="http://schemas.openxmlformats.org/officeDocument/2006/relationships/image" Target="../media/image116.png"/><Relationship Id="rId118" Type="http://schemas.openxmlformats.org/officeDocument/2006/relationships/image" Target="../media/image117.png"/><Relationship Id="rId119" Type="http://schemas.openxmlformats.org/officeDocument/2006/relationships/image" Target="../media/image118.png"/><Relationship Id="rId120" Type="http://schemas.openxmlformats.org/officeDocument/2006/relationships/image" Target="../media/image119.png"/><Relationship Id="rId121" Type="http://schemas.openxmlformats.org/officeDocument/2006/relationships/image" Target="../media/image120.png"/><Relationship Id="rId122" Type="http://schemas.openxmlformats.org/officeDocument/2006/relationships/image" Target="../media/image121.png"/><Relationship Id="rId123" Type="http://schemas.openxmlformats.org/officeDocument/2006/relationships/image" Target="../media/image122.png"/><Relationship Id="rId124" Type="http://schemas.openxmlformats.org/officeDocument/2006/relationships/image" Target="../media/image123.png"/><Relationship Id="rId125" Type="http://schemas.openxmlformats.org/officeDocument/2006/relationships/image" Target="../media/image124.png"/><Relationship Id="rId126" Type="http://schemas.openxmlformats.org/officeDocument/2006/relationships/image" Target="../media/image125.png"/><Relationship Id="rId127" Type="http://schemas.openxmlformats.org/officeDocument/2006/relationships/image" Target="../media/image126.png"/><Relationship Id="rId128" Type="http://schemas.openxmlformats.org/officeDocument/2006/relationships/image" Target="../media/image127.png"/><Relationship Id="rId129" Type="http://schemas.openxmlformats.org/officeDocument/2006/relationships/image" Target="../media/image128.png"/><Relationship Id="rId130" Type="http://schemas.openxmlformats.org/officeDocument/2006/relationships/image" Target="../media/image129.png"/><Relationship Id="rId131" Type="http://schemas.openxmlformats.org/officeDocument/2006/relationships/image" Target="../media/image130.png"/><Relationship Id="rId132" Type="http://schemas.openxmlformats.org/officeDocument/2006/relationships/image" Target="../media/image131.png"/><Relationship Id="rId133" Type="http://schemas.openxmlformats.org/officeDocument/2006/relationships/image" Target="../media/image132.png"/><Relationship Id="rId134" Type="http://schemas.openxmlformats.org/officeDocument/2006/relationships/image" Target="../media/image133.png"/><Relationship Id="rId135" Type="http://schemas.openxmlformats.org/officeDocument/2006/relationships/image" Target="../media/image134.png"/><Relationship Id="rId136" Type="http://schemas.openxmlformats.org/officeDocument/2006/relationships/image" Target="../media/image135.png"/><Relationship Id="rId137" Type="http://schemas.openxmlformats.org/officeDocument/2006/relationships/image" Target="../media/image136.png"/><Relationship Id="rId138" Type="http://schemas.openxmlformats.org/officeDocument/2006/relationships/image" Target="../media/image137.png"/><Relationship Id="rId139" Type="http://schemas.openxmlformats.org/officeDocument/2006/relationships/image" Target="../media/image138.png"/><Relationship Id="rId140" Type="http://schemas.openxmlformats.org/officeDocument/2006/relationships/image" Target="../media/image139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3.png"/><Relationship Id="rId3" Type="http://schemas.openxmlformats.org/officeDocument/2006/relationships/image" Target="../media/image254.png"/><Relationship Id="rId4" Type="http://schemas.openxmlformats.org/officeDocument/2006/relationships/image" Target="../media/image255.png"/><Relationship Id="rId5" Type="http://schemas.openxmlformats.org/officeDocument/2006/relationships/image" Target="../media/image245.png"/><Relationship Id="rId6" Type="http://schemas.openxmlformats.org/officeDocument/2006/relationships/image" Target="../media/image256.png"/><Relationship Id="rId7" Type="http://schemas.openxmlformats.org/officeDocument/2006/relationships/image" Target="../media/image257.png"/><Relationship Id="rId8" Type="http://schemas.openxmlformats.org/officeDocument/2006/relationships/image" Target="../media/image258.png"/><Relationship Id="rId9" Type="http://schemas.openxmlformats.org/officeDocument/2006/relationships/image" Target="../media/image259.png"/><Relationship Id="rId10" Type="http://schemas.openxmlformats.org/officeDocument/2006/relationships/image" Target="../media/image260.png"/><Relationship Id="rId11" Type="http://schemas.openxmlformats.org/officeDocument/2006/relationships/image" Target="../media/image261.png"/><Relationship Id="rId12" Type="http://schemas.openxmlformats.org/officeDocument/2006/relationships/image" Target="../media/image262.png"/><Relationship Id="rId13" Type="http://schemas.openxmlformats.org/officeDocument/2006/relationships/image" Target="../media/image263.png"/><Relationship Id="rId14" Type="http://schemas.openxmlformats.org/officeDocument/2006/relationships/image" Target="../media/image264.png"/><Relationship Id="rId15" Type="http://schemas.openxmlformats.org/officeDocument/2006/relationships/image" Target="../media/image265.png"/><Relationship Id="rId16" Type="http://schemas.openxmlformats.org/officeDocument/2006/relationships/image" Target="../media/image266.png"/><Relationship Id="rId17" Type="http://schemas.openxmlformats.org/officeDocument/2006/relationships/image" Target="../media/image267.png"/><Relationship Id="rId18" Type="http://schemas.openxmlformats.org/officeDocument/2006/relationships/image" Target="../media/image268.png"/><Relationship Id="rId19" Type="http://schemas.openxmlformats.org/officeDocument/2006/relationships/image" Target="../media/image269.png"/><Relationship Id="rId20" Type="http://schemas.openxmlformats.org/officeDocument/2006/relationships/image" Target="../media/image270.png"/><Relationship Id="rId21" Type="http://schemas.openxmlformats.org/officeDocument/2006/relationships/image" Target="../media/image271.png"/><Relationship Id="rId22" Type="http://schemas.openxmlformats.org/officeDocument/2006/relationships/image" Target="../media/image272.png"/><Relationship Id="rId23" Type="http://schemas.openxmlformats.org/officeDocument/2006/relationships/image" Target="../media/image273.png"/><Relationship Id="rId24" Type="http://schemas.openxmlformats.org/officeDocument/2006/relationships/image" Target="../media/image274.png"/><Relationship Id="rId25" Type="http://schemas.openxmlformats.org/officeDocument/2006/relationships/image" Target="../media/image275.png"/><Relationship Id="rId26" Type="http://schemas.openxmlformats.org/officeDocument/2006/relationships/image" Target="../media/image276.png"/><Relationship Id="rId27" Type="http://schemas.openxmlformats.org/officeDocument/2006/relationships/image" Target="../media/image277.png"/><Relationship Id="rId28" Type="http://schemas.openxmlformats.org/officeDocument/2006/relationships/image" Target="../media/image278.png"/><Relationship Id="rId29" Type="http://schemas.openxmlformats.org/officeDocument/2006/relationships/image" Target="../media/image279.png"/><Relationship Id="rId30" Type="http://schemas.openxmlformats.org/officeDocument/2006/relationships/image" Target="../media/image280.png"/><Relationship Id="rId31" Type="http://schemas.openxmlformats.org/officeDocument/2006/relationships/image" Target="../media/image281.png"/><Relationship Id="rId32" Type="http://schemas.openxmlformats.org/officeDocument/2006/relationships/image" Target="../media/image282.png"/><Relationship Id="rId33" Type="http://schemas.openxmlformats.org/officeDocument/2006/relationships/image" Target="../media/image283.png"/><Relationship Id="rId34" Type="http://schemas.openxmlformats.org/officeDocument/2006/relationships/image" Target="../media/image284.png"/><Relationship Id="rId35" Type="http://schemas.openxmlformats.org/officeDocument/2006/relationships/image" Target="../media/image285.png"/><Relationship Id="rId36" Type="http://schemas.openxmlformats.org/officeDocument/2006/relationships/image" Target="../media/image286.png"/><Relationship Id="rId37" Type="http://schemas.openxmlformats.org/officeDocument/2006/relationships/image" Target="../media/image287.png"/><Relationship Id="rId38" Type="http://schemas.openxmlformats.org/officeDocument/2006/relationships/image" Target="../media/image288.png"/><Relationship Id="rId39" Type="http://schemas.openxmlformats.org/officeDocument/2006/relationships/image" Target="../media/image289.png"/><Relationship Id="rId40" Type="http://schemas.openxmlformats.org/officeDocument/2006/relationships/image" Target="../media/image290.png"/><Relationship Id="rId41" Type="http://schemas.openxmlformats.org/officeDocument/2006/relationships/image" Target="../media/image291.png"/><Relationship Id="rId42" Type="http://schemas.openxmlformats.org/officeDocument/2006/relationships/image" Target="../media/image292.png"/><Relationship Id="rId43" Type="http://schemas.openxmlformats.org/officeDocument/2006/relationships/image" Target="../media/image293.png"/><Relationship Id="rId44" Type="http://schemas.openxmlformats.org/officeDocument/2006/relationships/image" Target="../media/image294.png"/><Relationship Id="rId45" Type="http://schemas.openxmlformats.org/officeDocument/2006/relationships/image" Target="../media/image295.png"/><Relationship Id="rId46" Type="http://schemas.openxmlformats.org/officeDocument/2006/relationships/image" Target="../media/image296.png"/><Relationship Id="rId47" Type="http://schemas.openxmlformats.org/officeDocument/2006/relationships/image" Target="../media/image297.png"/><Relationship Id="rId48" Type="http://schemas.openxmlformats.org/officeDocument/2006/relationships/image" Target="../media/image298.png"/><Relationship Id="rId49" Type="http://schemas.openxmlformats.org/officeDocument/2006/relationships/image" Target="../media/image299.png"/><Relationship Id="rId50" Type="http://schemas.openxmlformats.org/officeDocument/2006/relationships/image" Target="../media/image300.png"/><Relationship Id="rId51" Type="http://schemas.openxmlformats.org/officeDocument/2006/relationships/image" Target="../media/image301.png"/><Relationship Id="rId52" Type="http://schemas.openxmlformats.org/officeDocument/2006/relationships/image" Target="../media/image302.png"/><Relationship Id="rId53" Type="http://schemas.openxmlformats.org/officeDocument/2006/relationships/image" Target="../media/image303.png"/><Relationship Id="rId54" Type="http://schemas.openxmlformats.org/officeDocument/2006/relationships/image" Target="../media/image304.png"/><Relationship Id="rId55" Type="http://schemas.openxmlformats.org/officeDocument/2006/relationships/image" Target="../media/image12.png"/><Relationship Id="rId56" Type="http://schemas.openxmlformats.org/officeDocument/2006/relationships/image" Target="../media/image305.png"/><Relationship Id="rId57" Type="http://schemas.openxmlformats.org/officeDocument/2006/relationships/image" Target="../media/image306.png"/><Relationship Id="rId58" Type="http://schemas.openxmlformats.org/officeDocument/2006/relationships/image" Target="../media/image307.png"/><Relationship Id="rId59" Type="http://schemas.openxmlformats.org/officeDocument/2006/relationships/image" Target="../media/image308.png"/><Relationship Id="rId60" Type="http://schemas.openxmlformats.org/officeDocument/2006/relationships/image" Target="../media/image309.png"/><Relationship Id="rId61" Type="http://schemas.openxmlformats.org/officeDocument/2006/relationships/image" Target="../media/image310.png"/><Relationship Id="rId62" Type="http://schemas.openxmlformats.org/officeDocument/2006/relationships/image" Target="../media/image311.png"/><Relationship Id="rId63" Type="http://schemas.openxmlformats.org/officeDocument/2006/relationships/image" Target="../media/image312.png"/><Relationship Id="rId64" Type="http://schemas.openxmlformats.org/officeDocument/2006/relationships/image" Target="../media/image313.png"/><Relationship Id="rId65" Type="http://schemas.openxmlformats.org/officeDocument/2006/relationships/image" Target="../media/image314.png"/><Relationship Id="rId66" Type="http://schemas.openxmlformats.org/officeDocument/2006/relationships/image" Target="../media/image315.png"/><Relationship Id="rId67" Type="http://schemas.openxmlformats.org/officeDocument/2006/relationships/image" Target="../media/image316.png"/><Relationship Id="rId68" Type="http://schemas.openxmlformats.org/officeDocument/2006/relationships/image" Target="../media/image317.png"/><Relationship Id="rId69" Type="http://schemas.openxmlformats.org/officeDocument/2006/relationships/image" Target="../media/image318.png"/><Relationship Id="rId70" Type="http://schemas.openxmlformats.org/officeDocument/2006/relationships/image" Target="../media/image319.png"/><Relationship Id="rId71" Type="http://schemas.openxmlformats.org/officeDocument/2006/relationships/image" Target="../media/image320.png"/><Relationship Id="rId72" Type="http://schemas.openxmlformats.org/officeDocument/2006/relationships/image" Target="../media/image321.png"/><Relationship Id="rId73" Type="http://schemas.openxmlformats.org/officeDocument/2006/relationships/image" Target="../media/image322.png"/><Relationship Id="rId74" Type="http://schemas.openxmlformats.org/officeDocument/2006/relationships/image" Target="../media/image323.png"/><Relationship Id="rId75" Type="http://schemas.openxmlformats.org/officeDocument/2006/relationships/image" Target="../media/image324.png"/><Relationship Id="rId76" Type="http://schemas.openxmlformats.org/officeDocument/2006/relationships/image" Target="../media/image325.png"/><Relationship Id="rId77" Type="http://schemas.openxmlformats.org/officeDocument/2006/relationships/image" Target="../media/image326.png"/><Relationship Id="rId78" Type="http://schemas.openxmlformats.org/officeDocument/2006/relationships/image" Target="../media/image327.png"/><Relationship Id="rId79" Type="http://schemas.openxmlformats.org/officeDocument/2006/relationships/image" Target="../media/image328.png"/><Relationship Id="rId80" Type="http://schemas.openxmlformats.org/officeDocument/2006/relationships/image" Target="../media/image329.png"/><Relationship Id="rId81" Type="http://schemas.openxmlformats.org/officeDocument/2006/relationships/image" Target="../media/image330.png"/><Relationship Id="rId82" Type="http://schemas.openxmlformats.org/officeDocument/2006/relationships/image" Target="../media/image331.png"/><Relationship Id="rId83" Type="http://schemas.openxmlformats.org/officeDocument/2006/relationships/image" Target="../media/image332.png"/><Relationship Id="rId84" Type="http://schemas.openxmlformats.org/officeDocument/2006/relationships/image" Target="../media/image333.png"/><Relationship Id="rId85" Type="http://schemas.openxmlformats.org/officeDocument/2006/relationships/image" Target="../media/image334.png"/><Relationship Id="rId86" Type="http://schemas.openxmlformats.org/officeDocument/2006/relationships/image" Target="../media/image335.png"/><Relationship Id="rId87" Type="http://schemas.openxmlformats.org/officeDocument/2006/relationships/image" Target="../media/image336.png"/><Relationship Id="rId88" Type="http://schemas.openxmlformats.org/officeDocument/2006/relationships/image" Target="../media/image337.png"/><Relationship Id="rId89" Type="http://schemas.openxmlformats.org/officeDocument/2006/relationships/image" Target="../media/image338.png"/><Relationship Id="rId90" Type="http://schemas.openxmlformats.org/officeDocument/2006/relationships/image" Target="../media/image339.png"/><Relationship Id="rId91" Type="http://schemas.openxmlformats.org/officeDocument/2006/relationships/image" Target="../media/image340.png"/><Relationship Id="rId92" Type="http://schemas.openxmlformats.org/officeDocument/2006/relationships/image" Target="../media/image341.png"/><Relationship Id="rId93" Type="http://schemas.openxmlformats.org/officeDocument/2006/relationships/image" Target="../media/image342.png"/><Relationship Id="rId94" Type="http://schemas.openxmlformats.org/officeDocument/2006/relationships/image" Target="../media/image343.png"/><Relationship Id="rId95" Type="http://schemas.openxmlformats.org/officeDocument/2006/relationships/image" Target="../media/image34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5.png"/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12.png"/><Relationship Id="rId10" Type="http://schemas.openxmlformats.org/officeDocument/2006/relationships/image" Target="../media/image352.png"/><Relationship Id="rId11" Type="http://schemas.openxmlformats.org/officeDocument/2006/relationships/image" Target="../media/image353.png"/><Relationship Id="rId12" Type="http://schemas.openxmlformats.org/officeDocument/2006/relationships/image" Target="../media/image354.png"/><Relationship Id="rId13" Type="http://schemas.openxmlformats.org/officeDocument/2006/relationships/image" Target="../media/image355.png"/><Relationship Id="rId14" Type="http://schemas.openxmlformats.org/officeDocument/2006/relationships/image" Target="../media/image356.png"/><Relationship Id="rId15" Type="http://schemas.openxmlformats.org/officeDocument/2006/relationships/image" Target="../media/image357.png"/><Relationship Id="rId16" Type="http://schemas.openxmlformats.org/officeDocument/2006/relationships/image" Target="../media/image358.png"/><Relationship Id="rId17" Type="http://schemas.openxmlformats.org/officeDocument/2006/relationships/image" Target="../media/image359.png"/><Relationship Id="rId18" Type="http://schemas.openxmlformats.org/officeDocument/2006/relationships/image" Target="../media/image360.png"/><Relationship Id="rId19" Type="http://schemas.openxmlformats.org/officeDocument/2006/relationships/image" Target="../media/image361.png"/><Relationship Id="rId20" Type="http://schemas.openxmlformats.org/officeDocument/2006/relationships/image" Target="../media/image362.png"/><Relationship Id="rId21" Type="http://schemas.openxmlformats.org/officeDocument/2006/relationships/image" Target="../media/image363.png"/><Relationship Id="rId22" Type="http://schemas.openxmlformats.org/officeDocument/2006/relationships/image" Target="../media/image364.png"/><Relationship Id="rId23" Type="http://schemas.openxmlformats.org/officeDocument/2006/relationships/image" Target="../media/image365.png"/><Relationship Id="rId24" Type="http://schemas.openxmlformats.org/officeDocument/2006/relationships/image" Target="../media/image366.png"/><Relationship Id="rId25" Type="http://schemas.openxmlformats.org/officeDocument/2006/relationships/image" Target="../media/image367.png"/><Relationship Id="rId26" Type="http://schemas.openxmlformats.org/officeDocument/2006/relationships/image" Target="../media/image368.png"/><Relationship Id="rId27" Type="http://schemas.openxmlformats.org/officeDocument/2006/relationships/image" Target="../media/image369.png"/><Relationship Id="rId28" Type="http://schemas.openxmlformats.org/officeDocument/2006/relationships/image" Target="../media/image370.png"/><Relationship Id="rId29" Type="http://schemas.openxmlformats.org/officeDocument/2006/relationships/image" Target="../media/image371.png"/><Relationship Id="rId30" Type="http://schemas.openxmlformats.org/officeDocument/2006/relationships/image" Target="../media/image372.png"/><Relationship Id="rId31" Type="http://schemas.openxmlformats.org/officeDocument/2006/relationships/image" Target="../media/image373.png"/><Relationship Id="rId32" Type="http://schemas.openxmlformats.org/officeDocument/2006/relationships/image" Target="../media/image374.png"/><Relationship Id="rId33" Type="http://schemas.openxmlformats.org/officeDocument/2006/relationships/image" Target="../media/image375.png"/><Relationship Id="rId34" Type="http://schemas.openxmlformats.org/officeDocument/2006/relationships/image" Target="../media/image376.png"/><Relationship Id="rId35" Type="http://schemas.openxmlformats.org/officeDocument/2006/relationships/image" Target="../media/image377.png"/><Relationship Id="rId36" Type="http://schemas.openxmlformats.org/officeDocument/2006/relationships/image" Target="../media/image378.png"/><Relationship Id="rId37" Type="http://schemas.openxmlformats.org/officeDocument/2006/relationships/image" Target="../media/image379.png"/><Relationship Id="rId38" Type="http://schemas.openxmlformats.org/officeDocument/2006/relationships/image" Target="../media/image380.png"/><Relationship Id="rId39" Type="http://schemas.openxmlformats.org/officeDocument/2006/relationships/image" Target="../media/image381.png"/><Relationship Id="rId40" Type="http://schemas.openxmlformats.org/officeDocument/2006/relationships/image" Target="../media/image382.png"/><Relationship Id="rId41" Type="http://schemas.openxmlformats.org/officeDocument/2006/relationships/image" Target="../media/image383.png"/><Relationship Id="rId42" Type="http://schemas.openxmlformats.org/officeDocument/2006/relationships/image" Target="../media/image384.png"/><Relationship Id="rId43" Type="http://schemas.openxmlformats.org/officeDocument/2006/relationships/image" Target="../media/image385.png"/><Relationship Id="rId44" Type="http://schemas.openxmlformats.org/officeDocument/2006/relationships/image" Target="../media/image386.png"/><Relationship Id="rId45" Type="http://schemas.openxmlformats.org/officeDocument/2006/relationships/image" Target="../media/image387.png"/><Relationship Id="rId46" Type="http://schemas.openxmlformats.org/officeDocument/2006/relationships/image" Target="../media/image388.png"/><Relationship Id="rId47" Type="http://schemas.openxmlformats.org/officeDocument/2006/relationships/image" Target="../media/image389.png"/><Relationship Id="rId48" Type="http://schemas.openxmlformats.org/officeDocument/2006/relationships/image" Target="../media/image390.png"/><Relationship Id="rId49" Type="http://schemas.openxmlformats.org/officeDocument/2006/relationships/image" Target="../media/image391.png"/><Relationship Id="rId50" Type="http://schemas.openxmlformats.org/officeDocument/2006/relationships/image" Target="../media/image392.png"/><Relationship Id="rId51" Type="http://schemas.openxmlformats.org/officeDocument/2006/relationships/image" Target="../media/image393.png"/><Relationship Id="rId52" Type="http://schemas.openxmlformats.org/officeDocument/2006/relationships/image" Target="../media/image394.png"/><Relationship Id="rId53" Type="http://schemas.openxmlformats.org/officeDocument/2006/relationships/image" Target="../media/image395.png"/><Relationship Id="rId54" Type="http://schemas.openxmlformats.org/officeDocument/2006/relationships/image" Target="../media/image396.png"/><Relationship Id="rId55" Type="http://schemas.openxmlformats.org/officeDocument/2006/relationships/image" Target="../media/image397.png"/><Relationship Id="rId56" Type="http://schemas.openxmlformats.org/officeDocument/2006/relationships/image" Target="../media/image398.png"/><Relationship Id="rId57" Type="http://schemas.openxmlformats.org/officeDocument/2006/relationships/image" Target="../media/image399.png"/><Relationship Id="rId58" Type="http://schemas.openxmlformats.org/officeDocument/2006/relationships/image" Target="../media/image400.png"/><Relationship Id="rId59" Type="http://schemas.openxmlformats.org/officeDocument/2006/relationships/image" Target="../media/image401.png"/><Relationship Id="rId60" Type="http://schemas.openxmlformats.org/officeDocument/2006/relationships/image" Target="../media/image402.png"/><Relationship Id="rId61" Type="http://schemas.openxmlformats.org/officeDocument/2006/relationships/image" Target="../media/image403.png"/><Relationship Id="rId62" Type="http://schemas.openxmlformats.org/officeDocument/2006/relationships/image" Target="../media/image404.png"/><Relationship Id="rId63" Type="http://schemas.openxmlformats.org/officeDocument/2006/relationships/image" Target="../media/image405.png"/><Relationship Id="rId64" Type="http://schemas.openxmlformats.org/officeDocument/2006/relationships/image" Target="../media/image406.png"/><Relationship Id="rId65" Type="http://schemas.openxmlformats.org/officeDocument/2006/relationships/image" Target="../media/image407.png"/><Relationship Id="rId66" Type="http://schemas.openxmlformats.org/officeDocument/2006/relationships/image" Target="../media/image408.png"/><Relationship Id="rId67" Type="http://schemas.openxmlformats.org/officeDocument/2006/relationships/image" Target="../media/image409.png"/><Relationship Id="rId68" Type="http://schemas.openxmlformats.org/officeDocument/2006/relationships/image" Target="../media/image410.png"/><Relationship Id="rId69" Type="http://schemas.openxmlformats.org/officeDocument/2006/relationships/image" Target="../media/image411.png"/><Relationship Id="rId70" Type="http://schemas.openxmlformats.org/officeDocument/2006/relationships/image" Target="../media/image412.png"/><Relationship Id="rId71" Type="http://schemas.openxmlformats.org/officeDocument/2006/relationships/image" Target="../media/image413.png"/><Relationship Id="rId72" Type="http://schemas.openxmlformats.org/officeDocument/2006/relationships/image" Target="../media/image414.png"/><Relationship Id="rId73" Type="http://schemas.openxmlformats.org/officeDocument/2006/relationships/image" Target="../media/image415.png"/><Relationship Id="rId74" Type="http://schemas.openxmlformats.org/officeDocument/2006/relationships/image" Target="../media/image416.png"/><Relationship Id="rId75" Type="http://schemas.openxmlformats.org/officeDocument/2006/relationships/image" Target="../media/image417.png"/><Relationship Id="rId76" Type="http://schemas.openxmlformats.org/officeDocument/2006/relationships/image" Target="../media/image418.png"/><Relationship Id="rId77" Type="http://schemas.openxmlformats.org/officeDocument/2006/relationships/image" Target="../media/image419.png"/><Relationship Id="rId78" Type="http://schemas.openxmlformats.org/officeDocument/2006/relationships/image" Target="../media/image420.png"/><Relationship Id="rId79" Type="http://schemas.openxmlformats.org/officeDocument/2006/relationships/image" Target="../media/image4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Relationship Id="rId12" Type="http://schemas.openxmlformats.org/officeDocument/2006/relationships/image" Target="../media/image150.png"/><Relationship Id="rId13" Type="http://schemas.openxmlformats.org/officeDocument/2006/relationships/image" Target="../media/image151.png"/><Relationship Id="rId14" Type="http://schemas.openxmlformats.org/officeDocument/2006/relationships/image" Target="../media/image127.png"/><Relationship Id="rId15" Type="http://schemas.openxmlformats.org/officeDocument/2006/relationships/image" Target="../media/image152.png"/><Relationship Id="rId16" Type="http://schemas.openxmlformats.org/officeDocument/2006/relationships/image" Target="../media/image153.png"/><Relationship Id="rId17" Type="http://schemas.openxmlformats.org/officeDocument/2006/relationships/image" Target="../media/image154.png"/><Relationship Id="rId18" Type="http://schemas.openxmlformats.org/officeDocument/2006/relationships/image" Target="../media/image155.png"/><Relationship Id="rId19" Type="http://schemas.openxmlformats.org/officeDocument/2006/relationships/image" Target="../media/image156.png"/><Relationship Id="rId20" Type="http://schemas.openxmlformats.org/officeDocument/2006/relationships/image" Target="../media/image157.png"/><Relationship Id="rId21" Type="http://schemas.openxmlformats.org/officeDocument/2006/relationships/image" Target="../media/image158.png"/><Relationship Id="rId22" Type="http://schemas.openxmlformats.org/officeDocument/2006/relationships/image" Target="../media/image159.png"/><Relationship Id="rId23" Type="http://schemas.openxmlformats.org/officeDocument/2006/relationships/image" Target="../media/image160.png"/><Relationship Id="rId24" Type="http://schemas.openxmlformats.org/officeDocument/2006/relationships/image" Target="../media/image161.png"/><Relationship Id="rId25" Type="http://schemas.openxmlformats.org/officeDocument/2006/relationships/image" Target="../media/image16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27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4" Type="http://schemas.openxmlformats.org/officeDocument/2006/relationships/image" Target="../media/image154.png"/><Relationship Id="rId15" Type="http://schemas.openxmlformats.org/officeDocument/2006/relationships/image" Target="../media/image155.png"/><Relationship Id="rId16" Type="http://schemas.openxmlformats.org/officeDocument/2006/relationships/image" Target="../media/image156.png"/><Relationship Id="rId17" Type="http://schemas.openxmlformats.org/officeDocument/2006/relationships/image" Target="../media/image157.png"/><Relationship Id="rId18" Type="http://schemas.openxmlformats.org/officeDocument/2006/relationships/image" Target="../media/image158.png"/><Relationship Id="rId19" Type="http://schemas.openxmlformats.org/officeDocument/2006/relationships/image" Target="../media/image159.png"/><Relationship Id="rId20" Type="http://schemas.openxmlformats.org/officeDocument/2006/relationships/image" Target="../media/image160.png"/><Relationship Id="rId21" Type="http://schemas.openxmlformats.org/officeDocument/2006/relationships/image" Target="../media/image161.png"/><Relationship Id="rId22" Type="http://schemas.openxmlformats.org/officeDocument/2006/relationships/image" Target="../media/image162.png"/><Relationship Id="rId23" Type="http://schemas.openxmlformats.org/officeDocument/2006/relationships/image" Target="../media/image163.png"/><Relationship Id="rId24" Type="http://schemas.openxmlformats.org/officeDocument/2006/relationships/image" Target="../media/image164.png"/><Relationship Id="rId25" Type="http://schemas.openxmlformats.org/officeDocument/2006/relationships/image" Target="../media/image165.png"/><Relationship Id="rId26" Type="http://schemas.openxmlformats.org/officeDocument/2006/relationships/image" Target="../media/image166.png"/><Relationship Id="rId27" Type="http://schemas.openxmlformats.org/officeDocument/2006/relationships/image" Target="../media/image167.png"/><Relationship Id="rId28" Type="http://schemas.openxmlformats.org/officeDocument/2006/relationships/image" Target="../media/image168.png"/><Relationship Id="rId29" Type="http://schemas.openxmlformats.org/officeDocument/2006/relationships/image" Target="../media/image169.png"/><Relationship Id="rId30" Type="http://schemas.openxmlformats.org/officeDocument/2006/relationships/image" Target="../media/image170.png"/><Relationship Id="rId31" Type="http://schemas.openxmlformats.org/officeDocument/2006/relationships/image" Target="../media/image171.png"/><Relationship Id="rId32" Type="http://schemas.openxmlformats.org/officeDocument/2006/relationships/image" Target="../media/image172.png"/><Relationship Id="rId33" Type="http://schemas.openxmlformats.org/officeDocument/2006/relationships/image" Target="../media/image173.png"/><Relationship Id="rId34" Type="http://schemas.openxmlformats.org/officeDocument/2006/relationships/image" Target="../media/image174.png"/><Relationship Id="rId35" Type="http://schemas.openxmlformats.org/officeDocument/2006/relationships/image" Target="../media/image175.png"/><Relationship Id="rId36" Type="http://schemas.openxmlformats.org/officeDocument/2006/relationships/image" Target="../media/image176.png"/><Relationship Id="rId37" Type="http://schemas.openxmlformats.org/officeDocument/2006/relationships/image" Target="../media/image177.png"/><Relationship Id="rId38" Type="http://schemas.openxmlformats.org/officeDocument/2006/relationships/image" Target="../media/image178.png"/><Relationship Id="rId39" Type="http://schemas.openxmlformats.org/officeDocument/2006/relationships/image" Target="../media/image179.png"/><Relationship Id="rId40" Type="http://schemas.openxmlformats.org/officeDocument/2006/relationships/image" Target="../media/image180.png"/><Relationship Id="rId41" Type="http://schemas.openxmlformats.org/officeDocument/2006/relationships/image" Target="../media/image181.png"/><Relationship Id="rId42" Type="http://schemas.openxmlformats.org/officeDocument/2006/relationships/image" Target="../media/image182.png"/><Relationship Id="rId43" Type="http://schemas.openxmlformats.org/officeDocument/2006/relationships/image" Target="../media/image183.png"/><Relationship Id="rId44" Type="http://schemas.openxmlformats.org/officeDocument/2006/relationships/image" Target="../media/image184.png"/><Relationship Id="rId45" Type="http://schemas.openxmlformats.org/officeDocument/2006/relationships/image" Target="../media/image185.png"/><Relationship Id="rId46" Type="http://schemas.openxmlformats.org/officeDocument/2006/relationships/image" Target="../media/image186.png"/><Relationship Id="rId47" Type="http://schemas.openxmlformats.org/officeDocument/2006/relationships/image" Target="../media/image187.png"/><Relationship Id="rId48" Type="http://schemas.openxmlformats.org/officeDocument/2006/relationships/image" Target="../media/image188.png"/><Relationship Id="rId49" Type="http://schemas.openxmlformats.org/officeDocument/2006/relationships/image" Target="../media/image189.png"/><Relationship Id="rId50" Type="http://schemas.openxmlformats.org/officeDocument/2006/relationships/image" Target="../media/image190.png"/><Relationship Id="rId51" Type="http://schemas.openxmlformats.org/officeDocument/2006/relationships/image" Target="../media/image19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27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4" Type="http://schemas.openxmlformats.org/officeDocument/2006/relationships/image" Target="../media/image154.png"/><Relationship Id="rId15" Type="http://schemas.openxmlformats.org/officeDocument/2006/relationships/image" Target="../media/image155.png"/><Relationship Id="rId16" Type="http://schemas.openxmlformats.org/officeDocument/2006/relationships/image" Target="../media/image156.png"/><Relationship Id="rId17" Type="http://schemas.openxmlformats.org/officeDocument/2006/relationships/image" Target="../media/image157.png"/><Relationship Id="rId18" Type="http://schemas.openxmlformats.org/officeDocument/2006/relationships/image" Target="../media/image158.png"/><Relationship Id="rId19" Type="http://schemas.openxmlformats.org/officeDocument/2006/relationships/image" Target="../media/image159.png"/><Relationship Id="rId20" Type="http://schemas.openxmlformats.org/officeDocument/2006/relationships/image" Target="../media/image160.png"/><Relationship Id="rId21" Type="http://schemas.openxmlformats.org/officeDocument/2006/relationships/image" Target="../media/image161.png"/><Relationship Id="rId22" Type="http://schemas.openxmlformats.org/officeDocument/2006/relationships/image" Target="../media/image162.png"/><Relationship Id="rId23" Type="http://schemas.openxmlformats.org/officeDocument/2006/relationships/image" Target="../media/image196.png"/><Relationship Id="rId24" Type="http://schemas.openxmlformats.org/officeDocument/2006/relationships/image" Target="../media/image197.png"/><Relationship Id="rId25" Type="http://schemas.openxmlformats.org/officeDocument/2006/relationships/image" Target="../media/image198.png"/><Relationship Id="rId26" Type="http://schemas.openxmlformats.org/officeDocument/2006/relationships/image" Target="../media/image199.png"/><Relationship Id="rId27" Type="http://schemas.openxmlformats.org/officeDocument/2006/relationships/image" Target="../media/image200.png"/><Relationship Id="rId28" Type="http://schemas.openxmlformats.org/officeDocument/2006/relationships/image" Target="../media/image12.png"/><Relationship Id="rId29" Type="http://schemas.openxmlformats.org/officeDocument/2006/relationships/image" Target="../media/image201.png"/><Relationship Id="rId30" Type="http://schemas.openxmlformats.org/officeDocument/2006/relationships/image" Target="../media/image202.png"/><Relationship Id="rId31" Type="http://schemas.openxmlformats.org/officeDocument/2006/relationships/image" Target="../media/image203.png"/><Relationship Id="rId32" Type="http://schemas.openxmlformats.org/officeDocument/2006/relationships/image" Target="../media/image204.png"/><Relationship Id="rId33" Type="http://schemas.openxmlformats.org/officeDocument/2006/relationships/image" Target="../media/image205.png"/><Relationship Id="rId34" Type="http://schemas.openxmlformats.org/officeDocument/2006/relationships/image" Target="../media/image206.png"/><Relationship Id="rId35" Type="http://schemas.openxmlformats.org/officeDocument/2006/relationships/image" Target="../media/image207.png"/><Relationship Id="rId36" Type="http://schemas.openxmlformats.org/officeDocument/2006/relationships/image" Target="../media/image208.png"/><Relationship Id="rId37" Type="http://schemas.openxmlformats.org/officeDocument/2006/relationships/image" Target="../media/image209.png"/><Relationship Id="rId38" Type="http://schemas.openxmlformats.org/officeDocument/2006/relationships/image" Target="../media/image210.png"/><Relationship Id="rId39" Type="http://schemas.openxmlformats.org/officeDocument/2006/relationships/image" Target="../media/image211.png"/><Relationship Id="rId40" Type="http://schemas.openxmlformats.org/officeDocument/2006/relationships/image" Target="../media/image212.png"/><Relationship Id="rId41" Type="http://schemas.openxmlformats.org/officeDocument/2006/relationships/image" Target="../media/image213.png"/><Relationship Id="rId42" Type="http://schemas.openxmlformats.org/officeDocument/2006/relationships/image" Target="../media/image214.png"/><Relationship Id="rId43" Type="http://schemas.openxmlformats.org/officeDocument/2006/relationships/image" Target="../media/image215.png"/><Relationship Id="rId44" Type="http://schemas.openxmlformats.org/officeDocument/2006/relationships/image" Target="../media/image216.png"/><Relationship Id="rId45" Type="http://schemas.openxmlformats.org/officeDocument/2006/relationships/image" Target="../media/image217.png"/><Relationship Id="rId46" Type="http://schemas.openxmlformats.org/officeDocument/2006/relationships/image" Target="../media/image218.png"/><Relationship Id="rId47" Type="http://schemas.openxmlformats.org/officeDocument/2006/relationships/image" Target="../media/image21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image" Target="../media/image224.png"/><Relationship Id="rId7" Type="http://schemas.openxmlformats.org/officeDocument/2006/relationships/image" Target="../media/image225.png"/><Relationship Id="rId8" Type="http://schemas.openxmlformats.org/officeDocument/2006/relationships/image" Target="../media/image226.png"/><Relationship Id="rId9" Type="http://schemas.openxmlformats.org/officeDocument/2006/relationships/image" Target="../media/image227.png"/><Relationship Id="rId10" Type="http://schemas.openxmlformats.org/officeDocument/2006/relationships/image" Target="../media/image228.png"/><Relationship Id="rId11" Type="http://schemas.openxmlformats.org/officeDocument/2006/relationships/image" Target="../media/image229.png"/><Relationship Id="rId12" Type="http://schemas.openxmlformats.org/officeDocument/2006/relationships/image" Target="../media/image230.png"/><Relationship Id="rId13" Type="http://schemas.openxmlformats.org/officeDocument/2006/relationships/image" Target="../media/image231.png"/><Relationship Id="rId14" Type="http://schemas.openxmlformats.org/officeDocument/2006/relationships/image" Target="../media/image232.png"/><Relationship Id="rId15" Type="http://schemas.openxmlformats.org/officeDocument/2006/relationships/image" Target="../media/image233.png"/><Relationship Id="rId16" Type="http://schemas.openxmlformats.org/officeDocument/2006/relationships/image" Target="../media/image234.png"/><Relationship Id="rId17" Type="http://schemas.openxmlformats.org/officeDocument/2006/relationships/image" Target="../media/image235.png"/><Relationship Id="rId18" Type="http://schemas.openxmlformats.org/officeDocument/2006/relationships/image" Target="../media/image236.png"/><Relationship Id="rId19" Type="http://schemas.openxmlformats.org/officeDocument/2006/relationships/image" Target="../media/image237.png"/><Relationship Id="rId20" Type="http://schemas.openxmlformats.org/officeDocument/2006/relationships/image" Target="../media/image238.png"/><Relationship Id="rId21" Type="http://schemas.openxmlformats.org/officeDocument/2006/relationships/image" Target="../media/image239.png"/><Relationship Id="rId22" Type="http://schemas.openxmlformats.org/officeDocument/2006/relationships/image" Target="../media/image240.png"/><Relationship Id="rId23" Type="http://schemas.openxmlformats.org/officeDocument/2006/relationships/image" Target="../media/image241.png"/><Relationship Id="rId24" Type="http://schemas.openxmlformats.org/officeDocument/2006/relationships/image" Target="../media/image242.png"/><Relationship Id="rId25" Type="http://schemas.openxmlformats.org/officeDocument/2006/relationships/image" Target="../media/image243.png"/><Relationship Id="rId26" Type="http://schemas.openxmlformats.org/officeDocument/2006/relationships/image" Target="../media/image244.png"/><Relationship Id="rId27" Type="http://schemas.openxmlformats.org/officeDocument/2006/relationships/image" Target="../media/image245.png"/><Relationship Id="rId28" Type="http://schemas.openxmlformats.org/officeDocument/2006/relationships/image" Target="../media/image246.png"/><Relationship Id="rId29" Type="http://schemas.openxmlformats.org/officeDocument/2006/relationships/image" Target="../media/image247.png"/><Relationship Id="rId30" Type="http://schemas.openxmlformats.org/officeDocument/2006/relationships/image" Target="../media/image248.png"/><Relationship Id="rId31" Type="http://schemas.openxmlformats.org/officeDocument/2006/relationships/image" Target="../media/image249.png"/><Relationship Id="rId32" Type="http://schemas.openxmlformats.org/officeDocument/2006/relationships/image" Target="../media/image250.png"/><Relationship Id="rId33" Type="http://schemas.openxmlformats.org/officeDocument/2006/relationships/image" Target="../media/image251.png"/><Relationship Id="rId34" Type="http://schemas.openxmlformats.org/officeDocument/2006/relationships/image" Target="../media/image25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Drawing"/>
          <p:cNvGrpSpPr/>
          <p:nvPr/>
        </p:nvGrpSpPr>
        <p:grpSpPr>
          <a:xfrm>
            <a:off x="84335" y="352674"/>
            <a:ext cx="12548550" cy="9408296"/>
            <a:chOff x="0" y="0"/>
            <a:chExt cx="12548549" cy="9408294"/>
          </a:xfrm>
        </p:grpSpPr>
        <p:sp>
          <p:nvSpPr>
            <p:cNvPr id="119" name="Line"/>
            <p:cNvSpPr/>
            <p:nvPr/>
          </p:nvSpPr>
          <p:spPr>
            <a:xfrm>
              <a:off x="959455" y="139208"/>
              <a:ext cx="366909" cy="499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318" fill="norm" stroke="1" extrusionOk="0">
                  <a:moveTo>
                    <a:pt x="1285" y="1585"/>
                  </a:moveTo>
                  <a:cubicBezTo>
                    <a:pt x="835" y="822"/>
                    <a:pt x="385" y="58"/>
                    <a:pt x="160" y="4"/>
                  </a:cubicBezTo>
                  <a:cubicBezTo>
                    <a:pt x="-65" y="-51"/>
                    <a:pt x="-65" y="604"/>
                    <a:pt x="235" y="3004"/>
                  </a:cubicBezTo>
                  <a:cubicBezTo>
                    <a:pt x="535" y="5404"/>
                    <a:pt x="1135" y="9549"/>
                    <a:pt x="1585" y="12440"/>
                  </a:cubicBezTo>
                  <a:cubicBezTo>
                    <a:pt x="2035" y="15331"/>
                    <a:pt x="2335" y="16967"/>
                    <a:pt x="2635" y="18222"/>
                  </a:cubicBezTo>
                  <a:cubicBezTo>
                    <a:pt x="2935" y="19476"/>
                    <a:pt x="3235" y="20349"/>
                    <a:pt x="3460" y="20513"/>
                  </a:cubicBezTo>
                  <a:cubicBezTo>
                    <a:pt x="3685" y="20676"/>
                    <a:pt x="3835" y="20131"/>
                    <a:pt x="4135" y="19040"/>
                  </a:cubicBezTo>
                  <a:cubicBezTo>
                    <a:pt x="4435" y="17949"/>
                    <a:pt x="4885" y="16313"/>
                    <a:pt x="5485" y="15058"/>
                  </a:cubicBezTo>
                  <a:cubicBezTo>
                    <a:pt x="6085" y="13804"/>
                    <a:pt x="6835" y="12931"/>
                    <a:pt x="7510" y="12658"/>
                  </a:cubicBezTo>
                  <a:cubicBezTo>
                    <a:pt x="8185" y="12385"/>
                    <a:pt x="8785" y="12713"/>
                    <a:pt x="9760" y="13913"/>
                  </a:cubicBezTo>
                  <a:cubicBezTo>
                    <a:pt x="10735" y="15113"/>
                    <a:pt x="12085" y="17185"/>
                    <a:pt x="12910" y="18494"/>
                  </a:cubicBezTo>
                  <a:cubicBezTo>
                    <a:pt x="13735" y="19804"/>
                    <a:pt x="14035" y="20349"/>
                    <a:pt x="14485" y="20785"/>
                  </a:cubicBezTo>
                  <a:cubicBezTo>
                    <a:pt x="14935" y="21222"/>
                    <a:pt x="15535" y="21549"/>
                    <a:pt x="16060" y="21113"/>
                  </a:cubicBezTo>
                  <a:cubicBezTo>
                    <a:pt x="16585" y="20676"/>
                    <a:pt x="17035" y="19476"/>
                    <a:pt x="17410" y="17240"/>
                  </a:cubicBezTo>
                  <a:cubicBezTo>
                    <a:pt x="17785" y="15004"/>
                    <a:pt x="18085" y="11731"/>
                    <a:pt x="18385" y="8949"/>
                  </a:cubicBezTo>
                  <a:cubicBezTo>
                    <a:pt x="18685" y="6167"/>
                    <a:pt x="18985" y="3876"/>
                    <a:pt x="19510" y="2622"/>
                  </a:cubicBezTo>
                  <a:cubicBezTo>
                    <a:pt x="20035" y="1367"/>
                    <a:pt x="20785" y="1149"/>
                    <a:pt x="21535" y="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1385038" y="117558"/>
              <a:ext cx="309334" cy="40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36" fill="norm" stroke="1" extrusionOk="0">
                  <a:moveTo>
                    <a:pt x="8682" y="13230"/>
                  </a:moveTo>
                  <a:cubicBezTo>
                    <a:pt x="8151" y="12690"/>
                    <a:pt x="7620" y="12150"/>
                    <a:pt x="6912" y="11745"/>
                  </a:cubicBezTo>
                  <a:cubicBezTo>
                    <a:pt x="6204" y="11340"/>
                    <a:pt x="5319" y="11070"/>
                    <a:pt x="4610" y="11273"/>
                  </a:cubicBezTo>
                  <a:cubicBezTo>
                    <a:pt x="3902" y="11475"/>
                    <a:pt x="3371" y="12150"/>
                    <a:pt x="2663" y="13567"/>
                  </a:cubicBezTo>
                  <a:cubicBezTo>
                    <a:pt x="1955" y="14985"/>
                    <a:pt x="1069" y="17145"/>
                    <a:pt x="538" y="18563"/>
                  </a:cubicBezTo>
                  <a:cubicBezTo>
                    <a:pt x="7" y="19980"/>
                    <a:pt x="-170" y="20655"/>
                    <a:pt x="184" y="20858"/>
                  </a:cubicBezTo>
                  <a:cubicBezTo>
                    <a:pt x="538" y="21060"/>
                    <a:pt x="1423" y="20790"/>
                    <a:pt x="2397" y="19845"/>
                  </a:cubicBezTo>
                  <a:cubicBezTo>
                    <a:pt x="3371" y="18900"/>
                    <a:pt x="4433" y="17280"/>
                    <a:pt x="5230" y="16065"/>
                  </a:cubicBezTo>
                  <a:cubicBezTo>
                    <a:pt x="6027" y="14850"/>
                    <a:pt x="6558" y="14040"/>
                    <a:pt x="6823" y="14242"/>
                  </a:cubicBezTo>
                  <a:cubicBezTo>
                    <a:pt x="7089" y="14445"/>
                    <a:pt x="7089" y="15660"/>
                    <a:pt x="7089" y="16672"/>
                  </a:cubicBezTo>
                  <a:cubicBezTo>
                    <a:pt x="7089" y="17685"/>
                    <a:pt x="7089" y="18495"/>
                    <a:pt x="7797" y="19373"/>
                  </a:cubicBezTo>
                  <a:cubicBezTo>
                    <a:pt x="8505" y="20250"/>
                    <a:pt x="9922" y="21195"/>
                    <a:pt x="10984" y="21397"/>
                  </a:cubicBezTo>
                  <a:cubicBezTo>
                    <a:pt x="12046" y="21600"/>
                    <a:pt x="12755" y="21060"/>
                    <a:pt x="13728" y="18630"/>
                  </a:cubicBezTo>
                  <a:cubicBezTo>
                    <a:pt x="14702" y="16200"/>
                    <a:pt x="15941" y="11880"/>
                    <a:pt x="16650" y="8910"/>
                  </a:cubicBezTo>
                  <a:cubicBezTo>
                    <a:pt x="17358" y="5940"/>
                    <a:pt x="17535" y="4320"/>
                    <a:pt x="17712" y="2835"/>
                  </a:cubicBezTo>
                  <a:cubicBezTo>
                    <a:pt x="17889" y="1350"/>
                    <a:pt x="18066" y="0"/>
                    <a:pt x="18066" y="0"/>
                  </a:cubicBezTo>
                  <a:cubicBezTo>
                    <a:pt x="18066" y="0"/>
                    <a:pt x="17889" y="1350"/>
                    <a:pt x="17712" y="4050"/>
                  </a:cubicBezTo>
                  <a:cubicBezTo>
                    <a:pt x="17535" y="6750"/>
                    <a:pt x="17358" y="10800"/>
                    <a:pt x="17269" y="13365"/>
                  </a:cubicBezTo>
                  <a:cubicBezTo>
                    <a:pt x="17181" y="15930"/>
                    <a:pt x="17181" y="17010"/>
                    <a:pt x="17446" y="17887"/>
                  </a:cubicBezTo>
                  <a:cubicBezTo>
                    <a:pt x="17712" y="18765"/>
                    <a:pt x="18243" y="19440"/>
                    <a:pt x="18951" y="19642"/>
                  </a:cubicBezTo>
                  <a:cubicBezTo>
                    <a:pt x="19660" y="19845"/>
                    <a:pt x="20545" y="19575"/>
                    <a:pt x="21430" y="19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1773595" y="38026"/>
              <a:ext cx="196783" cy="506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fill="norm" stroke="1" extrusionOk="0">
                  <a:moveTo>
                    <a:pt x="14868" y="14198"/>
                  </a:moveTo>
                  <a:cubicBezTo>
                    <a:pt x="13745" y="13553"/>
                    <a:pt x="12623" y="12908"/>
                    <a:pt x="11361" y="12586"/>
                  </a:cubicBezTo>
                  <a:cubicBezTo>
                    <a:pt x="10099" y="12263"/>
                    <a:pt x="8696" y="12263"/>
                    <a:pt x="6873" y="13069"/>
                  </a:cubicBezTo>
                  <a:cubicBezTo>
                    <a:pt x="5049" y="13875"/>
                    <a:pt x="2805" y="15487"/>
                    <a:pt x="1543" y="16615"/>
                  </a:cubicBezTo>
                  <a:cubicBezTo>
                    <a:pt x="281" y="17744"/>
                    <a:pt x="0" y="18389"/>
                    <a:pt x="0" y="19195"/>
                  </a:cubicBezTo>
                  <a:cubicBezTo>
                    <a:pt x="0" y="20001"/>
                    <a:pt x="281" y="20968"/>
                    <a:pt x="1683" y="21236"/>
                  </a:cubicBezTo>
                  <a:cubicBezTo>
                    <a:pt x="3086" y="21505"/>
                    <a:pt x="5610" y="21075"/>
                    <a:pt x="7995" y="19517"/>
                  </a:cubicBezTo>
                  <a:cubicBezTo>
                    <a:pt x="10379" y="17959"/>
                    <a:pt x="12623" y="15272"/>
                    <a:pt x="13886" y="12102"/>
                  </a:cubicBezTo>
                  <a:cubicBezTo>
                    <a:pt x="15148" y="8932"/>
                    <a:pt x="15429" y="5278"/>
                    <a:pt x="15569" y="3075"/>
                  </a:cubicBezTo>
                  <a:cubicBezTo>
                    <a:pt x="15709" y="872"/>
                    <a:pt x="15709" y="120"/>
                    <a:pt x="15569" y="12"/>
                  </a:cubicBezTo>
                  <a:cubicBezTo>
                    <a:pt x="15429" y="-95"/>
                    <a:pt x="15148" y="442"/>
                    <a:pt x="15148" y="2538"/>
                  </a:cubicBezTo>
                  <a:cubicBezTo>
                    <a:pt x="15148" y="4633"/>
                    <a:pt x="15429" y="8287"/>
                    <a:pt x="16551" y="10920"/>
                  </a:cubicBezTo>
                  <a:cubicBezTo>
                    <a:pt x="17673" y="13553"/>
                    <a:pt x="19636" y="15165"/>
                    <a:pt x="21600" y="167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2054713" y="61334"/>
              <a:ext cx="23001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2146715" y="199277"/>
              <a:ext cx="98204" cy="285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1333" fill="norm" stroke="1" extrusionOk="0">
                  <a:moveTo>
                    <a:pt x="17820" y="578"/>
                  </a:moveTo>
                  <a:cubicBezTo>
                    <a:pt x="15120" y="195"/>
                    <a:pt x="12420" y="-187"/>
                    <a:pt x="9720" y="100"/>
                  </a:cubicBezTo>
                  <a:cubicBezTo>
                    <a:pt x="7020" y="386"/>
                    <a:pt x="4320" y="1342"/>
                    <a:pt x="4320" y="3063"/>
                  </a:cubicBezTo>
                  <a:cubicBezTo>
                    <a:pt x="4320" y="4783"/>
                    <a:pt x="7020" y="7268"/>
                    <a:pt x="10530" y="9275"/>
                  </a:cubicBezTo>
                  <a:cubicBezTo>
                    <a:pt x="14040" y="11282"/>
                    <a:pt x="18360" y="12811"/>
                    <a:pt x="19980" y="14532"/>
                  </a:cubicBezTo>
                  <a:cubicBezTo>
                    <a:pt x="21600" y="16252"/>
                    <a:pt x="20520" y="18163"/>
                    <a:pt x="18090" y="19406"/>
                  </a:cubicBezTo>
                  <a:cubicBezTo>
                    <a:pt x="15660" y="20648"/>
                    <a:pt x="11880" y="21222"/>
                    <a:pt x="8640" y="21317"/>
                  </a:cubicBezTo>
                  <a:cubicBezTo>
                    <a:pt x="5400" y="21413"/>
                    <a:pt x="2700" y="21031"/>
                    <a:pt x="0" y="20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2998951" y="66236"/>
              <a:ext cx="144454" cy="466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196" fill="norm" stroke="1" extrusionOk="0">
                  <a:moveTo>
                    <a:pt x="13462" y="1171"/>
                  </a:moveTo>
                  <a:cubicBezTo>
                    <a:pt x="13462" y="474"/>
                    <a:pt x="13462" y="-223"/>
                    <a:pt x="12894" y="67"/>
                  </a:cubicBezTo>
                  <a:cubicBezTo>
                    <a:pt x="12325" y="358"/>
                    <a:pt x="11188" y="1635"/>
                    <a:pt x="9483" y="4074"/>
                  </a:cubicBezTo>
                  <a:cubicBezTo>
                    <a:pt x="7778" y="6512"/>
                    <a:pt x="5504" y="10112"/>
                    <a:pt x="3799" y="12609"/>
                  </a:cubicBezTo>
                  <a:cubicBezTo>
                    <a:pt x="2094" y="15106"/>
                    <a:pt x="957" y="16500"/>
                    <a:pt x="388" y="17777"/>
                  </a:cubicBezTo>
                  <a:cubicBezTo>
                    <a:pt x="-180" y="19054"/>
                    <a:pt x="-180" y="20216"/>
                    <a:pt x="767" y="20796"/>
                  </a:cubicBezTo>
                  <a:cubicBezTo>
                    <a:pt x="1715" y="21377"/>
                    <a:pt x="3609" y="21377"/>
                    <a:pt x="7209" y="20448"/>
                  </a:cubicBezTo>
                  <a:cubicBezTo>
                    <a:pt x="10809" y="19519"/>
                    <a:pt x="16115" y="17661"/>
                    <a:pt x="21420" y="15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2982400" y="283673"/>
              <a:ext cx="107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3158737" y="239873"/>
              <a:ext cx="199339" cy="21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2" fill="norm" stroke="1" extrusionOk="0">
                  <a:moveTo>
                    <a:pt x="0" y="10578"/>
                  </a:moveTo>
                  <a:cubicBezTo>
                    <a:pt x="3046" y="9549"/>
                    <a:pt x="6092" y="8521"/>
                    <a:pt x="8169" y="7492"/>
                  </a:cubicBezTo>
                  <a:cubicBezTo>
                    <a:pt x="10246" y="6464"/>
                    <a:pt x="11354" y="5435"/>
                    <a:pt x="12046" y="4149"/>
                  </a:cubicBezTo>
                  <a:cubicBezTo>
                    <a:pt x="12738" y="2864"/>
                    <a:pt x="13015" y="1321"/>
                    <a:pt x="12323" y="549"/>
                  </a:cubicBezTo>
                  <a:cubicBezTo>
                    <a:pt x="11631" y="-222"/>
                    <a:pt x="9969" y="-222"/>
                    <a:pt x="8031" y="807"/>
                  </a:cubicBezTo>
                  <a:cubicBezTo>
                    <a:pt x="6092" y="1835"/>
                    <a:pt x="3877" y="3892"/>
                    <a:pt x="2354" y="6978"/>
                  </a:cubicBezTo>
                  <a:cubicBezTo>
                    <a:pt x="831" y="10064"/>
                    <a:pt x="0" y="14178"/>
                    <a:pt x="969" y="16878"/>
                  </a:cubicBezTo>
                  <a:cubicBezTo>
                    <a:pt x="1938" y="19578"/>
                    <a:pt x="4708" y="20864"/>
                    <a:pt x="8446" y="21121"/>
                  </a:cubicBezTo>
                  <a:cubicBezTo>
                    <a:pt x="12185" y="21378"/>
                    <a:pt x="16892" y="20607"/>
                    <a:pt x="21600" y="19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3386904" y="254554"/>
              <a:ext cx="103582" cy="245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0" h="21197" fill="norm" stroke="1" extrusionOk="0">
                  <a:moveTo>
                    <a:pt x="12417" y="2511"/>
                  </a:moveTo>
                  <a:cubicBezTo>
                    <a:pt x="10910" y="1629"/>
                    <a:pt x="9403" y="748"/>
                    <a:pt x="7394" y="307"/>
                  </a:cubicBezTo>
                  <a:cubicBezTo>
                    <a:pt x="5385" y="-134"/>
                    <a:pt x="2873" y="-134"/>
                    <a:pt x="1366" y="527"/>
                  </a:cubicBezTo>
                  <a:cubicBezTo>
                    <a:pt x="-141" y="1188"/>
                    <a:pt x="-643" y="2511"/>
                    <a:pt x="1115" y="4164"/>
                  </a:cubicBezTo>
                  <a:cubicBezTo>
                    <a:pt x="2873" y="5817"/>
                    <a:pt x="6892" y="7801"/>
                    <a:pt x="10659" y="10005"/>
                  </a:cubicBezTo>
                  <a:cubicBezTo>
                    <a:pt x="14427" y="12209"/>
                    <a:pt x="17943" y="14633"/>
                    <a:pt x="19450" y="16507"/>
                  </a:cubicBezTo>
                  <a:cubicBezTo>
                    <a:pt x="20957" y="18380"/>
                    <a:pt x="20455" y="19703"/>
                    <a:pt x="18948" y="20474"/>
                  </a:cubicBezTo>
                  <a:cubicBezTo>
                    <a:pt x="17441" y="21246"/>
                    <a:pt x="14929" y="21466"/>
                    <a:pt x="11664" y="20805"/>
                  </a:cubicBezTo>
                  <a:cubicBezTo>
                    <a:pt x="8399" y="20144"/>
                    <a:pt x="4380" y="18601"/>
                    <a:pt x="362" y="17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3536968" y="0"/>
              <a:ext cx="104781" cy="523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21600" y="0"/>
                  </a:moveTo>
                  <a:cubicBezTo>
                    <a:pt x="17912" y="3041"/>
                    <a:pt x="14224" y="6082"/>
                    <a:pt x="10800" y="9122"/>
                  </a:cubicBezTo>
                  <a:cubicBezTo>
                    <a:pt x="7376" y="12163"/>
                    <a:pt x="4215" y="15204"/>
                    <a:pt x="2371" y="16986"/>
                  </a:cubicBezTo>
                  <a:cubicBezTo>
                    <a:pt x="527" y="18769"/>
                    <a:pt x="0" y="19293"/>
                    <a:pt x="0" y="19870"/>
                  </a:cubicBezTo>
                  <a:cubicBezTo>
                    <a:pt x="0" y="20447"/>
                    <a:pt x="527" y="21076"/>
                    <a:pt x="2371" y="21338"/>
                  </a:cubicBezTo>
                  <a:cubicBezTo>
                    <a:pt x="4215" y="21600"/>
                    <a:pt x="7376" y="21495"/>
                    <a:pt x="10273" y="20709"/>
                  </a:cubicBezTo>
                  <a:cubicBezTo>
                    <a:pt x="13171" y="19922"/>
                    <a:pt x="15805" y="18454"/>
                    <a:pt x="18439" y="16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3490696" y="237672"/>
              <a:ext cx="22005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4247" y="21600"/>
                  </a:moveTo>
                  <a:cubicBezTo>
                    <a:pt x="2261" y="21600"/>
                    <a:pt x="275" y="21600"/>
                    <a:pt x="26" y="20520"/>
                  </a:cubicBezTo>
                  <a:cubicBezTo>
                    <a:pt x="-222" y="19440"/>
                    <a:pt x="1268" y="17280"/>
                    <a:pt x="5116" y="13680"/>
                  </a:cubicBezTo>
                  <a:cubicBezTo>
                    <a:pt x="8964" y="10080"/>
                    <a:pt x="15171" y="5040"/>
                    <a:pt x="213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3795085" y="199337"/>
              <a:ext cx="2300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3802752" y="421676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4911581" y="163437"/>
              <a:ext cx="278870" cy="437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364" fill="norm" stroke="1" extrusionOk="0">
                  <a:moveTo>
                    <a:pt x="14947" y="2878"/>
                  </a:moveTo>
                  <a:cubicBezTo>
                    <a:pt x="15143" y="2253"/>
                    <a:pt x="15340" y="1629"/>
                    <a:pt x="14849" y="1254"/>
                  </a:cubicBezTo>
                  <a:cubicBezTo>
                    <a:pt x="14358" y="880"/>
                    <a:pt x="13180" y="755"/>
                    <a:pt x="11805" y="1130"/>
                  </a:cubicBezTo>
                  <a:cubicBezTo>
                    <a:pt x="10431" y="1504"/>
                    <a:pt x="8860" y="2378"/>
                    <a:pt x="7191" y="4251"/>
                  </a:cubicBezTo>
                  <a:cubicBezTo>
                    <a:pt x="5522" y="6124"/>
                    <a:pt x="3754" y="8995"/>
                    <a:pt x="2772" y="11493"/>
                  </a:cubicBezTo>
                  <a:cubicBezTo>
                    <a:pt x="1791" y="13990"/>
                    <a:pt x="1594" y="16112"/>
                    <a:pt x="1496" y="17486"/>
                  </a:cubicBezTo>
                  <a:cubicBezTo>
                    <a:pt x="1398" y="18859"/>
                    <a:pt x="1398" y="19483"/>
                    <a:pt x="1889" y="20045"/>
                  </a:cubicBezTo>
                  <a:cubicBezTo>
                    <a:pt x="2380" y="20607"/>
                    <a:pt x="3362" y="21106"/>
                    <a:pt x="4343" y="21294"/>
                  </a:cubicBezTo>
                  <a:cubicBezTo>
                    <a:pt x="5325" y="21481"/>
                    <a:pt x="6307" y="21356"/>
                    <a:pt x="8172" y="20108"/>
                  </a:cubicBezTo>
                  <a:cubicBezTo>
                    <a:pt x="10038" y="18859"/>
                    <a:pt x="12787" y="16487"/>
                    <a:pt x="14162" y="13802"/>
                  </a:cubicBezTo>
                  <a:cubicBezTo>
                    <a:pt x="15536" y="11118"/>
                    <a:pt x="15536" y="8121"/>
                    <a:pt x="15143" y="6061"/>
                  </a:cubicBezTo>
                  <a:cubicBezTo>
                    <a:pt x="14751" y="4001"/>
                    <a:pt x="13965" y="2878"/>
                    <a:pt x="13180" y="2004"/>
                  </a:cubicBezTo>
                  <a:cubicBezTo>
                    <a:pt x="12394" y="1130"/>
                    <a:pt x="11609" y="505"/>
                    <a:pt x="10725" y="193"/>
                  </a:cubicBezTo>
                  <a:cubicBezTo>
                    <a:pt x="9842" y="-119"/>
                    <a:pt x="8860" y="-119"/>
                    <a:pt x="7289" y="693"/>
                  </a:cubicBezTo>
                  <a:cubicBezTo>
                    <a:pt x="5718" y="1504"/>
                    <a:pt x="3558" y="3127"/>
                    <a:pt x="2282" y="4313"/>
                  </a:cubicBezTo>
                  <a:cubicBezTo>
                    <a:pt x="1005" y="5499"/>
                    <a:pt x="612" y="6249"/>
                    <a:pt x="318" y="7060"/>
                  </a:cubicBezTo>
                  <a:cubicBezTo>
                    <a:pt x="23" y="7872"/>
                    <a:pt x="-173" y="8746"/>
                    <a:pt x="220" y="9308"/>
                  </a:cubicBezTo>
                  <a:cubicBezTo>
                    <a:pt x="612" y="9869"/>
                    <a:pt x="1594" y="10119"/>
                    <a:pt x="4245" y="10057"/>
                  </a:cubicBezTo>
                  <a:cubicBezTo>
                    <a:pt x="6896" y="9994"/>
                    <a:pt x="11216" y="9620"/>
                    <a:pt x="14358" y="9183"/>
                  </a:cubicBezTo>
                  <a:cubicBezTo>
                    <a:pt x="17500" y="8746"/>
                    <a:pt x="19463" y="8246"/>
                    <a:pt x="21427" y="7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4316430" y="268339"/>
              <a:ext cx="38335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4039"/>
                    <a:pt x="11520" y="8078"/>
                    <a:pt x="15120" y="11678"/>
                  </a:cubicBezTo>
                  <a:cubicBezTo>
                    <a:pt x="18720" y="15278"/>
                    <a:pt x="20160" y="1843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4316430" y="274642"/>
              <a:ext cx="214673" cy="2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0" y="17004"/>
                  </a:moveTo>
                  <a:cubicBezTo>
                    <a:pt x="3343" y="14750"/>
                    <a:pt x="6686" y="12496"/>
                    <a:pt x="9643" y="10055"/>
                  </a:cubicBezTo>
                  <a:cubicBezTo>
                    <a:pt x="12600" y="7613"/>
                    <a:pt x="15171" y="4983"/>
                    <a:pt x="16714" y="3105"/>
                  </a:cubicBezTo>
                  <a:cubicBezTo>
                    <a:pt x="18257" y="1227"/>
                    <a:pt x="18771" y="100"/>
                    <a:pt x="19029" y="6"/>
                  </a:cubicBezTo>
                  <a:cubicBezTo>
                    <a:pt x="19286" y="-88"/>
                    <a:pt x="19286" y="851"/>
                    <a:pt x="19286" y="3856"/>
                  </a:cubicBezTo>
                  <a:cubicBezTo>
                    <a:pt x="19286" y="6862"/>
                    <a:pt x="19286" y="11933"/>
                    <a:pt x="19671" y="15220"/>
                  </a:cubicBezTo>
                  <a:cubicBezTo>
                    <a:pt x="20057" y="18507"/>
                    <a:pt x="20829" y="20009"/>
                    <a:pt x="21600" y="2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4577671" y="483010"/>
              <a:ext cx="44795" cy="112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213" fill="norm" stroke="1" extrusionOk="0">
                  <a:moveTo>
                    <a:pt x="3333" y="4320"/>
                  </a:moveTo>
                  <a:cubicBezTo>
                    <a:pt x="2133" y="6720"/>
                    <a:pt x="933" y="9120"/>
                    <a:pt x="333" y="11520"/>
                  </a:cubicBezTo>
                  <a:cubicBezTo>
                    <a:pt x="-267" y="13920"/>
                    <a:pt x="-267" y="16320"/>
                    <a:pt x="2133" y="18240"/>
                  </a:cubicBezTo>
                  <a:cubicBezTo>
                    <a:pt x="4533" y="20160"/>
                    <a:pt x="9333" y="21600"/>
                    <a:pt x="12933" y="21120"/>
                  </a:cubicBezTo>
                  <a:cubicBezTo>
                    <a:pt x="16533" y="20640"/>
                    <a:pt x="18933" y="18240"/>
                    <a:pt x="20133" y="15840"/>
                  </a:cubicBezTo>
                  <a:cubicBezTo>
                    <a:pt x="21333" y="13440"/>
                    <a:pt x="21333" y="11040"/>
                    <a:pt x="20133" y="8640"/>
                  </a:cubicBezTo>
                  <a:cubicBezTo>
                    <a:pt x="18933" y="6240"/>
                    <a:pt x="16533" y="3840"/>
                    <a:pt x="15333" y="2400"/>
                  </a:cubicBezTo>
                  <a:cubicBezTo>
                    <a:pt x="14133" y="960"/>
                    <a:pt x="14133" y="480"/>
                    <a:pt x="1413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4730439" y="352674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4753440" y="498344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5351453" y="398675"/>
              <a:ext cx="161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5343787" y="506011"/>
              <a:ext cx="214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5836219" y="231148"/>
              <a:ext cx="373922" cy="375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158" fill="norm" stroke="1" extrusionOk="0">
                  <a:moveTo>
                    <a:pt x="10919" y="4256"/>
                  </a:moveTo>
                  <a:cubicBezTo>
                    <a:pt x="10919" y="3536"/>
                    <a:pt x="10919" y="2816"/>
                    <a:pt x="10552" y="2528"/>
                  </a:cubicBezTo>
                  <a:cubicBezTo>
                    <a:pt x="10185" y="2240"/>
                    <a:pt x="9450" y="2384"/>
                    <a:pt x="8201" y="3320"/>
                  </a:cubicBezTo>
                  <a:cubicBezTo>
                    <a:pt x="6952" y="4256"/>
                    <a:pt x="5189" y="5984"/>
                    <a:pt x="3719" y="8432"/>
                  </a:cubicBezTo>
                  <a:cubicBezTo>
                    <a:pt x="2250" y="10880"/>
                    <a:pt x="1075" y="14048"/>
                    <a:pt x="487" y="15992"/>
                  </a:cubicBezTo>
                  <a:cubicBezTo>
                    <a:pt x="-101" y="17936"/>
                    <a:pt x="-101" y="18656"/>
                    <a:pt x="193" y="19304"/>
                  </a:cubicBezTo>
                  <a:cubicBezTo>
                    <a:pt x="487" y="19952"/>
                    <a:pt x="1075" y="20528"/>
                    <a:pt x="2323" y="20888"/>
                  </a:cubicBezTo>
                  <a:cubicBezTo>
                    <a:pt x="3572" y="21248"/>
                    <a:pt x="5483" y="21392"/>
                    <a:pt x="7907" y="20384"/>
                  </a:cubicBezTo>
                  <a:cubicBezTo>
                    <a:pt x="10332" y="19376"/>
                    <a:pt x="13270" y="17216"/>
                    <a:pt x="15034" y="14408"/>
                  </a:cubicBezTo>
                  <a:cubicBezTo>
                    <a:pt x="16797" y="11600"/>
                    <a:pt x="17385" y="8144"/>
                    <a:pt x="17238" y="5696"/>
                  </a:cubicBezTo>
                  <a:cubicBezTo>
                    <a:pt x="17091" y="3248"/>
                    <a:pt x="16209" y="1808"/>
                    <a:pt x="14813" y="944"/>
                  </a:cubicBezTo>
                  <a:cubicBezTo>
                    <a:pt x="13417" y="80"/>
                    <a:pt x="11507" y="-208"/>
                    <a:pt x="9964" y="152"/>
                  </a:cubicBezTo>
                  <a:cubicBezTo>
                    <a:pt x="8421" y="512"/>
                    <a:pt x="7246" y="1520"/>
                    <a:pt x="6438" y="2456"/>
                  </a:cubicBezTo>
                  <a:cubicBezTo>
                    <a:pt x="5630" y="3392"/>
                    <a:pt x="5189" y="4256"/>
                    <a:pt x="5042" y="5048"/>
                  </a:cubicBezTo>
                  <a:cubicBezTo>
                    <a:pt x="4895" y="5840"/>
                    <a:pt x="5042" y="6560"/>
                    <a:pt x="5997" y="7208"/>
                  </a:cubicBezTo>
                  <a:cubicBezTo>
                    <a:pt x="6952" y="7856"/>
                    <a:pt x="8715" y="8432"/>
                    <a:pt x="11434" y="8504"/>
                  </a:cubicBezTo>
                  <a:cubicBezTo>
                    <a:pt x="14152" y="8576"/>
                    <a:pt x="17826" y="8144"/>
                    <a:pt x="21499" y="7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6127228" y="590346"/>
              <a:ext cx="82387" cy="167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0" h="21418" fill="norm" stroke="1" extrusionOk="0">
                  <a:moveTo>
                    <a:pt x="7270" y="7855"/>
                  </a:moveTo>
                  <a:cubicBezTo>
                    <a:pt x="4728" y="10800"/>
                    <a:pt x="2187" y="13745"/>
                    <a:pt x="917" y="16036"/>
                  </a:cubicBezTo>
                  <a:cubicBezTo>
                    <a:pt x="-354" y="18327"/>
                    <a:pt x="-354" y="19964"/>
                    <a:pt x="1234" y="20782"/>
                  </a:cubicBezTo>
                  <a:cubicBezTo>
                    <a:pt x="2822" y="21600"/>
                    <a:pt x="5999" y="21600"/>
                    <a:pt x="9175" y="20945"/>
                  </a:cubicBezTo>
                  <a:cubicBezTo>
                    <a:pt x="12352" y="20291"/>
                    <a:pt x="15528" y="18982"/>
                    <a:pt x="17752" y="16527"/>
                  </a:cubicBezTo>
                  <a:cubicBezTo>
                    <a:pt x="19975" y="14073"/>
                    <a:pt x="21246" y="10473"/>
                    <a:pt x="19975" y="7527"/>
                  </a:cubicBezTo>
                  <a:cubicBezTo>
                    <a:pt x="18705" y="4582"/>
                    <a:pt x="14893" y="2291"/>
                    <a:pt x="110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975748" y="1390253"/>
              <a:ext cx="386027" cy="366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489" fill="norm" stroke="1" extrusionOk="0">
                  <a:moveTo>
                    <a:pt x="2004" y="2100"/>
                  </a:moveTo>
                  <a:cubicBezTo>
                    <a:pt x="5815" y="1500"/>
                    <a:pt x="9627" y="900"/>
                    <a:pt x="12521" y="525"/>
                  </a:cubicBezTo>
                  <a:cubicBezTo>
                    <a:pt x="15415" y="150"/>
                    <a:pt x="17392" y="0"/>
                    <a:pt x="18804" y="0"/>
                  </a:cubicBezTo>
                  <a:cubicBezTo>
                    <a:pt x="20215" y="0"/>
                    <a:pt x="21062" y="150"/>
                    <a:pt x="21274" y="600"/>
                  </a:cubicBezTo>
                  <a:cubicBezTo>
                    <a:pt x="21486" y="1050"/>
                    <a:pt x="21062" y="1800"/>
                    <a:pt x="19368" y="3375"/>
                  </a:cubicBezTo>
                  <a:cubicBezTo>
                    <a:pt x="17674" y="4950"/>
                    <a:pt x="14710" y="7350"/>
                    <a:pt x="11745" y="9750"/>
                  </a:cubicBezTo>
                  <a:cubicBezTo>
                    <a:pt x="8780" y="12150"/>
                    <a:pt x="5815" y="14550"/>
                    <a:pt x="3980" y="16050"/>
                  </a:cubicBezTo>
                  <a:cubicBezTo>
                    <a:pt x="2145" y="17550"/>
                    <a:pt x="1439" y="18150"/>
                    <a:pt x="874" y="18825"/>
                  </a:cubicBezTo>
                  <a:cubicBezTo>
                    <a:pt x="310" y="19500"/>
                    <a:pt x="-114" y="20250"/>
                    <a:pt x="27" y="20775"/>
                  </a:cubicBezTo>
                  <a:cubicBezTo>
                    <a:pt x="168" y="21300"/>
                    <a:pt x="874" y="21600"/>
                    <a:pt x="2780" y="21450"/>
                  </a:cubicBezTo>
                  <a:cubicBezTo>
                    <a:pt x="4686" y="21300"/>
                    <a:pt x="7792" y="20700"/>
                    <a:pt x="10686" y="20025"/>
                  </a:cubicBezTo>
                  <a:cubicBezTo>
                    <a:pt x="13580" y="19350"/>
                    <a:pt x="16262" y="18600"/>
                    <a:pt x="18945" y="17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1479700" y="1571702"/>
              <a:ext cx="184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1795220" y="1288029"/>
              <a:ext cx="106157" cy="33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525" fill="norm" stroke="1" extrusionOk="0">
                  <a:moveTo>
                    <a:pt x="13648" y="0"/>
                  </a:moveTo>
                  <a:cubicBezTo>
                    <a:pt x="9019" y="4617"/>
                    <a:pt x="4391" y="9234"/>
                    <a:pt x="2076" y="12531"/>
                  </a:cubicBezTo>
                  <a:cubicBezTo>
                    <a:pt x="-238" y="15829"/>
                    <a:pt x="-238" y="17808"/>
                    <a:pt x="276" y="19209"/>
                  </a:cubicBezTo>
                  <a:cubicBezTo>
                    <a:pt x="791" y="20611"/>
                    <a:pt x="1819" y="21435"/>
                    <a:pt x="5419" y="21518"/>
                  </a:cubicBezTo>
                  <a:cubicBezTo>
                    <a:pt x="9019" y="21600"/>
                    <a:pt x="15191" y="20940"/>
                    <a:pt x="21362" y="20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1748039" y="1487366"/>
              <a:ext cx="145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1985711" y="1442614"/>
              <a:ext cx="199339" cy="16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9" fill="norm" stroke="1" extrusionOk="0">
                  <a:moveTo>
                    <a:pt x="0" y="11280"/>
                  </a:moveTo>
                  <a:cubicBezTo>
                    <a:pt x="2492" y="9374"/>
                    <a:pt x="4985" y="7468"/>
                    <a:pt x="6646" y="5403"/>
                  </a:cubicBezTo>
                  <a:cubicBezTo>
                    <a:pt x="8308" y="3339"/>
                    <a:pt x="9138" y="1115"/>
                    <a:pt x="8862" y="321"/>
                  </a:cubicBezTo>
                  <a:cubicBezTo>
                    <a:pt x="8585" y="-473"/>
                    <a:pt x="7200" y="162"/>
                    <a:pt x="5538" y="2703"/>
                  </a:cubicBezTo>
                  <a:cubicBezTo>
                    <a:pt x="3877" y="5245"/>
                    <a:pt x="1938" y="9692"/>
                    <a:pt x="969" y="12868"/>
                  </a:cubicBezTo>
                  <a:cubicBezTo>
                    <a:pt x="0" y="16045"/>
                    <a:pt x="0" y="17951"/>
                    <a:pt x="692" y="19221"/>
                  </a:cubicBezTo>
                  <a:cubicBezTo>
                    <a:pt x="1385" y="20492"/>
                    <a:pt x="2769" y="21127"/>
                    <a:pt x="6369" y="20651"/>
                  </a:cubicBezTo>
                  <a:cubicBezTo>
                    <a:pt x="9969" y="20174"/>
                    <a:pt x="15785" y="18586"/>
                    <a:pt x="21600" y="16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2209252" y="1410698"/>
              <a:ext cx="67800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600" fill="norm" stroke="1" extrusionOk="0">
                  <a:moveTo>
                    <a:pt x="21223" y="0"/>
                  </a:moveTo>
                  <a:cubicBezTo>
                    <a:pt x="17223" y="514"/>
                    <a:pt x="13223" y="1029"/>
                    <a:pt x="8823" y="2314"/>
                  </a:cubicBezTo>
                  <a:cubicBezTo>
                    <a:pt x="4423" y="3600"/>
                    <a:pt x="-377" y="5657"/>
                    <a:pt x="23" y="7714"/>
                  </a:cubicBezTo>
                  <a:cubicBezTo>
                    <a:pt x="423" y="9771"/>
                    <a:pt x="6023" y="11829"/>
                    <a:pt x="9223" y="14143"/>
                  </a:cubicBezTo>
                  <a:cubicBezTo>
                    <a:pt x="12423" y="16457"/>
                    <a:pt x="13223" y="19029"/>
                    <a:pt x="140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2381213" y="1257361"/>
              <a:ext cx="125844" cy="35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70" fill="norm" stroke="1" extrusionOk="0">
                  <a:moveTo>
                    <a:pt x="3129" y="0"/>
                  </a:moveTo>
                  <a:cubicBezTo>
                    <a:pt x="2265" y="3240"/>
                    <a:pt x="1401" y="6480"/>
                    <a:pt x="753" y="9720"/>
                  </a:cubicBezTo>
                  <a:cubicBezTo>
                    <a:pt x="105" y="12960"/>
                    <a:pt x="-327" y="16200"/>
                    <a:pt x="321" y="18283"/>
                  </a:cubicBezTo>
                  <a:cubicBezTo>
                    <a:pt x="969" y="20366"/>
                    <a:pt x="2697" y="21291"/>
                    <a:pt x="6369" y="21446"/>
                  </a:cubicBezTo>
                  <a:cubicBezTo>
                    <a:pt x="10041" y="21600"/>
                    <a:pt x="15657" y="20983"/>
                    <a:pt x="21273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2384387" y="1426032"/>
              <a:ext cx="191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1227304" y="2192716"/>
              <a:ext cx="76059" cy="512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552" fill="norm" stroke="1" extrusionOk="0">
                  <a:moveTo>
                    <a:pt x="21428" y="0"/>
                  </a:moveTo>
                  <a:cubicBezTo>
                    <a:pt x="17828" y="967"/>
                    <a:pt x="14228" y="1934"/>
                    <a:pt x="10628" y="3869"/>
                  </a:cubicBezTo>
                  <a:cubicBezTo>
                    <a:pt x="7028" y="5803"/>
                    <a:pt x="3428" y="8704"/>
                    <a:pt x="1628" y="11337"/>
                  </a:cubicBezTo>
                  <a:cubicBezTo>
                    <a:pt x="-172" y="13970"/>
                    <a:pt x="-172" y="16334"/>
                    <a:pt x="188" y="17839"/>
                  </a:cubicBezTo>
                  <a:cubicBezTo>
                    <a:pt x="548" y="19343"/>
                    <a:pt x="1268" y="19988"/>
                    <a:pt x="3068" y="20525"/>
                  </a:cubicBezTo>
                  <a:cubicBezTo>
                    <a:pt x="4868" y="21063"/>
                    <a:pt x="7748" y="21493"/>
                    <a:pt x="10628" y="21546"/>
                  </a:cubicBezTo>
                  <a:cubicBezTo>
                    <a:pt x="13508" y="21600"/>
                    <a:pt x="16388" y="21278"/>
                    <a:pt x="19268" y="20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1196026" y="2468722"/>
              <a:ext cx="19933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23" y="21600"/>
                  </a:moveTo>
                  <a:cubicBezTo>
                    <a:pt x="1662" y="20291"/>
                    <a:pt x="0" y="18982"/>
                    <a:pt x="0" y="17018"/>
                  </a:cubicBezTo>
                  <a:cubicBezTo>
                    <a:pt x="0" y="15055"/>
                    <a:pt x="1662" y="12436"/>
                    <a:pt x="5538" y="9491"/>
                  </a:cubicBezTo>
                  <a:cubicBezTo>
                    <a:pt x="9415" y="6545"/>
                    <a:pt x="15508" y="32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1571702" y="2484056"/>
              <a:ext cx="15333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1856390" y="2223383"/>
              <a:ext cx="90988" cy="384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495" fill="norm" stroke="1" extrusionOk="0">
                  <a:moveTo>
                    <a:pt x="10276" y="0"/>
                  </a:moveTo>
                  <a:cubicBezTo>
                    <a:pt x="6189" y="4005"/>
                    <a:pt x="2103" y="8011"/>
                    <a:pt x="643" y="11372"/>
                  </a:cubicBezTo>
                  <a:cubicBezTo>
                    <a:pt x="-816" y="14734"/>
                    <a:pt x="352" y="17452"/>
                    <a:pt x="2687" y="19097"/>
                  </a:cubicBezTo>
                  <a:cubicBezTo>
                    <a:pt x="5022" y="20742"/>
                    <a:pt x="8525" y="21314"/>
                    <a:pt x="11735" y="21457"/>
                  </a:cubicBezTo>
                  <a:cubicBezTo>
                    <a:pt x="14946" y="21600"/>
                    <a:pt x="17865" y="21314"/>
                    <a:pt x="20784" y="21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1840041" y="2392053"/>
              <a:ext cx="16100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7600"/>
                    <a:pt x="2057" y="13600"/>
                    <a:pt x="5657" y="10000"/>
                  </a:cubicBezTo>
                  <a:cubicBezTo>
                    <a:pt x="9257" y="6400"/>
                    <a:pt x="15429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2084395" y="2370196"/>
              <a:ext cx="248930" cy="22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397" fill="norm" stroke="1" extrusionOk="0">
                  <a:moveTo>
                    <a:pt x="2027" y="7900"/>
                  </a:moveTo>
                  <a:cubicBezTo>
                    <a:pt x="2243" y="6686"/>
                    <a:pt x="2459" y="5473"/>
                    <a:pt x="2999" y="4502"/>
                  </a:cubicBezTo>
                  <a:cubicBezTo>
                    <a:pt x="3539" y="3531"/>
                    <a:pt x="4403" y="2803"/>
                    <a:pt x="5159" y="1954"/>
                  </a:cubicBezTo>
                  <a:cubicBezTo>
                    <a:pt x="5915" y="1104"/>
                    <a:pt x="6563" y="134"/>
                    <a:pt x="6455" y="12"/>
                  </a:cubicBezTo>
                  <a:cubicBezTo>
                    <a:pt x="6347" y="-109"/>
                    <a:pt x="5483" y="619"/>
                    <a:pt x="4295" y="2803"/>
                  </a:cubicBezTo>
                  <a:cubicBezTo>
                    <a:pt x="3107" y="4988"/>
                    <a:pt x="1595" y="8628"/>
                    <a:pt x="731" y="11176"/>
                  </a:cubicBezTo>
                  <a:cubicBezTo>
                    <a:pt x="-133" y="13725"/>
                    <a:pt x="-349" y="15181"/>
                    <a:pt x="731" y="16394"/>
                  </a:cubicBezTo>
                  <a:cubicBezTo>
                    <a:pt x="1811" y="17608"/>
                    <a:pt x="4187" y="18579"/>
                    <a:pt x="7211" y="17244"/>
                  </a:cubicBezTo>
                  <a:cubicBezTo>
                    <a:pt x="10235" y="15909"/>
                    <a:pt x="13907" y="12269"/>
                    <a:pt x="15851" y="9720"/>
                  </a:cubicBezTo>
                  <a:cubicBezTo>
                    <a:pt x="17795" y="7172"/>
                    <a:pt x="18011" y="5716"/>
                    <a:pt x="18227" y="4381"/>
                  </a:cubicBezTo>
                  <a:cubicBezTo>
                    <a:pt x="18443" y="3046"/>
                    <a:pt x="18659" y="1833"/>
                    <a:pt x="18335" y="1590"/>
                  </a:cubicBezTo>
                  <a:cubicBezTo>
                    <a:pt x="18011" y="1347"/>
                    <a:pt x="17147" y="2075"/>
                    <a:pt x="16823" y="3046"/>
                  </a:cubicBezTo>
                  <a:cubicBezTo>
                    <a:pt x="16499" y="4017"/>
                    <a:pt x="16715" y="5230"/>
                    <a:pt x="17471" y="6929"/>
                  </a:cubicBezTo>
                  <a:cubicBezTo>
                    <a:pt x="18227" y="8628"/>
                    <a:pt x="19523" y="10812"/>
                    <a:pt x="20279" y="13118"/>
                  </a:cubicBezTo>
                  <a:cubicBezTo>
                    <a:pt x="21035" y="15424"/>
                    <a:pt x="21251" y="17851"/>
                    <a:pt x="20819" y="19307"/>
                  </a:cubicBezTo>
                  <a:cubicBezTo>
                    <a:pt x="20387" y="20763"/>
                    <a:pt x="19307" y="21248"/>
                    <a:pt x="18227" y="21370"/>
                  </a:cubicBezTo>
                  <a:cubicBezTo>
                    <a:pt x="17147" y="21491"/>
                    <a:pt x="16067" y="21248"/>
                    <a:pt x="15635" y="19671"/>
                  </a:cubicBezTo>
                  <a:cubicBezTo>
                    <a:pt x="15203" y="18093"/>
                    <a:pt x="15419" y="15181"/>
                    <a:pt x="15635" y="122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2461055" y="2176016"/>
              <a:ext cx="99670" cy="420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0" y="1240"/>
                  </a:moveTo>
                  <a:cubicBezTo>
                    <a:pt x="1662" y="590"/>
                    <a:pt x="3323" y="-61"/>
                    <a:pt x="4154" y="4"/>
                  </a:cubicBezTo>
                  <a:cubicBezTo>
                    <a:pt x="4985" y="69"/>
                    <a:pt x="4985" y="850"/>
                    <a:pt x="4154" y="3452"/>
                  </a:cubicBezTo>
                  <a:cubicBezTo>
                    <a:pt x="3323" y="6055"/>
                    <a:pt x="1662" y="10479"/>
                    <a:pt x="831" y="13667"/>
                  </a:cubicBezTo>
                  <a:cubicBezTo>
                    <a:pt x="0" y="16855"/>
                    <a:pt x="0" y="18806"/>
                    <a:pt x="1108" y="19978"/>
                  </a:cubicBezTo>
                  <a:cubicBezTo>
                    <a:pt x="2215" y="21149"/>
                    <a:pt x="4431" y="21539"/>
                    <a:pt x="8031" y="21409"/>
                  </a:cubicBezTo>
                  <a:cubicBezTo>
                    <a:pt x="11631" y="21279"/>
                    <a:pt x="16615" y="20628"/>
                    <a:pt x="21600" y="19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2412498" y="2376720"/>
              <a:ext cx="20189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34" y="21600"/>
                  </a:moveTo>
                  <a:cubicBezTo>
                    <a:pt x="1367" y="21600"/>
                    <a:pt x="0" y="21600"/>
                    <a:pt x="0" y="20571"/>
                  </a:cubicBezTo>
                  <a:cubicBezTo>
                    <a:pt x="0" y="19543"/>
                    <a:pt x="1367" y="17486"/>
                    <a:pt x="5195" y="13886"/>
                  </a:cubicBezTo>
                  <a:cubicBezTo>
                    <a:pt x="9023" y="10286"/>
                    <a:pt x="15311" y="51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3135737" y="1470673"/>
              <a:ext cx="158844" cy="1064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482" fill="norm" stroke="1" extrusionOk="0">
                  <a:moveTo>
                    <a:pt x="0" y="336"/>
                  </a:moveTo>
                  <a:cubicBezTo>
                    <a:pt x="4387" y="130"/>
                    <a:pt x="8775" y="-76"/>
                    <a:pt x="12487" y="27"/>
                  </a:cubicBezTo>
                  <a:cubicBezTo>
                    <a:pt x="16200" y="130"/>
                    <a:pt x="19237" y="543"/>
                    <a:pt x="20419" y="1342"/>
                  </a:cubicBezTo>
                  <a:cubicBezTo>
                    <a:pt x="21600" y="2141"/>
                    <a:pt x="20925" y="3326"/>
                    <a:pt x="18225" y="4692"/>
                  </a:cubicBezTo>
                  <a:cubicBezTo>
                    <a:pt x="15525" y="6059"/>
                    <a:pt x="10800" y="7605"/>
                    <a:pt x="8269" y="9049"/>
                  </a:cubicBezTo>
                  <a:cubicBezTo>
                    <a:pt x="5737" y="10492"/>
                    <a:pt x="5400" y="11832"/>
                    <a:pt x="6919" y="13147"/>
                  </a:cubicBezTo>
                  <a:cubicBezTo>
                    <a:pt x="8437" y="14461"/>
                    <a:pt x="11812" y="15750"/>
                    <a:pt x="14006" y="16833"/>
                  </a:cubicBezTo>
                  <a:cubicBezTo>
                    <a:pt x="16200" y="17915"/>
                    <a:pt x="17212" y="18792"/>
                    <a:pt x="17381" y="19488"/>
                  </a:cubicBezTo>
                  <a:cubicBezTo>
                    <a:pt x="17550" y="20184"/>
                    <a:pt x="16875" y="20699"/>
                    <a:pt x="15694" y="21034"/>
                  </a:cubicBezTo>
                  <a:cubicBezTo>
                    <a:pt x="14512" y="21369"/>
                    <a:pt x="12825" y="21524"/>
                    <a:pt x="11138" y="21472"/>
                  </a:cubicBezTo>
                  <a:cubicBezTo>
                    <a:pt x="9450" y="21421"/>
                    <a:pt x="7762" y="21163"/>
                    <a:pt x="6075" y="20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4316430" y="1763373"/>
              <a:ext cx="30669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3832"/>
                    <a:pt x="18000" y="7665"/>
                    <a:pt x="17100" y="10974"/>
                  </a:cubicBezTo>
                  <a:cubicBezTo>
                    <a:pt x="16200" y="14284"/>
                    <a:pt x="16200" y="17071"/>
                    <a:pt x="13500" y="18755"/>
                  </a:cubicBezTo>
                  <a:cubicBezTo>
                    <a:pt x="10800" y="20439"/>
                    <a:pt x="5400" y="210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4270429" y="1810200"/>
              <a:ext cx="283674" cy="397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fill="norm" stroke="1" extrusionOk="0">
                  <a:moveTo>
                    <a:pt x="0" y="16360"/>
                  </a:moveTo>
                  <a:cubicBezTo>
                    <a:pt x="2724" y="15267"/>
                    <a:pt x="5449" y="14173"/>
                    <a:pt x="8270" y="12122"/>
                  </a:cubicBezTo>
                  <a:cubicBezTo>
                    <a:pt x="11092" y="10072"/>
                    <a:pt x="14011" y="7064"/>
                    <a:pt x="16054" y="4672"/>
                  </a:cubicBezTo>
                  <a:cubicBezTo>
                    <a:pt x="18097" y="2279"/>
                    <a:pt x="19265" y="502"/>
                    <a:pt x="19849" y="92"/>
                  </a:cubicBezTo>
                  <a:cubicBezTo>
                    <a:pt x="20432" y="-318"/>
                    <a:pt x="20432" y="639"/>
                    <a:pt x="20238" y="2895"/>
                  </a:cubicBezTo>
                  <a:cubicBezTo>
                    <a:pt x="20043" y="5150"/>
                    <a:pt x="19654" y="8705"/>
                    <a:pt x="19849" y="11986"/>
                  </a:cubicBezTo>
                  <a:cubicBezTo>
                    <a:pt x="20043" y="15267"/>
                    <a:pt x="20822" y="18274"/>
                    <a:pt x="21600" y="21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4613094" y="2154381"/>
              <a:ext cx="57488" cy="125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5" h="21233" fill="norm" stroke="1" extrusionOk="0">
                  <a:moveTo>
                    <a:pt x="14325" y="0"/>
                  </a:moveTo>
                  <a:cubicBezTo>
                    <a:pt x="8925" y="3456"/>
                    <a:pt x="3525" y="6912"/>
                    <a:pt x="1275" y="10368"/>
                  </a:cubicBezTo>
                  <a:cubicBezTo>
                    <a:pt x="-975" y="13824"/>
                    <a:pt x="-75" y="17280"/>
                    <a:pt x="2625" y="19224"/>
                  </a:cubicBezTo>
                  <a:cubicBezTo>
                    <a:pt x="5325" y="21168"/>
                    <a:pt x="9825" y="21600"/>
                    <a:pt x="13425" y="20952"/>
                  </a:cubicBezTo>
                  <a:cubicBezTo>
                    <a:pt x="17025" y="20304"/>
                    <a:pt x="19725" y="18576"/>
                    <a:pt x="20175" y="15120"/>
                  </a:cubicBezTo>
                  <a:cubicBezTo>
                    <a:pt x="20625" y="11664"/>
                    <a:pt x="18825" y="6480"/>
                    <a:pt x="17025" y="1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4845442" y="1886042"/>
              <a:ext cx="23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4868443" y="2100713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5175116" y="1838675"/>
              <a:ext cx="483012" cy="568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5" fill="norm" stroke="1" extrusionOk="0">
                  <a:moveTo>
                    <a:pt x="0" y="21555"/>
                  </a:moveTo>
                  <a:cubicBezTo>
                    <a:pt x="1029" y="18746"/>
                    <a:pt x="2057" y="15937"/>
                    <a:pt x="2971" y="12983"/>
                  </a:cubicBezTo>
                  <a:cubicBezTo>
                    <a:pt x="3886" y="10029"/>
                    <a:pt x="4686" y="6929"/>
                    <a:pt x="5200" y="4895"/>
                  </a:cubicBezTo>
                  <a:cubicBezTo>
                    <a:pt x="5714" y="2861"/>
                    <a:pt x="5943" y="1892"/>
                    <a:pt x="6057" y="1166"/>
                  </a:cubicBezTo>
                  <a:cubicBezTo>
                    <a:pt x="6171" y="439"/>
                    <a:pt x="6171" y="-45"/>
                    <a:pt x="6114" y="3"/>
                  </a:cubicBezTo>
                  <a:cubicBezTo>
                    <a:pt x="6057" y="52"/>
                    <a:pt x="5943" y="633"/>
                    <a:pt x="5657" y="2231"/>
                  </a:cubicBezTo>
                  <a:cubicBezTo>
                    <a:pt x="5371" y="3829"/>
                    <a:pt x="4914" y="6445"/>
                    <a:pt x="4686" y="8333"/>
                  </a:cubicBezTo>
                  <a:cubicBezTo>
                    <a:pt x="4457" y="10222"/>
                    <a:pt x="4457" y="11385"/>
                    <a:pt x="4629" y="12256"/>
                  </a:cubicBezTo>
                  <a:cubicBezTo>
                    <a:pt x="4800" y="13128"/>
                    <a:pt x="5143" y="13709"/>
                    <a:pt x="5600" y="13951"/>
                  </a:cubicBezTo>
                  <a:cubicBezTo>
                    <a:pt x="6057" y="14194"/>
                    <a:pt x="6629" y="14097"/>
                    <a:pt x="7657" y="13322"/>
                  </a:cubicBezTo>
                  <a:cubicBezTo>
                    <a:pt x="8686" y="12547"/>
                    <a:pt x="10171" y="11094"/>
                    <a:pt x="11429" y="9254"/>
                  </a:cubicBezTo>
                  <a:cubicBezTo>
                    <a:pt x="12686" y="7413"/>
                    <a:pt x="13714" y="5185"/>
                    <a:pt x="14286" y="3636"/>
                  </a:cubicBezTo>
                  <a:cubicBezTo>
                    <a:pt x="14857" y="2086"/>
                    <a:pt x="14971" y="1214"/>
                    <a:pt x="14971" y="1069"/>
                  </a:cubicBezTo>
                  <a:cubicBezTo>
                    <a:pt x="14971" y="924"/>
                    <a:pt x="14857" y="1505"/>
                    <a:pt x="14686" y="2958"/>
                  </a:cubicBezTo>
                  <a:cubicBezTo>
                    <a:pt x="14514" y="4411"/>
                    <a:pt x="14286" y="6735"/>
                    <a:pt x="14229" y="8285"/>
                  </a:cubicBezTo>
                  <a:cubicBezTo>
                    <a:pt x="14171" y="9835"/>
                    <a:pt x="14286" y="10610"/>
                    <a:pt x="14914" y="11191"/>
                  </a:cubicBezTo>
                  <a:cubicBezTo>
                    <a:pt x="15543" y="11772"/>
                    <a:pt x="16686" y="12159"/>
                    <a:pt x="17886" y="12063"/>
                  </a:cubicBezTo>
                  <a:cubicBezTo>
                    <a:pt x="19086" y="11966"/>
                    <a:pt x="20343" y="11385"/>
                    <a:pt x="21600" y="10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5826798" y="1932043"/>
              <a:ext cx="214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5803797" y="2054712"/>
              <a:ext cx="207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6187139" y="1871913"/>
              <a:ext cx="475345" cy="474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0" y="21545"/>
                  </a:moveTo>
                  <a:cubicBezTo>
                    <a:pt x="1626" y="19339"/>
                    <a:pt x="3252" y="17132"/>
                    <a:pt x="4819" y="14461"/>
                  </a:cubicBezTo>
                  <a:cubicBezTo>
                    <a:pt x="6387" y="11790"/>
                    <a:pt x="7897" y="8655"/>
                    <a:pt x="8826" y="6448"/>
                  </a:cubicBezTo>
                  <a:cubicBezTo>
                    <a:pt x="9755" y="4242"/>
                    <a:pt x="10103" y="2964"/>
                    <a:pt x="10219" y="1919"/>
                  </a:cubicBezTo>
                  <a:cubicBezTo>
                    <a:pt x="10335" y="874"/>
                    <a:pt x="10219" y="61"/>
                    <a:pt x="9929" y="3"/>
                  </a:cubicBezTo>
                  <a:cubicBezTo>
                    <a:pt x="9639" y="-55"/>
                    <a:pt x="9174" y="642"/>
                    <a:pt x="8768" y="2268"/>
                  </a:cubicBezTo>
                  <a:cubicBezTo>
                    <a:pt x="8361" y="3893"/>
                    <a:pt x="8013" y="6448"/>
                    <a:pt x="7955" y="8713"/>
                  </a:cubicBezTo>
                  <a:cubicBezTo>
                    <a:pt x="7897" y="10977"/>
                    <a:pt x="8129" y="12951"/>
                    <a:pt x="8477" y="14113"/>
                  </a:cubicBezTo>
                  <a:cubicBezTo>
                    <a:pt x="8826" y="15274"/>
                    <a:pt x="9290" y="15622"/>
                    <a:pt x="9813" y="15680"/>
                  </a:cubicBezTo>
                  <a:cubicBezTo>
                    <a:pt x="10335" y="15739"/>
                    <a:pt x="10916" y="15506"/>
                    <a:pt x="11961" y="14345"/>
                  </a:cubicBezTo>
                  <a:cubicBezTo>
                    <a:pt x="13006" y="13184"/>
                    <a:pt x="14516" y="11093"/>
                    <a:pt x="15968" y="8829"/>
                  </a:cubicBezTo>
                  <a:cubicBezTo>
                    <a:pt x="17419" y="6564"/>
                    <a:pt x="18813" y="4126"/>
                    <a:pt x="19568" y="2616"/>
                  </a:cubicBezTo>
                  <a:cubicBezTo>
                    <a:pt x="20323" y="1106"/>
                    <a:pt x="20439" y="526"/>
                    <a:pt x="20323" y="468"/>
                  </a:cubicBezTo>
                  <a:cubicBezTo>
                    <a:pt x="20206" y="410"/>
                    <a:pt x="19858" y="874"/>
                    <a:pt x="19394" y="2151"/>
                  </a:cubicBezTo>
                  <a:cubicBezTo>
                    <a:pt x="18929" y="3429"/>
                    <a:pt x="18348" y="5519"/>
                    <a:pt x="17942" y="7319"/>
                  </a:cubicBezTo>
                  <a:cubicBezTo>
                    <a:pt x="17535" y="9119"/>
                    <a:pt x="17303" y="10629"/>
                    <a:pt x="17419" y="11964"/>
                  </a:cubicBezTo>
                  <a:cubicBezTo>
                    <a:pt x="17535" y="13300"/>
                    <a:pt x="18000" y="14461"/>
                    <a:pt x="18755" y="14926"/>
                  </a:cubicBezTo>
                  <a:cubicBezTo>
                    <a:pt x="19510" y="15390"/>
                    <a:pt x="20555" y="15158"/>
                    <a:pt x="21600" y="14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6703373" y="2100713"/>
              <a:ext cx="106074" cy="136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9" h="21327" fill="norm" stroke="1" extrusionOk="0">
                  <a:moveTo>
                    <a:pt x="13060" y="3600"/>
                  </a:moveTo>
                  <a:cubicBezTo>
                    <a:pt x="10549" y="3600"/>
                    <a:pt x="8037" y="3600"/>
                    <a:pt x="6028" y="4400"/>
                  </a:cubicBezTo>
                  <a:cubicBezTo>
                    <a:pt x="4019" y="5200"/>
                    <a:pt x="2512" y="6800"/>
                    <a:pt x="1507" y="8800"/>
                  </a:cubicBezTo>
                  <a:cubicBezTo>
                    <a:pt x="502" y="10800"/>
                    <a:pt x="0" y="13200"/>
                    <a:pt x="0" y="15400"/>
                  </a:cubicBezTo>
                  <a:cubicBezTo>
                    <a:pt x="0" y="17600"/>
                    <a:pt x="502" y="19600"/>
                    <a:pt x="2009" y="20600"/>
                  </a:cubicBezTo>
                  <a:cubicBezTo>
                    <a:pt x="3516" y="21600"/>
                    <a:pt x="6028" y="21600"/>
                    <a:pt x="9293" y="20400"/>
                  </a:cubicBezTo>
                  <a:cubicBezTo>
                    <a:pt x="12558" y="19200"/>
                    <a:pt x="16577" y="16800"/>
                    <a:pt x="18837" y="14400"/>
                  </a:cubicBezTo>
                  <a:cubicBezTo>
                    <a:pt x="21098" y="12000"/>
                    <a:pt x="21600" y="9600"/>
                    <a:pt x="19591" y="7200"/>
                  </a:cubicBezTo>
                  <a:cubicBezTo>
                    <a:pt x="17581" y="4800"/>
                    <a:pt x="13060" y="2400"/>
                    <a:pt x="85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0" y="2706394"/>
              <a:ext cx="11753266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0" y="21388"/>
                    <a:pt x="319" y="21176"/>
                    <a:pt x="481" y="21018"/>
                  </a:cubicBezTo>
                  <a:cubicBezTo>
                    <a:pt x="643" y="20859"/>
                    <a:pt x="808" y="20753"/>
                    <a:pt x="975" y="20541"/>
                  </a:cubicBezTo>
                  <a:cubicBezTo>
                    <a:pt x="1141" y="20329"/>
                    <a:pt x="1310" y="20012"/>
                    <a:pt x="1494" y="19694"/>
                  </a:cubicBezTo>
                  <a:cubicBezTo>
                    <a:pt x="1677" y="19376"/>
                    <a:pt x="1874" y="19059"/>
                    <a:pt x="2064" y="18688"/>
                  </a:cubicBezTo>
                  <a:cubicBezTo>
                    <a:pt x="2254" y="18318"/>
                    <a:pt x="2438" y="17894"/>
                    <a:pt x="2611" y="17524"/>
                  </a:cubicBezTo>
                  <a:cubicBezTo>
                    <a:pt x="2785" y="17153"/>
                    <a:pt x="2950" y="16835"/>
                    <a:pt x="3116" y="16518"/>
                  </a:cubicBezTo>
                  <a:cubicBezTo>
                    <a:pt x="3283" y="16200"/>
                    <a:pt x="3452" y="15882"/>
                    <a:pt x="3628" y="15565"/>
                  </a:cubicBezTo>
                  <a:cubicBezTo>
                    <a:pt x="3804" y="15247"/>
                    <a:pt x="3987" y="14929"/>
                    <a:pt x="4173" y="14665"/>
                  </a:cubicBezTo>
                  <a:cubicBezTo>
                    <a:pt x="4359" y="14400"/>
                    <a:pt x="4546" y="14188"/>
                    <a:pt x="4739" y="13924"/>
                  </a:cubicBezTo>
                  <a:cubicBezTo>
                    <a:pt x="4932" y="13659"/>
                    <a:pt x="5129" y="13341"/>
                    <a:pt x="5295" y="13129"/>
                  </a:cubicBezTo>
                  <a:cubicBezTo>
                    <a:pt x="5462" y="12918"/>
                    <a:pt x="5598" y="12812"/>
                    <a:pt x="5772" y="12600"/>
                  </a:cubicBezTo>
                  <a:cubicBezTo>
                    <a:pt x="5946" y="12388"/>
                    <a:pt x="6157" y="12071"/>
                    <a:pt x="6336" y="11806"/>
                  </a:cubicBezTo>
                  <a:cubicBezTo>
                    <a:pt x="6514" y="11541"/>
                    <a:pt x="6660" y="11329"/>
                    <a:pt x="6808" y="11118"/>
                  </a:cubicBezTo>
                  <a:cubicBezTo>
                    <a:pt x="6956" y="10906"/>
                    <a:pt x="7106" y="10694"/>
                    <a:pt x="7256" y="10482"/>
                  </a:cubicBezTo>
                  <a:cubicBezTo>
                    <a:pt x="7407" y="10271"/>
                    <a:pt x="7557" y="10059"/>
                    <a:pt x="7712" y="9794"/>
                  </a:cubicBezTo>
                  <a:cubicBezTo>
                    <a:pt x="7867" y="9529"/>
                    <a:pt x="8027" y="9212"/>
                    <a:pt x="8233" y="8841"/>
                  </a:cubicBezTo>
                  <a:cubicBezTo>
                    <a:pt x="8440" y="8471"/>
                    <a:pt x="8694" y="8047"/>
                    <a:pt x="8905" y="7729"/>
                  </a:cubicBezTo>
                  <a:cubicBezTo>
                    <a:pt x="9116" y="7412"/>
                    <a:pt x="9285" y="7200"/>
                    <a:pt x="9450" y="6935"/>
                  </a:cubicBezTo>
                  <a:cubicBezTo>
                    <a:pt x="9614" y="6671"/>
                    <a:pt x="9774" y="6353"/>
                    <a:pt x="9948" y="5982"/>
                  </a:cubicBezTo>
                  <a:cubicBezTo>
                    <a:pt x="10121" y="5612"/>
                    <a:pt x="10309" y="5188"/>
                    <a:pt x="10492" y="4818"/>
                  </a:cubicBezTo>
                  <a:cubicBezTo>
                    <a:pt x="10676" y="4447"/>
                    <a:pt x="10854" y="4129"/>
                    <a:pt x="11032" y="3812"/>
                  </a:cubicBezTo>
                  <a:cubicBezTo>
                    <a:pt x="11211" y="3494"/>
                    <a:pt x="11389" y="3176"/>
                    <a:pt x="11577" y="2859"/>
                  </a:cubicBezTo>
                  <a:cubicBezTo>
                    <a:pt x="11765" y="2541"/>
                    <a:pt x="11962" y="2224"/>
                    <a:pt x="12157" y="1906"/>
                  </a:cubicBezTo>
                  <a:cubicBezTo>
                    <a:pt x="12352" y="1588"/>
                    <a:pt x="12545" y="1271"/>
                    <a:pt x="12737" y="1006"/>
                  </a:cubicBezTo>
                  <a:cubicBezTo>
                    <a:pt x="12930" y="741"/>
                    <a:pt x="13123" y="529"/>
                    <a:pt x="13315" y="371"/>
                  </a:cubicBezTo>
                  <a:cubicBezTo>
                    <a:pt x="13508" y="212"/>
                    <a:pt x="13700" y="106"/>
                    <a:pt x="13893" y="53"/>
                  </a:cubicBezTo>
                  <a:cubicBezTo>
                    <a:pt x="14085" y="0"/>
                    <a:pt x="14278" y="0"/>
                    <a:pt x="14473" y="0"/>
                  </a:cubicBezTo>
                  <a:cubicBezTo>
                    <a:pt x="14668" y="0"/>
                    <a:pt x="14865" y="0"/>
                    <a:pt x="15060" y="0"/>
                  </a:cubicBezTo>
                  <a:cubicBezTo>
                    <a:pt x="15255" y="0"/>
                    <a:pt x="15447" y="0"/>
                    <a:pt x="15640" y="0"/>
                  </a:cubicBezTo>
                  <a:cubicBezTo>
                    <a:pt x="15832" y="0"/>
                    <a:pt x="16025" y="0"/>
                    <a:pt x="16215" y="53"/>
                  </a:cubicBezTo>
                  <a:cubicBezTo>
                    <a:pt x="16405" y="106"/>
                    <a:pt x="16593" y="212"/>
                    <a:pt x="16781" y="265"/>
                  </a:cubicBezTo>
                  <a:cubicBezTo>
                    <a:pt x="16969" y="318"/>
                    <a:pt x="17157" y="318"/>
                    <a:pt x="17340" y="318"/>
                  </a:cubicBezTo>
                  <a:cubicBezTo>
                    <a:pt x="17523" y="318"/>
                    <a:pt x="17702" y="318"/>
                    <a:pt x="17876" y="318"/>
                  </a:cubicBezTo>
                  <a:cubicBezTo>
                    <a:pt x="18049" y="318"/>
                    <a:pt x="18218" y="318"/>
                    <a:pt x="18392" y="318"/>
                  </a:cubicBezTo>
                  <a:cubicBezTo>
                    <a:pt x="18566" y="318"/>
                    <a:pt x="18744" y="318"/>
                    <a:pt x="18918" y="318"/>
                  </a:cubicBezTo>
                  <a:cubicBezTo>
                    <a:pt x="19092" y="318"/>
                    <a:pt x="19261" y="318"/>
                    <a:pt x="19418" y="318"/>
                  </a:cubicBezTo>
                  <a:cubicBezTo>
                    <a:pt x="19576" y="318"/>
                    <a:pt x="19721" y="318"/>
                    <a:pt x="19930" y="371"/>
                  </a:cubicBezTo>
                  <a:cubicBezTo>
                    <a:pt x="20139" y="424"/>
                    <a:pt x="20412" y="529"/>
                    <a:pt x="20654" y="635"/>
                  </a:cubicBezTo>
                  <a:cubicBezTo>
                    <a:pt x="20895" y="741"/>
                    <a:pt x="21107" y="847"/>
                    <a:pt x="21259" y="953"/>
                  </a:cubicBezTo>
                  <a:cubicBezTo>
                    <a:pt x="21412" y="1059"/>
                    <a:pt x="21506" y="1165"/>
                    <a:pt x="21600" y="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1761896" y="3434744"/>
              <a:ext cx="32145" cy="51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507" fill="norm" stroke="1" extrusionOk="0">
                  <a:moveTo>
                    <a:pt x="5944" y="0"/>
                  </a:moveTo>
                  <a:cubicBezTo>
                    <a:pt x="2621" y="2887"/>
                    <a:pt x="-702" y="5774"/>
                    <a:pt x="129" y="9089"/>
                  </a:cubicBezTo>
                  <a:cubicBezTo>
                    <a:pt x="960" y="12404"/>
                    <a:pt x="5944" y="16147"/>
                    <a:pt x="8437" y="18392"/>
                  </a:cubicBezTo>
                  <a:cubicBezTo>
                    <a:pt x="10929" y="20638"/>
                    <a:pt x="10929" y="21386"/>
                    <a:pt x="12590" y="21493"/>
                  </a:cubicBezTo>
                  <a:cubicBezTo>
                    <a:pt x="14252" y="21600"/>
                    <a:pt x="17575" y="21065"/>
                    <a:pt x="20898" y="20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1735139" y="3488411"/>
              <a:ext cx="204572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600" fill="norm" stroke="1" extrusionOk="0">
                  <a:moveTo>
                    <a:pt x="19746" y="0"/>
                  </a:moveTo>
                  <a:cubicBezTo>
                    <a:pt x="15746" y="2563"/>
                    <a:pt x="11746" y="5125"/>
                    <a:pt x="9079" y="6590"/>
                  </a:cubicBezTo>
                  <a:cubicBezTo>
                    <a:pt x="6413" y="8054"/>
                    <a:pt x="5079" y="8420"/>
                    <a:pt x="3746" y="8725"/>
                  </a:cubicBezTo>
                  <a:cubicBezTo>
                    <a:pt x="2413" y="9031"/>
                    <a:pt x="1079" y="9275"/>
                    <a:pt x="413" y="9702"/>
                  </a:cubicBezTo>
                  <a:cubicBezTo>
                    <a:pt x="-254" y="10129"/>
                    <a:pt x="-254" y="10739"/>
                    <a:pt x="1479" y="11837"/>
                  </a:cubicBezTo>
                  <a:cubicBezTo>
                    <a:pt x="3213" y="12936"/>
                    <a:pt x="6679" y="14522"/>
                    <a:pt x="10279" y="16231"/>
                  </a:cubicBezTo>
                  <a:cubicBezTo>
                    <a:pt x="13879" y="17939"/>
                    <a:pt x="17613" y="19769"/>
                    <a:pt x="213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2043103" y="3664749"/>
              <a:ext cx="132183" cy="238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217" fill="norm" stroke="1" extrusionOk="0">
                  <a:moveTo>
                    <a:pt x="15301" y="1364"/>
                  </a:moveTo>
                  <a:cubicBezTo>
                    <a:pt x="12448" y="1137"/>
                    <a:pt x="9595" y="909"/>
                    <a:pt x="7557" y="1364"/>
                  </a:cubicBezTo>
                  <a:cubicBezTo>
                    <a:pt x="5520" y="1819"/>
                    <a:pt x="4297" y="2956"/>
                    <a:pt x="2871" y="5571"/>
                  </a:cubicBezTo>
                  <a:cubicBezTo>
                    <a:pt x="1444" y="8185"/>
                    <a:pt x="-186" y="12278"/>
                    <a:pt x="18" y="15234"/>
                  </a:cubicBezTo>
                  <a:cubicBezTo>
                    <a:pt x="222" y="18189"/>
                    <a:pt x="2259" y="20008"/>
                    <a:pt x="4297" y="20804"/>
                  </a:cubicBezTo>
                  <a:cubicBezTo>
                    <a:pt x="6335" y="21600"/>
                    <a:pt x="8372" y="21373"/>
                    <a:pt x="11225" y="18985"/>
                  </a:cubicBezTo>
                  <a:cubicBezTo>
                    <a:pt x="14078" y="16598"/>
                    <a:pt x="17746" y="12051"/>
                    <a:pt x="19580" y="9095"/>
                  </a:cubicBezTo>
                  <a:cubicBezTo>
                    <a:pt x="21414" y="6139"/>
                    <a:pt x="21414" y="4775"/>
                    <a:pt x="20395" y="3524"/>
                  </a:cubicBezTo>
                  <a:cubicBezTo>
                    <a:pt x="19376" y="2274"/>
                    <a:pt x="17339" y="1137"/>
                    <a:pt x="1530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2292898" y="3419410"/>
              <a:ext cx="22488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21118" y="0"/>
                  </a:moveTo>
                  <a:cubicBezTo>
                    <a:pt x="13918" y="1012"/>
                    <a:pt x="6718" y="2025"/>
                    <a:pt x="3118" y="4500"/>
                  </a:cubicBezTo>
                  <a:cubicBezTo>
                    <a:pt x="-482" y="6975"/>
                    <a:pt x="-482" y="10912"/>
                    <a:pt x="718" y="14006"/>
                  </a:cubicBezTo>
                  <a:cubicBezTo>
                    <a:pt x="1918" y="17100"/>
                    <a:pt x="4318" y="19350"/>
                    <a:pt x="67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2400288" y="3643837"/>
              <a:ext cx="252439" cy="21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392" fill="norm" stroke="1" extrusionOk="0">
                  <a:moveTo>
                    <a:pt x="1261" y="4366"/>
                  </a:moveTo>
                  <a:cubicBezTo>
                    <a:pt x="1043" y="9194"/>
                    <a:pt x="825" y="14023"/>
                    <a:pt x="607" y="17072"/>
                  </a:cubicBezTo>
                  <a:cubicBezTo>
                    <a:pt x="388" y="20121"/>
                    <a:pt x="170" y="21392"/>
                    <a:pt x="61" y="21392"/>
                  </a:cubicBezTo>
                  <a:cubicBezTo>
                    <a:pt x="-48" y="21392"/>
                    <a:pt x="-48" y="20121"/>
                    <a:pt x="388" y="17834"/>
                  </a:cubicBezTo>
                  <a:cubicBezTo>
                    <a:pt x="825" y="15547"/>
                    <a:pt x="1697" y="12244"/>
                    <a:pt x="2461" y="9830"/>
                  </a:cubicBezTo>
                  <a:cubicBezTo>
                    <a:pt x="3225" y="7416"/>
                    <a:pt x="3879" y="5891"/>
                    <a:pt x="4534" y="5637"/>
                  </a:cubicBezTo>
                  <a:cubicBezTo>
                    <a:pt x="5188" y="5383"/>
                    <a:pt x="5843" y="6399"/>
                    <a:pt x="6170" y="7924"/>
                  </a:cubicBezTo>
                  <a:cubicBezTo>
                    <a:pt x="6497" y="9448"/>
                    <a:pt x="6497" y="11481"/>
                    <a:pt x="6497" y="13260"/>
                  </a:cubicBezTo>
                  <a:cubicBezTo>
                    <a:pt x="6497" y="15039"/>
                    <a:pt x="6497" y="16564"/>
                    <a:pt x="6607" y="16564"/>
                  </a:cubicBezTo>
                  <a:cubicBezTo>
                    <a:pt x="6716" y="16564"/>
                    <a:pt x="6934" y="15039"/>
                    <a:pt x="8025" y="12244"/>
                  </a:cubicBezTo>
                  <a:cubicBezTo>
                    <a:pt x="9116" y="9448"/>
                    <a:pt x="11079" y="5383"/>
                    <a:pt x="12716" y="2968"/>
                  </a:cubicBezTo>
                  <a:cubicBezTo>
                    <a:pt x="14352" y="554"/>
                    <a:pt x="15661" y="-208"/>
                    <a:pt x="16534" y="46"/>
                  </a:cubicBezTo>
                  <a:cubicBezTo>
                    <a:pt x="17407" y="300"/>
                    <a:pt x="17843" y="1571"/>
                    <a:pt x="18170" y="4112"/>
                  </a:cubicBezTo>
                  <a:cubicBezTo>
                    <a:pt x="18497" y="6653"/>
                    <a:pt x="18716" y="10465"/>
                    <a:pt x="18825" y="13006"/>
                  </a:cubicBezTo>
                  <a:cubicBezTo>
                    <a:pt x="18934" y="15547"/>
                    <a:pt x="18934" y="16818"/>
                    <a:pt x="19370" y="17707"/>
                  </a:cubicBezTo>
                  <a:cubicBezTo>
                    <a:pt x="19807" y="18597"/>
                    <a:pt x="20679" y="19105"/>
                    <a:pt x="21552" y="19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2741233" y="3659136"/>
              <a:ext cx="118499" cy="164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035" fill="norm" stroke="1" extrusionOk="0">
                  <a:moveTo>
                    <a:pt x="10279" y="719"/>
                  </a:moveTo>
                  <a:cubicBezTo>
                    <a:pt x="7981" y="1373"/>
                    <a:pt x="5683" y="2028"/>
                    <a:pt x="3845" y="4646"/>
                  </a:cubicBezTo>
                  <a:cubicBezTo>
                    <a:pt x="2007" y="7264"/>
                    <a:pt x="628" y="11846"/>
                    <a:pt x="169" y="14955"/>
                  </a:cubicBezTo>
                  <a:cubicBezTo>
                    <a:pt x="-291" y="18064"/>
                    <a:pt x="169" y="19701"/>
                    <a:pt x="1777" y="20519"/>
                  </a:cubicBezTo>
                  <a:cubicBezTo>
                    <a:pt x="3386" y="21337"/>
                    <a:pt x="6143" y="21337"/>
                    <a:pt x="8900" y="19373"/>
                  </a:cubicBezTo>
                  <a:cubicBezTo>
                    <a:pt x="11658" y="17410"/>
                    <a:pt x="14415" y="13482"/>
                    <a:pt x="15794" y="10537"/>
                  </a:cubicBezTo>
                  <a:cubicBezTo>
                    <a:pt x="17173" y="7592"/>
                    <a:pt x="17173" y="5628"/>
                    <a:pt x="16713" y="3828"/>
                  </a:cubicBezTo>
                  <a:cubicBezTo>
                    <a:pt x="16254" y="2028"/>
                    <a:pt x="15335" y="392"/>
                    <a:pt x="16024" y="64"/>
                  </a:cubicBezTo>
                  <a:cubicBezTo>
                    <a:pt x="16713" y="-263"/>
                    <a:pt x="19011" y="719"/>
                    <a:pt x="21309" y="17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2926303" y="3654526"/>
              <a:ext cx="170142" cy="490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488" fill="norm" stroke="1" extrusionOk="0">
                  <a:moveTo>
                    <a:pt x="19361" y="783"/>
                  </a:moveTo>
                  <a:cubicBezTo>
                    <a:pt x="16185" y="448"/>
                    <a:pt x="13008" y="112"/>
                    <a:pt x="9832" y="336"/>
                  </a:cubicBezTo>
                  <a:cubicBezTo>
                    <a:pt x="6655" y="560"/>
                    <a:pt x="3479" y="1343"/>
                    <a:pt x="1732" y="2070"/>
                  </a:cubicBezTo>
                  <a:cubicBezTo>
                    <a:pt x="-15" y="2798"/>
                    <a:pt x="-333" y="3469"/>
                    <a:pt x="302" y="3861"/>
                  </a:cubicBezTo>
                  <a:cubicBezTo>
                    <a:pt x="938" y="4253"/>
                    <a:pt x="2526" y="4365"/>
                    <a:pt x="5702" y="3861"/>
                  </a:cubicBezTo>
                  <a:cubicBezTo>
                    <a:pt x="8879" y="3358"/>
                    <a:pt x="13643" y="2238"/>
                    <a:pt x="16502" y="1399"/>
                  </a:cubicBezTo>
                  <a:cubicBezTo>
                    <a:pt x="19361" y="560"/>
                    <a:pt x="20314" y="0"/>
                    <a:pt x="20632" y="0"/>
                  </a:cubicBezTo>
                  <a:cubicBezTo>
                    <a:pt x="20949" y="0"/>
                    <a:pt x="20632" y="560"/>
                    <a:pt x="20314" y="2574"/>
                  </a:cubicBezTo>
                  <a:cubicBezTo>
                    <a:pt x="19996" y="4589"/>
                    <a:pt x="19679" y="8058"/>
                    <a:pt x="19838" y="11192"/>
                  </a:cubicBezTo>
                  <a:cubicBezTo>
                    <a:pt x="19996" y="14325"/>
                    <a:pt x="20632" y="17123"/>
                    <a:pt x="20949" y="18802"/>
                  </a:cubicBezTo>
                  <a:cubicBezTo>
                    <a:pt x="21267" y="20481"/>
                    <a:pt x="21267" y="21040"/>
                    <a:pt x="20473" y="21320"/>
                  </a:cubicBezTo>
                  <a:cubicBezTo>
                    <a:pt x="19679" y="21600"/>
                    <a:pt x="18091" y="21600"/>
                    <a:pt x="15708" y="20761"/>
                  </a:cubicBezTo>
                  <a:cubicBezTo>
                    <a:pt x="13326" y="19921"/>
                    <a:pt x="10149" y="18242"/>
                    <a:pt x="8561" y="17123"/>
                  </a:cubicBezTo>
                  <a:cubicBezTo>
                    <a:pt x="6973" y="16004"/>
                    <a:pt x="6973" y="15445"/>
                    <a:pt x="6973" y="14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3281407" y="3674470"/>
              <a:ext cx="140347" cy="188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240" fill="norm" stroke="1" extrusionOk="0">
                  <a:moveTo>
                    <a:pt x="10414" y="1496"/>
                  </a:moveTo>
                  <a:cubicBezTo>
                    <a:pt x="8871" y="632"/>
                    <a:pt x="7329" y="-232"/>
                    <a:pt x="5979" y="56"/>
                  </a:cubicBezTo>
                  <a:cubicBezTo>
                    <a:pt x="4629" y="344"/>
                    <a:pt x="3471" y="1784"/>
                    <a:pt x="2314" y="5096"/>
                  </a:cubicBezTo>
                  <a:cubicBezTo>
                    <a:pt x="1157" y="8408"/>
                    <a:pt x="0" y="13592"/>
                    <a:pt x="0" y="16760"/>
                  </a:cubicBezTo>
                  <a:cubicBezTo>
                    <a:pt x="0" y="19928"/>
                    <a:pt x="1157" y="21080"/>
                    <a:pt x="3857" y="21224"/>
                  </a:cubicBezTo>
                  <a:cubicBezTo>
                    <a:pt x="6557" y="21368"/>
                    <a:pt x="10800" y="20504"/>
                    <a:pt x="14079" y="18056"/>
                  </a:cubicBezTo>
                  <a:cubicBezTo>
                    <a:pt x="17357" y="15608"/>
                    <a:pt x="19671" y="11576"/>
                    <a:pt x="20636" y="8840"/>
                  </a:cubicBezTo>
                  <a:cubicBezTo>
                    <a:pt x="21600" y="6104"/>
                    <a:pt x="21214" y="4664"/>
                    <a:pt x="20057" y="4232"/>
                  </a:cubicBezTo>
                  <a:cubicBezTo>
                    <a:pt x="18900" y="3800"/>
                    <a:pt x="16971" y="4376"/>
                    <a:pt x="15043" y="4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3503745" y="3672416"/>
              <a:ext cx="237673" cy="205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0" y="1600"/>
                  </a:moveTo>
                  <a:cubicBezTo>
                    <a:pt x="1626" y="1067"/>
                    <a:pt x="3252" y="533"/>
                    <a:pt x="5574" y="2533"/>
                  </a:cubicBezTo>
                  <a:cubicBezTo>
                    <a:pt x="7897" y="4533"/>
                    <a:pt x="10916" y="9067"/>
                    <a:pt x="12426" y="12000"/>
                  </a:cubicBezTo>
                  <a:cubicBezTo>
                    <a:pt x="13935" y="14933"/>
                    <a:pt x="13935" y="16267"/>
                    <a:pt x="13819" y="17600"/>
                  </a:cubicBezTo>
                  <a:cubicBezTo>
                    <a:pt x="13703" y="18933"/>
                    <a:pt x="13471" y="20267"/>
                    <a:pt x="12774" y="20933"/>
                  </a:cubicBezTo>
                  <a:cubicBezTo>
                    <a:pt x="12077" y="21600"/>
                    <a:pt x="10916" y="21600"/>
                    <a:pt x="10219" y="20933"/>
                  </a:cubicBezTo>
                  <a:cubicBezTo>
                    <a:pt x="9523" y="20267"/>
                    <a:pt x="9290" y="18933"/>
                    <a:pt x="9639" y="16267"/>
                  </a:cubicBezTo>
                  <a:cubicBezTo>
                    <a:pt x="9987" y="13600"/>
                    <a:pt x="10916" y="9600"/>
                    <a:pt x="13006" y="6667"/>
                  </a:cubicBezTo>
                  <a:cubicBezTo>
                    <a:pt x="15097" y="3733"/>
                    <a:pt x="18348" y="18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3767126" y="3664749"/>
              <a:ext cx="142004" cy="155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189" fill="norm" stroke="1" extrusionOk="0">
                  <a:moveTo>
                    <a:pt x="16651" y="0"/>
                  </a:moveTo>
                  <a:cubicBezTo>
                    <a:pt x="13998" y="0"/>
                    <a:pt x="11345" y="0"/>
                    <a:pt x="8503" y="2265"/>
                  </a:cubicBezTo>
                  <a:cubicBezTo>
                    <a:pt x="5661" y="4529"/>
                    <a:pt x="2630" y="9058"/>
                    <a:pt x="1114" y="12194"/>
                  </a:cubicBezTo>
                  <a:cubicBezTo>
                    <a:pt x="-402" y="15329"/>
                    <a:pt x="-402" y="17071"/>
                    <a:pt x="1303" y="18639"/>
                  </a:cubicBezTo>
                  <a:cubicBezTo>
                    <a:pt x="3009" y="20206"/>
                    <a:pt x="6419" y="21600"/>
                    <a:pt x="9640" y="21077"/>
                  </a:cubicBezTo>
                  <a:cubicBezTo>
                    <a:pt x="12861" y="20555"/>
                    <a:pt x="15893" y="18116"/>
                    <a:pt x="17787" y="16026"/>
                  </a:cubicBezTo>
                  <a:cubicBezTo>
                    <a:pt x="19682" y="13935"/>
                    <a:pt x="20440" y="12194"/>
                    <a:pt x="20819" y="10277"/>
                  </a:cubicBezTo>
                  <a:cubicBezTo>
                    <a:pt x="21198" y="8361"/>
                    <a:pt x="21198" y="6271"/>
                    <a:pt x="20251" y="4877"/>
                  </a:cubicBezTo>
                  <a:cubicBezTo>
                    <a:pt x="19303" y="3484"/>
                    <a:pt x="17409" y="2787"/>
                    <a:pt x="15514" y="2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4009757" y="3603414"/>
              <a:ext cx="161004" cy="232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0" y="3522"/>
                  </a:moveTo>
                  <a:cubicBezTo>
                    <a:pt x="343" y="7513"/>
                    <a:pt x="686" y="11504"/>
                    <a:pt x="1200" y="14204"/>
                  </a:cubicBezTo>
                  <a:cubicBezTo>
                    <a:pt x="1714" y="16904"/>
                    <a:pt x="2400" y="18313"/>
                    <a:pt x="3429" y="19487"/>
                  </a:cubicBezTo>
                  <a:cubicBezTo>
                    <a:pt x="4457" y="20661"/>
                    <a:pt x="5829" y="21600"/>
                    <a:pt x="7200" y="21365"/>
                  </a:cubicBezTo>
                  <a:cubicBezTo>
                    <a:pt x="8571" y="21130"/>
                    <a:pt x="9943" y="19722"/>
                    <a:pt x="12343" y="15965"/>
                  </a:cubicBezTo>
                  <a:cubicBezTo>
                    <a:pt x="14743" y="12209"/>
                    <a:pt x="18171" y="61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4492767" y="3741417"/>
              <a:ext cx="176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35" y="21600"/>
                    <a:pt x="11270" y="21600"/>
                    <a:pt x="14870" y="18000"/>
                  </a:cubicBezTo>
                  <a:cubicBezTo>
                    <a:pt x="18470" y="14400"/>
                    <a:pt x="20035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4813857" y="3463893"/>
              <a:ext cx="192590" cy="387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0985" fill="norm" stroke="1" extrusionOk="0">
                  <a:moveTo>
                    <a:pt x="20869" y="2990"/>
                  </a:moveTo>
                  <a:cubicBezTo>
                    <a:pt x="20869" y="2297"/>
                    <a:pt x="20869" y="1605"/>
                    <a:pt x="18931" y="913"/>
                  </a:cubicBezTo>
                  <a:cubicBezTo>
                    <a:pt x="16992" y="220"/>
                    <a:pt x="13115" y="-472"/>
                    <a:pt x="9377" y="428"/>
                  </a:cubicBezTo>
                  <a:cubicBezTo>
                    <a:pt x="5638" y="1328"/>
                    <a:pt x="2038" y="3820"/>
                    <a:pt x="654" y="5759"/>
                  </a:cubicBezTo>
                  <a:cubicBezTo>
                    <a:pt x="-731" y="7697"/>
                    <a:pt x="100" y="9082"/>
                    <a:pt x="3007" y="10259"/>
                  </a:cubicBezTo>
                  <a:cubicBezTo>
                    <a:pt x="5915" y="11436"/>
                    <a:pt x="10900" y="12405"/>
                    <a:pt x="14223" y="13166"/>
                  </a:cubicBezTo>
                  <a:cubicBezTo>
                    <a:pt x="17546" y="13928"/>
                    <a:pt x="19207" y="14482"/>
                    <a:pt x="20038" y="15105"/>
                  </a:cubicBezTo>
                  <a:cubicBezTo>
                    <a:pt x="20869" y="15728"/>
                    <a:pt x="20869" y="16420"/>
                    <a:pt x="19346" y="17390"/>
                  </a:cubicBezTo>
                  <a:cubicBezTo>
                    <a:pt x="17823" y="18359"/>
                    <a:pt x="14777" y="19605"/>
                    <a:pt x="12423" y="20297"/>
                  </a:cubicBezTo>
                  <a:cubicBezTo>
                    <a:pt x="10069" y="20990"/>
                    <a:pt x="8407" y="21128"/>
                    <a:pt x="7992" y="20851"/>
                  </a:cubicBezTo>
                  <a:cubicBezTo>
                    <a:pt x="7577" y="20574"/>
                    <a:pt x="8407" y="19882"/>
                    <a:pt x="9377" y="19328"/>
                  </a:cubicBezTo>
                  <a:cubicBezTo>
                    <a:pt x="10346" y="18774"/>
                    <a:pt x="11454" y="18359"/>
                    <a:pt x="12561" y="17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5106114" y="3637808"/>
              <a:ext cx="230007" cy="18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fill="norm" stroke="1" extrusionOk="0">
                  <a:moveTo>
                    <a:pt x="0" y="1363"/>
                  </a:moveTo>
                  <a:cubicBezTo>
                    <a:pt x="240" y="6463"/>
                    <a:pt x="480" y="11563"/>
                    <a:pt x="600" y="15163"/>
                  </a:cubicBezTo>
                  <a:cubicBezTo>
                    <a:pt x="720" y="18763"/>
                    <a:pt x="720" y="20863"/>
                    <a:pt x="720" y="21163"/>
                  </a:cubicBezTo>
                  <a:cubicBezTo>
                    <a:pt x="720" y="21463"/>
                    <a:pt x="720" y="19963"/>
                    <a:pt x="1200" y="17413"/>
                  </a:cubicBezTo>
                  <a:cubicBezTo>
                    <a:pt x="1680" y="14863"/>
                    <a:pt x="2640" y="11263"/>
                    <a:pt x="3480" y="8863"/>
                  </a:cubicBezTo>
                  <a:cubicBezTo>
                    <a:pt x="4320" y="6463"/>
                    <a:pt x="5040" y="5263"/>
                    <a:pt x="6000" y="4363"/>
                  </a:cubicBezTo>
                  <a:cubicBezTo>
                    <a:pt x="6960" y="3463"/>
                    <a:pt x="8160" y="2863"/>
                    <a:pt x="8880" y="3463"/>
                  </a:cubicBezTo>
                  <a:cubicBezTo>
                    <a:pt x="9600" y="4063"/>
                    <a:pt x="9840" y="5863"/>
                    <a:pt x="9960" y="8263"/>
                  </a:cubicBezTo>
                  <a:cubicBezTo>
                    <a:pt x="10080" y="10663"/>
                    <a:pt x="10080" y="13663"/>
                    <a:pt x="10320" y="14263"/>
                  </a:cubicBezTo>
                  <a:cubicBezTo>
                    <a:pt x="10560" y="14863"/>
                    <a:pt x="11040" y="13063"/>
                    <a:pt x="12000" y="10663"/>
                  </a:cubicBezTo>
                  <a:cubicBezTo>
                    <a:pt x="12960" y="8263"/>
                    <a:pt x="14400" y="5263"/>
                    <a:pt x="15840" y="3163"/>
                  </a:cubicBezTo>
                  <a:cubicBezTo>
                    <a:pt x="17280" y="1063"/>
                    <a:pt x="18720" y="-137"/>
                    <a:pt x="19560" y="13"/>
                  </a:cubicBezTo>
                  <a:cubicBezTo>
                    <a:pt x="20400" y="163"/>
                    <a:pt x="20640" y="1663"/>
                    <a:pt x="20880" y="5113"/>
                  </a:cubicBezTo>
                  <a:cubicBezTo>
                    <a:pt x="21120" y="8563"/>
                    <a:pt x="21360" y="13963"/>
                    <a:pt x="21600" y="19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5435789" y="3672416"/>
              <a:ext cx="766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5458789" y="3534412"/>
              <a:ext cx="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5535458" y="3549746"/>
              <a:ext cx="191672" cy="246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4008"/>
                  </a:moveTo>
                  <a:cubicBezTo>
                    <a:pt x="1440" y="4231"/>
                    <a:pt x="2880" y="4454"/>
                    <a:pt x="4752" y="6458"/>
                  </a:cubicBezTo>
                  <a:cubicBezTo>
                    <a:pt x="6624" y="8462"/>
                    <a:pt x="8928" y="12247"/>
                    <a:pt x="10080" y="14697"/>
                  </a:cubicBezTo>
                  <a:cubicBezTo>
                    <a:pt x="11232" y="17146"/>
                    <a:pt x="11232" y="18260"/>
                    <a:pt x="10944" y="19373"/>
                  </a:cubicBezTo>
                  <a:cubicBezTo>
                    <a:pt x="10656" y="20487"/>
                    <a:pt x="10080" y="21600"/>
                    <a:pt x="9504" y="21489"/>
                  </a:cubicBezTo>
                  <a:cubicBezTo>
                    <a:pt x="8928" y="21377"/>
                    <a:pt x="8352" y="20041"/>
                    <a:pt x="8928" y="17146"/>
                  </a:cubicBezTo>
                  <a:cubicBezTo>
                    <a:pt x="9504" y="14252"/>
                    <a:pt x="11232" y="9798"/>
                    <a:pt x="13536" y="6680"/>
                  </a:cubicBezTo>
                  <a:cubicBezTo>
                    <a:pt x="15840" y="3563"/>
                    <a:pt x="18720" y="178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5755064" y="3598303"/>
              <a:ext cx="140736" cy="175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454" fill="norm" stroke="1" extrusionOk="0">
                  <a:moveTo>
                    <a:pt x="1570" y="2504"/>
                  </a:moveTo>
                  <a:cubicBezTo>
                    <a:pt x="1570" y="7826"/>
                    <a:pt x="1570" y="13148"/>
                    <a:pt x="1377" y="16591"/>
                  </a:cubicBezTo>
                  <a:cubicBezTo>
                    <a:pt x="1184" y="20035"/>
                    <a:pt x="798" y="21600"/>
                    <a:pt x="412" y="21443"/>
                  </a:cubicBezTo>
                  <a:cubicBezTo>
                    <a:pt x="27" y="21287"/>
                    <a:pt x="-359" y="19409"/>
                    <a:pt x="605" y="15965"/>
                  </a:cubicBezTo>
                  <a:cubicBezTo>
                    <a:pt x="1570" y="12522"/>
                    <a:pt x="3884" y="7513"/>
                    <a:pt x="6005" y="4383"/>
                  </a:cubicBezTo>
                  <a:cubicBezTo>
                    <a:pt x="8127" y="1252"/>
                    <a:pt x="10055" y="0"/>
                    <a:pt x="11598" y="0"/>
                  </a:cubicBezTo>
                  <a:cubicBezTo>
                    <a:pt x="13141" y="0"/>
                    <a:pt x="14298" y="1252"/>
                    <a:pt x="15841" y="4696"/>
                  </a:cubicBezTo>
                  <a:cubicBezTo>
                    <a:pt x="17384" y="8139"/>
                    <a:pt x="19312" y="13774"/>
                    <a:pt x="21241" y="19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5963329" y="3618748"/>
              <a:ext cx="87174" cy="159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081" fill="norm" stroke="1" extrusionOk="0">
                  <a:moveTo>
                    <a:pt x="11464" y="0"/>
                  </a:moveTo>
                  <a:cubicBezTo>
                    <a:pt x="8378" y="675"/>
                    <a:pt x="5292" y="1350"/>
                    <a:pt x="3132" y="3881"/>
                  </a:cubicBezTo>
                  <a:cubicBezTo>
                    <a:pt x="972" y="6412"/>
                    <a:pt x="-262" y="10800"/>
                    <a:pt x="47" y="13837"/>
                  </a:cubicBezTo>
                  <a:cubicBezTo>
                    <a:pt x="355" y="16875"/>
                    <a:pt x="2207" y="18562"/>
                    <a:pt x="4675" y="19744"/>
                  </a:cubicBezTo>
                  <a:cubicBezTo>
                    <a:pt x="7144" y="20925"/>
                    <a:pt x="10229" y="21600"/>
                    <a:pt x="13624" y="20587"/>
                  </a:cubicBezTo>
                  <a:cubicBezTo>
                    <a:pt x="17018" y="19575"/>
                    <a:pt x="20721" y="16875"/>
                    <a:pt x="21029" y="13331"/>
                  </a:cubicBezTo>
                  <a:cubicBezTo>
                    <a:pt x="21338" y="9787"/>
                    <a:pt x="18252" y="5400"/>
                    <a:pt x="15167" y="3037"/>
                  </a:cubicBezTo>
                  <a:cubicBezTo>
                    <a:pt x="12081" y="675"/>
                    <a:pt x="8995" y="337"/>
                    <a:pt x="8687" y="675"/>
                  </a:cubicBezTo>
                  <a:cubicBezTo>
                    <a:pt x="8378" y="1012"/>
                    <a:pt x="10847" y="2025"/>
                    <a:pt x="13315" y="3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6156472" y="3580413"/>
              <a:ext cx="184005" cy="237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fill="norm" stroke="1" extrusionOk="0">
                  <a:moveTo>
                    <a:pt x="0" y="0"/>
                  </a:moveTo>
                  <a:cubicBezTo>
                    <a:pt x="1800" y="3865"/>
                    <a:pt x="3600" y="7731"/>
                    <a:pt x="4950" y="11027"/>
                  </a:cubicBezTo>
                  <a:cubicBezTo>
                    <a:pt x="6300" y="14324"/>
                    <a:pt x="7200" y="17053"/>
                    <a:pt x="8100" y="18872"/>
                  </a:cubicBezTo>
                  <a:cubicBezTo>
                    <a:pt x="9000" y="20691"/>
                    <a:pt x="9900" y="21600"/>
                    <a:pt x="10950" y="20918"/>
                  </a:cubicBezTo>
                  <a:cubicBezTo>
                    <a:pt x="12000" y="20236"/>
                    <a:pt x="13200" y="17962"/>
                    <a:pt x="14550" y="15006"/>
                  </a:cubicBezTo>
                  <a:cubicBezTo>
                    <a:pt x="15900" y="12051"/>
                    <a:pt x="17400" y="8413"/>
                    <a:pt x="18600" y="6139"/>
                  </a:cubicBezTo>
                  <a:cubicBezTo>
                    <a:pt x="19800" y="3865"/>
                    <a:pt x="20700" y="2956"/>
                    <a:pt x="21600" y="2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6815759" y="3381076"/>
              <a:ext cx="30729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5184"/>
                    <a:pt x="3363" y="10368"/>
                    <a:pt x="870" y="13968"/>
                  </a:cubicBezTo>
                  <a:cubicBezTo>
                    <a:pt x="-1622" y="17568"/>
                    <a:pt x="1701" y="19584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6625689" y="3342742"/>
              <a:ext cx="358802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1287" y="21600"/>
                  </a:moveTo>
                  <a:cubicBezTo>
                    <a:pt x="827" y="20229"/>
                    <a:pt x="368" y="18857"/>
                    <a:pt x="138" y="17314"/>
                  </a:cubicBezTo>
                  <a:cubicBezTo>
                    <a:pt x="-92" y="15771"/>
                    <a:pt x="-92" y="14057"/>
                    <a:pt x="597" y="12343"/>
                  </a:cubicBezTo>
                  <a:cubicBezTo>
                    <a:pt x="1287" y="10629"/>
                    <a:pt x="2665" y="8914"/>
                    <a:pt x="6265" y="6857"/>
                  </a:cubicBezTo>
                  <a:cubicBezTo>
                    <a:pt x="9865" y="4800"/>
                    <a:pt x="15687" y="2400"/>
                    <a:pt x="215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6907822" y="3486294"/>
              <a:ext cx="153338" cy="23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1" fill="norm" stroke="1" extrusionOk="0">
                  <a:moveTo>
                    <a:pt x="3240" y="12038"/>
                  </a:moveTo>
                  <a:cubicBezTo>
                    <a:pt x="7920" y="9018"/>
                    <a:pt x="12600" y="5999"/>
                    <a:pt x="15300" y="3909"/>
                  </a:cubicBezTo>
                  <a:cubicBezTo>
                    <a:pt x="18000" y="1818"/>
                    <a:pt x="18720" y="657"/>
                    <a:pt x="18180" y="193"/>
                  </a:cubicBezTo>
                  <a:cubicBezTo>
                    <a:pt x="17640" y="-272"/>
                    <a:pt x="15840" y="-40"/>
                    <a:pt x="12600" y="2515"/>
                  </a:cubicBezTo>
                  <a:cubicBezTo>
                    <a:pt x="9360" y="5070"/>
                    <a:pt x="4680" y="9947"/>
                    <a:pt x="2340" y="12967"/>
                  </a:cubicBezTo>
                  <a:cubicBezTo>
                    <a:pt x="0" y="15986"/>
                    <a:pt x="0" y="17147"/>
                    <a:pt x="0" y="18309"/>
                  </a:cubicBezTo>
                  <a:cubicBezTo>
                    <a:pt x="0" y="19470"/>
                    <a:pt x="0" y="20631"/>
                    <a:pt x="3600" y="20980"/>
                  </a:cubicBezTo>
                  <a:cubicBezTo>
                    <a:pt x="7200" y="21328"/>
                    <a:pt x="14400" y="20863"/>
                    <a:pt x="21600" y="20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7152837" y="3521635"/>
              <a:ext cx="110053" cy="22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0" h="21600" fill="norm" stroke="1" extrusionOk="0">
                  <a:moveTo>
                    <a:pt x="14461" y="491"/>
                  </a:moveTo>
                  <a:cubicBezTo>
                    <a:pt x="12061" y="245"/>
                    <a:pt x="9661" y="0"/>
                    <a:pt x="6781" y="0"/>
                  </a:cubicBezTo>
                  <a:cubicBezTo>
                    <a:pt x="3901" y="0"/>
                    <a:pt x="541" y="245"/>
                    <a:pt x="61" y="1718"/>
                  </a:cubicBezTo>
                  <a:cubicBezTo>
                    <a:pt x="-419" y="3191"/>
                    <a:pt x="1981" y="5891"/>
                    <a:pt x="5821" y="8468"/>
                  </a:cubicBezTo>
                  <a:cubicBezTo>
                    <a:pt x="9661" y="11045"/>
                    <a:pt x="14941" y="13500"/>
                    <a:pt x="17821" y="15341"/>
                  </a:cubicBezTo>
                  <a:cubicBezTo>
                    <a:pt x="20701" y="17182"/>
                    <a:pt x="21181" y="18409"/>
                    <a:pt x="20221" y="19514"/>
                  </a:cubicBezTo>
                  <a:cubicBezTo>
                    <a:pt x="19261" y="20618"/>
                    <a:pt x="16861" y="21600"/>
                    <a:pt x="13741" y="21600"/>
                  </a:cubicBezTo>
                  <a:cubicBezTo>
                    <a:pt x="10621" y="21600"/>
                    <a:pt x="6781" y="20618"/>
                    <a:pt x="4861" y="18900"/>
                  </a:cubicBezTo>
                  <a:cubicBezTo>
                    <a:pt x="2941" y="17182"/>
                    <a:pt x="2941" y="14727"/>
                    <a:pt x="2941" y="12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7358693" y="3281407"/>
              <a:ext cx="93476" cy="44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23" fill="norm" stroke="1" extrusionOk="0">
                  <a:moveTo>
                    <a:pt x="21353" y="0"/>
                  </a:moveTo>
                  <a:cubicBezTo>
                    <a:pt x="15515" y="2945"/>
                    <a:pt x="9677" y="5891"/>
                    <a:pt x="5883" y="9143"/>
                  </a:cubicBezTo>
                  <a:cubicBezTo>
                    <a:pt x="2088" y="12395"/>
                    <a:pt x="337" y="15955"/>
                    <a:pt x="45" y="18041"/>
                  </a:cubicBezTo>
                  <a:cubicBezTo>
                    <a:pt x="-247" y="20127"/>
                    <a:pt x="921" y="20741"/>
                    <a:pt x="2964" y="21109"/>
                  </a:cubicBezTo>
                  <a:cubicBezTo>
                    <a:pt x="5007" y="21477"/>
                    <a:pt x="7926" y="21600"/>
                    <a:pt x="10553" y="21477"/>
                  </a:cubicBezTo>
                  <a:cubicBezTo>
                    <a:pt x="13180" y="21355"/>
                    <a:pt x="15515" y="20986"/>
                    <a:pt x="17850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7321832" y="3450077"/>
              <a:ext cx="26834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15600"/>
                    <a:pt x="10286" y="9600"/>
                    <a:pt x="13886" y="6000"/>
                  </a:cubicBezTo>
                  <a:cubicBezTo>
                    <a:pt x="17486" y="2400"/>
                    <a:pt x="19543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8053033" y="3278053"/>
              <a:ext cx="173486" cy="494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523" fill="norm" stroke="1" extrusionOk="0">
                  <a:moveTo>
                    <a:pt x="20021" y="814"/>
                  </a:moveTo>
                  <a:cubicBezTo>
                    <a:pt x="18787" y="480"/>
                    <a:pt x="17553" y="146"/>
                    <a:pt x="16164" y="34"/>
                  </a:cubicBezTo>
                  <a:cubicBezTo>
                    <a:pt x="14776" y="-77"/>
                    <a:pt x="13233" y="34"/>
                    <a:pt x="10918" y="1036"/>
                  </a:cubicBezTo>
                  <a:cubicBezTo>
                    <a:pt x="8604" y="2038"/>
                    <a:pt x="5518" y="3931"/>
                    <a:pt x="3204" y="6659"/>
                  </a:cubicBezTo>
                  <a:cubicBezTo>
                    <a:pt x="890" y="9387"/>
                    <a:pt x="-653" y="12950"/>
                    <a:pt x="273" y="15566"/>
                  </a:cubicBezTo>
                  <a:cubicBezTo>
                    <a:pt x="1198" y="18183"/>
                    <a:pt x="4593" y="19853"/>
                    <a:pt x="8450" y="20688"/>
                  </a:cubicBezTo>
                  <a:cubicBezTo>
                    <a:pt x="12307" y="21523"/>
                    <a:pt x="16627" y="21523"/>
                    <a:pt x="20947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8418189" y="3381076"/>
              <a:ext cx="38336" cy="37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0" y="0"/>
                  </a:moveTo>
                  <a:cubicBezTo>
                    <a:pt x="0" y="5254"/>
                    <a:pt x="0" y="10508"/>
                    <a:pt x="0" y="13865"/>
                  </a:cubicBezTo>
                  <a:cubicBezTo>
                    <a:pt x="0" y="17222"/>
                    <a:pt x="0" y="18681"/>
                    <a:pt x="0" y="19776"/>
                  </a:cubicBezTo>
                  <a:cubicBezTo>
                    <a:pt x="0" y="20870"/>
                    <a:pt x="0" y="21600"/>
                    <a:pt x="2160" y="21527"/>
                  </a:cubicBezTo>
                  <a:cubicBezTo>
                    <a:pt x="4320" y="21454"/>
                    <a:pt x="8640" y="20578"/>
                    <a:pt x="12240" y="19776"/>
                  </a:cubicBezTo>
                  <a:cubicBezTo>
                    <a:pt x="15840" y="18973"/>
                    <a:pt x="18720" y="18243"/>
                    <a:pt x="21600" y="17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8425856" y="3388186"/>
              <a:ext cx="173783" cy="33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fill="norm" stroke="1" extrusionOk="0">
                  <a:moveTo>
                    <a:pt x="19059" y="3498"/>
                  </a:moveTo>
                  <a:cubicBezTo>
                    <a:pt x="20329" y="2014"/>
                    <a:pt x="21600" y="530"/>
                    <a:pt x="21600" y="118"/>
                  </a:cubicBezTo>
                  <a:cubicBezTo>
                    <a:pt x="21600" y="-294"/>
                    <a:pt x="20329" y="366"/>
                    <a:pt x="16835" y="2179"/>
                  </a:cubicBezTo>
                  <a:cubicBezTo>
                    <a:pt x="13341" y="3993"/>
                    <a:pt x="7623" y="6961"/>
                    <a:pt x="4288" y="8775"/>
                  </a:cubicBezTo>
                  <a:cubicBezTo>
                    <a:pt x="953" y="10588"/>
                    <a:pt x="0" y="11248"/>
                    <a:pt x="0" y="11908"/>
                  </a:cubicBezTo>
                  <a:cubicBezTo>
                    <a:pt x="0" y="12567"/>
                    <a:pt x="953" y="13227"/>
                    <a:pt x="3812" y="14628"/>
                  </a:cubicBezTo>
                  <a:cubicBezTo>
                    <a:pt x="6671" y="16030"/>
                    <a:pt x="11435" y="18173"/>
                    <a:pt x="14612" y="19410"/>
                  </a:cubicBezTo>
                  <a:cubicBezTo>
                    <a:pt x="17788" y="20646"/>
                    <a:pt x="19376" y="20976"/>
                    <a:pt x="20965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8763197" y="3580413"/>
              <a:ext cx="1840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00" y="16200"/>
                    <a:pt x="7800" y="10800"/>
                    <a:pt x="11400" y="7200"/>
                  </a:cubicBezTo>
                  <a:cubicBezTo>
                    <a:pt x="15000" y="3600"/>
                    <a:pt x="183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9062204" y="3350408"/>
              <a:ext cx="154402" cy="362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4" h="21449" fill="norm" stroke="1" extrusionOk="0">
                  <a:moveTo>
                    <a:pt x="19543" y="4078"/>
                  </a:moveTo>
                  <a:cubicBezTo>
                    <a:pt x="19543" y="3323"/>
                    <a:pt x="19543" y="2568"/>
                    <a:pt x="19200" y="1737"/>
                  </a:cubicBezTo>
                  <a:cubicBezTo>
                    <a:pt x="18857" y="906"/>
                    <a:pt x="18171" y="0"/>
                    <a:pt x="15086" y="0"/>
                  </a:cubicBezTo>
                  <a:cubicBezTo>
                    <a:pt x="12000" y="0"/>
                    <a:pt x="6514" y="906"/>
                    <a:pt x="3428" y="2115"/>
                  </a:cubicBezTo>
                  <a:cubicBezTo>
                    <a:pt x="343" y="3323"/>
                    <a:pt x="-343" y="4834"/>
                    <a:pt x="1543" y="6571"/>
                  </a:cubicBezTo>
                  <a:cubicBezTo>
                    <a:pt x="3428" y="8308"/>
                    <a:pt x="7886" y="10271"/>
                    <a:pt x="11486" y="11933"/>
                  </a:cubicBezTo>
                  <a:cubicBezTo>
                    <a:pt x="15086" y="13594"/>
                    <a:pt x="17828" y="14954"/>
                    <a:pt x="19371" y="16011"/>
                  </a:cubicBezTo>
                  <a:cubicBezTo>
                    <a:pt x="20914" y="17069"/>
                    <a:pt x="21257" y="17824"/>
                    <a:pt x="19714" y="18730"/>
                  </a:cubicBezTo>
                  <a:cubicBezTo>
                    <a:pt x="18171" y="19636"/>
                    <a:pt x="14743" y="20694"/>
                    <a:pt x="11143" y="21147"/>
                  </a:cubicBezTo>
                  <a:cubicBezTo>
                    <a:pt x="7543" y="21600"/>
                    <a:pt x="3771" y="21449"/>
                    <a:pt x="0" y="2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9778740" y="3258406"/>
              <a:ext cx="65483" cy="424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371" fill="norm" stroke="1" extrusionOk="0">
                  <a:moveTo>
                    <a:pt x="18795" y="0"/>
                  </a:moveTo>
                  <a:cubicBezTo>
                    <a:pt x="13810" y="4500"/>
                    <a:pt x="8825" y="9000"/>
                    <a:pt x="5502" y="12086"/>
                  </a:cubicBezTo>
                  <a:cubicBezTo>
                    <a:pt x="2179" y="15171"/>
                    <a:pt x="518" y="16843"/>
                    <a:pt x="102" y="18257"/>
                  </a:cubicBezTo>
                  <a:cubicBezTo>
                    <a:pt x="-313" y="19671"/>
                    <a:pt x="518" y="20829"/>
                    <a:pt x="3010" y="21214"/>
                  </a:cubicBezTo>
                  <a:cubicBezTo>
                    <a:pt x="5502" y="21600"/>
                    <a:pt x="9656" y="21214"/>
                    <a:pt x="12979" y="20700"/>
                  </a:cubicBezTo>
                  <a:cubicBezTo>
                    <a:pt x="16302" y="20186"/>
                    <a:pt x="18795" y="19543"/>
                    <a:pt x="21287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9721230" y="3503745"/>
              <a:ext cx="12299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600" fill="norm" stroke="1" extrusionOk="0">
                  <a:moveTo>
                    <a:pt x="6668" y="21600"/>
                  </a:moveTo>
                  <a:cubicBezTo>
                    <a:pt x="3582" y="19800"/>
                    <a:pt x="497" y="18000"/>
                    <a:pt x="56" y="16200"/>
                  </a:cubicBezTo>
                  <a:cubicBezTo>
                    <a:pt x="-385" y="14400"/>
                    <a:pt x="1819" y="12600"/>
                    <a:pt x="5786" y="9900"/>
                  </a:cubicBezTo>
                  <a:cubicBezTo>
                    <a:pt x="9754" y="7200"/>
                    <a:pt x="15484" y="3600"/>
                    <a:pt x="212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9905556" y="3462752"/>
              <a:ext cx="297584" cy="21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296" fill="norm" stroke="1" extrusionOk="0">
                  <a:moveTo>
                    <a:pt x="0" y="6289"/>
                  </a:moveTo>
                  <a:cubicBezTo>
                    <a:pt x="923" y="7043"/>
                    <a:pt x="1846" y="7796"/>
                    <a:pt x="3508" y="7294"/>
                  </a:cubicBezTo>
                  <a:cubicBezTo>
                    <a:pt x="5169" y="6792"/>
                    <a:pt x="7569" y="5033"/>
                    <a:pt x="8862" y="3526"/>
                  </a:cubicBezTo>
                  <a:cubicBezTo>
                    <a:pt x="10154" y="2019"/>
                    <a:pt x="10338" y="764"/>
                    <a:pt x="9969" y="261"/>
                  </a:cubicBezTo>
                  <a:cubicBezTo>
                    <a:pt x="9600" y="-241"/>
                    <a:pt x="8677" y="10"/>
                    <a:pt x="7015" y="1894"/>
                  </a:cubicBezTo>
                  <a:cubicBezTo>
                    <a:pt x="5354" y="3778"/>
                    <a:pt x="2954" y="7294"/>
                    <a:pt x="1754" y="9931"/>
                  </a:cubicBezTo>
                  <a:cubicBezTo>
                    <a:pt x="554" y="12568"/>
                    <a:pt x="554" y="14326"/>
                    <a:pt x="1477" y="15582"/>
                  </a:cubicBezTo>
                  <a:cubicBezTo>
                    <a:pt x="2400" y="16838"/>
                    <a:pt x="4246" y="17592"/>
                    <a:pt x="7292" y="16210"/>
                  </a:cubicBezTo>
                  <a:cubicBezTo>
                    <a:pt x="10338" y="14829"/>
                    <a:pt x="14585" y="11312"/>
                    <a:pt x="16892" y="8926"/>
                  </a:cubicBezTo>
                  <a:cubicBezTo>
                    <a:pt x="19200" y="6540"/>
                    <a:pt x="19569" y="5285"/>
                    <a:pt x="19754" y="4029"/>
                  </a:cubicBezTo>
                  <a:cubicBezTo>
                    <a:pt x="19938" y="2773"/>
                    <a:pt x="19938" y="1517"/>
                    <a:pt x="19385" y="764"/>
                  </a:cubicBezTo>
                  <a:cubicBezTo>
                    <a:pt x="18831" y="10"/>
                    <a:pt x="17723" y="-241"/>
                    <a:pt x="16985" y="261"/>
                  </a:cubicBezTo>
                  <a:cubicBezTo>
                    <a:pt x="16246" y="764"/>
                    <a:pt x="15877" y="2019"/>
                    <a:pt x="16338" y="4154"/>
                  </a:cubicBezTo>
                  <a:cubicBezTo>
                    <a:pt x="16800" y="6289"/>
                    <a:pt x="18092" y="9303"/>
                    <a:pt x="19108" y="11564"/>
                  </a:cubicBezTo>
                  <a:cubicBezTo>
                    <a:pt x="20123" y="13824"/>
                    <a:pt x="20862" y="15331"/>
                    <a:pt x="21231" y="16712"/>
                  </a:cubicBezTo>
                  <a:cubicBezTo>
                    <a:pt x="21600" y="18094"/>
                    <a:pt x="21600" y="19350"/>
                    <a:pt x="21138" y="20103"/>
                  </a:cubicBezTo>
                  <a:cubicBezTo>
                    <a:pt x="20677" y="20857"/>
                    <a:pt x="19754" y="21108"/>
                    <a:pt x="18831" y="21233"/>
                  </a:cubicBezTo>
                  <a:cubicBezTo>
                    <a:pt x="17908" y="21359"/>
                    <a:pt x="16985" y="21359"/>
                    <a:pt x="16523" y="20606"/>
                  </a:cubicBezTo>
                  <a:cubicBezTo>
                    <a:pt x="16062" y="19852"/>
                    <a:pt x="16062" y="18345"/>
                    <a:pt x="16062" y="16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10274524" y="3273740"/>
              <a:ext cx="91044" cy="45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22" fill="norm" stroke="1" extrusionOk="0">
                  <a:moveTo>
                    <a:pt x="21375" y="0"/>
                  </a:moveTo>
                  <a:cubicBezTo>
                    <a:pt x="15375" y="4344"/>
                    <a:pt x="9375" y="8688"/>
                    <a:pt x="5775" y="11705"/>
                  </a:cubicBezTo>
                  <a:cubicBezTo>
                    <a:pt x="2175" y="14722"/>
                    <a:pt x="975" y="16411"/>
                    <a:pt x="375" y="17678"/>
                  </a:cubicBezTo>
                  <a:cubicBezTo>
                    <a:pt x="-225" y="18945"/>
                    <a:pt x="-225" y="19790"/>
                    <a:pt x="1275" y="20454"/>
                  </a:cubicBezTo>
                  <a:cubicBezTo>
                    <a:pt x="2775" y="21117"/>
                    <a:pt x="5775" y="21600"/>
                    <a:pt x="9075" y="21359"/>
                  </a:cubicBezTo>
                  <a:cubicBezTo>
                    <a:pt x="12375" y="21117"/>
                    <a:pt x="15975" y="20152"/>
                    <a:pt x="19575" y="19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10275619" y="3427077"/>
              <a:ext cx="20495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1386" y="21600"/>
                  </a:moveTo>
                  <a:cubicBezTo>
                    <a:pt x="586" y="19385"/>
                    <a:pt x="-214" y="17169"/>
                    <a:pt x="53" y="15508"/>
                  </a:cubicBezTo>
                  <a:cubicBezTo>
                    <a:pt x="319" y="13846"/>
                    <a:pt x="1653" y="12738"/>
                    <a:pt x="5386" y="10246"/>
                  </a:cubicBezTo>
                  <a:cubicBezTo>
                    <a:pt x="9119" y="7754"/>
                    <a:pt x="15253" y="3877"/>
                    <a:pt x="213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10434568" y="3273740"/>
              <a:ext cx="155139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600" fill="norm" stroke="1" extrusionOk="0">
                  <a:moveTo>
                    <a:pt x="16723" y="0"/>
                  </a:moveTo>
                  <a:cubicBezTo>
                    <a:pt x="19161" y="4050"/>
                    <a:pt x="21600" y="8100"/>
                    <a:pt x="21077" y="11194"/>
                  </a:cubicBezTo>
                  <a:cubicBezTo>
                    <a:pt x="20555" y="14288"/>
                    <a:pt x="17071" y="16425"/>
                    <a:pt x="13065" y="18000"/>
                  </a:cubicBezTo>
                  <a:cubicBezTo>
                    <a:pt x="9058" y="19575"/>
                    <a:pt x="4529" y="205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1801707" y="3879420"/>
              <a:ext cx="8402857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8" y="19886"/>
                    <a:pt x="236" y="18171"/>
                    <a:pt x="414" y="16971"/>
                  </a:cubicBezTo>
                  <a:cubicBezTo>
                    <a:pt x="591" y="15771"/>
                    <a:pt x="828" y="15086"/>
                    <a:pt x="1074" y="14400"/>
                  </a:cubicBezTo>
                  <a:cubicBezTo>
                    <a:pt x="1320" y="13714"/>
                    <a:pt x="1577" y="13029"/>
                    <a:pt x="1813" y="12514"/>
                  </a:cubicBezTo>
                  <a:cubicBezTo>
                    <a:pt x="2050" y="12000"/>
                    <a:pt x="2266" y="11657"/>
                    <a:pt x="2500" y="11314"/>
                  </a:cubicBezTo>
                  <a:cubicBezTo>
                    <a:pt x="2733" y="10971"/>
                    <a:pt x="2982" y="10629"/>
                    <a:pt x="3235" y="10457"/>
                  </a:cubicBezTo>
                  <a:cubicBezTo>
                    <a:pt x="3488" y="10286"/>
                    <a:pt x="3745" y="10286"/>
                    <a:pt x="4004" y="10286"/>
                  </a:cubicBezTo>
                  <a:cubicBezTo>
                    <a:pt x="4264" y="10286"/>
                    <a:pt x="4526" y="10286"/>
                    <a:pt x="4789" y="10629"/>
                  </a:cubicBezTo>
                  <a:cubicBezTo>
                    <a:pt x="5052" y="10971"/>
                    <a:pt x="5315" y="11657"/>
                    <a:pt x="5584" y="12171"/>
                  </a:cubicBezTo>
                  <a:cubicBezTo>
                    <a:pt x="5853" y="12686"/>
                    <a:pt x="6129" y="13029"/>
                    <a:pt x="6379" y="13200"/>
                  </a:cubicBezTo>
                  <a:cubicBezTo>
                    <a:pt x="6628" y="13371"/>
                    <a:pt x="6852" y="13371"/>
                    <a:pt x="7088" y="13200"/>
                  </a:cubicBezTo>
                  <a:cubicBezTo>
                    <a:pt x="7325" y="13029"/>
                    <a:pt x="7574" y="12686"/>
                    <a:pt x="7824" y="12343"/>
                  </a:cubicBezTo>
                  <a:cubicBezTo>
                    <a:pt x="8074" y="12000"/>
                    <a:pt x="8323" y="11657"/>
                    <a:pt x="8576" y="11314"/>
                  </a:cubicBezTo>
                  <a:cubicBezTo>
                    <a:pt x="8829" y="10971"/>
                    <a:pt x="9085" y="10629"/>
                    <a:pt x="9342" y="10286"/>
                  </a:cubicBezTo>
                  <a:cubicBezTo>
                    <a:pt x="9598" y="9943"/>
                    <a:pt x="9854" y="9600"/>
                    <a:pt x="10114" y="9086"/>
                  </a:cubicBezTo>
                  <a:cubicBezTo>
                    <a:pt x="10373" y="8571"/>
                    <a:pt x="10636" y="7886"/>
                    <a:pt x="10905" y="7371"/>
                  </a:cubicBezTo>
                  <a:cubicBezTo>
                    <a:pt x="11174" y="6857"/>
                    <a:pt x="11450" y="6514"/>
                    <a:pt x="11716" y="6171"/>
                  </a:cubicBezTo>
                  <a:cubicBezTo>
                    <a:pt x="11982" y="5829"/>
                    <a:pt x="12239" y="5486"/>
                    <a:pt x="12501" y="5314"/>
                  </a:cubicBezTo>
                  <a:cubicBezTo>
                    <a:pt x="12764" y="5143"/>
                    <a:pt x="13034" y="5143"/>
                    <a:pt x="13309" y="5143"/>
                  </a:cubicBezTo>
                  <a:cubicBezTo>
                    <a:pt x="13585" y="5143"/>
                    <a:pt x="13868" y="5143"/>
                    <a:pt x="14154" y="5143"/>
                  </a:cubicBezTo>
                  <a:cubicBezTo>
                    <a:pt x="14439" y="5143"/>
                    <a:pt x="14728" y="5143"/>
                    <a:pt x="15011" y="5143"/>
                  </a:cubicBezTo>
                  <a:cubicBezTo>
                    <a:pt x="15293" y="5143"/>
                    <a:pt x="15569" y="5143"/>
                    <a:pt x="15842" y="5143"/>
                  </a:cubicBezTo>
                  <a:cubicBezTo>
                    <a:pt x="16115" y="5143"/>
                    <a:pt x="16384" y="5143"/>
                    <a:pt x="16657" y="5143"/>
                  </a:cubicBezTo>
                  <a:cubicBezTo>
                    <a:pt x="16929" y="5143"/>
                    <a:pt x="17205" y="5143"/>
                    <a:pt x="17481" y="4971"/>
                  </a:cubicBezTo>
                  <a:cubicBezTo>
                    <a:pt x="17757" y="4800"/>
                    <a:pt x="18033" y="4457"/>
                    <a:pt x="18296" y="4286"/>
                  </a:cubicBezTo>
                  <a:cubicBezTo>
                    <a:pt x="18558" y="4114"/>
                    <a:pt x="18808" y="4114"/>
                    <a:pt x="19045" y="3943"/>
                  </a:cubicBezTo>
                  <a:cubicBezTo>
                    <a:pt x="19281" y="3771"/>
                    <a:pt x="19504" y="3429"/>
                    <a:pt x="19734" y="3086"/>
                  </a:cubicBezTo>
                  <a:cubicBezTo>
                    <a:pt x="19964" y="2743"/>
                    <a:pt x="20201" y="2400"/>
                    <a:pt x="20473" y="2057"/>
                  </a:cubicBezTo>
                  <a:cubicBezTo>
                    <a:pt x="20746" y="1714"/>
                    <a:pt x="21055" y="1371"/>
                    <a:pt x="21249" y="1029"/>
                  </a:cubicBezTo>
                  <a:cubicBezTo>
                    <a:pt x="21442" y="686"/>
                    <a:pt x="21521" y="3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1833879" y="4079078"/>
              <a:ext cx="8861362" cy="199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65" fill="norm" stroke="1" extrusionOk="0">
                  <a:moveTo>
                    <a:pt x="127" y="12427"/>
                  </a:moveTo>
                  <a:cubicBezTo>
                    <a:pt x="71" y="12427"/>
                    <a:pt x="15" y="12427"/>
                    <a:pt x="2" y="12427"/>
                  </a:cubicBezTo>
                  <a:cubicBezTo>
                    <a:pt x="-10" y="12427"/>
                    <a:pt x="21" y="12427"/>
                    <a:pt x="136" y="12150"/>
                  </a:cubicBezTo>
                  <a:cubicBezTo>
                    <a:pt x="252" y="11873"/>
                    <a:pt x="451" y="11319"/>
                    <a:pt x="647" y="10627"/>
                  </a:cubicBezTo>
                  <a:cubicBezTo>
                    <a:pt x="843" y="9934"/>
                    <a:pt x="1036" y="9103"/>
                    <a:pt x="1251" y="8273"/>
                  </a:cubicBezTo>
                  <a:cubicBezTo>
                    <a:pt x="1466" y="7442"/>
                    <a:pt x="1702" y="6611"/>
                    <a:pt x="1942" y="5780"/>
                  </a:cubicBezTo>
                  <a:cubicBezTo>
                    <a:pt x="2182" y="4950"/>
                    <a:pt x="2425" y="4119"/>
                    <a:pt x="2674" y="3427"/>
                  </a:cubicBezTo>
                  <a:cubicBezTo>
                    <a:pt x="2923" y="2734"/>
                    <a:pt x="3178" y="2180"/>
                    <a:pt x="3436" y="1765"/>
                  </a:cubicBezTo>
                  <a:cubicBezTo>
                    <a:pt x="3695" y="1350"/>
                    <a:pt x="3956" y="1073"/>
                    <a:pt x="4193" y="796"/>
                  </a:cubicBezTo>
                  <a:cubicBezTo>
                    <a:pt x="4430" y="519"/>
                    <a:pt x="4641" y="242"/>
                    <a:pt x="4856" y="103"/>
                  </a:cubicBezTo>
                  <a:cubicBezTo>
                    <a:pt x="5071" y="-35"/>
                    <a:pt x="5289" y="-35"/>
                    <a:pt x="5519" y="103"/>
                  </a:cubicBezTo>
                  <a:cubicBezTo>
                    <a:pt x="5750" y="242"/>
                    <a:pt x="5992" y="519"/>
                    <a:pt x="6235" y="796"/>
                  </a:cubicBezTo>
                  <a:cubicBezTo>
                    <a:pt x="6478" y="1073"/>
                    <a:pt x="6721" y="1350"/>
                    <a:pt x="6970" y="1627"/>
                  </a:cubicBezTo>
                  <a:cubicBezTo>
                    <a:pt x="7219" y="1903"/>
                    <a:pt x="7474" y="2180"/>
                    <a:pt x="7730" y="2457"/>
                  </a:cubicBezTo>
                  <a:cubicBezTo>
                    <a:pt x="7985" y="2734"/>
                    <a:pt x="8240" y="3011"/>
                    <a:pt x="8502" y="3288"/>
                  </a:cubicBezTo>
                  <a:cubicBezTo>
                    <a:pt x="8763" y="3565"/>
                    <a:pt x="9031" y="3842"/>
                    <a:pt x="9296" y="4119"/>
                  </a:cubicBezTo>
                  <a:cubicBezTo>
                    <a:pt x="9560" y="4396"/>
                    <a:pt x="9822" y="4673"/>
                    <a:pt x="10086" y="4811"/>
                  </a:cubicBezTo>
                  <a:cubicBezTo>
                    <a:pt x="10351" y="4950"/>
                    <a:pt x="10619" y="4950"/>
                    <a:pt x="10887" y="4950"/>
                  </a:cubicBezTo>
                  <a:cubicBezTo>
                    <a:pt x="11154" y="4950"/>
                    <a:pt x="11422" y="4950"/>
                    <a:pt x="11652" y="4950"/>
                  </a:cubicBezTo>
                  <a:cubicBezTo>
                    <a:pt x="11883" y="4950"/>
                    <a:pt x="12076" y="4950"/>
                    <a:pt x="12269" y="4950"/>
                  </a:cubicBezTo>
                  <a:cubicBezTo>
                    <a:pt x="12462" y="4950"/>
                    <a:pt x="12655" y="4950"/>
                    <a:pt x="12851" y="4950"/>
                  </a:cubicBezTo>
                  <a:cubicBezTo>
                    <a:pt x="13047" y="4950"/>
                    <a:pt x="13246" y="4950"/>
                    <a:pt x="13499" y="5088"/>
                  </a:cubicBezTo>
                  <a:cubicBezTo>
                    <a:pt x="13751" y="5227"/>
                    <a:pt x="14056" y="5503"/>
                    <a:pt x="14305" y="5919"/>
                  </a:cubicBezTo>
                  <a:cubicBezTo>
                    <a:pt x="14554" y="6334"/>
                    <a:pt x="14747" y="6888"/>
                    <a:pt x="14940" y="7303"/>
                  </a:cubicBezTo>
                  <a:cubicBezTo>
                    <a:pt x="15133" y="7719"/>
                    <a:pt x="15326" y="7996"/>
                    <a:pt x="15560" y="8550"/>
                  </a:cubicBezTo>
                  <a:cubicBezTo>
                    <a:pt x="15793" y="9103"/>
                    <a:pt x="16067" y="9934"/>
                    <a:pt x="16297" y="10627"/>
                  </a:cubicBezTo>
                  <a:cubicBezTo>
                    <a:pt x="16528" y="11319"/>
                    <a:pt x="16715" y="11873"/>
                    <a:pt x="16945" y="12565"/>
                  </a:cubicBezTo>
                  <a:cubicBezTo>
                    <a:pt x="17175" y="13257"/>
                    <a:pt x="17449" y="14088"/>
                    <a:pt x="17717" y="14919"/>
                  </a:cubicBezTo>
                  <a:cubicBezTo>
                    <a:pt x="17985" y="15750"/>
                    <a:pt x="18246" y="16580"/>
                    <a:pt x="18505" y="17273"/>
                  </a:cubicBezTo>
                  <a:cubicBezTo>
                    <a:pt x="18763" y="17965"/>
                    <a:pt x="19018" y="18519"/>
                    <a:pt x="19252" y="18796"/>
                  </a:cubicBezTo>
                  <a:cubicBezTo>
                    <a:pt x="19485" y="19073"/>
                    <a:pt x="19697" y="19073"/>
                    <a:pt x="19962" y="19211"/>
                  </a:cubicBezTo>
                  <a:cubicBezTo>
                    <a:pt x="20226" y="19350"/>
                    <a:pt x="20544" y="19627"/>
                    <a:pt x="20824" y="20042"/>
                  </a:cubicBezTo>
                  <a:cubicBezTo>
                    <a:pt x="21104" y="20457"/>
                    <a:pt x="21347" y="21011"/>
                    <a:pt x="21590" y="21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944422" y="4745773"/>
              <a:ext cx="412609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fill="norm" stroke="1" extrusionOk="0">
                  <a:moveTo>
                    <a:pt x="1120" y="21600"/>
                  </a:moveTo>
                  <a:cubicBezTo>
                    <a:pt x="458" y="20880"/>
                    <a:pt x="-205" y="20160"/>
                    <a:pt x="60" y="19800"/>
                  </a:cubicBezTo>
                  <a:cubicBezTo>
                    <a:pt x="325" y="19440"/>
                    <a:pt x="1518" y="19440"/>
                    <a:pt x="4102" y="18000"/>
                  </a:cubicBezTo>
                  <a:cubicBezTo>
                    <a:pt x="6686" y="16560"/>
                    <a:pt x="10661" y="13680"/>
                    <a:pt x="13775" y="10440"/>
                  </a:cubicBezTo>
                  <a:cubicBezTo>
                    <a:pt x="16889" y="7200"/>
                    <a:pt x="19142" y="3600"/>
                    <a:pt x="213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1242614" y="4692105"/>
              <a:ext cx="13944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0" h="21600" fill="norm" stroke="1" extrusionOk="0">
                  <a:moveTo>
                    <a:pt x="3266" y="0"/>
                  </a:moveTo>
                  <a:cubicBezTo>
                    <a:pt x="1404" y="0"/>
                    <a:pt x="-458" y="0"/>
                    <a:pt x="101" y="0"/>
                  </a:cubicBezTo>
                  <a:cubicBezTo>
                    <a:pt x="659" y="0"/>
                    <a:pt x="3639" y="0"/>
                    <a:pt x="7176" y="400"/>
                  </a:cubicBezTo>
                  <a:cubicBezTo>
                    <a:pt x="10714" y="800"/>
                    <a:pt x="14811" y="1600"/>
                    <a:pt x="17418" y="2667"/>
                  </a:cubicBezTo>
                  <a:cubicBezTo>
                    <a:pt x="20025" y="3733"/>
                    <a:pt x="21142" y="5067"/>
                    <a:pt x="19652" y="8267"/>
                  </a:cubicBezTo>
                  <a:cubicBezTo>
                    <a:pt x="18163" y="11467"/>
                    <a:pt x="14066" y="16533"/>
                    <a:pt x="99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1653935" y="4569122"/>
              <a:ext cx="186107" cy="467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497" fill="norm" stroke="1" extrusionOk="0">
                  <a:moveTo>
                    <a:pt x="1991" y="21497"/>
                  </a:moveTo>
                  <a:cubicBezTo>
                    <a:pt x="824" y="21145"/>
                    <a:pt x="-344" y="20793"/>
                    <a:pt x="94" y="18856"/>
                  </a:cubicBezTo>
                  <a:cubicBezTo>
                    <a:pt x="532" y="16919"/>
                    <a:pt x="2575" y="13397"/>
                    <a:pt x="4910" y="10169"/>
                  </a:cubicBezTo>
                  <a:cubicBezTo>
                    <a:pt x="7245" y="6940"/>
                    <a:pt x="9872" y="4006"/>
                    <a:pt x="11915" y="2245"/>
                  </a:cubicBezTo>
                  <a:cubicBezTo>
                    <a:pt x="13959" y="484"/>
                    <a:pt x="15418" y="-103"/>
                    <a:pt x="16586" y="14"/>
                  </a:cubicBezTo>
                  <a:cubicBezTo>
                    <a:pt x="17753" y="132"/>
                    <a:pt x="18629" y="954"/>
                    <a:pt x="19359" y="3125"/>
                  </a:cubicBezTo>
                  <a:cubicBezTo>
                    <a:pt x="20088" y="5297"/>
                    <a:pt x="20672" y="8819"/>
                    <a:pt x="20964" y="11519"/>
                  </a:cubicBezTo>
                  <a:cubicBezTo>
                    <a:pt x="21256" y="14219"/>
                    <a:pt x="21256" y="16097"/>
                    <a:pt x="21256" y="17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1686704" y="4799441"/>
              <a:ext cx="145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26" y="17280"/>
                    <a:pt x="9853" y="12960"/>
                    <a:pt x="13453" y="9360"/>
                  </a:cubicBezTo>
                  <a:cubicBezTo>
                    <a:pt x="17053" y="5760"/>
                    <a:pt x="19326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1962710" y="4607770"/>
              <a:ext cx="23002" cy="331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0" y="0"/>
                  </a:moveTo>
                  <a:cubicBezTo>
                    <a:pt x="0" y="6646"/>
                    <a:pt x="0" y="13292"/>
                    <a:pt x="0" y="17031"/>
                  </a:cubicBezTo>
                  <a:cubicBezTo>
                    <a:pt x="0" y="20769"/>
                    <a:pt x="0" y="21600"/>
                    <a:pt x="3600" y="21517"/>
                  </a:cubicBezTo>
                  <a:cubicBezTo>
                    <a:pt x="7200" y="21434"/>
                    <a:pt x="14400" y="20437"/>
                    <a:pt x="2160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2091570" y="4584770"/>
              <a:ext cx="16811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5073"/>
                    <a:pt x="-1303" y="10145"/>
                    <a:pt x="240" y="13745"/>
                  </a:cubicBezTo>
                  <a:cubicBezTo>
                    <a:pt x="1783" y="17345"/>
                    <a:pt x="11040" y="19473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2154381" y="4791774"/>
              <a:ext cx="67579" cy="13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345" fill="norm" stroke="1" extrusionOk="0">
                  <a:moveTo>
                    <a:pt x="9600" y="1223"/>
                  </a:moveTo>
                  <a:cubicBezTo>
                    <a:pt x="6400" y="2853"/>
                    <a:pt x="3200" y="4483"/>
                    <a:pt x="1600" y="6725"/>
                  </a:cubicBezTo>
                  <a:cubicBezTo>
                    <a:pt x="0" y="8966"/>
                    <a:pt x="0" y="11819"/>
                    <a:pt x="0" y="14264"/>
                  </a:cubicBezTo>
                  <a:cubicBezTo>
                    <a:pt x="0" y="16709"/>
                    <a:pt x="0" y="18747"/>
                    <a:pt x="2000" y="19970"/>
                  </a:cubicBezTo>
                  <a:cubicBezTo>
                    <a:pt x="4000" y="21192"/>
                    <a:pt x="8000" y="21600"/>
                    <a:pt x="11600" y="21192"/>
                  </a:cubicBezTo>
                  <a:cubicBezTo>
                    <a:pt x="15200" y="20785"/>
                    <a:pt x="18400" y="19562"/>
                    <a:pt x="20000" y="15894"/>
                  </a:cubicBezTo>
                  <a:cubicBezTo>
                    <a:pt x="21600" y="12226"/>
                    <a:pt x="21600" y="6113"/>
                    <a:pt x="19600" y="3057"/>
                  </a:cubicBezTo>
                  <a:cubicBezTo>
                    <a:pt x="17600" y="0"/>
                    <a:pt x="13600" y="0"/>
                    <a:pt x="9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2319517" y="4707439"/>
              <a:ext cx="211220" cy="20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194" fill="norm" stroke="1" extrusionOk="0">
                  <a:moveTo>
                    <a:pt x="3441" y="2342"/>
                  </a:moveTo>
                  <a:cubicBezTo>
                    <a:pt x="2412" y="4945"/>
                    <a:pt x="1384" y="7547"/>
                    <a:pt x="741" y="9759"/>
                  </a:cubicBezTo>
                  <a:cubicBezTo>
                    <a:pt x="98" y="11971"/>
                    <a:pt x="-159" y="13793"/>
                    <a:pt x="98" y="15484"/>
                  </a:cubicBezTo>
                  <a:cubicBezTo>
                    <a:pt x="355" y="17176"/>
                    <a:pt x="1127" y="18737"/>
                    <a:pt x="2541" y="18867"/>
                  </a:cubicBezTo>
                  <a:cubicBezTo>
                    <a:pt x="3955" y="18998"/>
                    <a:pt x="6012" y="17696"/>
                    <a:pt x="7298" y="16395"/>
                  </a:cubicBezTo>
                  <a:cubicBezTo>
                    <a:pt x="8584" y="15094"/>
                    <a:pt x="9098" y="13793"/>
                    <a:pt x="9612" y="13793"/>
                  </a:cubicBezTo>
                  <a:cubicBezTo>
                    <a:pt x="10127" y="13793"/>
                    <a:pt x="10641" y="15094"/>
                    <a:pt x="11412" y="16525"/>
                  </a:cubicBezTo>
                  <a:cubicBezTo>
                    <a:pt x="12184" y="17957"/>
                    <a:pt x="13212" y="19518"/>
                    <a:pt x="14498" y="20429"/>
                  </a:cubicBezTo>
                  <a:cubicBezTo>
                    <a:pt x="15784" y="21340"/>
                    <a:pt x="17327" y="21600"/>
                    <a:pt x="18612" y="20299"/>
                  </a:cubicBezTo>
                  <a:cubicBezTo>
                    <a:pt x="19898" y="18998"/>
                    <a:pt x="20927" y="16135"/>
                    <a:pt x="21184" y="12492"/>
                  </a:cubicBezTo>
                  <a:cubicBezTo>
                    <a:pt x="21441" y="8848"/>
                    <a:pt x="20927" y="4424"/>
                    <a:pt x="204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2576058" y="4700910"/>
              <a:ext cx="130337" cy="18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21600" y="1643"/>
                  </a:moveTo>
                  <a:cubicBezTo>
                    <a:pt x="19906" y="756"/>
                    <a:pt x="18212" y="-132"/>
                    <a:pt x="15459" y="16"/>
                  </a:cubicBezTo>
                  <a:cubicBezTo>
                    <a:pt x="12706" y="164"/>
                    <a:pt x="8894" y="1347"/>
                    <a:pt x="6988" y="2827"/>
                  </a:cubicBezTo>
                  <a:cubicBezTo>
                    <a:pt x="5082" y="4306"/>
                    <a:pt x="5082" y="6082"/>
                    <a:pt x="6988" y="7857"/>
                  </a:cubicBezTo>
                  <a:cubicBezTo>
                    <a:pt x="8894" y="9632"/>
                    <a:pt x="12706" y="11408"/>
                    <a:pt x="15671" y="13183"/>
                  </a:cubicBezTo>
                  <a:cubicBezTo>
                    <a:pt x="18635" y="14958"/>
                    <a:pt x="20753" y="16734"/>
                    <a:pt x="20965" y="18213"/>
                  </a:cubicBezTo>
                  <a:cubicBezTo>
                    <a:pt x="21176" y="19693"/>
                    <a:pt x="19482" y="20876"/>
                    <a:pt x="15671" y="21172"/>
                  </a:cubicBezTo>
                  <a:cubicBezTo>
                    <a:pt x="11859" y="21468"/>
                    <a:pt x="5929" y="20876"/>
                    <a:pt x="0" y="20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3332519" y="4745773"/>
              <a:ext cx="209561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4" y="0"/>
                  </a:moveTo>
                  <a:cubicBezTo>
                    <a:pt x="527" y="5262"/>
                    <a:pt x="0" y="10523"/>
                    <a:pt x="0" y="13846"/>
                  </a:cubicBezTo>
                  <a:cubicBezTo>
                    <a:pt x="0" y="17169"/>
                    <a:pt x="527" y="18554"/>
                    <a:pt x="1317" y="19662"/>
                  </a:cubicBezTo>
                  <a:cubicBezTo>
                    <a:pt x="2107" y="20769"/>
                    <a:pt x="3161" y="21600"/>
                    <a:pt x="4215" y="21600"/>
                  </a:cubicBezTo>
                  <a:cubicBezTo>
                    <a:pt x="5268" y="21600"/>
                    <a:pt x="6322" y="20769"/>
                    <a:pt x="7507" y="18138"/>
                  </a:cubicBezTo>
                  <a:cubicBezTo>
                    <a:pt x="8693" y="15508"/>
                    <a:pt x="10010" y="11077"/>
                    <a:pt x="10800" y="8031"/>
                  </a:cubicBezTo>
                  <a:cubicBezTo>
                    <a:pt x="11590" y="4985"/>
                    <a:pt x="11854" y="3323"/>
                    <a:pt x="11985" y="3462"/>
                  </a:cubicBezTo>
                  <a:cubicBezTo>
                    <a:pt x="12117" y="3600"/>
                    <a:pt x="12117" y="5538"/>
                    <a:pt x="12249" y="8169"/>
                  </a:cubicBezTo>
                  <a:cubicBezTo>
                    <a:pt x="12380" y="10800"/>
                    <a:pt x="12644" y="14123"/>
                    <a:pt x="13434" y="16200"/>
                  </a:cubicBezTo>
                  <a:cubicBezTo>
                    <a:pt x="14224" y="18277"/>
                    <a:pt x="15541" y="19108"/>
                    <a:pt x="16990" y="19385"/>
                  </a:cubicBezTo>
                  <a:cubicBezTo>
                    <a:pt x="18439" y="19662"/>
                    <a:pt x="20020" y="19385"/>
                    <a:pt x="21600" y="19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3601783" y="4719327"/>
              <a:ext cx="103140" cy="202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3" h="21424" fill="norm" stroke="1" extrusionOk="0">
                  <a:moveTo>
                    <a:pt x="13883" y="1984"/>
                  </a:moveTo>
                  <a:cubicBezTo>
                    <a:pt x="11874" y="1174"/>
                    <a:pt x="9865" y="364"/>
                    <a:pt x="7604" y="94"/>
                  </a:cubicBezTo>
                  <a:cubicBezTo>
                    <a:pt x="5344" y="-176"/>
                    <a:pt x="2832" y="94"/>
                    <a:pt x="1325" y="1444"/>
                  </a:cubicBezTo>
                  <a:cubicBezTo>
                    <a:pt x="-182" y="2794"/>
                    <a:pt x="-684" y="5224"/>
                    <a:pt x="1325" y="7384"/>
                  </a:cubicBezTo>
                  <a:cubicBezTo>
                    <a:pt x="3335" y="9544"/>
                    <a:pt x="7856" y="11434"/>
                    <a:pt x="11372" y="12784"/>
                  </a:cubicBezTo>
                  <a:cubicBezTo>
                    <a:pt x="14888" y="14134"/>
                    <a:pt x="17400" y="14944"/>
                    <a:pt x="18907" y="16024"/>
                  </a:cubicBezTo>
                  <a:cubicBezTo>
                    <a:pt x="20414" y="17104"/>
                    <a:pt x="20916" y="18454"/>
                    <a:pt x="19158" y="19264"/>
                  </a:cubicBezTo>
                  <a:cubicBezTo>
                    <a:pt x="17400" y="20074"/>
                    <a:pt x="13381" y="20344"/>
                    <a:pt x="10116" y="20614"/>
                  </a:cubicBezTo>
                  <a:cubicBezTo>
                    <a:pt x="6851" y="20884"/>
                    <a:pt x="4339" y="21154"/>
                    <a:pt x="1828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4435605" y="4508101"/>
              <a:ext cx="256501" cy="426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54" fill="norm" stroke="1" extrusionOk="0">
                  <a:moveTo>
                    <a:pt x="11089" y="2314"/>
                  </a:moveTo>
                  <a:cubicBezTo>
                    <a:pt x="11089" y="1157"/>
                    <a:pt x="11089" y="0"/>
                    <a:pt x="10666" y="0"/>
                  </a:cubicBezTo>
                  <a:cubicBezTo>
                    <a:pt x="10242" y="0"/>
                    <a:pt x="9395" y="1157"/>
                    <a:pt x="8442" y="3729"/>
                  </a:cubicBezTo>
                  <a:cubicBezTo>
                    <a:pt x="7489" y="6300"/>
                    <a:pt x="6430" y="10286"/>
                    <a:pt x="6113" y="13371"/>
                  </a:cubicBezTo>
                  <a:cubicBezTo>
                    <a:pt x="5795" y="16457"/>
                    <a:pt x="6219" y="18643"/>
                    <a:pt x="6854" y="19929"/>
                  </a:cubicBezTo>
                  <a:cubicBezTo>
                    <a:pt x="7489" y="21214"/>
                    <a:pt x="8336" y="21600"/>
                    <a:pt x="8972" y="21407"/>
                  </a:cubicBezTo>
                  <a:cubicBezTo>
                    <a:pt x="9607" y="21214"/>
                    <a:pt x="10030" y="20443"/>
                    <a:pt x="9713" y="19093"/>
                  </a:cubicBezTo>
                  <a:cubicBezTo>
                    <a:pt x="9395" y="17743"/>
                    <a:pt x="8336" y="15814"/>
                    <a:pt x="7383" y="14593"/>
                  </a:cubicBezTo>
                  <a:cubicBezTo>
                    <a:pt x="6430" y="13371"/>
                    <a:pt x="5583" y="12857"/>
                    <a:pt x="4101" y="12407"/>
                  </a:cubicBezTo>
                  <a:cubicBezTo>
                    <a:pt x="2619" y="11957"/>
                    <a:pt x="501" y="11571"/>
                    <a:pt x="78" y="11379"/>
                  </a:cubicBezTo>
                  <a:cubicBezTo>
                    <a:pt x="-346" y="11186"/>
                    <a:pt x="925" y="11186"/>
                    <a:pt x="4736" y="11121"/>
                  </a:cubicBezTo>
                  <a:cubicBezTo>
                    <a:pt x="8548" y="11057"/>
                    <a:pt x="14901" y="10929"/>
                    <a:pt x="21254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4578700" y="4707439"/>
              <a:ext cx="124057" cy="16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9" h="21264" fill="norm" stroke="1" extrusionOk="0">
                  <a:moveTo>
                    <a:pt x="20064" y="0"/>
                  </a:moveTo>
                  <a:cubicBezTo>
                    <a:pt x="15406" y="1688"/>
                    <a:pt x="10747" y="3375"/>
                    <a:pt x="7359" y="5906"/>
                  </a:cubicBezTo>
                  <a:cubicBezTo>
                    <a:pt x="3970" y="8438"/>
                    <a:pt x="1853" y="11813"/>
                    <a:pt x="794" y="14344"/>
                  </a:cubicBezTo>
                  <a:cubicBezTo>
                    <a:pt x="-265" y="16875"/>
                    <a:pt x="-265" y="18562"/>
                    <a:pt x="794" y="19744"/>
                  </a:cubicBezTo>
                  <a:cubicBezTo>
                    <a:pt x="1853" y="20925"/>
                    <a:pt x="3970" y="21600"/>
                    <a:pt x="7147" y="21094"/>
                  </a:cubicBezTo>
                  <a:cubicBezTo>
                    <a:pt x="10323" y="20588"/>
                    <a:pt x="14559" y="18900"/>
                    <a:pt x="17311" y="16537"/>
                  </a:cubicBezTo>
                  <a:cubicBezTo>
                    <a:pt x="20064" y="14175"/>
                    <a:pt x="21335" y="11138"/>
                    <a:pt x="20064" y="8438"/>
                  </a:cubicBezTo>
                  <a:cubicBezTo>
                    <a:pt x="18794" y="5738"/>
                    <a:pt x="14982" y="3375"/>
                    <a:pt x="11170" y="10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5148204" y="4699772"/>
              <a:ext cx="157249" cy="232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403" fill="norm" stroke="1" extrusionOk="0">
                  <a:moveTo>
                    <a:pt x="18010" y="4930"/>
                  </a:moveTo>
                  <a:cubicBezTo>
                    <a:pt x="18353" y="3757"/>
                    <a:pt x="18696" y="2583"/>
                    <a:pt x="17839" y="1643"/>
                  </a:cubicBezTo>
                  <a:cubicBezTo>
                    <a:pt x="16982" y="704"/>
                    <a:pt x="14925" y="0"/>
                    <a:pt x="13210" y="0"/>
                  </a:cubicBezTo>
                  <a:cubicBezTo>
                    <a:pt x="11496" y="0"/>
                    <a:pt x="10125" y="704"/>
                    <a:pt x="7896" y="3522"/>
                  </a:cubicBezTo>
                  <a:cubicBezTo>
                    <a:pt x="5667" y="6339"/>
                    <a:pt x="2582" y="11270"/>
                    <a:pt x="1039" y="14557"/>
                  </a:cubicBezTo>
                  <a:cubicBezTo>
                    <a:pt x="-504" y="17843"/>
                    <a:pt x="-504" y="19487"/>
                    <a:pt x="2239" y="20426"/>
                  </a:cubicBezTo>
                  <a:cubicBezTo>
                    <a:pt x="4982" y="21365"/>
                    <a:pt x="10467" y="21600"/>
                    <a:pt x="14067" y="21248"/>
                  </a:cubicBezTo>
                  <a:cubicBezTo>
                    <a:pt x="17667" y="20896"/>
                    <a:pt x="19382" y="19957"/>
                    <a:pt x="21096" y="19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5352330" y="4561769"/>
              <a:ext cx="137128" cy="388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74" fill="norm" stroke="1" extrusionOk="0">
                  <a:moveTo>
                    <a:pt x="9463" y="0"/>
                  </a:moveTo>
                  <a:cubicBezTo>
                    <a:pt x="8263" y="3388"/>
                    <a:pt x="7063" y="6776"/>
                    <a:pt x="5863" y="10094"/>
                  </a:cubicBezTo>
                  <a:cubicBezTo>
                    <a:pt x="4663" y="13412"/>
                    <a:pt x="3463" y="16659"/>
                    <a:pt x="2463" y="18706"/>
                  </a:cubicBezTo>
                  <a:cubicBezTo>
                    <a:pt x="1463" y="20753"/>
                    <a:pt x="663" y="21600"/>
                    <a:pt x="263" y="21459"/>
                  </a:cubicBezTo>
                  <a:cubicBezTo>
                    <a:pt x="-137" y="21318"/>
                    <a:pt x="-137" y="20188"/>
                    <a:pt x="663" y="18706"/>
                  </a:cubicBezTo>
                  <a:cubicBezTo>
                    <a:pt x="1463" y="17224"/>
                    <a:pt x="3063" y="15388"/>
                    <a:pt x="4463" y="14188"/>
                  </a:cubicBezTo>
                  <a:cubicBezTo>
                    <a:pt x="5863" y="12988"/>
                    <a:pt x="7063" y="12424"/>
                    <a:pt x="8663" y="12141"/>
                  </a:cubicBezTo>
                  <a:cubicBezTo>
                    <a:pt x="10263" y="11859"/>
                    <a:pt x="12263" y="11859"/>
                    <a:pt x="14063" y="12776"/>
                  </a:cubicBezTo>
                  <a:cubicBezTo>
                    <a:pt x="15863" y="13694"/>
                    <a:pt x="17463" y="15529"/>
                    <a:pt x="18663" y="16800"/>
                  </a:cubicBezTo>
                  <a:cubicBezTo>
                    <a:pt x="19863" y="18071"/>
                    <a:pt x="20663" y="18776"/>
                    <a:pt x="21463" y="19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5558458" y="4747871"/>
              <a:ext cx="138004" cy="16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8" fill="norm" stroke="1" extrusionOk="0">
                  <a:moveTo>
                    <a:pt x="0" y="14242"/>
                  </a:moveTo>
                  <a:cubicBezTo>
                    <a:pt x="3600" y="12308"/>
                    <a:pt x="7200" y="10374"/>
                    <a:pt x="10000" y="8762"/>
                  </a:cubicBezTo>
                  <a:cubicBezTo>
                    <a:pt x="12800" y="7150"/>
                    <a:pt x="14800" y="5860"/>
                    <a:pt x="15800" y="4410"/>
                  </a:cubicBezTo>
                  <a:cubicBezTo>
                    <a:pt x="16800" y="2959"/>
                    <a:pt x="16800" y="1347"/>
                    <a:pt x="15800" y="541"/>
                  </a:cubicBezTo>
                  <a:cubicBezTo>
                    <a:pt x="14800" y="-265"/>
                    <a:pt x="12800" y="-265"/>
                    <a:pt x="10400" y="1186"/>
                  </a:cubicBezTo>
                  <a:cubicBezTo>
                    <a:pt x="8000" y="2636"/>
                    <a:pt x="5200" y="5538"/>
                    <a:pt x="3400" y="8923"/>
                  </a:cubicBezTo>
                  <a:cubicBezTo>
                    <a:pt x="1600" y="12308"/>
                    <a:pt x="800" y="16177"/>
                    <a:pt x="1400" y="18433"/>
                  </a:cubicBezTo>
                  <a:cubicBezTo>
                    <a:pt x="2000" y="20690"/>
                    <a:pt x="4000" y="21335"/>
                    <a:pt x="7600" y="21174"/>
                  </a:cubicBezTo>
                  <a:cubicBezTo>
                    <a:pt x="11200" y="21013"/>
                    <a:pt x="16400" y="20045"/>
                    <a:pt x="21600" y="19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5737481" y="4767297"/>
              <a:ext cx="188986" cy="141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0955" fill="norm" stroke="1" extrusionOk="0">
                  <a:moveTo>
                    <a:pt x="11793" y="1356"/>
                  </a:moveTo>
                  <a:cubicBezTo>
                    <a:pt x="10353" y="598"/>
                    <a:pt x="8913" y="-160"/>
                    <a:pt x="7617" y="29"/>
                  </a:cubicBezTo>
                  <a:cubicBezTo>
                    <a:pt x="6321" y="219"/>
                    <a:pt x="5169" y="1356"/>
                    <a:pt x="3873" y="4008"/>
                  </a:cubicBezTo>
                  <a:cubicBezTo>
                    <a:pt x="2577" y="6661"/>
                    <a:pt x="1137" y="10829"/>
                    <a:pt x="417" y="13861"/>
                  </a:cubicBezTo>
                  <a:cubicBezTo>
                    <a:pt x="-303" y="16893"/>
                    <a:pt x="-303" y="18787"/>
                    <a:pt x="2145" y="19924"/>
                  </a:cubicBezTo>
                  <a:cubicBezTo>
                    <a:pt x="4593" y="21061"/>
                    <a:pt x="9489" y="21440"/>
                    <a:pt x="13089" y="20114"/>
                  </a:cubicBezTo>
                  <a:cubicBezTo>
                    <a:pt x="16689" y="18787"/>
                    <a:pt x="18993" y="15756"/>
                    <a:pt x="21297" y="12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5935092" y="4569436"/>
              <a:ext cx="68044" cy="381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84" fill="norm" stroke="1" extrusionOk="0">
                  <a:moveTo>
                    <a:pt x="14100" y="0"/>
                  </a:moveTo>
                  <a:cubicBezTo>
                    <a:pt x="10900" y="3312"/>
                    <a:pt x="7700" y="6624"/>
                    <a:pt x="5300" y="9936"/>
                  </a:cubicBezTo>
                  <a:cubicBezTo>
                    <a:pt x="2900" y="13248"/>
                    <a:pt x="1300" y="16560"/>
                    <a:pt x="500" y="18576"/>
                  </a:cubicBezTo>
                  <a:cubicBezTo>
                    <a:pt x="-300" y="20592"/>
                    <a:pt x="-300" y="21312"/>
                    <a:pt x="1700" y="21456"/>
                  </a:cubicBezTo>
                  <a:cubicBezTo>
                    <a:pt x="3700" y="21600"/>
                    <a:pt x="7700" y="21168"/>
                    <a:pt x="11300" y="20448"/>
                  </a:cubicBezTo>
                  <a:cubicBezTo>
                    <a:pt x="14900" y="19728"/>
                    <a:pt x="18100" y="18720"/>
                    <a:pt x="21300" y="17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5953193" y="4702298"/>
              <a:ext cx="180279" cy="17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291" fill="norm" stroke="1" extrusionOk="0">
                  <a:moveTo>
                    <a:pt x="9596" y="12839"/>
                  </a:moveTo>
                  <a:cubicBezTo>
                    <a:pt x="10205" y="11274"/>
                    <a:pt x="10813" y="9708"/>
                    <a:pt x="11422" y="7517"/>
                  </a:cubicBezTo>
                  <a:cubicBezTo>
                    <a:pt x="12030" y="5326"/>
                    <a:pt x="12638" y="2508"/>
                    <a:pt x="12182" y="1100"/>
                  </a:cubicBezTo>
                  <a:cubicBezTo>
                    <a:pt x="11726" y="-309"/>
                    <a:pt x="10205" y="-309"/>
                    <a:pt x="8379" y="787"/>
                  </a:cubicBezTo>
                  <a:cubicBezTo>
                    <a:pt x="6554" y="1882"/>
                    <a:pt x="4424" y="4074"/>
                    <a:pt x="2751" y="7361"/>
                  </a:cubicBezTo>
                  <a:cubicBezTo>
                    <a:pt x="1078" y="10647"/>
                    <a:pt x="-139" y="15030"/>
                    <a:pt x="13" y="17534"/>
                  </a:cubicBezTo>
                  <a:cubicBezTo>
                    <a:pt x="165" y="20039"/>
                    <a:pt x="1686" y="20665"/>
                    <a:pt x="5489" y="20978"/>
                  </a:cubicBezTo>
                  <a:cubicBezTo>
                    <a:pt x="9292" y="21291"/>
                    <a:pt x="15376" y="21291"/>
                    <a:pt x="21461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6747386" y="4676772"/>
              <a:ext cx="214105" cy="26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08" fill="norm" stroke="1" extrusionOk="0">
                  <a:moveTo>
                    <a:pt x="714" y="6789"/>
                  </a:moveTo>
                  <a:cubicBezTo>
                    <a:pt x="457" y="10286"/>
                    <a:pt x="200" y="13783"/>
                    <a:pt x="72" y="16046"/>
                  </a:cubicBezTo>
                  <a:cubicBezTo>
                    <a:pt x="-57" y="18309"/>
                    <a:pt x="-57" y="19337"/>
                    <a:pt x="457" y="20160"/>
                  </a:cubicBezTo>
                  <a:cubicBezTo>
                    <a:pt x="972" y="20983"/>
                    <a:pt x="2000" y="21600"/>
                    <a:pt x="2900" y="21497"/>
                  </a:cubicBezTo>
                  <a:cubicBezTo>
                    <a:pt x="3800" y="21394"/>
                    <a:pt x="4572" y="20571"/>
                    <a:pt x="5343" y="19543"/>
                  </a:cubicBezTo>
                  <a:cubicBezTo>
                    <a:pt x="6114" y="18514"/>
                    <a:pt x="6886" y="17280"/>
                    <a:pt x="7529" y="17177"/>
                  </a:cubicBezTo>
                  <a:cubicBezTo>
                    <a:pt x="8172" y="17074"/>
                    <a:pt x="8686" y="18103"/>
                    <a:pt x="9457" y="18926"/>
                  </a:cubicBezTo>
                  <a:cubicBezTo>
                    <a:pt x="10229" y="19749"/>
                    <a:pt x="11257" y="20366"/>
                    <a:pt x="12414" y="20366"/>
                  </a:cubicBezTo>
                  <a:cubicBezTo>
                    <a:pt x="13572" y="20366"/>
                    <a:pt x="14857" y="19749"/>
                    <a:pt x="16143" y="17486"/>
                  </a:cubicBezTo>
                  <a:cubicBezTo>
                    <a:pt x="17429" y="15223"/>
                    <a:pt x="18714" y="11314"/>
                    <a:pt x="19614" y="8126"/>
                  </a:cubicBezTo>
                  <a:cubicBezTo>
                    <a:pt x="20514" y="4937"/>
                    <a:pt x="21029" y="2469"/>
                    <a:pt x="215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7039035" y="4523435"/>
              <a:ext cx="137127" cy="400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536" fill="norm" stroke="1" extrusionOk="0">
                  <a:moveTo>
                    <a:pt x="5863" y="0"/>
                  </a:moveTo>
                  <a:cubicBezTo>
                    <a:pt x="5063" y="4540"/>
                    <a:pt x="4263" y="9080"/>
                    <a:pt x="3663" y="12451"/>
                  </a:cubicBezTo>
                  <a:cubicBezTo>
                    <a:pt x="3063" y="15822"/>
                    <a:pt x="2663" y="18023"/>
                    <a:pt x="2063" y="19468"/>
                  </a:cubicBezTo>
                  <a:cubicBezTo>
                    <a:pt x="1463" y="20912"/>
                    <a:pt x="663" y="21600"/>
                    <a:pt x="263" y="21531"/>
                  </a:cubicBezTo>
                  <a:cubicBezTo>
                    <a:pt x="-137" y="21462"/>
                    <a:pt x="-137" y="20637"/>
                    <a:pt x="663" y="19055"/>
                  </a:cubicBezTo>
                  <a:cubicBezTo>
                    <a:pt x="1463" y="17473"/>
                    <a:pt x="3063" y="15134"/>
                    <a:pt x="4463" y="13689"/>
                  </a:cubicBezTo>
                  <a:cubicBezTo>
                    <a:pt x="5863" y="12245"/>
                    <a:pt x="7063" y="11694"/>
                    <a:pt x="8663" y="11282"/>
                  </a:cubicBezTo>
                  <a:cubicBezTo>
                    <a:pt x="10263" y="10869"/>
                    <a:pt x="12263" y="10594"/>
                    <a:pt x="13463" y="10800"/>
                  </a:cubicBezTo>
                  <a:cubicBezTo>
                    <a:pt x="14663" y="11006"/>
                    <a:pt x="15063" y="11694"/>
                    <a:pt x="16263" y="13208"/>
                  </a:cubicBezTo>
                  <a:cubicBezTo>
                    <a:pt x="17463" y="14721"/>
                    <a:pt x="19463" y="17060"/>
                    <a:pt x="21463" y="19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7232264" y="4717196"/>
              <a:ext cx="166237" cy="19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0982" fill="norm" stroke="1" extrusionOk="0">
                  <a:moveTo>
                    <a:pt x="670" y="8689"/>
                  </a:moveTo>
                  <a:cubicBezTo>
                    <a:pt x="3943" y="6799"/>
                    <a:pt x="7215" y="4909"/>
                    <a:pt x="9015" y="3289"/>
                  </a:cubicBezTo>
                  <a:cubicBezTo>
                    <a:pt x="10815" y="1669"/>
                    <a:pt x="11143" y="319"/>
                    <a:pt x="10324" y="49"/>
                  </a:cubicBezTo>
                  <a:cubicBezTo>
                    <a:pt x="9506" y="-221"/>
                    <a:pt x="7543" y="589"/>
                    <a:pt x="5579" y="3289"/>
                  </a:cubicBezTo>
                  <a:cubicBezTo>
                    <a:pt x="3615" y="5989"/>
                    <a:pt x="1652" y="10579"/>
                    <a:pt x="670" y="13549"/>
                  </a:cubicBezTo>
                  <a:cubicBezTo>
                    <a:pt x="-312" y="16519"/>
                    <a:pt x="-312" y="17869"/>
                    <a:pt x="1324" y="19084"/>
                  </a:cubicBezTo>
                  <a:cubicBezTo>
                    <a:pt x="2961" y="20299"/>
                    <a:pt x="6233" y="21379"/>
                    <a:pt x="9833" y="20839"/>
                  </a:cubicBezTo>
                  <a:cubicBezTo>
                    <a:pt x="13433" y="20299"/>
                    <a:pt x="17361" y="18139"/>
                    <a:pt x="21288" y="15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7468111" y="4492767"/>
              <a:ext cx="68393" cy="405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426" fill="norm" stroke="1" extrusionOk="0">
                  <a:moveTo>
                    <a:pt x="21409" y="0"/>
                  </a:moveTo>
                  <a:cubicBezTo>
                    <a:pt x="15009" y="2565"/>
                    <a:pt x="8609" y="5130"/>
                    <a:pt x="5009" y="7560"/>
                  </a:cubicBezTo>
                  <a:cubicBezTo>
                    <a:pt x="1409" y="9990"/>
                    <a:pt x="609" y="12285"/>
                    <a:pt x="209" y="14513"/>
                  </a:cubicBezTo>
                  <a:cubicBezTo>
                    <a:pt x="-191" y="16740"/>
                    <a:pt x="-191" y="18900"/>
                    <a:pt x="1809" y="20115"/>
                  </a:cubicBezTo>
                  <a:cubicBezTo>
                    <a:pt x="3809" y="21330"/>
                    <a:pt x="7809" y="21600"/>
                    <a:pt x="11009" y="21330"/>
                  </a:cubicBezTo>
                  <a:cubicBezTo>
                    <a:pt x="14209" y="21060"/>
                    <a:pt x="16609" y="20250"/>
                    <a:pt x="19009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7395700" y="4513666"/>
              <a:ext cx="309474" cy="339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410" fill="norm" stroke="1" extrusionOk="0">
                  <a:moveTo>
                    <a:pt x="3881" y="14156"/>
                  </a:moveTo>
                  <a:cubicBezTo>
                    <a:pt x="2300" y="13834"/>
                    <a:pt x="720" y="13511"/>
                    <a:pt x="193" y="13028"/>
                  </a:cubicBezTo>
                  <a:cubicBezTo>
                    <a:pt x="-334" y="12544"/>
                    <a:pt x="193" y="11900"/>
                    <a:pt x="2125" y="10207"/>
                  </a:cubicBezTo>
                  <a:cubicBezTo>
                    <a:pt x="4056" y="8514"/>
                    <a:pt x="7393" y="5774"/>
                    <a:pt x="9412" y="4082"/>
                  </a:cubicBezTo>
                  <a:cubicBezTo>
                    <a:pt x="11432" y="2389"/>
                    <a:pt x="12134" y="1744"/>
                    <a:pt x="12925" y="1100"/>
                  </a:cubicBezTo>
                  <a:cubicBezTo>
                    <a:pt x="13715" y="455"/>
                    <a:pt x="14593" y="-190"/>
                    <a:pt x="14944" y="52"/>
                  </a:cubicBezTo>
                  <a:cubicBezTo>
                    <a:pt x="15295" y="294"/>
                    <a:pt x="15120" y="1422"/>
                    <a:pt x="14329" y="4565"/>
                  </a:cubicBezTo>
                  <a:cubicBezTo>
                    <a:pt x="13539" y="7708"/>
                    <a:pt x="12134" y="12867"/>
                    <a:pt x="11344" y="15849"/>
                  </a:cubicBezTo>
                  <a:cubicBezTo>
                    <a:pt x="10554" y="18831"/>
                    <a:pt x="10378" y="19637"/>
                    <a:pt x="10642" y="19314"/>
                  </a:cubicBezTo>
                  <a:cubicBezTo>
                    <a:pt x="10905" y="18992"/>
                    <a:pt x="11607" y="17541"/>
                    <a:pt x="12310" y="16494"/>
                  </a:cubicBezTo>
                  <a:cubicBezTo>
                    <a:pt x="13012" y="15446"/>
                    <a:pt x="13715" y="14801"/>
                    <a:pt x="14505" y="14479"/>
                  </a:cubicBezTo>
                  <a:cubicBezTo>
                    <a:pt x="15295" y="14156"/>
                    <a:pt x="16173" y="14156"/>
                    <a:pt x="17315" y="15365"/>
                  </a:cubicBezTo>
                  <a:cubicBezTo>
                    <a:pt x="18456" y="16574"/>
                    <a:pt x="19861" y="18992"/>
                    <a:pt x="21266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7754900" y="4689230"/>
              <a:ext cx="149612" cy="202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0613" fill="norm" stroke="1" extrusionOk="0">
                  <a:moveTo>
                    <a:pt x="3859" y="5758"/>
                  </a:moveTo>
                  <a:cubicBezTo>
                    <a:pt x="5324" y="3416"/>
                    <a:pt x="6788" y="1073"/>
                    <a:pt x="6788" y="293"/>
                  </a:cubicBezTo>
                  <a:cubicBezTo>
                    <a:pt x="6788" y="-488"/>
                    <a:pt x="5324" y="293"/>
                    <a:pt x="3676" y="2635"/>
                  </a:cubicBezTo>
                  <a:cubicBezTo>
                    <a:pt x="2029" y="4977"/>
                    <a:pt x="198" y="8881"/>
                    <a:pt x="15" y="12134"/>
                  </a:cubicBezTo>
                  <a:cubicBezTo>
                    <a:pt x="-168" y="15387"/>
                    <a:pt x="1296" y="17989"/>
                    <a:pt x="3310" y="19420"/>
                  </a:cubicBezTo>
                  <a:cubicBezTo>
                    <a:pt x="5324" y="20852"/>
                    <a:pt x="7886" y="21112"/>
                    <a:pt x="10998" y="19551"/>
                  </a:cubicBezTo>
                  <a:cubicBezTo>
                    <a:pt x="14110" y="17989"/>
                    <a:pt x="17771" y="14606"/>
                    <a:pt x="21432" y="11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7919845" y="4674216"/>
              <a:ext cx="214672" cy="218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0" y="2512"/>
                  </a:moveTo>
                  <a:cubicBezTo>
                    <a:pt x="0" y="1256"/>
                    <a:pt x="0" y="0"/>
                    <a:pt x="257" y="0"/>
                  </a:cubicBezTo>
                  <a:cubicBezTo>
                    <a:pt x="514" y="0"/>
                    <a:pt x="1029" y="1256"/>
                    <a:pt x="2571" y="4019"/>
                  </a:cubicBezTo>
                  <a:cubicBezTo>
                    <a:pt x="4114" y="6781"/>
                    <a:pt x="6686" y="11051"/>
                    <a:pt x="8100" y="13814"/>
                  </a:cubicBezTo>
                  <a:cubicBezTo>
                    <a:pt x="9514" y="16577"/>
                    <a:pt x="9771" y="17833"/>
                    <a:pt x="9643" y="19088"/>
                  </a:cubicBezTo>
                  <a:cubicBezTo>
                    <a:pt x="9514" y="20344"/>
                    <a:pt x="9000" y="21600"/>
                    <a:pt x="8743" y="21474"/>
                  </a:cubicBezTo>
                  <a:cubicBezTo>
                    <a:pt x="8486" y="21349"/>
                    <a:pt x="8486" y="19842"/>
                    <a:pt x="9257" y="17205"/>
                  </a:cubicBezTo>
                  <a:cubicBezTo>
                    <a:pt x="10029" y="14567"/>
                    <a:pt x="11571" y="10800"/>
                    <a:pt x="13757" y="8414"/>
                  </a:cubicBezTo>
                  <a:cubicBezTo>
                    <a:pt x="15943" y="6028"/>
                    <a:pt x="18771" y="5023"/>
                    <a:pt x="21600" y="40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8604279" y="4739245"/>
              <a:ext cx="154426" cy="50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464" fill="norm" stroke="1" extrusionOk="0">
                  <a:moveTo>
                    <a:pt x="19574" y="2220"/>
                  </a:moveTo>
                  <a:cubicBezTo>
                    <a:pt x="19574" y="1680"/>
                    <a:pt x="19574" y="1140"/>
                    <a:pt x="18877" y="708"/>
                  </a:cubicBezTo>
                  <a:cubicBezTo>
                    <a:pt x="18180" y="276"/>
                    <a:pt x="16787" y="-48"/>
                    <a:pt x="14174" y="6"/>
                  </a:cubicBezTo>
                  <a:cubicBezTo>
                    <a:pt x="11561" y="60"/>
                    <a:pt x="7729" y="492"/>
                    <a:pt x="4942" y="1518"/>
                  </a:cubicBezTo>
                  <a:cubicBezTo>
                    <a:pt x="2155" y="2544"/>
                    <a:pt x="413" y="4164"/>
                    <a:pt x="64" y="5190"/>
                  </a:cubicBezTo>
                  <a:cubicBezTo>
                    <a:pt x="-284" y="6216"/>
                    <a:pt x="761" y="6648"/>
                    <a:pt x="3897" y="6648"/>
                  </a:cubicBezTo>
                  <a:cubicBezTo>
                    <a:pt x="7032" y="6648"/>
                    <a:pt x="12258" y="6216"/>
                    <a:pt x="15568" y="5514"/>
                  </a:cubicBezTo>
                  <a:cubicBezTo>
                    <a:pt x="18877" y="4812"/>
                    <a:pt x="20271" y="3840"/>
                    <a:pt x="20793" y="3030"/>
                  </a:cubicBezTo>
                  <a:cubicBezTo>
                    <a:pt x="21316" y="2220"/>
                    <a:pt x="20968" y="1572"/>
                    <a:pt x="20445" y="1734"/>
                  </a:cubicBezTo>
                  <a:cubicBezTo>
                    <a:pt x="19922" y="1896"/>
                    <a:pt x="19226" y="2868"/>
                    <a:pt x="18703" y="5352"/>
                  </a:cubicBezTo>
                  <a:cubicBezTo>
                    <a:pt x="18181" y="7836"/>
                    <a:pt x="17832" y="11832"/>
                    <a:pt x="17658" y="14478"/>
                  </a:cubicBezTo>
                  <a:cubicBezTo>
                    <a:pt x="17484" y="17124"/>
                    <a:pt x="17484" y="18420"/>
                    <a:pt x="16961" y="19338"/>
                  </a:cubicBezTo>
                  <a:cubicBezTo>
                    <a:pt x="16439" y="20256"/>
                    <a:pt x="15393" y="20796"/>
                    <a:pt x="14000" y="21120"/>
                  </a:cubicBezTo>
                  <a:cubicBezTo>
                    <a:pt x="12606" y="21444"/>
                    <a:pt x="10864" y="21552"/>
                    <a:pt x="9471" y="21390"/>
                  </a:cubicBezTo>
                  <a:cubicBezTo>
                    <a:pt x="8077" y="21228"/>
                    <a:pt x="7032" y="20796"/>
                    <a:pt x="5987" y="19446"/>
                  </a:cubicBezTo>
                  <a:cubicBezTo>
                    <a:pt x="4942" y="18096"/>
                    <a:pt x="3897" y="15828"/>
                    <a:pt x="4768" y="13992"/>
                  </a:cubicBezTo>
                  <a:cubicBezTo>
                    <a:pt x="5639" y="12156"/>
                    <a:pt x="8426" y="10752"/>
                    <a:pt x="11213" y="9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8847532" y="4807108"/>
              <a:ext cx="1533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8862866" y="4669105"/>
              <a:ext cx="38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8972757" y="4722773"/>
              <a:ext cx="158450" cy="207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0" fill="norm" stroke="1" extrusionOk="0">
                  <a:moveTo>
                    <a:pt x="697" y="0"/>
                  </a:moveTo>
                  <a:cubicBezTo>
                    <a:pt x="348" y="5725"/>
                    <a:pt x="0" y="11451"/>
                    <a:pt x="0" y="14964"/>
                  </a:cubicBezTo>
                  <a:cubicBezTo>
                    <a:pt x="0" y="18477"/>
                    <a:pt x="348" y="19778"/>
                    <a:pt x="1394" y="20559"/>
                  </a:cubicBezTo>
                  <a:cubicBezTo>
                    <a:pt x="2439" y="21340"/>
                    <a:pt x="4181" y="21600"/>
                    <a:pt x="6445" y="20039"/>
                  </a:cubicBezTo>
                  <a:cubicBezTo>
                    <a:pt x="8710" y="18477"/>
                    <a:pt x="11497" y="15094"/>
                    <a:pt x="14110" y="11451"/>
                  </a:cubicBezTo>
                  <a:cubicBezTo>
                    <a:pt x="16723" y="7807"/>
                    <a:pt x="19161" y="39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9146539" y="4704720"/>
              <a:ext cx="329675" cy="211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0" y="8759"/>
                  </a:moveTo>
                  <a:cubicBezTo>
                    <a:pt x="0" y="10045"/>
                    <a:pt x="0" y="11330"/>
                    <a:pt x="419" y="12230"/>
                  </a:cubicBezTo>
                  <a:cubicBezTo>
                    <a:pt x="837" y="13130"/>
                    <a:pt x="1674" y="13645"/>
                    <a:pt x="2763" y="12873"/>
                  </a:cubicBezTo>
                  <a:cubicBezTo>
                    <a:pt x="3851" y="12102"/>
                    <a:pt x="5191" y="10045"/>
                    <a:pt x="6028" y="8245"/>
                  </a:cubicBezTo>
                  <a:cubicBezTo>
                    <a:pt x="6865" y="6445"/>
                    <a:pt x="7200" y="4902"/>
                    <a:pt x="7451" y="3488"/>
                  </a:cubicBezTo>
                  <a:cubicBezTo>
                    <a:pt x="7702" y="2073"/>
                    <a:pt x="7870" y="788"/>
                    <a:pt x="7535" y="273"/>
                  </a:cubicBezTo>
                  <a:cubicBezTo>
                    <a:pt x="7200" y="-241"/>
                    <a:pt x="6363" y="16"/>
                    <a:pt x="5442" y="1559"/>
                  </a:cubicBezTo>
                  <a:cubicBezTo>
                    <a:pt x="4521" y="3102"/>
                    <a:pt x="3516" y="5930"/>
                    <a:pt x="2930" y="8759"/>
                  </a:cubicBezTo>
                  <a:cubicBezTo>
                    <a:pt x="2344" y="11588"/>
                    <a:pt x="2177" y="14416"/>
                    <a:pt x="2177" y="16473"/>
                  </a:cubicBezTo>
                  <a:cubicBezTo>
                    <a:pt x="2177" y="18530"/>
                    <a:pt x="2344" y="19816"/>
                    <a:pt x="3349" y="20330"/>
                  </a:cubicBezTo>
                  <a:cubicBezTo>
                    <a:pt x="4354" y="20845"/>
                    <a:pt x="6195" y="20588"/>
                    <a:pt x="7786" y="19559"/>
                  </a:cubicBezTo>
                  <a:cubicBezTo>
                    <a:pt x="9377" y="18530"/>
                    <a:pt x="10716" y="16730"/>
                    <a:pt x="11553" y="15188"/>
                  </a:cubicBezTo>
                  <a:cubicBezTo>
                    <a:pt x="12391" y="13645"/>
                    <a:pt x="12726" y="12359"/>
                    <a:pt x="12726" y="12873"/>
                  </a:cubicBezTo>
                  <a:cubicBezTo>
                    <a:pt x="12726" y="13388"/>
                    <a:pt x="12391" y="15702"/>
                    <a:pt x="12140" y="17630"/>
                  </a:cubicBezTo>
                  <a:cubicBezTo>
                    <a:pt x="11888" y="19559"/>
                    <a:pt x="11721" y="21102"/>
                    <a:pt x="11805" y="21230"/>
                  </a:cubicBezTo>
                  <a:cubicBezTo>
                    <a:pt x="11888" y="21359"/>
                    <a:pt x="12223" y="20073"/>
                    <a:pt x="12977" y="16859"/>
                  </a:cubicBezTo>
                  <a:cubicBezTo>
                    <a:pt x="13730" y="13645"/>
                    <a:pt x="14902" y="8502"/>
                    <a:pt x="15740" y="5416"/>
                  </a:cubicBezTo>
                  <a:cubicBezTo>
                    <a:pt x="16577" y="2330"/>
                    <a:pt x="17079" y="1302"/>
                    <a:pt x="17749" y="659"/>
                  </a:cubicBezTo>
                  <a:cubicBezTo>
                    <a:pt x="18419" y="16"/>
                    <a:pt x="19256" y="-241"/>
                    <a:pt x="19842" y="273"/>
                  </a:cubicBezTo>
                  <a:cubicBezTo>
                    <a:pt x="20428" y="788"/>
                    <a:pt x="20763" y="2073"/>
                    <a:pt x="21014" y="5673"/>
                  </a:cubicBezTo>
                  <a:cubicBezTo>
                    <a:pt x="21265" y="9273"/>
                    <a:pt x="21433" y="15188"/>
                    <a:pt x="21600" y="21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10235230" y="4906777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10049137" y="4585644"/>
              <a:ext cx="538769" cy="440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039" fill="norm" stroke="1" extrusionOk="0">
                  <a:moveTo>
                    <a:pt x="7420" y="15334"/>
                  </a:moveTo>
                  <a:cubicBezTo>
                    <a:pt x="7725" y="14602"/>
                    <a:pt x="8031" y="13870"/>
                    <a:pt x="7878" y="13321"/>
                  </a:cubicBezTo>
                  <a:cubicBezTo>
                    <a:pt x="7725" y="12772"/>
                    <a:pt x="7114" y="12406"/>
                    <a:pt x="6197" y="12406"/>
                  </a:cubicBezTo>
                  <a:cubicBezTo>
                    <a:pt x="5280" y="12406"/>
                    <a:pt x="4057" y="12772"/>
                    <a:pt x="2988" y="13809"/>
                  </a:cubicBezTo>
                  <a:cubicBezTo>
                    <a:pt x="1918" y="14846"/>
                    <a:pt x="1001" y="16555"/>
                    <a:pt x="491" y="17836"/>
                  </a:cubicBezTo>
                  <a:cubicBezTo>
                    <a:pt x="-18" y="19117"/>
                    <a:pt x="-120" y="19972"/>
                    <a:pt x="135" y="20521"/>
                  </a:cubicBezTo>
                  <a:cubicBezTo>
                    <a:pt x="389" y="21070"/>
                    <a:pt x="1001" y="21314"/>
                    <a:pt x="2122" y="20582"/>
                  </a:cubicBezTo>
                  <a:cubicBezTo>
                    <a:pt x="3242" y="19850"/>
                    <a:pt x="4872" y="18141"/>
                    <a:pt x="6248" y="15578"/>
                  </a:cubicBezTo>
                  <a:cubicBezTo>
                    <a:pt x="7623" y="13016"/>
                    <a:pt x="8744" y="9599"/>
                    <a:pt x="9355" y="7585"/>
                  </a:cubicBezTo>
                  <a:cubicBezTo>
                    <a:pt x="9967" y="5572"/>
                    <a:pt x="10069" y="4961"/>
                    <a:pt x="10120" y="4107"/>
                  </a:cubicBezTo>
                  <a:cubicBezTo>
                    <a:pt x="10171" y="3253"/>
                    <a:pt x="10171" y="2155"/>
                    <a:pt x="9916" y="1972"/>
                  </a:cubicBezTo>
                  <a:cubicBezTo>
                    <a:pt x="9661" y="1789"/>
                    <a:pt x="9152" y="2521"/>
                    <a:pt x="8642" y="4229"/>
                  </a:cubicBezTo>
                  <a:cubicBezTo>
                    <a:pt x="8133" y="5938"/>
                    <a:pt x="7623" y="8622"/>
                    <a:pt x="7369" y="10636"/>
                  </a:cubicBezTo>
                  <a:cubicBezTo>
                    <a:pt x="7114" y="12650"/>
                    <a:pt x="7114" y="13992"/>
                    <a:pt x="7318" y="15029"/>
                  </a:cubicBezTo>
                  <a:cubicBezTo>
                    <a:pt x="7522" y="16067"/>
                    <a:pt x="7929" y="16799"/>
                    <a:pt x="8489" y="17226"/>
                  </a:cubicBezTo>
                  <a:cubicBezTo>
                    <a:pt x="9050" y="17653"/>
                    <a:pt x="9763" y="17775"/>
                    <a:pt x="10323" y="17592"/>
                  </a:cubicBezTo>
                  <a:cubicBezTo>
                    <a:pt x="10884" y="17409"/>
                    <a:pt x="11291" y="16921"/>
                    <a:pt x="11597" y="16311"/>
                  </a:cubicBezTo>
                  <a:cubicBezTo>
                    <a:pt x="11903" y="15700"/>
                    <a:pt x="12106" y="14968"/>
                    <a:pt x="12208" y="14297"/>
                  </a:cubicBezTo>
                  <a:cubicBezTo>
                    <a:pt x="12310" y="13626"/>
                    <a:pt x="12310" y="13016"/>
                    <a:pt x="12055" y="12711"/>
                  </a:cubicBezTo>
                  <a:cubicBezTo>
                    <a:pt x="11801" y="12406"/>
                    <a:pt x="11291" y="12406"/>
                    <a:pt x="10782" y="12955"/>
                  </a:cubicBezTo>
                  <a:cubicBezTo>
                    <a:pt x="10272" y="13504"/>
                    <a:pt x="9763" y="14602"/>
                    <a:pt x="9457" y="15456"/>
                  </a:cubicBezTo>
                  <a:cubicBezTo>
                    <a:pt x="9152" y="16311"/>
                    <a:pt x="9050" y="16921"/>
                    <a:pt x="9254" y="17348"/>
                  </a:cubicBezTo>
                  <a:cubicBezTo>
                    <a:pt x="9457" y="17775"/>
                    <a:pt x="9967" y="18019"/>
                    <a:pt x="10629" y="17897"/>
                  </a:cubicBezTo>
                  <a:cubicBezTo>
                    <a:pt x="11291" y="17775"/>
                    <a:pt x="12106" y="17287"/>
                    <a:pt x="12514" y="17348"/>
                  </a:cubicBezTo>
                  <a:cubicBezTo>
                    <a:pt x="12922" y="17409"/>
                    <a:pt x="12922" y="18019"/>
                    <a:pt x="13278" y="18324"/>
                  </a:cubicBezTo>
                  <a:cubicBezTo>
                    <a:pt x="13635" y="18629"/>
                    <a:pt x="14348" y="18629"/>
                    <a:pt x="15112" y="18019"/>
                  </a:cubicBezTo>
                  <a:cubicBezTo>
                    <a:pt x="15876" y="17409"/>
                    <a:pt x="16691" y="16189"/>
                    <a:pt x="17608" y="13626"/>
                  </a:cubicBezTo>
                  <a:cubicBezTo>
                    <a:pt x="18525" y="11063"/>
                    <a:pt x="19544" y="7158"/>
                    <a:pt x="20155" y="4534"/>
                  </a:cubicBezTo>
                  <a:cubicBezTo>
                    <a:pt x="20767" y="1911"/>
                    <a:pt x="20971" y="568"/>
                    <a:pt x="20920" y="141"/>
                  </a:cubicBezTo>
                  <a:cubicBezTo>
                    <a:pt x="20869" y="-286"/>
                    <a:pt x="20563" y="202"/>
                    <a:pt x="19952" y="2338"/>
                  </a:cubicBezTo>
                  <a:cubicBezTo>
                    <a:pt x="19340" y="4473"/>
                    <a:pt x="18423" y="8256"/>
                    <a:pt x="18016" y="11002"/>
                  </a:cubicBezTo>
                  <a:cubicBezTo>
                    <a:pt x="17608" y="13748"/>
                    <a:pt x="17710" y="15456"/>
                    <a:pt x="17965" y="16555"/>
                  </a:cubicBezTo>
                  <a:cubicBezTo>
                    <a:pt x="18220" y="17653"/>
                    <a:pt x="18627" y="18141"/>
                    <a:pt x="19086" y="18324"/>
                  </a:cubicBezTo>
                  <a:cubicBezTo>
                    <a:pt x="19544" y="18507"/>
                    <a:pt x="20054" y="18385"/>
                    <a:pt x="20461" y="17836"/>
                  </a:cubicBezTo>
                  <a:cubicBezTo>
                    <a:pt x="20869" y="17287"/>
                    <a:pt x="21174" y="16311"/>
                    <a:pt x="21480" y="15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10478014" y="4814775"/>
              <a:ext cx="20189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34" y="0"/>
                  </a:moveTo>
                  <a:cubicBezTo>
                    <a:pt x="1367" y="1800"/>
                    <a:pt x="0" y="3600"/>
                    <a:pt x="0" y="4500"/>
                  </a:cubicBezTo>
                  <a:cubicBezTo>
                    <a:pt x="0" y="5400"/>
                    <a:pt x="1367" y="5400"/>
                    <a:pt x="5195" y="8100"/>
                  </a:cubicBezTo>
                  <a:cubicBezTo>
                    <a:pt x="9023" y="10800"/>
                    <a:pt x="15311" y="16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10685842" y="4846583"/>
              <a:ext cx="285406" cy="131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0996" fill="norm" stroke="1" extrusionOk="0">
                  <a:moveTo>
                    <a:pt x="8158" y="3486"/>
                  </a:moveTo>
                  <a:cubicBezTo>
                    <a:pt x="7584" y="1856"/>
                    <a:pt x="7011" y="226"/>
                    <a:pt x="6342" y="22"/>
                  </a:cubicBezTo>
                  <a:cubicBezTo>
                    <a:pt x="5673" y="-182"/>
                    <a:pt x="4908" y="1041"/>
                    <a:pt x="3761" y="3893"/>
                  </a:cubicBezTo>
                  <a:cubicBezTo>
                    <a:pt x="2614" y="6746"/>
                    <a:pt x="1085" y="11229"/>
                    <a:pt x="416" y="14490"/>
                  </a:cubicBezTo>
                  <a:cubicBezTo>
                    <a:pt x="-253" y="17750"/>
                    <a:pt x="-62" y="19788"/>
                    <a:pt x="607" y="20603"/>
                  </a:cubicBezTo>
                  <a:cubicBezTo>
                    <a:pt x="1276" y="21418"/>
                    <a:pt x="2423" y="21010"/>
                    <a:pt x="4048" y="18973"/>
                  </a:cubicBezTo>
                  <a:cubicBezTo>
                    <a:pt x="5673" y="16935"/>
                    <a:pt x="7775" y="13267"/>
                    <a:pt x="9209" y="12248"/>
                  </a:cubicBezTo>
                  <a:cubicBezTo>
                    <a:pt x="10643" y="11229"/>
                    <a:pt x="11407" y="12860"/>
                    <a:pt x="13319" y="13878"/>
                  </a:cubicBezTo>
                  <a:cubicBezTo>
                    <a:pt x="15230" y="14897"/>
                    <a:pt x="18289" y="15305"/>
                    <a:pt x="21347" y="15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11345554" y="4580131"/>
              <a:ext cx="279473" cy="36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355" fill="norm" stroke="1" extrusionOk="0">
                  <a:moveTo>
                    <a:pt x="13988" y="6122"/>
                  </a:moveTo>
                  <a:cubicBezTo>
                    <a:pt x="14181" y="5372"/>
                    <a:pt x="14374" y="4622"/>
                    <a:pt x="14567" y="3572"/>
                  </a:cubicBezTo>
                  <a:cubicBezTo>
                    <a:pt x="14760" y="2522"/>
                    <a:pt x="14953" y="1172"/>
                    <a:pt x="14567" y="497"/>
                  </a:cubicBezTo>
                  <a:cubicBezTo>
                    <a:pt x="14181" y="-178"/>
                    <a:pt x="13217" y="-178"/>
                    <a:pt x="12156" y="572"/>
                  </a:cubicBezTo>
                  <a:cubicBezTo>
                    <a:pt x="11096" y="1322"/>
                    <a:pt x="9938" y="2822"/>
                    <a:pt x="9071" y="5522"/>
                  </a:cubicBezTo>
                  <a:cubicBezTo>
                    <a:pt x="8203" y="8222"/>
                    <a:pt x="7624" y="12122"/>
                    <a:pt x="7335" y="14822"/>
                  </a:cubicBezTo>
                  <a:cubicBezTo>
                    <a:pt x="7046" y="17522"/>
                    <a:pt x="7046" y="19022"/>
                    <a:pt x="6660" y="19997"/>
                  </a:cubicBezTo>
                  <a:cubicBezTo>
                    <a:pt x="6274" y="20972"/>
                    <a:pt x="5503" y="21422"/>
                    <a:pt x="4828" y="21347"/>
                  </a:cubicBezTo>
                  <a:cubicBezTo>
                    <a:pt x="4153" y="21272"/>
                    <a:pt x="3574" y="20672"/>
                    <a:pt x="2996" y="20072"/>
                  </a:cubicBezTo>
                  <a:cubicBezTo>
                    <a:pt x="2417" y="19472"/>
                    <a:pt x="1838" y="18872"/>
                    <a:pt x="1163" y="18272"/>
                  </a:cubicBezTo>
                  <a:cubicBezTo>
                    <a:pt x="488" y="17672"/>
                    <a:pt x="-283" y="17072"/>
                    <a:pt x="103" y="16772"/>
                  </a:cubicBezTo>
                  <a:cubicBezTo>
                    <a:pt x="488" y="16472"/>
                    <a:pt x="2031" y="16472"/>
                    <a:pt x="5021" y="16547"/>
                  </a:cubicBezTo>
                  <a:cubicBezTo>
                    <a:pt x="8010" y="16622"/>
                    <a:pt x="12446" y="16772"/>
                    <a:pt x="15146" y="16772"/>
                  </a:cubicBezTo>
                  <a:cubicBezTo>
                    <a:pt x="17846" y="16772"/>
                    <a:pt x="18810" y="16622"/>
                    <a:pt x="19678" y="16322"/>
                  </a:cubicBezTo>
                  <a:cubicBezTo>
                    <a:pt x="20546" y="16022"/>
                    <a:pt x="21317" y="15572"/>
                    <a:pt x="21028" y="15272"/>
                  </a:cubicBezTo>
                  <a:cubicBezTo>
                    <a:pt x="20738" y="14972"/>
                    <a:pt x="19388" y="14822"/>
                    <a:pt x="18231" y="15047"/>
                  </a:cubicBezTo>
                  <a:cubicBezTo>
                    <a:pt x="17074" y="15272"/>
                    <a:pt x="16110" y="15872"/>
                    <a:pt x="15531" y="16547"/>
                  </a:cubicBezTo>
                  <a:cubicBezTo>
                    <a:pt x="14953" y="17222"/>
                    <a:pt x="14760" y="17972"/>
                    <a:pt x="15435" y="18647"/>
                  </a:cubicBezTo>
                  <a:cubicBezTo>
                    <a:pt x="16110" y="19322"/>
                    <a:pt x="17653" y="19922"/>
                    <a:pt x="18810" y="19922"/>
                  </a:cubicBezTo>
                  <a:cubicBezTo>
                    <a:pt x="19967" y="19922"/>
                    <a:pt x="20738" y="19322"/>
                    <a:pt x="20835" y="17897"/>
                  </a:cubicBezTo>
                  <a:cubicBezTo>
                    <a:pt x="20931" y="16472"/>
                    <a:pt x="20353" y="14222"/>
                    <a:pt x="19774" y="11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11730264" y="4615437"/>
              <a:ext cx="53669" cy="365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531"/>
                    <a:pt x="7200" y="9063"/>
                    <a:pt x="3600" y="12159"/>
                  </a:cubicBezTo>
                  <a:cubicBezTo>
                    <a:pt x="0" y="15256"/>
                    <a:pt x="0" y="16917"/>
                    <a:pt x="0" y="18503"/>
                  </a:cubicBezTo>
                  <a:cubicBezTo>
                    <a:pt x="0" y="20090"/>
                    <a:pt x="0" y="21600"/>
                    <a:pt x="3086" y="21600"/>
                  </a:cubicBezTo>
                  <a:cubicBezTo>
                    <a:pt x="6171" y="21600"/>
                    <a:pt x="12343" y="20090"/>
                    <a:pt x="18514" y="18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11838168" y="4623104"/>
              <a:ext cx="168103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fill="norm" stroke="1" extrusionOk="0">
                  <a:moveTo>
                    <a:pt x="9745" y="0"/>
                  </a:moveTo>
                  <a:cubicBezTo>
                    <a:pt x="6800" y="3960"/>
                    <a:pt x="3854" y="7920"/>
                    <a:pt x="2218" y="10800"/>
                  </a:cubicBezTo>
                  <a:cubicBezTo>
                    <a:pt x="581" y="13680"/>
                    <a:pt x="254" y="15480"/>
                    <a:pt x="91" y="16920"/>
                  </a:cubicBezTo>
                  <a:cubicBezTo>
                    <a:pt x="-73" y="18360"/>
                    <a:pt x="-73" y="19440"/>
                    <a:pt x="582" y="20250"/>
                  </a:cubicBezTo>
                  <a:cubicBezTo>
                    <a:pt x="1236" y="21060"/>
                    <a:pt x="2545" y="21600"/>
                    <a:pt x="4836" y="21600"/>
                  </a:cubicBezTo>
                  <a:cubicBezTo>
                    <a:pt x="7127" y="21600"/>
                    <a:pt x="10400" y="21060"/>
                    <a:pt x="13018" y="19890"/>
                  </a:cubicBezTo>
                  <a:cubicBezTo>
                    <a:pt x="15636" y="18720"/>
                    <a:pt x="17600" y="16920"/>
                    <a:pt x="18745" y="15480"/>
                  </a:cubicBezTo>
                  <a:cubicBezTo>
                    <a:pt x="19891" y="14040"/>
                    <a:pt x="20218" y="12960"/>
                    <a:pt x="19563" y="12600"/>
                  </a:cubicBezTo>
                  <a:cubicBezTo>
                    <a:pt x="18909" y="12240"/>
                    <a:pt x="17272" y="12600"/>
                    <a:pt x="15800" y="13500"/>
                  </a:cubicBezTo>
                  <a:cubicBezTo>
                    <a:pt x="14327" y="14400"/>
                    <a:pt x="13018" y="15840"/>
                    <a:pt x="12363" y="17010"/>
                  </a:cubicBezTo>
                  <a:cubicBezTo>
                    <a:pt x="11709" y="18180"/>
                    <a:pt x="11709" y="19080"/>
                    <a:pt x="12527" y="19620"/>
                  </a:cubicBezTo>
                  <a:cubicBezTo>
                    <a:pt x="13345" y="20160"/>
                    <a:pt x="14982" y="20340"/>
                    <a:pt x="16618" y="19890"/>
                  </a:cubicBezTo>
                  <a:cubicBezTo>
                    <a:pt x="18254" y="19440"/>
                    <a:pt x="19891" y="18360"/>
                    <a:pt x="20709" y="16920"/>
                  </a:cubicBezTo>
                  <a:cubicBezTo>
                    <a:pt x="21527" y="15480"/>
                    <a:pt x="21527" y="13680"/>
                    <a:pt x="21527" y="11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12126531" y="4768774"/>
              <a:ext cx="186414" cy="143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05" fill="norm" stroke="1" extrusionOk="0">
                  <a:moveTo>
                    <a:pt x="2026" y="2274"/>
                  </a:moveTo>
                  <a:cubicBezTo>
                    <a:pt x="1442" y="4168"/>
                    <a:pt x="859" y="6063"/>
                    <a:pt x="421" y="7958"/>
                  </a:cubicBezTo>
                  <a:cubicBezTo>
                    <a:pt x="-17" y="9853"/>
                    <a:pt x="-309" y="11747"/>
                    <a:pt x="567" y="13074"/>
                  </a:cubicBezTo>
                  <a:cubicBezTo>
                    <a:pt x="1442" y="14400"/>
                    <a:pt x="3486" y="15158"/>
                    <a:pt x="4653" y="16484"/>
                  </a:cubicBezTo>
                  <a:cubicBezTo>
                    <a:pt x="5821" y="17811"/>
                    <a:pt x="6113" y="19705"/>
                    <a:pt x="6988" y="20653"/>
                  </a:cubicBezTo>
                  <a:cubicBezTo>
                    <a:pt x="7864" y="21600"/>
                    <a:pt x="9323" y="21600"/>
                    <a:pt x="11075" y="20084"/>
                  </a:cubicBezTo>
                  <a:cubicBezTo>
                    <a:pt x="12826" y="18568"/>
                    <a:pt x="14869" y="15537"/>
                    <a:pt x="16621" y="11937"/>
                  </a:cubicBezTo>
                  <a:cubicBezTo>
                    <a:pt x="18372" y="8337"/>
                    <a:pt x="19832" y="4168"/>
                    <a:pt x="212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12289943" y="4773722"/>
              <a:ext cx="161005" cy="205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3" fill="norm" stroke="1" extrusionOk="0">
                  <a:moveTo>
                    <a:pt x="21600" y="3441"/>
                  </a:moveTo>
                  <a:cubicBezTo>
                    <a:pt x="20571" y="2387"/>
                    <a:pt x="19543" y="1333"/>
                    <a:pt x="18171" y="675"/>
                  </a:cubicBezTo>
                  <a:cubicBezTo>
                    <a:pt x="16800" y="16"/>
                    <a:pt x="15086" y="-247"/>
                    <a:pt x="13886" y="280"/>
                  </a:cubicBezTo>
                  <a:cubicBezTo>
                    <a:pt x="12686" y="807"/>
                    <a:pt x="12000" y="2124"/>
                    <a:pt x="12000" y="4626"/>
                  </a:cubicBezTo>
                  <a:cubicBezTo>
                    <a:pt x="12000" y="7129"/>
                    <a:pt x="12686" y="10816"/>
                    <a:pt x="13200" y="13319"/>
                  </a:cubicBezTo>
                  <a:cubicBezTo>
                    <a:pt x="13714" y="15821"/>
                    <a:pt x="14057" y="17138"/>
                    <a:pt x="12686" y="18455"/>
                  </a:cubicBezTo>
                  <a:cubicBezTo>
                    <a:pt x="11314" y="19772"/>
                    <a:pt x="8229" y="21090"/>
                    <a:pt x="5829" y="21221"/>
                  </a:cubicBezTo>
                  <a:cubicBezTo>
                    <a:pt x="3429" y="21353"/>
                    <a:pt x="1714" y="20299"/>
                    <a:pt x="0" y="19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1779792" y="5425796"/>
              <a:ext cx="267255" cy="173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002" fill="norm" stroke="1" extrusionOk="0">
                  <a:moveTo>
                    <a:pt x="8553" y="3984"/>
                  </a:moveTo>
                  <a:cubicBezTo>
                    <a:pt x="8142" y="2441"/>
                    <a:pt x="7730" y="898"/>
                    <a:pt x="7010" y="281"/>
                  </a:cubicBezTo>
                  <a:cubicBezTo>
                    <a:pt x="6290" y="-336"/>
                    <a:pt x="5262" y="-27"/>
                    <a:pt x="4027" y="2133"/>
                  </a:cubicBezTo>
                  <a:cubicBezTo>
                    <a:pt x="2793" y="4293"/>
                    <a:pt x="1353" y="8304"/>
                    <a:pt x="633" y="11081"/>
                  </a:cubicBezTo>
                  <a:cubicBezTo>
                    <a:pt x="-87" y="13858"/>
                    <a:pt x="-87" y="15401"/>
                    <a:pt x="119" y="17098"/>
                  </a:cubicBezTo>
                  <a:cubicBezTo>
                    <a:pt x="324" y="18795"/>
                    <a:pt x="736" y="20647"/>
                    <a:pt x="1867" y="20955"/>
                  </a:cubicBezTo>
                  <a:cubicBezTo>
                    <a:pt x="2999" y="21264"/>
                    <a:pt x="4850" y="20030"/>
                    <a:pt x="6290" y="18024"/>
                  </a:cubicBezTo>
                  <a:cubicBezTo>
                    <a:pt x="7730" y="16018"/>
                    <a:pt x="8759" y="13241"/>
                    <a:pt x="9582" y="10773"/>
                  </a:cubicBezTo>
                  <a:cubicBezTo>
                    <a:pt x="10404" y="8304"/>
                    <a:pt x="11022" y="6144"/>
                    <a:pt x="11433" y="5990"/>
                  </a:cubicBezTo>
                  <a:cubicBezTo>
                    <a:pt x="11844" y="5835"/>
                    <a:pt x="12050" y="7687"/>
                    <a:pt x="12873" y="9847"/>
                  </a:cubicBezTo>
                  <a:cubicBezTo>
                    <a:pt x="13696" y="12007"/>
                    <a:pt x="15136" y="14475"/>
                    <a:pt x="16679" y="15864"/>
                  </a:cubicBezTo>
                  <a:cubicBezTo>
                    <a:pt x="18222" y="17253"/>
                    <a:pt x="19867" y="17561"/>
                    <a:pt x="21513" y="17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2786233" y="5427487"/>
              <a:ext cx="150167" cy="221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035" fill="norm" stroke="1" extrusionOk="0">
                  <a:moveTo>
                    <a:pt x="21153" y="5157"/>
                  </a:moveTo>
                  <a:cubicBezTo>
                    <a:pt x="17913" y="2973"/>
                    <a:pt x="14673" y="788"/>
                    <a:pt x="11073" y="182"/>
                  </a:cubicBezTo>
                  <a:cubicBezTo>
                    <a:pt x="7473" y="-425"/>
                    <a:pt x="3513" y="546"/>
                    <a:pt x="1533" y="2245"/>
                  </a:cubicBezTo>
                  <a:cubicBezTo>
                    <a:pt x="-447" y="3944"/>
                    <a:pt x="-447" y="6371"/>
                    <a:pt x="1173" y="8312"/>
                  </a:cubicBezTo>
                  <a:cubicBezTo>
                    <a:pt x="2793" y="10254"/>
                    <a:pt x="6033" y="11710"/>
                    <a:pt x="8553" y="12681"/>
                  </a:cubicBezTo>
                  <a:cubicBezTo>
                    <a:pt x="11073" y="13651"/>
                    <a:pt x="12873" y="14137"/>
                    <a:pt x="14493" y="15108"/>
                  </a:cubicBezTo>
                  <a:cubicBezTo>
                    <a:pt x="16113" y="16078"/>
                    <a:pt x="17553" y="17535"/>
                    <a:pt x="17553" y="18627"/>
                  </a:cubicBezTo>
                  <a:cubicBezTo>
                    <a:pt x="17553" y="19719"/>
                    <a:pt x="16113" y="20447"/>
                    <a:pt x="14493" y="20811"/>
                  </a:cubicBezTo>
                  <a:cubicBezTo>
                    <a:pt x="12873" y="21175"/>
                    <a:pt x="11073" y="21175"/>
                    <a:pt x="10173" y="20204"/>
                  </a:cubicBezTo>
                  <a:cubicBezTo>
                    <a:pt x="9273" y="19233"/>
                    <a:pt x="9273" y="17292"/>
                    <a:pt x="9453" y="16200"/>
                  </a:cubicBezTo>
                  <a:cubicBezTo>
                    <a:pt x="9633" y="15108"/>
                    <a:pt x="9993" y="14865"/>
                    <a:pt x="10353" y="14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2998302" y="5415344"/>
              <a:ext cx="93718" cy="463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412" fill="norm" stroke="1" extrusionOk="0">
                  <a:moveTo>
                    <a:pt x="1579" y="4131"/>
                  </a:moveTo>
                  <a:cubicBezTo>
                    <a:pt x="2716" y="7436"/>
                    <a:pt x="3853" y="10741"/>
                    <a:pt x="4421" y="13220"/>
                  </a:cubicBezTo>
                  <a:cubicBezTo>
                    <a:pt x="4990" y="15698"/>
                    <a:pt x="4990" y="17351"/>
                    <a:pt x="4421" y="18708"/>
                  </a:cubicBezTo>
                  <a:cubicBezTo>
                    <a:pt x="3853" y="20066"/>
                    <a:pt x="2716" y="21128"/>
                    <a:pt x="1863" y="21364"/>
                  </a:cubicBezTo>
                  <a:cubicBezTo>
                    <a:pt x="1011" y="21600"/>
                    <a:pt x="442" y="21010"/>
                    <a:pt x="158" y="18472"/>
                  </a:cubicBezTo>
                  <a:cubicBezTo>
                    <a:pt x="-126" y="15934"/>
                    <a:pt x="-126" y="11449"/>
                    <a:pt x="1011" y="8203"/>
                  </a:cubicBezTo>
                  <a:cubicBezTo>
                    <a:pt x="2148" y="4957"/>
                    <a:pt x="4421" y="2951"/>
                    <a:pt x="6979" y="1711"/>
                  </a:cubicBezTo>
                  <a:cubicBezTo>
                    <a:pt x="9537" y="472"/>
                    <a:pt x="12379" y="0"/>
                    <a:pt x="14653" y="0"/>
                  </a:cubicBezTo>
                  <a:cubicBezTo>
                    <a:pt x="16927" y="0"/>
                    <a:pt x="18632" y="472"/>
                    <a:pt x="19769" y="1298"/>
                  </a:cubicBezTo>
                  <a:cubicBezTo>
                    <a:pt x="20906" y="2125"/>
                    <a:pt x="21474" y="3305"/>
                    <a:pt x="19769" y="4367"/>
                  </a:cubicBezTo>
                  <a:cubicBezTo>
                    <a:pt x="18063" y="5430"/>
                    <a:pt x="14085" y="6374"/>
                    <a:pt x="10106" y="7082"/>
                  </a:cubicBezTo>
                  <a:cubicBezTo>
                    <a:pt x="6127" y="7790"/>
                    <a:pt x="2148" y="8262"/>
                    <a:pt x="1579" y="8439"/>
                  </a:cubicBezTo>
                  <a:cubicBezTo>
                    <a:pt x="1011" y="8616"/>
                    <a:pt x="3853" y="8498"/>
                    <a:pt x="6695" y="8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3139926" y="5420586"/>
              <a:ext cx="187483" cy="198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0739" fill="norm" stroke="1" extrusionOk="0">
                  <a:moveTo>
                    <a:pt x="5651" y="9587"/>
                  </a:moveTo>
                  <a:cubicBezTo>
                    <a:pt x="7694" y="7453"/>
                    <a:pt x="9737" y="5320"/>
                    <a:pt x="10759" y="3587"/>
                  </a:cubicBezTo>
                  <a:cubicBezTo>
                    <a:pt x="11781" y="1853"/>
                    <a:pt x="11781" y="520"/>
                    <a:pt x="10905" y="120"/>
                  </a:cubicBezTo>
                  <a:cubicBezTo>
                    <a:pt x="10029" y="-280"/>
                    <a:pt x="8278" y="253"/>
                    <a:pt x="6381" y="2787"/>
                  </a:cubicBezTo>
                  <a:cubicBezTo>
                    <a:pt x="4483" y="5320"/>
                    <a:pt x="2440" y="9853"/>
                    <a:pt x="1272" y="12920"/>
                  </a:cubicBezTo>
                  <a:cubicBezTo>
                    <a:pt x="105" y="15987"/>
                    <a:pt x="-187" y="17587"/>
                    <a:pt x="105" y="18920"/>
                  </a:cubicBezTo>
                  <a:cubicBezTo>
                    <a:pt x="397" y="20253"/>
                    <a:pt x="1272" y="21320"/>
                    <a:pt x="4921" y="20387"/>
                  </a:cubicBezTo>
                  <a:cubicBezTo>
                    <a:pt x="8570" y="19453"/>
                    <a:pt x="14991" y="16520"/>
                    <a:pt x="21413" y="13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3337156" y="5409425"/>
              <a:ext cx="135923" cy="182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0884" fill="norm" stroke="1" extrusionOk="0">
                  <a:moveTo>
                    <a:pt x="15274" y="2135"/>
                  </a:moveTo>
                  <a:cubicBezTo>
                    <a:pt x="13674" y="1259"/>
                    <a:pt x="12074" y="384"/>
                    <a:pt x="10274" y="92"/>
                  </a:cubicBezTo>
                  <a:cubicBezTo>
                    <a:pt x="8474" y="-200"/>
                    <a:pt x="6474" y="92"/>
                    <a:pt x="4474" y="2573"/>
                  </a:cubicBezTo>
                  <a:cubicBezTo>
                    <a:pt x="2474" y="5054"/>
                    <a:pt x="474" y="9724"/>
                    <a:pt x="74" y="13373"/>
                  </a:cubicBezTo>
                  <a:cubicBezTo>
                    <a:pt x="-326" y="17022"/>
                    <a:pt x="874" y="19649"/>
                    <a:pt x="4074" y="20524"/>
                  </a:cubicBezTo>
                  <a:cubicBezTo>
                    <a:pt x="7274" y="21400"/>
                    <a:pt x="12474" y="20524"/>
                    <a:pt x="15674" y="19503"/>
                  </a:cubicBezTo>
                  <a:cubicBezTo>
                    <a:pt x="18874" y="18481"/>
                    <a:pt x="20074" y="17314"/>
                    <a:pt x="21274" y="16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3526746" y="5405121"/>
              <a:ext cx="23001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3557413" y="5290119"/>
              <a:ext cx="8433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64" y="15840"/>
                    <a:pt x="3927" y="10080"/>
                    <a:pt x="7527" y="6480"/>
                  </a:cubicBezTo>
                  <a:cubicBezTo>
                    <a:pt x="11127" y="2880"/>
                    <a:pt x="16364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3663118" y="5194000"/>
              <a:ext cx="216303" cy="385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430" fill="norm" stroke="1" extrusionOk="0">
                  <a:moveTo>
                    <a:pt x="16737" y="656"/>
                  </a:moveTo>
                  <a:cubicBezTo>
                    <a:pt x="15481" y="371"/>
                    <a:pt x="14225" y="87"/>
                    <a:pt x="12970" y="16"/>
                  </a:cubicBezTo>
                  <a:cubicBezTo>
                    <a:pt x="11714" y="-55"/>
                    <a:pt x="10458" y="87"/>
                    <a:pt x="9202" y="1011"/>
                  </a:cubicBezTo>
                  <a:cubicBezTo>
                    <a:pt x="7946" y="1934"/>
                    <a:pt x="6691" y="3640"/>
                    <a:pt x="6188" y="6482"/>
                  </a:cubicBezTo>
                  <a:cubicBezTo>
                    <a:pt x="5686" y="9324"/>
                    <a:pt x="5937" y="13303"/>
                    <a:pt x="6188" y="15719"/>
                  </a:cubicBezTo>
                  <a:cubicBezTo>
                    <a:pt x="6439" y="18134"/>
                    <a:pt x="6691" y="18987"/>
                    <a:pt x="6816" y="19769"/>
                  </a:cubicBezTo>
                  <a:cubicBezTo>
                    <a:pt x="6942" y="20550"/>
                    <a:pt x="6942" y="21261"/>
                    <a:pt x="6439" y="21403"/>
                  </a:cubicBezTo>
                  <a:cubicBezTo>
                    <a:pt x="5937" y="21545"/>
                    <a:pt x="4932" y="21119"/>
                    <a:pt x="3802" y="20408"/>
                  </a:cubicBezTo>
                  <a:cubicBezTo>
                    <a:pt x="2672" y="19698"/>
                    <a:pt x="1416" y="18703"/>
                    <a:pt x="663" y="17850"/>
                  </a:cubicBezTo>
                  <a:cubicBezTo>
                    <a:pt x="-91" y="16998"/>
                    <a:pt x="-342" y="16287"/>
                    <a:pt x="663" y="15434"/>
                  </a:cubicBezTo>
                  <a:cubicBezTo>
                    <a:pt x="1667" y="14582"/>
                    <a:pt x="3928" y="13587"/>
                    <a:pt x="6063" y="13516"/>
                  </a:cubicBezTo>
                  <a:cubicBezTo>
                    <a:pt x="8198" y="13445"/>
                    <a:pt x="10207" y="14298"/>
                    <a:pt x="11714" y="15079"/>
                  </a:cubicBezTo>
                  <a:cubicBezTo>
                    <a:pt x="13221" y="15861"/>
                    <a:pt x="14225" y="16571"/>
                    <a:pt x="14979" y="17282"/>
                  </a:cubicBezTo>
                  <a:cubicBezTo>
                    <a:pt x="15732" y="17992"/>
                    <a:pt x="16235" y="18703"/>
                    <a:pt x="16360" y="18632"/>
                  </a:cubicBezTo>
                  <a:cubicBezTo>
                    <a:pt x="16486" y="18561"/>
                    <a:pt x="16235" y="17708"/>
                    <a:pt x="16109" y="16216"/>
                  </a:cubicBezTo>
                  <a:cubicBezTo>
                    <a:pt x="15984" y="14724"/>
                    <a:pt x="15984" y="12592"/>
                    <a:pt x="16235" y="11100"/>
                  </a:cubicBezTo>
                  <a:cubicBezTo>
                    <a:pt x="16486" y="9608"/>
                    <a:pt x="16988" y="8756"/>
                    <a:pt x="17867" y="8400"/>
                  </a:cubicBezTo>
                  <a:cubicBezTo>
                    <a:pt x="18746" y="8045"/>
                    <a:pt x="20002" y="8187"/>
                    <a:pt x="21258" y="8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3895631" y="5375592"/>
              <a:ext cx="206129" cy="185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468" fill="norm" stroke="1" extrusionOk="0">
                  <a:moveTo>
                    <a:pt x="14134" y="1643"/>
                  </a:moveTo>
                  <a:cubicBezTo>
                    <a:pt x="13080" y="756"/>
                    <a:pt x="12026" y="-132"/>
                    <a:pt x="10314" y="16"/>
                  </a:cubicBezTo>
                  <a:cubicBezTo>
                    <a:pt x="8602" y="164"/>
                    <a:pt x="6231" y="1347"/>
                    <a:pt x="4256" y="4602"/>
                  </a:cubicBezTo>
                  <a:cubicBezTo>
                    <a:pt x="2280" y="7857"/>
                    <a:pt x="700" y="13183"/>
                    <a:pt x="173" y="16586"/>
                  </a:cubicBezTo>
                  <a:cubicBezTo>
                    <a:pt x="-354" y="19989"/>
                    <a:pt x="173" y="21468"/>
                    <a:pt x="3861" y="21468"/>
                  </a:cubicBezTo>
                  <a:cubicBezTo>
                    <a:pt x="7548" y="21468"/>
                    <a:pt x="14397" y="19989"/>
                    <a:pt x="21246" y="18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4608524" y="5242753"/>
              <a:ext cx="313588" cy="41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39" fill="norm" stroke="1" extrusionOk="0">
                  <a:moveTo>
                    <a:pt x="12065" y="13900"/>
                  </a:moveTo>
                  <a:cubicBezTo>
                    <a:pt x="11889" y="13241"/>
                    <a:pt x="11714" y="12583"/>
                    <a:pt x="10660" y="11990"/>
                  </a:cubicBezTo>
                  <a:cubicBezTo>
                    <a:pt x="9607" y="11398"/>
                    <a:pt x="7675" y="10871"/>
                    <a:pt x="5743" y="11859"/>
                  </a:cubicBezTo>
                  <a:cubicBezTo>
                    <a:pt x="3811" y="12846"/>
                    <a:pt x="1880" y="15349"/>
                    <a:pt x="914" y="16995"/>
                  </a:cubicBezTo>
                  <a:cubicBezTo>
                    <a:pt x="-52" y="18641"/>
                    <a:pt x="-52" y="19432"/>
                    <a:pt x="36" y="20156"/>
                  </a:cubicBezTo>
                  <a:cubicBezTo>
                    <a:pt x="124" y="20880"/>
                    <a:pt x="299" y="21539"/>
                    <a:pt x="1441" y="21539"/>
                  </a:cubicBezTo>
                  <a:cubicBezTo>
                    <a:pt x="2582" y="21539"/>
                    <a:pt x="4689" y="20880"/>
                    <a:pt x="6709" y="18444"/>
                  </a:cubicBezTo>
                  <a:cubicBezTo>
                    <a:pt x="8728" y="16007"/>
                    <a:pt x="10660" y="11793"/>
                    <a:pt x="11802" y="8632"/>
                  </a:cubicBezTo>
                  <a:cubicBezTo>
                    <a:pt x="12943" y="5471"/>
                    <a:pt x="13294" y="3363"/>
                    <a:pt x="13470" y="1980"/>
                  </a:cubicBezTo>
                  <a:cubicBezTo>
                    <a:pt x="13646" y="598"/>
                    <a:pt x="13646" y="-61"/>
                    <a:pt x="13470" y="5"/>
                  </a:cubicBezTo>
                  <a:cubicBezTo>
                    <a:pt x="13294" y="71"/>
                    <a:pt x="12943" y="861"/>
                    <a:pt x="12504" y="3363"/>
                  </a:cubicBezTo>
                  <a:cubicBezTo>
                    <a:pt x="12065" y="5866"/>
                    <a:pt x="11538" y="10080"/>
                    <a:pt x="11275" y="12583"/>
                  </a:cubicBezTo>
                  <a:cubicBezTo>
                    <a:pt x="11011" y="15085"/>
                    <a:pt x="11011" y="15876"/>
                    <a:pt x="11099" y="16600"/>
                  </a:cubicBezTo>
                  <a:cubicBezTo>
                    <a:pt x="11187" y="17324"/>
                    <a:pt x="11363" y="17983"/>
                    <a:pt x="11889" y="18444"/>
                  </a:cubicBezTo>
                  <a:cubicBezTo>
                    <a:pt x="12416" y="18905"/>
                    <a:pt x="13294" y="19168"/>
                    <a:pt x="13997" y="18971"/>
                  </a:cubicBezTo>
                  <a:cubicBezTo>
                    <a:pt x="14699" y="18773"/>
                    <a:pt x="15226" y="18115"/>
                    <a:pt x="15577" y="18115"/>
                  </a:cubicBezTo>
                  <a:cubicBezTo>
                    <a:pt x="15928" y="18115"/>
                    <a:pt x="16104" y="18773"/>
                    <a:pt x="16455" y="18839"/>
                  </a:cubicBezTo>
                  <a:cubicBezTo>
                    <a:pt x="16807" y="18905"/>
                    <a:pt x="17333" y="18378"/>
                    <a:pt x="17772" y="16732"/>
                  </a:cubicBezTo>
                  <a:cubicBezTo>
                    <a:pt x="18211" y="15085"/>
                    <a:pt x="18563" y="12319"/>
                    <a:pt x="18738" y="10607"/>
                  </a:cubicBezTo>
                  <a:cubicBezTo>
                    <a:pt x="18914" y="8895"/>
                    <a:pt x="18914" y="8237"/>
                    <a:pt x="19353" y="8039"/>
                  </a:cubicBezTo>
                  <a:cubicBezTo>
                    <a:pt x="19792" y="7841"/>
                    <a:pt x="20670" y="8105"/>
                    <a:pt x="21548" y="8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4947667" y="5374454"/>
              <a:ext cx="89447" cy="22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333" fill="norm" stroke="1" extrusionOk="0">
                  <a:moveTo>
                    <a:pt x="21000" y="5760"/>
                  </a:moveTo>
                  <a:cubicBezTo>
                    <a:pt x="18600" y="5040"/>
                    <a:pt x="16200" y="4320"/>
                    <a:pt x="12600" y="4320"/>
                  </a:cubicBezTo>
                  <a:cubicBezTo>
                    <a:pt x="9000" y="4320"/>
                    <a:pt x="4200" y="5040"/>
                    <a:pt x="1800" y="6000"/>
                  </a:cubicBezTo>
                  <a:cubicBezTo>
                    <a:pt x="-600" y="6960"/>
                    <a:pt x="-600" y="8160"/>
                    <a:pt x="1800" y="9720"/>
                  </a:cubicBezTo>
                  <a:cubicBezTo>
                    <a:pt x="4200" y="11280"/>
                    <a:pt x="9000" y="13200"/>
                    <a:pt x="12600" y="15000"/>
                  </a:cubicBezTo>
                  <a:cubicBezTo>
                    <a:pt x="16200" y="16800"/>
                    <a:pt x="18600" y="18480"/>
                    <a:pt x="18300" y="19680"/>
                  </a:cubicBezTo>
                  <a:cubicBezTo>
                    <a:pt x="18000" y="20880"/>
                    <a:pt x="15000" y="21600"/>
                    <a:pt x="12900" y="21240"/>
                  </a:cubicBezTo>
                  <a:cubicBezTo>
                    <a:pt x="10800" y="20880"/>
                    <a:pt x="9600" y="19440"/>
                    <a:pt x="11100" y="15720"/>
                  </a:cubicBezTo>
                  <a:cubicBezTo>
                    <a:pt x="12600" y="12000"/>
                    <a:pt x="16800" y="6000"/>
                    <a:pt x="210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5132635" y="5192725"/>
              <a:ext cx="68715" cy="411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347" fill="norm" stroke="1" extrusionOk="0">
                  <a:moveTo>
                    <a:pt x="8195" y="1472"/>
                  </a:moveTo>
                  <a:cubicBezTo>
                    <a:pt x="12823" y="677"/>
                    <a:pt x="17452" y="-118"/>
                    <a:pt x="19380" y="15"/>
                  </a:cubicBezTo>
                  <a:cubicBezTo>
                    <a:pt x="21309" y="147"/>
                    <a:pt x="20538" y="1207"/>
                    <a:pt x="17452" y="3460"/>
                  </a:cubicBezTo>
                  <a:cubicBezTo>
                    <a:pt x="14366" y="5713"/>
                    <a:pt x="8966" y="9158"/>
                    <a:pt x="5495" y="11676"/>
                  </a:cubicBezTo>
                  <a:cubicBezTo>
                    <a:pt x="2023" y="14194"/>
                    <a:pt x="480" y="15784"/>
                    <a:pt x="95" y="17175"/>
                  </a:cubicBezTo>
                  <a:cubicBezTo>
                    <a:pt x="-291" y="18567"/>
                    <a:pt x="480" y="19759"/>
                    <a:pt x="2795" y="20488"/>
                  </a:cubicBezTo>
                  <a:cubicBezTo>
                    <a:pt x="5109" y="21217"/>
                    <a:pt x="8966" y="21482"/>
                    <a:pt x="12438" y="21283"/>
                  </a:cubicBezTo>
                  <a:cubicBezTo>
                    <a:pt x="15909" y="21084"/>
                    <a:pt x="18995" y="20422"/>
                    <a:pt x="20152" y="19030"/>
                  </a:cubicBezTo>
                  <a:cubicBezTo>
                    <a:pt x="21309" y="17639"/>
                    <a:pt x="20538" y="15519"/>
                    <a:pt x="19766" y="13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5090781" y="5320786"/>
              <a:ext cx="368009" cy="25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5718"/>
                  </a:moveTo>
                  <a:cubicBezTo>
                    <a:pt x="2550" y="5929"/>
                    <a:pt x="5100" y="6141"/>
                    <a:pt x="7050" y="6776"/>
                  </a:cubicBezTo>
                  <a:cubicBezTo>
                    <a:pt x="9000" y="7412"/>
                    <a:pt x="10350" y="8471"/>
                    <a:pt x="11175" y="10165"/>
                  </a:cubicBezTo>
                  <a:cubicBezTo>
                    <a:pt x="12000" y="11859"/>
                    <a:pt x="12300" y="14188"/>
                    <a:pt x="12450" y="15988"/>
                  </a:cubicBezTo>
                  <a:cubicBezTo>
                    <a:pt x="12600" y="17788"/>
                    <a:pt x="12600" y="19059"/>
                    <a:pt x="12225" y="20012"/>
                  </a:cubicBezTo>
                  <a:cubicBezTo>
                    <a:pt x="11850" y="20965"/>
                    <a:pt x="11100" y="21600"/>
                    <a:pt x="10650" y="21388"/>
                  </a:cubicBezTo>
                  <a:cubicBezTo>
                    <a:pt x="10200" y="21176"/>
                    <a:pt x="10050" y="20118"/>
                    <a:pt x="10200" y="18212"/>
                  </a:cubicBezTo>
                  <a:cubicBezTo>
                    <a:pt x="10350" y="16306"/>
                    <a:pt x="10800" y="13553"/>
                    <a:pt x="11250" y="11753"/>
                  </a:cubicBezTo>
                  <a:cubicBezTo>
                    <a:pt x="11700" y="9953"/>
                    <a:pt x="12150" y="9106"/>
                    <a:pt x="12750" y="8471"/>
                  </a:cubicBezTo>
                  <a:cubicBezTo>
                    <a:pt x="13350" y="7835"/>
                    <a:pt x="14100" y="7412"/>
                    <a:pt x="15150" y="7624"/>
                  </a:cubicBezTo>
                  <a:cubicBezTo>
                    <a:pt x="16200" y="7835"/>
                    <a:pt x="17550" y="8682"/>
                    <a:pt x="18150" y="10482"/>
                  </a:cubicBezTo>
                  <a:cubicBezTo>
                    <a:pt x="18750" y="12282"/>
                    <a:pt x="18600" y="15035"/>
                    <a:pt x="18525" y="17047"/>
                  </a:cubicBezTo>
                  <a:cubicBezTo>
                    <a:pt x="18450" y="19059"/>
                    <a:pt x="18450" y="20329"/>
                    <a:pt x="18525" y="20329"/>
                  </a:cubicBezTo>
                  <a:cubicBezTo>
                    <a:pt x="18600" y="20329"/>
                    <a:pt x="18750" y="19059"/>
                    <a:pt x="18975" y="15988"/>
                  </a:cubicBezTo>
                  <a:cubicBezTo>
                    <a:pt x="19200" y="12918"/>
                    <a:pt x="19500" y="8047"/>
                    <a:pt x="19950" y="5082"/>
                  </a:cubicBezTo>
                  <a:cubicBezTo>
                    <a:pt x="20400" y="2118"/>
                    <a:pt x="21000" y="105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5521964" y="5205784"/>
              <a:ext cx="136164" cy="43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545" fill="norm" stroke="1" extrusionOk="0">
                  <a:moveTo>
                    <a:pt x="21312" y="0"/>
                  </a:moveTo>
                  <a:cubicBezTo>
                    <a:pt x="17712" y="1662"/>
                    <a:pt x="14112" y="3323"/>
                    <a:pt x="10512" y="6135"/>
                  </a:cubicBezTo>
                  <a:cubicBezTo>
                    <a:pt x="6912" y="8947"/>
                    <a:pt x="3312" y="12909"/>
                    <a:pt x="1512" y="15529"/>
                  </a:cubicBezTo>
                  <a:cubicBezTo>
                    <a:pt x="-288" y="18149"/>
                    <a:pt x="-288" y="19427"/>
                    <a:pt x="512" y="20258"/>
                  </a:cubicBezTo>
                  <a:cubicBezTo>
                    <a:pt x="1312" y="21089"/>
                    <a:pt x="2912" y="21472"/>
                    <a:pt x="4712" y="21536"/>
                  </a:cubicBezTo>
                  <a:cubicBezTo>
                    <a:pt x="6512" y="21600"/>
                    <a:pt x="8512" y="21344"/>
                    <a:pt x="10912" y="20194"/>
                  </a:cubicBezTo>
                  <a:cubicBezTo>
                    <a:pt x="13312" y="19044"/>
                    <a:pt x="16112" y="16999"/>
                    <a:pt x="17512" y="15657"/>
                  </a:cubicBezTo>
                  <a:cubicBezTo>
                    <a:pt x="18912" y="14315"/>
                    <a:pt x="18912" y="13676"/>
                    <a:pt x="17912" y="13101"/>
                  </a:cubicBezTo>
                  <a:cubicBezTo>
                    <a:pt x="16912" y="12525"/>
                    <a:pt x="14912" y="12014"/>
                    <a:pt x="12512" y="11759"/>
                  </a:cubicBezTo>
                  <a:cubicBezTo>
                    <a:pt x="10112" y="11503"/>
                    <a:pt x="7312" y="11503"/>
                    <a:pt x="5712" y="11822"/>
                  </a:cubicBezTo>
                  <a:cubicBezTo>
                    <a:pt x="4112" y="12142"/>
                    <a:pt x="3712" y="12781"/>
                    <a:pt x="4712" y="13164"/>
                  </a:cubicBezTo>
                  <a:cubicBezTo>
                    <a:pt x="5712" y="13548"/>
                    <a:pt x="8112" y="13676"/>
                    <a:pt x="10512" y="13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5696461" y="5202859"/>
              <a:ext cx="475345" cy="41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fill="norm" stroke="1" extrusionOk="0">
                  <a:moveTo>
                    <a:pt x="0" y="12176"/>
                  </a:moveTo>
                  <a:cubicBezTo>
                    <a:pt x="0" y="14375"/>
                    <a:pt x="0" y="16574"/>
                    <a:pt x="0" y="17997"/>
                  </a:cubicBezTo>
                  <a:cubicBezTo>
                    <a:pt x="0" y="19420"/>
                    <a:pt x="0" y="20066"/>
                    <a:pt x="232" y="20584"/>
                  </a:cubicBezTo>
                  <a:cubicBezTo>
                    <a:pt x="465" y="21101"/>
                    <a:pt x="929" y="21489"/>
                    <a:pt x="1684" y="20972"/>
                  </a:cubicBezTo>
                  <a:cubicBezTo>
                    <a:pt x="2439" y="20454"/>
                    <a:pt x="3484" y="19032"/>
                    <a:pt x="4123" y="17997"/>
                  </a:cubicBezTo>
                  <a:cubicBezTo>
                    <a:pt x="4761" y="16962"/>
                    <a:pt x="4994" y="16315"/>
                    <a:pt x="5168" y="15669"/>
                  </a:cubicBezTo>
                  <a:cubicBezTo>
                    <a:pt x="5342" y="15022"/>
                    <a:pt x="5458" y="14375"/>
                    <a:pt x="5516" y="14375"/>
                  </a:cubicBezTo>
                  <a:cubicBezTo>
                    <a:pt x="5574" y="14375"/>
                    <a:pt x="5574" y="15022"/>
                    <a:pt x="5574" y="15669"/>
                  </a:cubicBezTo>
                  <a:cubicBezTo>
                    <a:pt x="5574" y="16315"/>
                    <a:pt x="5574" y="16962"/>
                    <a:pt x="5632" y="17609"/>
                  </a:cubicBezTo>
                  <a:cubicBezTo>
                    <a:pt x="5690" y="18255"/>
                    <a:pt x="5806" y="18902"/>
                    <a:pt x="6155" y="19355"/>
                  </a:cubicBezTo>
                  <a:cubicBezTo>
                    <a:pt x="6503" y="19808"/>
                    <a:pt x="7084" y="20066"/>
                    <a:pt x="7606" y="19937"/>
                  </a:cubicBezTo>
                  <a:cubicBezTo>
                    <a:pt x="8129" y="19808"/>
                    <a:pt x="8594" y="19290"/>
                    <a:pt x="9697" y="17479"/>
                  </a:cubicBezTo>
                  <a:cubicBezTo>
                    <a:pt x="10800" y="15669"/>
                    <a:pt x="12542" y="12564"/>
                    <a:pt x="13819" y="9719"/>
                  </a:cubicBezTo>
                  <a:cubicBezTo>
                    <a:pt x="15097" y="6873"/>
                    <a:pt x="15910" y="4287"/>
                    <a:pt x="16374" y="2605"/>
                  </a:cubicBezTo>
                  <a:cubicBezTo>
                    <a:pt x="16839" y="924"/>
                    <a:pt x="16955" y="148"/>
                    <a:pt x="16839" y="18"/>
                  </a:cubicBezTo>
                  <a:cubicBezTo>
                    <a:pt x="16723" y="-111"/>
                    <a:pt x="16374" y="406"/>
                    <a:pt x="15677" y="2346"/>
                  </a:cubicBezTo>
                  <a:cubicBezTo>
                    <a:pt x="14981" y="4287"/>
                    <a:pt x="13935" y="7649"/>
                    <a:pt x="13239" y="10560"/>
                  </a:cubicBezTo>
                  <a:cubicBezTo>
                    <a:pt x="12542" y="13470"/>
                    <a:pt x="12194" y="15927"/>
                    <a:pt x="12019" y="17544"/>
                  </a:cubicBezTo>
                  <a:cubicBezTo>
                    <a:pt x="11845" y="19161"/>
                    <a:pt x="11845" y="19937"/>
                    <a:pt x="12194" y="20390"/>
                  </a:cubicBezTo>
                  <a:cubicBezTo>
                    <a:pt x="12542" y="20842"/>
                    <a:pt x="13239" y="20972"/>
                    <a:pt x="14052" y="20260"/>
                  </a:cubicBezTo>
                  <a:cubicBezTo>
                    <a:pt x="14865" y="19549"/>
                    <a:pt x="15794" y="17997"/>
                    <a:pt x="16258" y="16833"/>
                  </a:cubicBezTo>
                  <a:cubicBezTo>
                    <a:pt x="16723" y="15669"/>
                    <a:pt x="16723" y="14893"/>
                    <a:pt x="16142" y="14117"/>
                  </a:cubicBezTo>
                  <a:cubicBezTo>
                    <a:pt x="15561" y="13340"/>
                    <a:pt x="14400" y="12564"/>
                    <a:pt x="13413" y="12176"/>
                  </a:cubicBezTo>
                  <a:cubicBezTo>
                    <a:pt x="12426" y="11788"/>
                    <a:pt x="11613" y="11788"/>
                    <a:pt x="11497" y="11853"/>
                  </a:cubicBezTo>
                  <a:cubicBezTo>
                    <a:pt x="11381" y="11918"/>
                    <a:pt x="11961" y="12047"/>
                    <a:pt x="13006" y="11982"/>
                  </a:cubicBezTo>
                  <a:cubicBezTo>
                    <a:pt x="14052" y="11918"/>
                    <a:pt x="15561" y="11659"/>
                    <a:pt x="16606" y="11594"/>
                  </a:cubicBezTo>
                  <a:cubicBezTo>
                    <a:pt x="17652" y="11530"/>
                    <a:pt x="18232" y="11659"/>
                    <a:pt x="18697" y="12435"/>
                  </a:cubicBezTo>
                  <a:cubicBezTo>
                    <a:pt x="19161" y="13211"/>
                    <a:pt x="19510" y="14634"/>
                    <a:pt x="19684" y="15669"/>
                  </a:cubicBezTo>
                  <a:cubicBezTo>
                    <a:pt x="19858" y="16703"/>
                    <a:pt x="19858" y="17350"/>
                    <a:pt x="19800" y="17997"/>
                  </a:cubicBezTo>
                  <a:cubicBezTo>
                    <a:pt x="19742" y="18644"/>
                    <a:pt x="19626" y="19290"/>
                    <a:pt x="19568" y="19226"/>
                  </a:cubicBezTo>
                  <a:cubicBezTo>
                    <a:pt x="19510" y="19161"/>
                    <a:pt x="19510" y="18385"/>
                    <a:pt x="19858" y="16380"/>
                  </a:cubicBezTo>
                  <a:cubicBezTo>
                    <a:pt x="20206" y="14375"/>
                    <a:pt x="20903" y="11142"/>
                    <a:pt x="21600" y="7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6188166" y="5428122"/>
              <a:ext cx="121643" cy="176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031" fill="norm" stroke="1" extrusionOk="0">
                  <a:moveTo>
                    <a:pt x="20069" y="913"/>
                  </a:moveTo>
                  <a:cubicBezTo>
                    <a:pt x="14219" y="3651"/>
                    <a:pt x="8369" y="6389"/>
                    <a:pt x="4994" y="8975"/>
                  </a:cubicBezTo>
                  <a:cubicBezTo>
                    <a:pt x="1619" y="11561"/>
                    <a:pt x="719" y="13994"/>
                    <a:pt x="269" y="15972"/>
                  </a:cubicBezTo>
                  <a:cubicBezTo>
                    <a:pt x="-181" y="17949"/>
                    <a:pt x="-181" y="19470"/>
                    <a:pt x="1169" y="20383"/>
                  </a:cubicBezTo>
                  <a:cubicBezTo>
                    <a:pt x="2519" y="21296"/>
                    <a:pt x="5219" y="21600"/>
                    <a:pt x="8819" y="18862"/>
                  </a:cubicBezTo>
                  <a:cubicBezTo>
                    <a:pt x="12419" y="16124"/>
                    <a:pt x="16919" y="10344"/>
                    <a:pt x="19169" y="6693"/>
                  </a:cubicBezTo>
                  <a:cubicBezTo>
                    <a:pt x="21419" y="3042"/>
                    <a:pt x="21419" y="1521"/>
                    <a:pt x="214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6359344" y="5422448"/>
              <a:ext cx="172803" cy="228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413" fill="norm" stroke="1" extrusionOk="0">
                  <a:moveTo>
                    <a:pt x="1466" y="533"/>
                  </a:moveTo>
                  <a:cubicBezTo>
                    <a:pt x="1466" y="5093"/>
                    <a:pt x="1466" y="9653"/>
                    <a:pt x="1149" y="12533"/>
                  </a:cubicBezTo>
                  <a:cubicBezTo>
                    <a:pt x="831" y="15413"/>
                    <a:pt x="196" y="16613"/>
                    <a:pt x="37" y="16493"/>
                  </a:cubicBezTo>
                  <a:cubicBezTo>
                    <a:pt x="-122" y="16373"/>
                    <a:pt x="196" y="14933"/>
                    <a:pt x="1625" y="12533"/>
                  </a:cubicBezTo>
                  <a:cubicBezTo>
                    <a:pt x="3054" y="10133"/>
                    <a:pt x="5596" y="6773"/>
                    <a:pt x="7978" y="4493"/>
                  </a:cubicBezTo>
                  <a:cubicBezTo>
                    <a:pt x="10360" y="2213"/>
                    <a:pt x="12584" y="1013"/>
                    <a:pt x="14490" y="413"/>
                  </a:cubicBezTo>
                  <a:cubicBezTo>
                    <a:pt x="16396" y="-187"/>
                    <a:pt x="17984" y="-187"/>
                    <a:pt x="18778" y="773"/>
                  </a:cubicBezTo>
                  <a:cubicBezTo>
                    <a:pt x="19572" y="1733"/>
                    <a:pt x="19572" y="3653"/>
                    <a:pt x="19890" y="7253"/>
                  </a:cubicBezTo>
                  <a:cubicBezTo>
                    <a:pt x="20207" y="10853"/>
                    <a:pt x="20843" y="16133"/>
                    <a:pt x="21478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6861821" y="5205464"/>
              <a:ext cx="119136" cy="37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328" fill="norm" stroke="1" extrusionOk="0">
                  <a:moveTo>
                    <a:pt x="0" y="5672"/>
                  </a:moveTo>
                  <a:cubicBezTo>
                    <a:pt x="1350" y="3787"/>
                    <a:pt x="2700" y="1902"/>
                    <a:pt x="4950" y="888"/>
                  </a:cubicBezTo>
                  <a:cubicBezTo>
                    <a:pt x="7200" y="-127"/>
                    <a:pt x="10350" y="-272"/>
                    <a:pt x="13500" y="453"/>
                  </a:cubicBezTo>
                  <a:cubicBezTo>
                    <a:pt x="16650" y="1178"/>
                    <a:pt x="19800" y="2772"/>
                    <a:pt x="20700" y="4657"/>
                  </a:cubicBezTo>
                  <a:cubicBezTo>
                    <a:pt x="21600" y="6541"/>
                    <a:pt x="20250" y="8716"/>
                    <a:pt x="17550" y="11180"/>
                  </a:cubicBezTo>
                  <a:cubicBezTo>
                    <a:pt x="14850" y="13645"/>
                    <a:pt x="10800" y="16399"/>
                    <a:pt x="9900" y="18139"/>
                  </a:cubicBezTo>
                  <a:cubicBezTo>
                    <a:pt x="9000" y="19878"/>
                    <a:pt x="11250" y="20603"/>
                    <a:pt x="13500" y="21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6946156" y="5673461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68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999713" y="5094646"/>
              <a:ext cx="773279" cy="119888"/>
            </a:xfrm>
            <a:prstGeom prst="rect">
              <a:avLst/>
            </a:prstGeom>
            <a:effectLst/>
          </p:spPr>
        </p:pic>
        <p:pic>
          <p:nvPicPr>
            <p:cNvPr id="270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80811" y="5235368"/>
              <a:ext cx="615513" cy="109502"/>
            </a:xfrm>
            <a:prstGeom prst="rect">
              <a:avLst/>
            </a:prstGeom>
            <a:effectLst/>
          </p:spPr>
        </p:pic>
        <p:pic>
          <p:nvPicPr>
            <p:cNvPr id="272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938635" y="5557375"/>
              <a:ext cx="75341" cy="439177"/>
            </a:xfrm>
            <a:prstGeom prst="rect">
              <a:avLst/>
            </a:prstGeom>
            <a:effectLst/>
          </p:spPr>
        </p:pic>
        <p:pic>
          <p:nvPicPr>
            <p:cNvPr id="274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79672" y="5519178"/>
              <a:ext cx="276204" cy="469707"/>
            </a:xfrm>
            <a:prstGeom prst="rect">
              <a:avLst/>
            </a:prstGeom>
            <a:effectLst/>
          </p:spPr>
        </p:pic>
        <p:pic>
          <p:nvPicPr>
            <p:cNvPr id="276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241815" y="5730480"/>
              <a:ext cx="216837" cy="89734"/>
            </a:xfrm>
            <a:prstGeom prst="rect">
              <a:avLst/>
            </a:prstGeom>
            <a:effectLst/>
          </p:spPr>
        </p:pic>
        <p:pic>
          <p:nvPicPr>
            <p:cNvPr id="278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249482" y="5825715"/>
              <a:ext cx="209170" cy="86501"/>
            </a:xfrm>
            <a:prstGeom prst="rect">
              <a:avLst/>
            </a:prstGeom>
            <a:effectLst/>
          </p:spPr>
        </p:pic>
        <p:pic>
          <p:nvPicPr>
            <p:cNvPr id="280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539361" y="5530164"/>
              <a:ext cx="264299" cy="474054"/>
            </a:xfrm>
            <a:prstGeom prst="rect">
              <a:avLst/>
            </a:prstGeom>
            <a:effectLst/>
          </p:spPr>
        </p:pic>
        <p:pic>
          <p:nvPicPr>
            <p:cNvPr id="282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0793827" y="5657044"/>
              <a:ext cx="209171" cy="316507"/>
            </a:xfrm>
            <a:prstGeom prst="rect">
              <a:avLst/>
            </a:prstGeom>
            <a:effectLst/>
          </p:spPr>
        </p:pic>
        <p:pic>
          <p:nvPicPr>
            <p:cNvPr id="284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783428" y="5647901"/>
              <a:ext cx="288572" cy="371651"/>
            </a:xfrm>
            <a:prstGeom prst="rect">
              <a:avLst/>
            </a:prstGeom>
            <a:effectLst/>
          </p:spPr>
        </p:pic>
        <p:pic>
          <p:nvPicPr>
            <p:cNvPr id="286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0993165" y="5871716"/>
              <a:ext cx="63501" cy="178504"/>
            </a:xfrm>
            <a:prstGeom prst="rect">
              <a:avLst/>
            </a:prstGeom>
            <a:effectLst/>
          </p:spPr>
        </p:pic>
        <p:pic>
          <p:nvPicPr>
            <p:cNvPr id="288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1131168" y="5914484"/>
              <a:ext cx="140169" cy="89734"/>
            </a:xfrm>
            <a:prstGeom prst="rect">
              <a:avLst/>
            </a:prstGeom>
            <a:effectLst/>
          </p:spPr>
        </p:pic>
        <p:pic>
          <p:nvPicPr>
            <p:cNvPr id="290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1283422" y="5940718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292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1390758" y="5925384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294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1805850" y="5703046"/>
              <a:ext cx="209171" cy="354841"/>
            </a:xfrm>
            <a:prstGeom prst="rect">
              <a:avLst/>
            </a:prstGeom>
            <a:effectLst/>
          </p:spPr>
        </p:pic>
        <p:pic>
          <p:nvPicPr>
            <p:cNvPr id="296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792393" y="5697485"/>
              <a:ext cx="283963" cy="401468"/>
            </a:xfrm>
            <a:prstGeom prst="rect">
              <a:avLst/>
            </a:prstGeom>
            <a:effectLst/>
          </p:spPr>
        </p:pic>
        <p:pic>
          <p:nvPicPr>
            <p:cNvPr id="298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1996046" y="5907692"/>
              <a:ext cx="218313" cy="196196"/>
            </a:xfrm>
            <a:prstGeom prst="rect">
              <a:avLst/>
            </a:prstGeom>
            <a:effectLst/>
          </p:spPr>
        </p:pic>
        <p:pic>
          <p:nvPicPr>
            <p:cNvPr id="300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2181525" y="5640234"/>
              <a:ext cx="262769" cy="609324"/>
            </a:xfrm>
            <a:prstGeom prst="rect">
              <a:avLst/>
            </a:prstGeom>
            <a:effectLst/>
          </p:spPr>
        </p:pic>
        <p:pic>
          <p:nvPicPr>
            <p:cNvPr id="302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0350368" y="6393061"/>
              <a:ext cx="514627" cy="190240"/>
            </a:xfrm>
            <a:prstGeom prst="rect">
              <a:avLst/>
            </a:prstGeom>
            <a:effectLst/>
          </p:spPr>
        </p:pic>
        <p:pic>
          <p:nvPicPr>
            <p:cNvPr id="304" name="Line Line" descr="Line Lin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0441152" y="6247391"/>
              <a:ext cx="71168" cy="170837"/>
            </a:xfrm>
            <a:prstGeom prst="rect">
              <a:avLst/>
            </a:prstGeom>
            <a:effectLst/>
          </p:spPr>
        </p:pic>
        <p:pic>
          <p:nvPicPr>
            <p:cNvPr id="306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0470737" y="6178390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08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0586822" y="6270392"/>
              <a:ext cx="94168" cy="170836"/>
            </a:xfrm>
            <a:prstGeom prst="rect">
              <a:avLst/>
            </a:prstGeom>
            <a:effectLst/>
          </p:spPr>
        </p:pic>
        <p:pic>
          <p:nvPicPr>
            <p:cNvPr id="310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0608740" y="6186056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12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0658017" y="6092688"/>
              <a:ext cx="280127" cy="359702"/>
            </a:xfrm>
            <a:prstGeom prst="rect">
              <a:avLst/>
            </a:prstGeom>
            <a:effectLst/>
          </p:spPr>
        </p:pic>
        <p:pic>
          <p:nvPicPr>
            <p:cNvPr id="314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1131168" y="6294531"/>
              <a:ext cx="285839" cy="415037"/>
            </a:xfrm>
            <a:prstGeom prst="rect">
              <a:avLst/>
            </a:prstGeom>
            <a:effectLst/>
          </p:spPr>
        </p:pic>
        <p:pic>
          <p:nvPicPr>
            <p:cNvPr id="316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1115834" y="6331726"/>
              <a:ext cx="385509" cy="393176"/>
            </a:xfrm>
            <a:prstGeom prst="rect">
              <a:avLst/>
            </a:prstGeom>
            <a:effectLst/>
          </p:spPr>
        </p:pic>
        <p:pic>
          <p:nvPicPr>
            <p:cNvPr id="318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1054500" y="6795230"/>
              <a:ext cx="408508" cy="75341"/>
            </a:xfrm>
            <a:prstGeom prst="rect">
              <a:avLst/>
            </a:prstGeom>
            <a:effectLst/>
          </p:spPr>
        </p:pic>
        <p:pic>
          <p:nvPicPr>
            <p:cNvPr id="320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1215503" y="6853071"/>
              <a:ext cx="216838" cy="63501"/>
            </a:xfrm>
            <a:prstGeom prst="rect">
              <a:avLst/>
            </a:prstGeom>
            <a:effectLst/>
          </p:spPr>
        </p:pic>
        <p:pic>
          <p:nvPicPr>
            <p:cNvPr id="322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4227477" y="6155389"/>
              <a:ext cx="320042" cy="370174"/>
            </a:xfrm>
            <a:prstGeom prst="rect">
              <a:avLst/>
            </a:prstGeom>
            <a:effectLst/>
          </p:spPr>
        </p:pic>
        <p:pic>
          <p:nvPicPr>
            <p:cNvPr id="324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4323014" y="6201390"/>
              <a:ext cx="347175" cy="531179"/>
            </a:xfrm>
            <a:prstGeom prst="rect">
              <a:avLst/>
            </a:prstGeom>
            <a:effectLst/>
          </p:spPr>
        </p:pic>
        <p:pic>
          <p:nvPicPr>
            <p:cNvPr id="326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4012797" y="6221923"/>
              <a:ext cx="177331" cy="433977"/>
            </a:xfrm>
            <a:prstGeom prst="rect">
              <a:avLst/>
            </a:prstGeom>
            <a:effectLst/>
          </p:spPr>
        </p:pic>
        <p:pic>
          <p:nvPicPr>
            <p:cNvPr id="328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5143366" y="6232057"/>
              <a:ext cx="94169" cy="446844"/>
            </a:xfrm>
            <a:prstGeom prst="rect">
              <a:avLst/>
            </a:prstGeom>
            <a:effectLst/>
          </p:spPr>
        </p:pic>
        <p:pic>
          <p:nvPicPr>
            <p:cNvPr id="330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5030418" y="6271529"/>
              <a:ext cx="375787" cy="146699"/>
            </a:xfrm>
            <a:prstGeom prst="rect">
              <a:avLst/>
            </a:prstGeom>
            <a:effectLst/>
          </p:spPr>
        </p:pic>
        <p:pic>
          <p:nvPicPr>
            <p:cNvPr id="332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4980998" y="6569398"/>
              <a:ext cx="356205" cy="121311"/>
            </a:xfrm>
            <a:prstGeom prst="rect">
              <a:avLst/>
            </a:prstGeom>
            <a:effectLst/>
          </p:spPr>
        </p:pic>
        <p:pic>
          <p:nvPicPr>
            <p:cNvPr id="334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5285422" y="6482977"/>
              <a:ext cx="151450" cy="227271"/>
            </a:xfrm>
            <a:prstGeom prst="rect">
              <a:avLst/>
            </a:prstGeom>
            <a:effectLst/>
          </p:spPr>
        </p:pic>
        <p:pic>
          <p:nvPicPr>
            <p:cNvPr id="336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5917717" y="6347060"/>
              <a:ext cx="274120" cy="371541"/>
            </a:xfrm>
            <a:prstGeom prst="rect">
              <a:avLst/>
            </a:prstGeom>
            <a:effectLst/>
          </p:spPr>
        </p:pic>
        <p:pic>
          <p:nvPicPr>
            <p:cNvPr id="338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5874591" y="6362394"/>
              <a:ext cx="321299" cy="441908"/>
            </a:xfrm>
            <a:prstGeom prst="rect">
              <a:avLst/>
            </a:prstGeom>
            <a:effectLst/>
          </p:spPr>
        </p:pic>
        <p:pic>
          <p:nvPicPr>
            <p:cNvPr id="340" name="Line Line" descr="Line Lin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6324060" y="6446729"/>
              <a:ext cx="262838" cy="71167"/>
            </a:xfrm>
            <a:prstGeom prst="rect">
              <a:avLst/>
            </a:prstGeom>
            <a:effectLst/>
          </p:spPr>
        </p:pic>
        <p:pic>
          <p:nvPicPr>
            <p:cNvPr id="342" name="Line Line" descr="Line Lin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6324060" y="6515730"/>
              <a:ext cx="209170" cy="63501"/>
            </a:xfrm>
            <a:prstGeom prst="rect">
              <a:avLst/>
            </a:prstGeom>
            <a:effectLst/>
          </p:spPr>
        </p:pic>
        <p:pic>
          <p:nvPicPr>
            <p:cNvPr id="344" name="Line Line" descr="Line Lin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6301059" y="6607733"/>
              <a:ext cx="270505" cy="86501"/>
            </a:xfrm>
            <a:prstGeom prst="rect">
              <a:avLst/>
            </a:prstGeom>
            <a:effectLst/>
          </p:spPr>
        </p:pic>
        <p:pic>
          <p:nvPicPr>
            <p:cNvPr id="346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6726038" y="6297401"/>
              <a:ext cx="328537" cy="395696"/>
            </a:xfrm>
            <a:prstGeom prst="rect">
              <a:avLst/>
            </a:prstGeom>
            <a:effectLst/>
          </p:spPr>
        </p:pic>
        <p:pic>
          <p:nvPicPr>
            <p:cNvPr id="348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738069" y="6500396"/>
              <a:ext cx="209171" cy="86502"/>
            </a:xfrm>
            <a:prstGeom prst="rect">
              <a:avLst/>
            </a:prstGeom>
            <a:effectLst/>
          </p:spPr>
        </p:pic>
        <p:pic>
          <p:nvPicPr>
            <p:cNvPr id="350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6960407" y="6485063"/>
              <a:ext cx="262839" cy="209171"/>
            </a:xfrm>
            <a:prstGeom prst="rect">
              <a:avLst/>
            </a:prstGeom>
            <a:effectLst/>
          </p:spPr>
        </p:pic>
        <p:pic>
          <p:nvPicPr>
            <p:cNvPr id="352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7044742" y="6508063"/>
              <a:ext cx="155503" cy="262840"/>
            </a:xfrm>
            <a:prstGeom prst="rect">
              <a:avLst/>
            </a:prstGeom>
            <a:effectLst/>
          </p:spPr>
        </p:pic>
        <p:pic>
          <p:nvPicPr>
            <p:cNvPr id="354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7167850" y="6389982"/>
              <a:ext cx="301342" cy="529146"/>
            </a:xfrm>
            <a:prstGeom prst="rect">
              <a:avLst/>
            </a:prstGeom>
            <a:effectLst/>
          </p:spPr>
        </p:pic>
        <p:pic>
          <p:nvPicPr>
            <p:cNvPr id="356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7530700" y="6321341"/>
              <a:ext cx="236891" cy="382492"/>
            </a:xfrm>
            <a:prstGeom prst="rect">
              <a:avLst/>
            </a:prstGeom>
            <a:effectLst/>
          </p:spPr>
        </p:pic>
        <p:pic>
          <p:nvPicPr>
            <p:cNvPr id="358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7865034" y="6377727"/>
              <a:ext cx="94229" cy="270506"/>
            </a:xfrm>
            <a:prstGeom prst="rect">
              <a:avLst/>
            </a:prstGeom>
            <a:effectLst/>
          </p:spPr>
        </p:pic>
        <p:pic>
          <p:nvPicPr>
            <p:cNvPr id="360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7972430" y="6316393"/>
              <a:ext cx="157077" cy="370175"/>
            </a:xfrm>
            <a:prstGeom prst="rect">
              <a:avLst/>
            </a:prstGeom>
            <a:effectLst/>
          </p:spPr>
        </p:pic>
        <p:pic>
          <p:nvPicPr>
            <p:cNvPr id="362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8378772" y="6211191"/>
              <a:ext cx="267164" cy="421708"/>
            </a:xfrm>
            <a:prstGeom prst="rect">
              <a:avLst/>
            </a:prstGeom>
            <a:effectLst/>
          </p:spPr>
        </p:pic>
        <p:pic>
          <p:nvPicPr>
            <p:cNvPr id="364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8393024" y="6768736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66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4193276" y="6891546"/>
              <a:ext cx="331242" cy="408369"/>
            </a:xfrm>
            <a:prstGeom prst="rect">
              <a:avLst/>
            </a:prstGeom>
            <a:effectLst/>
          </p:spPr>
        </p:pic>
        <p:pic>
          <p:nvPicPr>
            <p:cNvPr id="368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4384349" y="6975741"/>
              <a:ext cx="225870" cy="385508"/>
            </a:xfrm>
            <a:prstGeom prst="rect">
              <a:avLst/>
            </a:prstGeom>
            <a:effectLst/>
          </p:spPr>
        </p:pic>
        <p:pic>
          <p:nvPicPr>
            <p:cNvPr id="370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4043033" y="6876072"/>
              <a:ext cx="236147" cy="485177"/>
            </a:xfrm>
            <a:prstGeom prst="rect">
              <a:avLst/>
            </a:prstGeom>
            <a:effectLst/>
          </p:spPr>
        </p:pic>
        <p:pic>
          <p:nvPicPr>
            <p:cNvPr id="372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5043697" y="6968074"/>
              <a:ext cx="101835" cy="393175"/>
            </a:xfrm>
            <a:prstGeom prst="rect">
              <a:avLst/>
            </a:prstGeom>
            <a:effectLst/>
          </p:spPr>
        </p:pic>
        <p:pic>
          <p:nvPicPr>
            <p:cNvPr id="374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4936362" y="6945073"/>
              <a:ext cx="370174" cy="132503"/>
            </a:xfrm>
            <a:prstGeom prst="rect">
              <a:avLst/>
            </a:prstGeom>
            <a:effectLst/>
          </p:spPr>
        </p:pic>
        <p:pic>
          <p:nvPicPr>
            <p:cNvPr id="376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4890361" y="7305415"/>
              <a:ext cx="331840" cy="115292"/>
            </a:xfrm>
            <a:prstGeom prst="rect">
              <a:avLst/>
            </a:prstGeom>
            <a:effectLst/>
          </p:spPr>
        </p:pic>
        <p:pic>
          <p:nvPicPr>
            <p:cNvPr id="378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5200759" y="7099726"/>
              <a:ext cx="151778" cy="262203"/>
            </a:xfrm>
            <a:prstGeom prst="rect">
              <a:avLst/>
            </a:prstGeom>
            <a:effectLst/>
          </p:spPr>
        </p:pic>
        <p:pic>
          <p:nvPicPr>
            <p:cNvPr id="380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5887050" y="7060076"/>
              <a:ext cx="262839" cy="339508"/>
            </a:xfrm>
            <a:prstGeom prst="rect">
              <a:avLst/>
            </a:prstGeom>
            <a:effectLst/>
          </p:spPr>
        </p:pic>
        <p:pic>
          <p:nvPicPr>
            <p:cNvPr id="382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5812721" y="6998741"/>
              <a:ext cx="383169" cy="465128"/>
            </a:xfrm>
            <a:prstGeom prst="rect">
              <a:avLst/>
            </a:prstGeom>
            <a:effectLst/>
          </p:spPr>
        </p:pic>
        <p:pic>
          <p:nvPicPr>
            <p:cNvPr id="384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6362394" y="7117797"/>
              <a:ext cx="262838" cy="82448"/>
            </a:xfrm>
            <a:prstGeom prst="rect">
              <a:avLst/>
            </a:prstGeom>
            <a:effectLst/>
          </p:spPr>
        </p:pic>
        <p:pic>
          <p:nvPicPr>
            <p:cNvPr id="386" name="Line Line" descr="Line Lin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6393061" y="7205746"/>
              <a:ext cx="178503" cy="63501"/>
            </a:xfrm>
            <a:prstGeom prst="rect">
              <a:avLst/>
            </a:prstGeom>
            <a:effectLst/>
          </p:spPr>
        </p:pic>
        <p:pic>
          <p:nvPicPr>
            <p:cNvPr id="388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6336643" y="7336083"/>
              <a:ext cx="265589" cy="100411"/>
            </a:xfrm>
            <a:prstGeom prst="rect">
              <a:avLst/>
            </a:prstGeom>
            <a:effectLst/>
          </p:spPr>
        </p:pic>
        <p:pic>
          <p:nvPicPr>
            <p:cNvPr id="390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6818262" y="7025226"/>
              <a:ext cx="354830" cy="419220"/>
            </a:xfrm>
            <a:prstGeom prst="rect">
              <a:avLst/>
            </a:prstGeom>
            <a:effectLst/>
          </p:spPr>
        </p:pic>
        <p:pic>
          <p:nvPicPr>
            <p:cNvPr id="392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7129077" y="7154634"/>
              <a:ext cx="216839" cy="252616"/>
            </a:xfrm>
            <a:prstGeom prst="rect">
              <a:avLst/>
            </a:prstGeom>
            <a:effectLst/>
          </p:spPr>
        </p:pic>
        <p:pic>
          <p:nvPicPr>
            <p:cNvPr id="394" name="Line Line" descr="Line Lin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7366750" y="7228747"/>
              <a:ext cx="63501" cy="147836"/>
            </a:xfrm>
            <a:prstGeom prst="rect">
              <a:avLst/>
            </a:prstGeom>
            <a:effectLst/>
          </p:spPr>
        </p:pic>
        <p:pic>
          <p:nvPicPr>
            <p:cNvPr id="396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7405084" y="7067743"/>
              <a:ext cx="101835" cy="117169"/>
            </a:xfrm>
            <a:prstGeom prst="rect">
              <a:avLst/>
            </a:prstGeom>
            <a:effectLst/>
          </p:spPr>
        </p:pic>
        <p:pic>
          <p:nvPicPr>
            <p:cNvPr id="398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7566087" y="6975741"/>
              <a:ext cx="216838" cy="408509"/>
            </a:xfrm>
            <a:prstGeom prst="rect">
              <a:avLst/>
            </a:prstGeom>
            <a:effectLst/>
          </p:spPr>
        </p:pic>
        <p:pic>
          <p:nvPicPr>
            <p:cNvPr id="400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7486186" y="7182746"/>
              <a:ext cx="319740" cy="170837"/>
            </a:xfrm>
            <a:prstGeom prst="rect">
              <a:avLst/>
            </a:prstGeom>
            <a:effectLst/>
          </p:spPr>
        </p:pic>
        <p:pic>
          <p:nvPicPr>
            <p:cNvPr id="402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7797690" y="6996655"/>
              <a:ext cx="291909" cy="406870"/>
            </a:xfrm>
            <a:prstGeom prst="rect">
              <a:avLst/>
            </a:prstGeom>
            <a:effectLst/>
          </p:spPr>
        </p:pic>
        <p:pic>
          <p:nvPicPr>
            <p:cNvPr id="404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7974659" y="7107215"/>
              <a:ext cx="197418" cy="245266"/>
            </a:xfrm>
            <a:prstGeom prst="rect">
              <a:avLst/>
            </a:prstGeom>
            <a:effectLst/>
          </p:spPr>
        </p:pic>
        <p:pic>
          <p:nvPicPr>
            <p:cNvPr id="406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8125767" y="7282415"/>
              <a:ext cx="115967" cy="186170"/>
            </a:xfrm>
            <a:prstGeom prst="rect">
              <a:avLst/>
            </a:prstGeom>
            <a:effectLst/>
          </p:spPr>
        </p:pic>
        <p:pic>
          <p:nvPicPr>
            <p:cNvPr id="408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8409440" y="7102135"/>
              <a:ext cx="191780" cy="291254"/>
            </a:xfrm>
            <a:prstGeom prst="rect">
              <a:avLst/>
            </a:prstGeom>
            <a:effectLst/>
          </p:spPr>
        </p:pic>
        <p:pic>
          <p:nvPicPr>
            <p:cNvPr id="410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8562777" y="7006408"/>
              <a:ext cx="205036" cy="446843"/>
            </a:xfrm>
            <a:prstGeom prst="rect">
              <a:avLst/>
            </a:prstGeom>
            <a:effectLst/>
          </p:spPr>
        </p:pic>
        <p:pic>
          <p:nvPicPr>
            <p:cNvPr id="412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9015120" y="6964133"/>
              <a:ext cx="188612" cy="358782"/>
            </a:xfrm>
            <a:prstGeom prst="rect">
              <a:avLst/>
            </a:prstGeom>
            <a:effectLst/>
          </p:spPr>
        </p:pic>
        <p:pic>
          <p:nvPicPr>
            <p:cNvPr id="414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8998704" y="7405084"/>
              <a:ext cx="127001" cy="63501"/>
            </a:xfrm>
            <a:prstGeom prst="rect">
              <a:avLst/>
            </a:prstGeom>
            <a:effectLst/>
          </p:spPr>
        </p:pic>
        <p:sp>
          <p:nvSpPr>
            <p:cNvPr id="416" name="Line"/>
            <p:cNvSpPr/>
            <p:nvPr/>
          </p:nvSpPr>
          <p:spPr>
            <a:xfrm>
              <a:off x="720682" y="8027181"/>
              <a:ext cx="47534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06" y="19800"/>
                    <a:pt x="4413" y="18000"/>
                    <a:pt x="7665" y="14400"/>
                  </a:cubicBezTo>
                  <a:cubicBezTo>
                    <a:pt x="10916" y="10800"/>
                    <a:pt x="15213" y="5400"/>
                    <a:pt x="17710" y="2700"/>
                  </a:cubicBezTo>
                  <a:cubicBezTo>
                    <a:pt x="20206" y="0"/>
                    <a:pt x="2090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1065690" y="7942846"/>
              <a:ext cx="167261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fill="norm" stroke="1" extrusionOk="0">
                  <a:moveTo>
                    <a:pt x="0" y="0"/>
                  </a:moveTo>
                  <a:cubicBezTo>
                    <a:pt x="4836" y="267"/>
                    <a:pt x="9672" y="533"/>
                    <a:pt x="13540" y="1467"/>
                  </a:cubicBezTo>
                  <a:cubicBezTo>
                    <a:pt x="17409" y="2400"/>
                    <a:pt x="20310" y="4000"/>
                    <a:pt x="20955" y="6267"/>
                  </a:cubicBezTo>
                  <a:cubicBezTo>
                    <a:pt x="21600" y="8533"/>
                    <a:pt x="19988" y="11467"/>
                    <a:pt x="18054" y="14133"/>
                  </a:cubicBezTo>
                  <a:cubicBezTo>
                    <a:pt x="16119" y="16800"/>
                    <a:pt x="13863" y="19200"/>
                    <a:pt x="116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1533367" y="7755895"/>
              <a:ext cx="245340" cy="531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0" y="21512"/>
                  </a:moveTo>
                  <a:cubicBezTo>
                    <a:pt x="1350" y="19342"/>
                    <a:pt x="2700" y="17171"/>
                    <a:pt x="4838" y="14174"/>
                  </a:cubicBezTo>
                  <a:cubicBezTo>
                    <a:pt x="6975" y="11177"/>
                    <a:pt x="9900" y="7353"/>
                    <a:pt x="11925" y="4976"/>
                  </a:cubicBezTo>
                  <a:cubicBezTo>
                    <a:pt x="13950" y="2599"/>
                    <a:pt x="15075" y="1669"/>
                    <a:pt x="16087" y="997"/>
                  </a:cubicBezTo>
                  <a:cubicBezTo>
                    <a:pt x="17100" y="325"/>
                    <a:pt x="18000" y="-88"/>
                    <a:pt x="18450" y="15"/>
                  </a:cubicBezTo>
                  <a:cubicBezTo>
                    <a:pt x="18900" y="119"/>
                    <a:pt x="18900" y="739"/>
                    <a:pt x="19012" y="3064"/>
                  </a:cubicBezTo>
                  <a:cubicBezTo>
                    <a:pt x="19125" y="5390"/>
                    <a:pt x="19350" y="9420"/>
                    <a:pt x="19575" y="11694"/>
                  </a:cubicBezTo>
                  <a:cubicBezTo>
                    <a:pt x="19800" y="13967"/>
                    <a:pt x="20025" y="14484"/>
                    <a:pt x="20362" y="15001"/>
                  </a:cubicBezTo>
                  <a:cubicBezTo>
                    <a:pt x="20700" y="15518"/>
                    <a:pt x="21150" y="16034"/>
                    <a:pt x="21375" y="16241"/>
                  </a:cubicBezTo>
                  <a:cubicBezTo>
                    <a:pt x="21600" y="16448"/>
                    <a:pt x="21600" y="16345"/>
                    <a:pt x="21600" y="16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1617703" y="7942846"/>
              <a:ext cx="230006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40" y="18900"/>
                    <a:pt x="5280" y="16200"/>
                    <a:pt x="8880" y="12600"/>
                  </a:cubicBezTo>
                  <a:cubicBezTo>
                    <a:pt x="12480" y="9000"/>
                    <a:pt x="17040" y="4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1886042" y="7866177"/>
              <a:ext cx="23002" cy="26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501"/>
                    <a:pt x="0" y="13002"/>
                    <a:pt x="0" y="16777"/>
                  </a:cubicBezTo>
                  <a:cubicBezTo>
                    <a:pt x="0" y="20551"/>
                    <a:pt x="0" y="21600"/>
                    <a:pt x="3600" y="21600"/>
                  </a:cubicBezTo>
                  <a:cubicBezTo>
                    <a:pt x="7200" y="21600"/>
                    <a:pt x="14400" y="20551"/>
                    <a:pt x="21600" y="19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1970377" y="7827843"/>
              <a:ext cx="38336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877"/>
                    <a:pt x="0" y="7754"/>
                    <a:pt x="0" y="10985"/>
                  </a:cubicBezTo>
                  <a:cubicBezTo>
                    <a:pt x="0" y="14215"/>
                    <a:pt x="0" y="16800"/>
                    <a:pt x="3600" y="18462"/>
                  </a:cubicBezTo>
                  <a:cubicBezTo>
                    <a:pt x="7200" y="20123"/>
                    <a:pt x="14400" y="208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2025072" y="8011847"/>
              <a:ext cx="75703" cy="109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0" h="21129" fill="norm" stroke="1" extrusionOk="0">
                  <a:moveTo>
                    <a:pt x="14352" y="2946"/>
                  </a:moveTo>
                  <a:cubicBezTo>
                    <a:pt x="10868" y="3927"/>
                    <a:pt x="7385" y="4909"/>
                    <a:pt x="4946" y="6627"/>
                  </a:cubicBezTo>
                  <a:cubicBezTo>
                    <a:pt x="2507" y="8345"/>
                    <a:pt x="1114" y="10800"/>
                    <a:pt x="417" y="13255"/>
                  </a:cubicBezTo>
                  <a:cubicBezTo>
                    <a:pt x="-280" y="15709"/>
                    <a:pt x="-280" y="18164"/>
                    <a:pt x="1810" y="19636"/>
                  </a:cubicBezTo>
                  <a:cubicBezTo>
                    <a:pt x="3901" y="21109"/>
                    <a:pt x="8081" y="21600"/>
                    <a:pt x="11914" y="20618"/>
                  </a:cubicBezTo>
                  <a:cubicBezTo>
                    <a:pt x="15746" y="19636"/>
                    <a:pt x="19230" y="17182"/>
                    <a:pt x="20275" y="13500"/>
                  </a:cubicBezTo>
                  <a:cubicBezTo>
                    <a:pt x="21320" y="9818"/>
                    <a:pt x="19926" y="4909"/>
                    <a:pt x="1853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2169715" y="7973513"/>
              <a:ext cx="184005" cy="104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fill="norm" stroke="1" extrusionOk="0">
                  <a:moveTo>
                    <a:pt x="0" y="1543"/>
                  </a:moveTo>
                  <a:cubicBezTo>
                    <a:pt x="300" y="6686"/>
                    <a:pt x="600" y="11829"/>
                    <a:pt x="1350" y="15171"/>
                  </a:cubicBezTo>
                  <a:cubicBezTo>
                    <a:pt x="2100" y="18514"/>
                    <a:pt x="3300" y="20057"/>
                    <a:pt x="4650" y="19543"/>
                  </a:cubicBezTo>
                  <a:cubicBezTo>
                    <a:pt x="6000" y="19029"/>
                    <a:pt x="7500" y="16457"/>
                    <a:pt x="8400" y="16714"/>
                  </a:cubicBezTo>
                  <a:cubicBezTo>
                    <a:pt x="9300" y="16971"/>
                    <a:pt x="9600" y="20057"/>
                    <a:pt x="10350" y="20829"/>
                  </a:cubicBezTo>
                  <a:cubicBezTo>
                    <a:pt x="11100" y="21600"/>
                    <a:pt x="12300" y="20057"/>
                    <a:pt x="14250" y="16200"/>
                  </a:cubicBezTo>
                  <a:cubicBezTo>
                    <a:pt x="16200" y="12343"/>
                    <a:pt x="18900" y="61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2437397" y="7913775"/>
              <a:ext cx="88033" cy="16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8" h="21395" fill="norm" stroke="1" extrusionOk="0">
                  <a:moveTo>
                    <a:pt x="14554" y="4704"/>
                  </a:moveTo>
                  <a:cubicBezTo>
                    <a:pt x="13354" y="3068"/>
                    <a:pt x="12154" y="1431"/>
                    <a:pt x="10054" y="613"/>
                  </a:cubicBezTo>
                  <a:cubicBezTo>
                    <a:pt x="7954" y="-205"/>
                    <a:pt x="4954" y="-205"/>
                    <a:pt x="2854" y="613"/>
                  </a:cubicBezTo>
                  <a:cubicBezTo>
                    <a:pt x="754" y="1431"/>
                    <a:pt x="-446" y="3068"/>
                    <a:pt x="154" y="4377"/>
                  </a:cubicBezTo>
                  <a:cubicBezTo>
                    <a:pt x="754" y="5686"/>
                    <a:pt x="3154" y="6668"/>
                    <a:pt x="5854" y="7650"/>
                  </a:cubicBezTo>
                  <a:cubicBezTo>
                    <a:pt x="8554" y="8631"/>
                    <a:pt x="11554" y="9613"/>
                    <a:pt x="14254" y="10759"/>
                  </a:cubicBezTo>
                  <a:cubicBezTo>
                    <a:pt x="16954" y="11904"/>
                    <a:pt x="19354" y="13213"/>
                    <a:pt x="20254" y="15013"/>
                  </a:cubicBezTo>
                  <a:cubicBezTo>
                    <a:pt x="21154" y="16813"/>
                    <a:pt x="20554" y="19104"/>
                    <a:pt x="18754" y="20250"/>
                  </a:cubicBezTo>
                  <a:cubicBezTo>
                    <a:pt x="16954" y="21395"/>
                    <a:pt x="13954" y="21395"/>
                    <a:pt x="10954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3123928" y="7882649"/>
              <a:ext cx="252714" cy="199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092" fill="norm" stroke="1" extrusionOk="0">
                  <a:moveTo>
                    <a:pt x="998" y="2310"/>
                  </a:moveTo>
                  <a:cubicBezTo>
                    <a:pt x="566" y="7170"/>
                    <a:pt x="134" y="12030"/>
                    <a:pt x="26" y="15135"/>
                  </a:cubicBezTo>
                  <a:cubicBezTo>
                    <a:pt x="-82" y="18240"/>
                    <a:pt x="134" y="19590"/>
                    <a:pt x="890" y="20400"/>
                  </a:cubicBezTo>
                  <a:cubicBezTo>
                    <a:pt x="1646" y="21210"/>
                    <a:pt x="2942" y="21480"/>
                    <a:pt x="4346" y="20265"/>
                  </a:cubicBezTo>
                  <a:cubicBezTo>
                    <a:pt x="5750" y="19050"/>
                    <a:pt x="7262" y="16350"/>
                    <a:pt x="8126" y="14325"/>
                  </a:cubicBezTo>
                  <a:cubicBezTo>
                    <a:pt x="8990" y="12300"/>
                    <a:pt x="9206" y="10950"/>
                    <a:pt x="9854" y="11490"/>
                  </a:cubicBezTo>
                  <a:cubicBezTo>
                    <a:pt x="10502" y="12030"/>
                    <a:pt x="11582" y="14460"/>
                    <a:pt x="12662" y="15675"/>
                  </a:cubicBezTo>
                  <a:cubicBezTo>
                    <a:pt x="13742" y="16890"/>
                    <a:pt x="14822" y="16890"/>
                    <a:pt x="16118" y="15810"/>
                  </a:cubicBezTo>
                  <a:cubicBezTo>
                    <a:pt x="17414" y="14730"/>
                    <a:pt x="18926" y="12570"/>
                    <a:pt x="19790" y="10680"/>
                  </a:cubicBezTo>
                  <a:cubicBezTo>
                    <a:pt x="20654" y="8790"/>
                    <a:pt x="20870" y="7170"/>
                    <a:pt x="21086" y="5685"/>
                  </a:cubicBezTo>
                  <a:cubicBezTo>
                    <a:pt x="21302" y="4200"/>
                    <a:pt x="21518" y="2850"/>
                    <a:pt x="21194" y="1770"/>
                  </a:cubicBezTo>
                  <a:cubicBezTo>
                    <a:pt x="20870" y="690"/>
                    <a:pt x="20006" y="-120"/>
                    <a:pt x="19250" y="15"/>
                  </a:cubicBezTo>
                  <a:cubicBezTo>
                    <a:pt x="18494" y="150"/>
                    <a:pt x="17846" y="1230"/>
                    <a:pt x="17738" y="2445"/>
                  </a:cubicBezTo>
                  <a:cubicBezTo>
                    <a:pt x="17630" y="3660"/>
                    <a:pt x="18062" y="5010"/>
                    <a:pt x="18818" y="7305"/>
                  </a:cubicBezTo>
                  <a:cubicBezTo>
                    <a:pt x="19574" y="9600"/>
                    <a:pt x="20654" y="12840"/>
                    <a:pt x="20870" y="15000"/>
                  </a:cubicBezTo>
                  <a:cubicBezTo>
                    <a:pt x="21086" y="17160"/>
                    <a:pt x="20438" y="18240"/>
                    <a:pt x="20006" y="18780"/>
                  </a:cubicBezTo>
                  <a:cubicBezTo>
                    <a:pt x="19574" y="19320"/>
                    <a:pt x="19358" y="19320"/>
                    <a:pt x="19142" y="19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4029262" y="7735840"/>
              <a:ext cx="72498" cy="412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526" fill="norm" stroke="1" extrusionOk="0">
                  <a:moveTo>
                    <a:pt x="18894" y="0"/>
                  </a:moveTo>
                  <a:cubicBezTo>
                    <a:pt x="14426" y="2933"/>
                    <a:pt x="9957" y="5867"/>
                    <a:pt x="6605" y="9133"/>
                  </a:cubicBezTo>
                  <a:cubicBezTo>
                    <a:pt x="3253" y="12400"/>
                    <a:pt x="1019" y="16000"/>
                    <a:pt x="274" y="18133"/>
                  </a:cubicBezTo>
                  <a:cubicBezTo>
                    <a:pt x="-471" y="20267"/>
                    <a:pt x="274" y="20933"/>
                    <a:pt x="2881" y="21267"/>
                  </a:cubicBezTo>
                  <a:cubicBezTo>
                    <a:pt x="5488" y="21600"/>
                    <a:pt x="9957" y="21600"/>
                    <a:pt x="13308" y="21333"/>
                  </a:cubicBezTo>
                  <a:cubicBezTo>
                    <a:pt x="16660" y="21067"/>
                    <a:pt x="18895" y="20533"/>
                    <a:pt x="21129" y="20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3968867" y="7942846"/>
              <a:ext cx="295735" cy="150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135" fill="norm" stroke="1" extrusionOk="0">
                  <a:moveTo>
                    <a:pt x="4615" y="0"/>
                  </a:moveTo>
                  <a:cubicBezTo>
                    <a:pt x="3692" y="0"/>
                    <a:pt x="2769" y="0"/>
                    <a:pt x="1846" y="0"/>
                  </a:cubicBezTo>
                  <a:cubicBezTo>
                    <a:pt x="923" y="0"/>
                    <a:pt x="0" y="0"/>
                    <a:pt x="0" y="180"/>
                  </a:cubicBezTo>
                  <a:cubicBezTo>
                    <a:pt x="0" y="360"/>
                    <a:pt x="923" y="720"/>
                    <a:pt x="4615" y="900"/>
                  </a:cubicBezTo>
                  <a:cubicBezTo>
                    <a:pt x="8308" y="1080"/>
                    <a:pt x="14769" y="1080"/>
                    <a:pt x="16892" y="1980"/>
                  </a:cubicBezTo>
                  <a:cubicBezTo>
                    <a:pt x="19015" y="2880"/>
                    <a:pt x="16800" y="4680"/>
                    <a:pt x="15508" y="6480"/>
                  </a:cubicBezTo>
                  <a:cubicBezTo>
                    <a:pt x="14215" y="8280"/>
                    <a:pt x="13846" y="10080"/>
                    <a:pt x="13846" y="12600"/>
                  </a:cubicBezTo>
                  <a:cubicBezTo>
                    <a:pt x="13846" y="15120"/>
                    <a:pt x="14215" y="18360"/>
                    <a:pt x="14862" y="19980"/>
                  </a:cubicBezTo>
                  <a:cubicBezTo>
                    <a:pt x="15508" y="21600"/>
                    <a:pt x="16431" y="21600"/>
                    <a:pt x="17631" y="19440"/>
                  </a:cubicBezTo>
                  <a:cubicBezTo>
                    <a:pt x="18831" y="17280"/>
                    <a:pt x="20308" y="12960"/>
                    <a:pt x="20954" y="9900"/>
                  </a:cubicBezTo>
                  <a:cubicBezTo>
                    <a:pt x="21600" y="6840"/>
                    <a:pt x="21415" y="5040"/>
                    <a:pt x="20862" y="3960"/>
                  </a:cubicBezTo>
                  <a:cubicBezTo>
                    <a:pt x="20308" y="2880"/>
                    <a:pt x="19385" y="2520"/>
                    <a:pt x="18462" y="2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4740175" y="7974390"/>
              <a:ext cx="143602" cy="19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0525" fill="norm" stroke="1" extrusionOk="0">
                  <a:moveTo>
                    <a:pt x="16746" y="1508"/>
                  </a:moveTo>
                  <a:cubicBezTo>
                    <a:pt x="14851" y="442"/>
                    <a:pt x="12956" y="-625"/>
                    <a:pt x="10493" y="442"/>
                  </a:cubicBezTo>
                  <a:cubicBezTo>
                    <a:pt x="8030" y="1508"/>
                    <a:pt x="4998" y="4708"/>
                    <a:pt x="2914" y="8308"/>
                  </a:cubicBezTo>
                  <a:cubicBezTo>
                    <a:pt x="830" y="11908"/>
                    <a:pt x="-307" y="15908"/>
                    <a:pt x="72" y="18175"/>
                  </a:cubicBezTo>
                  <a:cubicBezTo>
                    <a:pt x="451" y="20442"/>
                    <a:pt x="2346" y="20975"/>
                    <a:pt x="6135" y="20175"/>
                  </a:cubicBezTo>
                  <a:cubicBezTo>
                    <a:pt x="9925" y="19375"/>
                    <a:pt x="15609" y="17242"/>
                    <a:pt x="21293" y="15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4930863" y="7722598"/>
              <a:ext cx="136918" cy="447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345" fill="norm" stroke="1" extrusionOk="0">
                  <a:moveTo>
                    <a:pt x="14230" y="1364"/>
                  </a:moveTo>
                  <a:cubicBezTo>
                    <a:pt x="14230" y="754"/>
                    <a:pt x="14230" y="144"/>
                    <a:pt x="13230" y="22"/>
                  </a:cubicBezTo>
                  <a:cubicBezTo>
                    <a:pt x="12230" y="-100"/>
                    <a:pt x="10230" y="266"/>
                    <a:pt x="8830" y="1486"/>
                  </a:cubicBezTo>
                  <a:cubicBezTo>
                    <a:pt x="7430" y="2707"/>
                    <a:pt x="6630" y="4781"/>
                    <a:pt x="5630" y="7832"/>
                  </a:cubicBezTo>
                  <a:cubicBezTo>
                    <a:pt x="4630" y="10883"/>
                    <a:pt x="3430" y="14910"/>
                    <a:pt x="2430" y="17473"/>
                  </a:cubicBezTo>
                  <a:cubicBezTo>
                    <a:pt x="1430" y="20036"/>
                    <a:pt x="630" y="21134"/>
                    <a:pt x="230" y="21317"/>
                  </a:cubicBezTo>
                  <a:cubicBezTo>
                    <a:pt x="-170" y="21500"/>
                    <a:pt x="-170" y="20768"/>
                    <a:pt x="1230" y="19547"/>
                  </a:cubicBezTo>
                  <a:cubicBezTo>
                    <a:pt x="2630" y="18327"/>
                    <a:pt x="5430" y="16619"/>
                    <a:pt x="7830" y="15581"/>
                  </a:cubicBezTo>
                  <a:cubicBezTo>
                    <a:pt x="10230" y="14544"/>
                    <a:pt x="12230" y="14178"/>
                    <a:pt x="13830" y="14239"/>
                  </a:cubicBezTo>
                  <a:cubicBezTo>
                    <a:pt x="15430" y="14300"/>
                    <a:pt x="16630" y="14788"/>
                    <a:pt x="17830" y="15276"/>
                  </a:cubicBezTo>
                  <a:cubicBezTo>
                    <a:pt x="19030" y="15764"/>
                    <a:pt x="20230" y="16253"/>
                    <a:pt x="21430" y="16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5136782" y="8009810"/>
              <a:ext cx="145671" cy="147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0" fill="norm" stroke="1" extrusionOk="0">
                  <a:moveTo>
                    <a:pt x="0" y="6882"/>
                  </a:moveTo>
                  <a:cubicBezTo>
                    <a:pt x="1895" y="6516"/>
                    <a:pt x="3789" y="6150"/>
                    <a:pt x="5684" y="4868"/>
                  </a:cubicBezTo>
                  <a:cubicBezTo>
                    <a:pt x="7579" y="3587"/>
                    <a:pt x="9474" y="1390"/>
                    <a:pt x="9474" y="475"/>
                  </a:cubicBezTo>
                  <a:cubicBezTo>
                    <a:pt x="9474" y="-440"/>
                    <a:pt x="7579" y="-74"/>
                    <a:pt x="5874" y="1940"/>
                  </a:cubicBezTo>
                  <a:cubicBezTo>
                    <a:pt x="4168" y="3953"/>
                    <a:pt x="2653" y="7614"/>
                    <a:pt x="1895" y="10360"/>
                  </a:cubicBezTo>
                  <a:cubicBezTo>
                    <a:pt x="1137" y="13106"/>
                    <a:pt x="1137" y="14936"/>
                    <a:pt x="4547" y="16584"/>
                  </a:cubicBezTo>
                  <a:cubicBezTo>
                    <a:pt x="7958" y="18231"/>
                    <a:pt x="14779" y="19696"/>
                    <a:pt x="21600" y="21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5322444" y="8019514"/>
              <a:ext cx="113346" cy="167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454" fill="norm" stroke="1" extrusionOk="0">
                  <a:moveTo>
                    <a:pt x="21289" y="0"/>
                  </a:moveTo>
                  <a:cubicBezTo>
                    <a:pt x="17449" y="0"/>
                    <a:pt x="13609" y="0"/>
                    <a:pt x="10009" y="2455"/>
                  </a:cubicBezTo>
                  <a:cubicBezTo>
                    <a:pt x="6409" y="4909"/>
                    <a:pt x="3049" y="9818"/>
                    <a:pt x="1369" y="13091"/>
                  </a:cubicBezTo>
                  <a:cubicBezTo>
                    <a:pt x="-311" y="16364"/>
                    <a:pt x="-311" y="18000"/>
                    <a:pt x="649" y="19309"/>
                  </a:cubicBezTo>
                  <a:cubicBezTo>
                    <a:pt x="1609" y="20618"/>
                    <a:pt x="3529" y="21600"/>
                    <a:pt x="6889" y="21436"/>
                  </a:cubicBezTo>
                  <a:cubicBezTo>
                    <a:pt x="10249" y="21273"/>
                    <a:pt x="15049" y="19964"/>
                    <a:pt x="19849" y="18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5524752" y="7797175"/>
              <a:ext cx="41374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0" h="21600" fill="norm" stroke="1" extrusionOk="0">
                  <a:moveTo>
                    <a:pt x="20570" y="0"/>
                  </a:moveTo>
                  <a:cubicBezTo>
                    <a:pt x="14217" y="1565"/>
                    <a:pt x="7864" y="3130"/>
                    <a:pt x="4052" y="5791"/>
                  </a:cubicBezTo>
                  <a:cubicBezTo>
                    <a:pt x="241" y="8452"/>
                    <a:pt x="-1030" y="12209"/>
                    <a:pt x="876" y="15026"/>
                  </a:cubicBezTo>
                  <a:cubicBezTo>
                    <a:pt x="2782" y="17843"/>
                    <a:pt x="7864" y="19722"/>
                    <a:pt x="129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5519152" y="7944047"/>
              <a:ext cx="192644" cy="131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001" fill="norm" stroke="1" extrusionOk="0">
                  <a:moveTo>
                    <a:pt x="14414" y="1031"/>
                  </a:moveTo>
                  <a:cubicBezTo>
                    <a:pt x="12730" y="216"/>
                    <a:pt x="11047" y="-599"/>
                    <a:pt x="9084" y="624"/>
                  </a:cubicBezTo>
                  <a:cubicBezTo>
                    <a:pt x="7120" y="1846"/>
                    <a:pt x="4876" y="5107"/>
                    <a:pt x="3333" y="7552"/>
                  </a:cubicBezTo>
                  <a:cubicBezTo>
                    <a:pt x="1790" y="9997"/>
                    <a:pt x="949" y="11627"/>
                    <a:pt x="388" y="13461"/>
                  </a:cubicBezTo>
                  <a:cubicBezTo>
                    <a:pt x="-173" y="15295"/>
                    <a:pt x="-454" y="17333"/>
                    <a:pt x="1930" y="18760"/>
                  </a:cubicBezTo>
                  <a:cubicBezTo>
                    <a:pt x="4315" y="20186"/>
                    <a:pt x="9364" y="21001"/>
                    <a:pt x="13011" y="21001"/>
                  </a:cubicBezTo>
                  <a:cubicBezTo>
                    <a:pt x="16658" y="21001"/>
                    <a:pt x="18902" y="20186"/>
                    <a:pt x="21146" y="19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6370464" y="7919845"/>
              <a:ext cx="246019" cy="225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50" fill="norm" stroke="1" extrusionOk="0">
                  <a:moveTo>
                    <a:pt x="728" y="8737"/>
                  </a:moveTo>
                  <a:cubicBezTo>
                    <a:pt x="282" y="12378"/>
                    <a:pt x="-163" y="16018"/>
                    <a:pt x="60" y="18202"/>
                  </a:cubicBezTo>
                  <a:cubicBezTo>
                    <a:pt x="282" y="20386"/>
                    <a:pt x="1173" y="21115"/>
                    <a:pt x="2175" y="21357"/>
                  </a:cubicBezTo>
                  <a:cubicBezTo>
                    <a:pt x="3177" y="21600"/>
                    <a:pt x="4291" y="21357"/>
                    <a:pt x="5181" y="20751"/>
                  </a:cubicBezTo>
                  <a:cubicBezTo>
                    <a:pt x="6072" y="20144"/>
                    <a:pt x="6740" y="19173"/>
                    <a:pt x="7185" y="17960"/>
                  </a:cubicBezTo>
                  <a:cubicBezTo>
                    <a:pt x="7631" y="16746"/>
                    <a:pt x="7853" y="15290"/>
                    <a:pt x="8187" y="15169"/>
                  </a:cubicBezTo>
                  <a:cubicBezTo>
                    <a:pt x="8522" y="15047"/>
                    <a:pt x="8967" y="16261"/>
                    <a:pt x="9635" y="17231"/>
                  </a:cubicBezTo>
                  <a:cubicBezTo>
                    <a:pt x="10303" y="18202"/>
                    <a:pt x="11194" y="18930"/>
                    <a:pt x="12196" y="19052"/>
                  </a:cubicBezTo>
                  <a:cubicBezTo>
                    <a:pt x="13198" y="19173"/>
                    <a:pt x="14311" y="18688"/>
                    <a:pt x="15536" y="16625"/>
                  </a:cubicBezTo>
                  <a:cubicBezTo>
                    <a:pt x="16761" y="14562"/>
                    <a:pt x="18097" y="10921"/>
                    <a:pt x="19099" y="7888"/>
                  </a:cubicBezTo>
                  <a:cubicBezTo>
                    <a:pt x="20101" y="4854"/>
                    <a:pt x="20769" y="2427"/>
                    <a:pt x="214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6654756" y="7758841"/>
              <a:ext cx="122731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fill="norm" stroke="1" extrusionOk="0">
                  <a:moveTo>
                    <a:pt x="11913" y="0"/>
                  </a:moveTo>
                  <a:cubicBezTo>
                    <a:pt x="10590" y="4659"/>
                    <a:pt x="9268" y="9318"/>
                    <a:pt x="7946" y="12565"/>
                  </a:cubicBezTo>
                  <a:cubicBezTo>
                    <a:pt x="6623" y="15812"/>
                    <a:pt x="5301" y="17647"/>
                    <a:pt x="4199" y="18918"/>
                  </a:cubicBezTo>
                  <a:cubicBezTo>
                    <a:pt x="3097" y="20188"/>
                    <a:pt x="2215" y="20894"/>
                    <a:pt x="1333" y="20894"/>
                  </a:cubicBezTo>
                  <a:cubicBezTo>
                    <a:pt x="452" y="20894"/>
                    <a:pt x="-430" y="20188"/>
                    <a:pt x="231" y="19059"/>
                  </a:cubicBezTo>
                  <a:cubicBezTo>
                    <a:pt x="892" y="17929"/>
                    <a:pt x="3097" y="16376"/>
                    <a:pt x="5301" y="15388"/>
                  </a:cubicBezTo>
                  <a:cubicBezTo>
                    <a:pt x="7505" y="14400"/>
                    <a:pt x="9709" y="13976"/>
                    <a:pt x="11692" y="13976"/>
                  </a:cubicBezTo>
                  <a:cubicBezTo>
                    <a:pt x="13676" y="13976"/>
                    <a:pt x="15439" y="14400"/>
                    <a:pt x="16541" y="15388"/>
                  </a:cubicBezTo>
                  <a:cubicBezTo>
                    <a:pt x="17643" y="16376"/>
                    <a:pt x="18084" y="17929"/>
                    <a:pt x="18745" y="19059"/>
                  </a:cubicBezTo>
                  <a:cubicBezTo>
                    <a:pt x="19407" y="20188"/>
                    <a:pt x="20288" y="20894"/>
                    <a:pt x="211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6840245" y="7789508"/>
              <a:ext cx="389585" cy="36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536" fill="norm" stroke="1" extrusionOk="0">
                  <a:moveTo>
                    <a:pt x="1192" y="15641"/>
                  </a:moveTo>
                  <a:cubicBezTo>
                    <a:pt x="1615" y="15046"/>
                    <a:pt x="2039" y="14450"/>
                    <a:pt x="2533" y="13630"/>
                  </a:cubicBezTo>
                  <a:cubicBezTo>
                    <a:pt x="3027" y="12811"/>
                    <a:pt x="3592" y="11768"/>
                    <a:pt x="3521" y="11470"/>
                  </a:cubicBezTo>
                  <a:cubicBezTo>
                    <a:pt x="3450" y="11172"/>
                    <a:pt x="2745" y="11619"/>
                    <a:pt x="2039" y="12811"/>
                  </a:cubicBezTo>
                  <a:cubicBezTo>
                    <a:pt x="1333" y="14003"/>
                    <a:pt x="627" y="15939"/>
                    <a:pt x="274" y="17354"/>
                  </a:cubicBezTo>
                  <a:cubicBezTo>
                    <a:pt x="-79" y="18770"/>
                    <a:pt x="-79" y="19663"/>
                    <a:pt x="203" y="20334"/>
                  </a:cubicBezTo>
                  <a:cubicBezTo>
                    <a:pt x="486" y="21004"/>
                    <a:pt x="1050" y="21451"/>
                    <a:pt x="1686" y="21526"/>
                  </a:cubicBezTo>
                  <a:cubicBezTo>
                    <a:pt x="2321" y="21600"/>
                    <a:pt x="3027" y="21302"/>
                    <a:pt x="4227" y="20036"/>
                  </a:cubicBezTo>
                  <a:cubicBezTo>
                    <a:pt x="5427" y="18770"/>
                    <a:pt x="7121" y="16535"/>
                    <a:pt x="8674" y="13854"/>
                  </a:cubicBezTo>
                  <a:cubicBezTo>
                    <a:pt x="10227" y="11172"/>
                    <a:pt x="11639" y="8044"/>
                    <a:pt x="12627" y="5959"/>
                  </a:cubicBezTo>
                  <a:cubicBezTo>
                    <a:pt x="13615" y="3873"/>
                    <a:pt x="14180" y="2830"/>
                    <a:pt x="14603" y="1862"/>
                  </a:cubicBezTo>
                  <a:cubicBezTo>
                    <a:pt x="15027" y="894"/>
                    <a:pt x="15309" y="0"/>
                    <a:pt x="15239" y="0"/>
                  </a:cubicBezTo>
                  <a:cubicBezTo>
                    <a:pt x="15168" y="0"/>
                    <a:pt x="14745" y="894"/>
                    <a:pt x="13686" y="3426"/>
                  </a:cubicBezTo>
                  <a:cubicBezTo>
                    <a:pt x="12627" y="5959"/>
                    <a:pt x="10933" y="10130"/>
                    <a:pt x="10015" y="12960"/>
                  </a:cubicBezTo>
                  <a:cubicBezTo>
                    <a:pt x="9097" y="15790"/>
                    <a:pt x="8956" y="17280"/>
                    <a:pt x="9027" y="18397"/>
                  </a:cubicBezTo>
                  <a:cubicBezTo>
                    <a:pt x="9097" y="19514"/>
                    <a:pt x="9380" y="20259"/>
                    <a:pt x="9874" y="20557"/>
                  </a:cubicBezTo>
                  <a:cubicBezTo>
                    <a:pt x="10368" y="20855"/>
                    <a:pt x="11074" y="20706"/>
                    <a:pt x="11639" y="20334"/>
                  </a:cubicBezTo>
                  <a:cubicBezTo>
                    <a:pt x="12203" y="19961"/>
                    <a:pt x="12627" y="19366"/>
                    <a:pt x="12415" y="18025"/>
                  </a:cubicBezTo>
                  <a:cubicBezTo>
                    <a:pt x="12203" y="16684"/>
                    <a:pt x="11356" y="14599"/>
                    <a:pt x="10509" y="13332"/>
                  </a:cubicBezTo>
                  <a:cubicBezTo>
                    <a:pt x="9662" y="12066"/>
                    <a:pt x="8815" y="11619"/>
                    <a:pt x="7897" y="11396"/>
                  </a:cubicBezTo>
                  <a:cubicBezTo>
                    <a:pt x="6980" y="11172"/>
                    <a:pt x="5992" y="11172"/>
                    <a:pt x="5992" y="11023"/>
                  </a:cubicBezTo>
                  <a:cubicBezTo>
                    <a:pt x="5992" y="10874"/>
                    <a:pt x="6980" y="10577"/>
                    <a:pt x="9097" y="9161"/>
                  </a:cubicBezTo>
                  <a:cubicBezTo>
                    <a:pt x="11215" y="7746"/>
                    <a:pt x="14462" y="5214"/>
                    <a:pt x="16368" y="3724"/>
                  </a:cubicBezTo>
                  <a:cubicBezTo>
                    <a:pt x="18274" y="2234"/>
                    <a:pt x="18839" y="1788"/>
                    <a:pt x="18909" y="2234"/>
                  </a:cubicBezTo>
                  <a:cubicBezTo>
                    <a:pt x="18980" y="2681"/>
                    <a:pt x="18556" y="4022"/>
                    <a:pt x="17709" y="6629"/>
                  </a:cubicBezTo>
                  <a:cubicBezTo>
                    <a:pt x="16862" y="9236"/>
                    <a:pt x="15592" y="13109"/>
                    <a:pt x="14745" y="15492"/>
                  </a:cubicBezTo>
                  <a:cubicBezTo>
                    <a:pt x="13897" y="17876"/>
                    <a:pt x="13474" y="18770"/>
                    <a:pt x="13403" y="18844"/>
                  </a:cubicBezTo>
                  <a:cubicBezTo>
                    <a:pt x="13333" y="18919"/>
                    <a:pt x="13615" y="18174"/>
                    <a:pt x="14250" y="17205"/>
                  </a:cubicBezTo>
                  <a:cubicBezTo>
                    <a:pt x="14886" y="16237"/>
                    <a:pt x="15874" y="15046"/>
                    <a:pt x="16792" y="14226"/>
                  </a:cubicBezTo>
                  <a:cubicBezTo>
                    <a:pt x="17709" y="13407"/>
                    <a:pt x="18556" y="12960"/>
                    <a:pt x="19192" y="13183"/>
                  </a:cubicBezTo>
                  <a:cubicBezTo>
                    <a:pt x="19827" y="13407"/>
                    <a:pt x="20250" y="14301"/>
                    <a:pt x="20603" y="15418"/>
                  </a:cubicBezTo>
                  <a:cubicBezTo>
                    <a:pt x="20956" y="16535"/>
                    <a:pt x="21239" y="17876"/>
                    <a:pt x="21521" y="19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7291164" y="7967943"/>
              <a:ext cx="414010" cy="183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fill="norm" stroke="1" extrusionOk="0">
                  <a:moveTo>
                    <a:pt x="0" y="11297"/>
                  </a:moveTo>
                  <a:cubicBezTo>
                    <a:pt x="1200" y="9817"/>
                    <a:pt x="2400" y="8338"/>
                    <a:pt x="3333" y="6563"/>
                  </a:cubicBezTo>
                  <a:cubicBezTo>
                    <a:pt x="4267" y="4787"/>
                    <a:pt x="4933" y="2716"/>
                    <a:pt x="4933" y="1976"/>
                  </a:cubicBezTo>
                  <a:cubicBezTo>
                    <a:pt x="4933" y="1236"/>
                    <a:pt x="4267" y="1828"/>
                    <a:pt x="3600" y="3604"/>
                  </a:cubicBezTo>
                  <a:cubicBezTo>
                    <a:pt x="2933" y="5379"/>
                    <a:pt x="2267" y="8338"/>
                    <a:pt x="1933" y="10557"/>
                  </a:cubicBezTo>
                  <a:cubicBezTo>
                    <a:pt x="1600" y="12776"/>
                    <a:pt x="1600" y="14256"/>
                    <a:pt x="1867" y="15439"/>
                  </a:cubicBezTo>
                  <a:cubicBezTo>
                    <a:pt x="2133" y="16623"/>
                    <a:pt x="2667" y="17510"/>
                    <a:pt x="3667" y="17067"/>
                  </a:cubicBezTo>
                  <a:cubicBezTo>
                    <a:pt x="4667" y="16623"/>
                    <a:pt x="6133" y="14847"/>
                    <a:pt x="7067" y="12480"/>
                  </a:cubicBezTo>
                  <a:cubicBezTo>
                    <a:pt x="8000" y="10113"/>
                    <a:pt x="8400" y="7154"/>
                    <a:pt x="8667" y="4935"/>
                  </a:cubicBezTo>
                  <a:cubicBezTo>
                    <a:pt x="8933" y="2716"/>
                    <a:pt x="9067" y="1236"/>
                    <a:pt x="9467" y="497"/>
                  </a:cubicBezTo>
                  <a:cubicBezTo>
                    <a:pt x="9867" y="-243"/>
                    <a:pt x="10533" y="-243"/>
                    <a:pt x="11200" y="1088"/>
                  </a:cubicBezTo>
                  <a:cubicBezTo>
                    <a:pt x="11867" y="2420"/>
                    <a:pt x="12533" y="5083"/>
                    <a:pt x="13067" y="8190"/>
                  </a:cubicBezTo>
                  <a:cubicBezTo>
                    <a:pt x="13600" y="11297"/>
                    <a:pt x="14000" y="14847"/>
                    <a:pt x="14133" y="17362"/>
                  </a:cubicBezTo>
                  <a:cubicBezTo>
                    <a:pt x="14267" y="19878"/>
                    <a:pt x="14133" y="21357"/>
                    <a:pt x="14000" y="21209"/>
                  </a:cubicBezTo>
                  <a:cubicBezTo>
                    <a:pt x="13867" y="21061"/>
                    <a:pt x="13733" y="19286"/>
                    <a:pt x="14000" y="16771"/>
                  </a:cubicBezTo>
                  <a:cubicBezTo>
                    <a:pt x="14267" y="14256"/>
                    <a:pt x="14933" y="11001"/>
                    <a:pt x="16267" y="8486"/>
                  </a:cubicBezTo>
                  <a:cubicBezTo>
                    <a:pt x="17600" y="5971"/>
                    <a:pt x="19600" y="4195"/>
                    <a:pt x="21600" y="2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8329914" y="7766508"/>
              <a:ext cx="118944" cy="410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25" fill="norm" stroke="1" extrusionOk="0">
                  <a:moveTo>
                    <a:pt x="18632" y="0"/>
                  </a:moveTo>
                  <a:cubicBezTo>
                    <a:pt x="13576" y="2533"/>
                    <a:pt x="8521" y="5067"/>
                    <a:pt x="5074" y="7933"/>
                  </a:cubicBezTo>
                  <a:cubicBezTo>
                    <a:pt x="1627" y="10800"/>
                    <a:pt x="-211" y="14000"/>
                    <a:pt x="19" y="16333"/>
                  </a:cubicBezTo>
                  <a:cubicBezTo>
                    <a:pt x="249" y="18667"/>
                    <a:pt x="2546" y="20133"/>
                    <a:pt x="4844" y="20867"/>
                  </a:cubicBezTo>
                  <a:cubicBezTo>
                    <a:pt x="7142" y="21600"/>
                    <a:pt x="9440" y="21600"/>
                    <a:pt x="12197" y="20933"/>
                  </a:cubicBezTo>
                  <a:cubicBezTo>
                    <a:pt x="14955" y="20267"/>
                    <a:pt x="18172" y="18933"/>
                    <a:pt x="21389" y="17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8333854" y="7958179"/>
              <a:ext cx="39101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2541" y="2160"/>
                    <a:pt x="5082" y="2160"/>
                    <a:pt x="6988" y="1620"/>
                  </a:cubicBezTo>
                  <a:cubicBezTo>
                    <a:pt x="8894" y="1080"/>
                    <a:pt x="10165" y="0"/>
                    <a:pt x="10588" y="360"/>
                  </a:cubicBezTo>
                  <a:cubicBezTo>
                    <a:pt x="11012" y="720"/>
                    <a:pt x="10588" y="2520"/>
                    <a:pt x="10165" y="5400"/>
                  </a:cubicBezTo>
                  <a:cubicBezTo>
                    <a:pt x="9741" y="8280"/>
                    <a:pt x="9318" y="12240"/>
                    <a:pt x="9106" y="15120"/>
                  </a:cubicBezTo>
                  <a:cubicBezTo>
                    <a:pt x="8894" y="18000"/>
                    <a:pt x="8894" y="19800"/>
                    <a:pt x="9247" y="20700"/>
                  </a:cubicBezTo>
                  <a:cubicBezTo>
                    <a:pt x="9600" y="21600"/>
                    <a:pt x="10306" y="21600"/>
                    <a:pt x="10871" y="20880"/>
                  </a:cubicBezTo>
                  <a:cubicBezTo>
                    <a:pt x="11435" y="20160"/>
                    <a:pt x="11859" y="18720"/>
                    <a:pt x="12565" y="17460"/>
                  </a:cubicBezTo>
                  <a:cubicBezTo>
                    <a:pt x="13271" y="16200"/>
                    <a:pt x="14259" y="15120"/>
                    <a:pt x="14894" y="15480"/>
                  </a:cubicBezTo>
                  <a:cubicBezTo>
                    <a:pt x="15529" y="15840"/>
                    <a:pt x="15812" y="17640"/>
                    <a:pt x="16235" y="19080"/>
                  </a:cubicBezTo>
                  <a:cubicBezTo>
                    <a:pt x="16659" y="20520"/>
                    <a:pt x="17224" y="21600"/>
                    <a:pt x="17859" y="21600"/>
                  </a:cubicBezTo>
                  <a:cubicBezTo>
                    <a:pt x="18494" y="21600"/>
                    <a:pt x="19200" y="20520"/>
                    <a:pt x="19835" y="16740"/>
                  </a:cubicBezTo>
                  <a:cubicBezTo>
                    <a:pt x="20471" y="12960"/>
                    <a:pt x="21035" y="64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8788522" y="7973513"/>
              <a:ext cx="123522" cy="134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1" h="21053" fill="norm" stroke="1" extrusionOk="0">
                  <a:moveTo>
                    <a:pt x="17403" y="4800"/>
                  </a:moveTo>
                  <a:cubicBezTo>
                    <a:pt x="16133" y="3200"/>
                    <a:pt x="14862" y="1600"/>
                    <a:pt x="13168" y="800"/>
                  </a:cubicBezTo>
                  <a:cubicBezTo>
                    <a:pt x="11474" y="0"/>
                    <a:pt x="9356" y="0"/>
                    <a:pt x="7027" y="2000"/>
                  </a:cubicBezTo>
                  <a:cubicBezTo>
                    <a:pt x="4697" y="4000"/>
                    <a:pt x="2156" y="8000"/>
                    <a:pt x="886" y="11200"/>
                  </a:cubicBezTo>
                  <a:cubicBezTo>
                    <a:pt x="-385" y="14400"/>
                    <a:pt x="-385" y="16800"/>
                    <a:pt x="1521" y="18600"/>
                  </a:cubicBezTo>
                  <a:cubicBezTo>
                    <a:pt x="3427" y="20400"/>
                    <a:pt x="7239" y="21600"/>
                    <a:pt x="11050" y="20800"/>
                  </a:cubicBezTo>
                  <a:cubicBezTo>
                    <a:pt x="14862" y="20000"/>
                    <a:pt x="18674" y="17200"/>
                    <a:pt x="19944" y="13400"/>
                  </a:cubicBezTo>
                  <a:cubicBezTo>
                    <a:pt x="21215" y="9600"/>
                    <a:pt x="19944" y="4800"/>
                    <a:pt x="186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9431962" y="7937734"/>
              <a:ext cx="220590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1600" fill="norm" stroke="1" extrusionOk="0">
                  <a:moveTo>
                    <a:pt x="20948" y="1087"/>
                  </a:moveTo>
                  <a:cubicBezTo>
                    <a:pt x="18764" y="543"/>
                    <a:pt x="16579" y="0"/>
                    <a:pt x="14274" y="0"/>
                  </a:cubicBezTo>
                  <a:cubicBezTo>
                    <a:pt x="11968" y="0"/>
                    <a:pt x="9541" y="543"/>
                    <a:pt x="7842" y="1291"/>
                  </a:cubicBezTo>
                  <a:cubicBezTo>
                    <a:pt x="6143" y="2038"/>
                    <a:pt x="5173" y="2989"/>
                    <a:pt x="4809" y="3804"/>
                  </a:cubicBezTo>
                  <a:cubicBezTo>
                    <a:pt x="4445" y="4619"/>
                    <a:pt x="4687" y="5298"/>
                    <a:pt x="6144" y="5502"/>
                  </a:cubicBezTo>
                  <a:cubicBezTo>
                    <a:pt x="7600" y="5706"/>
                    <a:pt x="10269" y="5434"/>
                    <a:pt x="12090" y="5094"/>
                  </a:cubicBezTo>
                  <a:cubicBezTo>
                    <a:pt x="13910" y="4755"/>
                    <a:pt x="14881" y="4347"/>
                    <a:pt x="15851" y="3668"/>
                  </a:cubicBezTo>
                  <a:cubicBezTo>
                    <a:pt x="16822" y="2989"/>
                    <a:pt x="17793" y="2038"/>
                    <a:pt x="17914" y="1902"/>
                  </a:cubicBezTo>
                  <a:cubicBezTo>
                    <a:pt x="18036" y="1766"/>
                    <a:pt x="17308" y="2445"/>
                    <a:pt x="16215" y="4891"/>
                  </a:cubicBezTo>
                  <a:cubicBezTo>
                    <a:pt x="15123" y="7336"/>
                    <a:pt x="13667" y="11547"/>
                    <a:pt x="12332" y="14536"/>
                  </a:cubicBezTo>
                  <a:cubicBezTo>
                    <a:pt x="10997" y="17525"/>
                    <a:pt x="9784" y="19291"/>
                    <a:pt x="8570" y="20309"/>
                  </a:cubicBezTo>
                  <a:cubicBezTo>
                    <a:pt x="7357" y="21328"/>
                    <a:pt x="6144" y="21600"/>
                    <a:pt x="4930" y="21600"/>
                  </a:cubicBezTo>
                  <a:cubicBezTo>
                    <a:pt x="3717" y="21600"/>
                    <a:pt x="2503" y="21328"/>
                    <a:pt x="1411" y="20242"/>
                  </a:cubicBezTo>
                  <a:cubicBezTo>
                    <a:pt x="319" y="19155"/>
                    <a:pt x="-652" y="17253"/>
                    <a:pt x="561" y="15215"/>
                  </a:cubicBezTo>
                  <a:cubicBezTo>
                    <a:pt x="1775" y="13177"/>
                    <a:pt x="5173" y="11004"/>
                    <a:pt x="8570" y="8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9644884" y="7881511"/>
              <a:ext cx="84336" cy="206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5" fill="norm" stroke="1" extrusionOk="0">
                  <a:moveTo>
                    <a:pt x="0" y="11063"/>
                  </a:moveTo>
                  <a:cubicBezTo>
                    <a:pt x="1309" y="13698"/>
                    <a:pt x="2618" y="16332"/>
                    <a:pt x="3273" y="18307"/>
                  </a:cubicBezTo>
                  <a:cubicBezTo>
                    <a:pt x="3927" y="20283"/>
                    <a:pt x="3927" y="21600"/>
                    <a:pt x="4255" y="21205"/>
                  </a:cubicBezTo>
                  <a:cubicBezTo>
                    <a:pt x="4582" y="20810"/>
                    <a:pt x="5236" y="18702"/>
                    <a:pt x="8182" y="14883"/>
                  </a:cubicBezTo>
                  <a:cubicBezTo>
                    <a:pt x="11127" y="11063"/>
                    <a:pt x="16364" y="553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9767553" y="7912178"/>
              <a:ext cx="138004" cy="172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1" fill="norm" stroke="1" extrusionOk="0">
                  <a:moveTo>
                    <a:pt x="0" y="0"/>
                  </a:moveTo>
                  <a:cubicBezTo>
                    <a:pt x="0" y="5009"/>
                    <a:pt x="0" y="10017"/>
                    <a:pt x="0" y="13774"/>
                  </a:cubicBezTo>
                  <a:cubicBezTo>
                    <a:pt x="0" y="17530"/>
                    <a:pt x="0" y="20035"/>
                    <a:pt x="800" y="20817"/>
                  </a:cubicBezTo>
                  <a:cubicBezTo>
                    <a:pt x="1600" y="21600"/>
                    <a:pt x="3200" y="20661"/>
                    <a:pt x="6800" y="17687"/>
                  </a:cubicBezTo>
                  <a:cubicBezTo>
                    <a:pt x="10400" y="14713"/>
                    <a:pt x="16000" y="9704"/>
                    <a:pt x="21600" y="4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9920890" y="7943989"/>
              <a:ext cx="259249" cy="213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32" fill="norm" stroke="1" extrusionOk="0">
                  <a:moveTo>
                    <a:pt x="0" y="5223"/>
                  </a:moveTo>
                  <a:cubicBezTo>
                    <a:pt x="847" y="5985"/>
                    <a:pt x="1694" y="6747"/>
                    <a:pt x="2541" y="6620"/>
                  </a:cubicBezTo>
                  <a:cubicBezTo>
                    <a:pt x="3388" y="6493"/>
                    <a:pt x="4235" y="5477"/>
                    <a:pt x="4976" y="4079"/>
                  </a:cubicBezTo>
                  <a:cubicBezTo>
                    <a:pt x="5718" y="2681"/>
                    <a:pt x="6353" y="903"/>
                    <a:pt x="6141" y="267"/>
                  </a:cubicBezTo>
                  <a:cubicBezTo>
                    <a:pt x="5929" y="-368"/>
                    <a:pt x="4871" y="140"/>
                    <a:pt x="3812" y="1665"/>
                  </a:cubicBezTo>
                  <a:cubicBezTo>
                    <a:pt x="2753" y="3190"/>
                    <a:pt x="1694" y="5731"/>
                    <a:pt x="1271" y="8272"/>
                  </a:cubicBezTo>
                  <a:cubicBezTo>
                    <a:pt x="847" y="10813"/>
                    <a:pt x="1059" y="13354"/>
                    <a:pt x="1694" y="14879"/>
                  </a:cubicBezTo>
                  <a:cubicBezTo>
                    <a:pt x="2329" y="16404"/>
                    <a:pt x="3388" y="16912"/>
                    <a:pt x="5082" y="16277"/>
                  </a:cubicBezTo>
                  <a:cubicBezTo>
                    <a:pt x="6776" y="15641"/>
                    <a:pt x="9106" y="13863"/>
                    <a:pt x="10482" y="12338"/>
                  </a:cubicBezTo>
                  <a:cubicBezTo>
                    <a:pt x="11859" y="10813"/>
                    <a:pt x="12282" y="9543"/>
                    <a:pt x="12071" y="9288"/>
                  </a:cubicBezTo>
                  <a:cubicBezTo>
                    <a:pt x="11859" y="9034"/>
                    <a:pt x="11012" y="9797"/>
                    <a:pt x="10271" y="10940"/>
                  </a:cubicBezTo>
                  <a:cubicBezTo>
                    <a:pt x="9529" y="12084"/>
                    <a:pt x="8894" y="13608"/>
                    <a:pt x="8471" y="15006"/>
                  </a:cubicBezTo>
                  <a:cubicBezTo>
                    <a:pt x="8047" y="16404"/>
                    <a:pt x="7835" y="17674"/>
                    <a:pt x="8153" y="17420"/>
                  </a:cubicBezTo>
                  <a:cubicBezTo>
                    <a:pt x="8471" y="17166"/>
                    <a:pt x="9318" y="15387"/>
                    <a:pt x="11118" y="12719"/>
                  </a:cubicBezTo>
                  <a:cubicBezTo>
                    <a:pt x="12918" y="10051"/>
                    <a:pt x="15671" y="6493"/>
                    <a:pt x="17576" y="4587"/>
                  </a:cubicBezTo>
                  <a:cubicBezTo>
                    <a:pt x="19482" y="2681"/>
                    <a:pt x="20541" y="2427"/>
                    <a:pt x="21071" y="3825"/>
                  </a:cubicBezTo>
                  <a:cubicBezTo>
                    <a:pt x="21600" y="5223"/>
                    <a:pt x="21600" y="8272"/>
                    <a:pt x="21176" y="11448"/>
                  </a:cubicBezTo>
                  <a:cubicBezTo>
                    <a:pt x="20753" y="14625"/>
                    <a:pt x="19906" y="17928"/>
                    <a:pt x="19059" y="21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10565403" y="7697506"/>
              <a:ext cx="608122" cy="429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72" fill="norm" stroke="1" extrusionOk="0">
                  <a:moveTo>
                    <a:pt x="5652" y="17915"/>
                  </a:moveTo>
                  <a:cubicBezTo>
                    <a:pt x="5742" y="17280"/>
                    <a:pt x="5832" y="16645"/>
                    <a:pt x="5787" y="15819"/>
                  </a:cubicBezTo>
                  <a:cubicBezTo>
                    <a:pt x="5742" y="14993"/>
                    <a:pt x="5562" y="13976"/>
                    <a:pt x="4797" y="13976"/>
                  </a:cubicBezTo>
                  <a:cubicBezTo>
                    <a:pt x="4032" y="13976"/>
                    <a:pt x="2682" y="14993"/>
                    <a:pt x="1827" y="15819"/>
                  </a:cubicBezTo>
                  <a:cubicBezTo>
                    <a:pt x="972" y="16645"/>
                    <a:pt x="612" y="17280"/>
                    <a:pt x="342" y="18169"/>
                  </a:cubicBezTo>
                  <a:cubicBezTo>
                    <a:pt x="72" y="19059"/>
                    <a:pt x="-108" y="20202"/>
                    <a:pt x="72" y="20838"/>
                  </a:cubicBezTo>
                  <a:cubicBezTo>
                    <a:pt x="252" y="21473"/>
                    <a:pt x="792" y="21600"/>
                    <a:pt x="1692" y="20901"/>
                  </a:cubicBezTo>
                  <a:cubicBezTo>
                    <a:pt x="2592" y="20202"/>
                    <a:pt x="3852" y="18678"/>
                    <a:pt x="5157" y="15946"/>
                  </a:cubicBezTo>
                  <a:cubicBezTo>
                    <a:pt x="6462" y="13214"/>
                    <a:pt x="7812" y="9275"/>
                    <a:pt x="8577" y="6671"/>
                  </a:cubicBezTo>
                  <a:cubicBezTo>
                    <a:pt x="9342" y="4066"/>
                    <a:pt x="9522" y="2795"/>
                    <a:pt x="9612" y="1779"/>
                  </a:cubicBezTo>
                  <a:cubicBezTo>
                    <a:pt x="9702" y="762"/>
                    <a:pt x="9702" y="0"/>
                    <a:pt x="9567" y="0"/>
                  </a:cubicBezTo>
                  <a:cubicBezTo>
                    <a:pt x="9432" y="0"/>
                    <a:pt x="9162" y="762"/>
                    <a:pt x="8847" y="2732"/>
                  </a:cubicBezTo>
                  <a:cubicBezTo>
                    <a:pt x="8532" y="4701"/>
                    <a:pt x="8172" y="7878"/>
                    <a:pt x="8037" y="10482"/>
                  </a:cubicBezTo>
                  <a:cubicBezTo>
                    <a:pt x="7902" y="13087"/>
                    <a:pt x="7992" y="15120"/>
                    <a:pt x="8172" y="16391"/>
                  </a:cubicBezTo>
                  <a:cubicBezTo>
                    <a:pt x="8352" y="17661"/>
                    <a:pt x="8622" y="18169"/>
                    <a:pt x="8982" y="18360"/>
                  </a:cubicBezTo>
                  <a:cubicBezTo>
                    <a:pt x="9342" y="18551"/>
                    <a:pt x="9792" y="18424"/>
                    <a:pt x="10422" y="17725"/>
                  </a:cubicBezTo>
                  <a:cubicBezTo>
                    <a:pt x="11052" y="17026"/>
                    <a:pt x="11862" y="15755"/>
                    <a:pt x="12312" y="14612"/>
                  </a:cubicBezTo>
                  <a:cubicBezTo>
                    <a:pt x="12762" y="13468"/>
                    <a:pt x="12852" y="12452"/>
                    <a:pt x="12672" y="11880"/>
                  </a:cubicBezTo>
                  <a:cubicBezTo>
                    <a:pt x="12492" y="11308"/>
                    <a:pt x="12042" y="11181"/>
                    <a:pt x="11637" y="11308"/>
                  </a:cubicBezTo>
                  <a:cubicBezTo>
                    <a:pt x="11232" y="11435"/>
                    <a:pt x="10872" y="11816"/>
                    <a:pt x="10377" y="12960"/>
                  </a:cubicBezTo>
                  <a:cubicBezTo>
                    <a:pt x="9882" y="14104"/>
                    <a:pt x="9252" y="16009"/>
                    <a:pt x="8937" y="17280"/>
                  </a:cubicBezTo>
                  <a:cubicBezTo>
                    <a:pt x="8622" y="18551"/>
                    <a:pt x="8622" y="19186"/>
                    <a:pt x="8847" y="19376"/>
                  </a:cubicBezTo>
                  <a:cubicBezTo>
                    <a:pt x="9072" y="19567"/>
                    <a:pt x="9522" y="19313"/>
                    <a:pt x="9927" y="18932"/>
                  </a:cubicBezTo>
                  <a:cubicBezTo>
                    <a:pt x="10332" y="18551"/>
                    <a:pt x="10692" y="18042"/>
                    <a:pt x="11007" y="17534"/>
                  </a:cubicBezTo>
                  <a:cubicBezTo>
                    <a:pt x="11322" y="17026"/>
                    <a:pt x="11592" y="16518"/>
                    <a:pt x="11817" y="16581"/>
                  </a:cubicBezTo>
                  <a:cubicBezTo>
                    <a:pt x="12042" y="16645"/>
                    <a:pt x="12222" y="17280"/>
                    <a:pt x="12537" y="17725"/>
                  </a:cubicBezTo>
                  <a:cubicBezTo>
                    <a:pt x="12852" y="18169"/>
                    <a:pt x="13302" y="18424"/>
                    <a:pt x="13707" y="18296"/>
                  </a:cubicBezTo>
                  <a:cubicBezTo>
                    <a:pt x="14112" y="18169"/>
                    <a:pt x="14472" y="17661"/>
                    <a:pt x="15372" y="15692"/>
                  </a:cubicBezTo>
                  <a:cubicBezTo>
                    <a:pt x="16272" y="13722"/>
                    <a:pt x="17712" y="10292"/>
                    <a:pt x="18792" y="7751"/>
                  </a:cubicBezTo>
                  <a:cubicBezTo>
                    <a:pt x="19872" y="5209"/>
                    <a:pt x="20592" y="3558"/>
                    <a:pt x="20997" y="2414"/>
                  </a:cubicBezTo>
                  <a:cubicBezTo>
                    <a:pt x="21402" y="1271"/>
                    <a:pt x="21492" y="635"/>
                    <a:pt x="21357" y="635"/>
                  </a:cubicBezTo>
                  <a:cubicBezTo>
                    <a:pt x="21222" y="635"/>
                    <a:pt x="20862" y="1271"/>
                    <a:pt x="20052" y="3621"/>
                  </a:cubicBezTo>
                  <a:cubicBezTo>
                    <a:pt x="19242" y="5972"/>
                    <a:pt x="17982" y="10038"/>
                    <a:pt x="17307" y="12642"/>
                  </a:cubicBezTo>
                  <a:cubicBezTo>
                    <a:pt x="16632" y="15247"/>
                    <a:pt x="16542" y="16391"/>
                    <a:pt x="16632" y="17216"/>
                  </a:cubicBezTo>
                  <a:cubicBezTo>
                    <a:pt x="16722" y="18042"/>
                    <a:pt x="16992" y="18551"/>
                    <a:pt x="17532" y="18551"/>
                  </a:cubicBezTo>
                  <a:cubicBezTo>
                    <a:pt x="18072" y="18551"/>
                    <a:pt x="18882" y="18042"/>
                    <a:pt x="19692" y="17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11047915" y="7896845"/>
              <a:ext cx="15333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11201257" y="7866177"/>
              <a:ext cx="20700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600" fill="norm" stroke="1" extrusionOk="0">
                  <a:moveTo>
                    <a:pt x="14224" y="0"/>
                  </a:moveTo>
                  <a:cubicBezTo>
                    <a:pt x="11326" y="1029"/>
                    <a:pt x="8429" y="2057"/>
                    <a:pt x="6190" y="3600"/>
                  </a:cubicBezTo>
                  <a:cubicBezTo>
                    <a:pt x="3951" y="5143"/>
                    <a:pt x="2370" y="7200"/>
                    <a:pt x="1317" y="9600"/>
                  </a:cubicBezTo>
                  <a:cubicBezTo>
                    <a:pt x="263" y="12000"/>
                    <a:pt x="-264" y="14743"/>
                    <a:pt x="131" y="16286"/>
                  </a:cubicBezTo>
                  <a:cubicBezTo>
                    <a:pt x="526" y="17829"/>
                    <a:pt x="1843" y="18171"/>
                    <a:pt x="3160" y="17829"/>
                  </a:cubicBezTo>
                  <a:cubicBezTo>
                    <a:pt x="4477" y="17486"/>
                    <a:pt x="5795" y="16457"/>
                    <a:pt x="7375" y="14743"/>
                  </a:cubicBezTo>
                  <a:cubicBezTo>
                    <a:pt x="8955" y="13029"/>
                    <a:pt x="10799" y="10629"/>
                    <a:pt x="11721" y="10457"/>
                  </a:cubicBezTo>
                  <a:cubicBezTo>
                    <a:pt x="12643" y="10286"/>
                    <a:pt x="12643" y="12343"/>
                    <a:pt x="12775" y="14229"/>
                  </a:cubicBezTo>
                  <a:cubicBezTo>
                    <a:pt x="12907" y="16114"/>
                    <a:pt x="13170" y="17829"/>
                    <a:pt x="14619" y="19029"/>
                  </a:cubicBezTo>
                  <a:cubicBezTo>
                    <a:pt x="16068" y="20229"/>
                    <a:pt x="18702" y="20914"/>
                    <a:pt x="213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11627644" y="7781208"/>
              <a:ext cx="140955" cy="176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294" fill="norm" stroke="1" extrusionOk="0">
                  <a:moveTo>
                    <a:pt x="21274" y="2854"/>
                  </a:moveTo>
                  <a:cubicBezTo>
                    <a:pt x="17803" y="1619"/>
                    <a:pt x="14331" y="385"/>
                    <a:pt x="11631" y="77"/>
                  </a:cubicBezTo>
                  <a:cubicBezTo>
                    <a:pt x="8931" y="-232"/>
                    <a:pt x="7003" y="385"/>
                    <a:pt x="5267" y="2082"/>
                  </a:cubicBezTo>
                  <a:cubicBezTo>
                    <a:pt x="3531" y="3779"/>
                    <a:pt x="1988" y="6557"/>
                    <a:pt x="1795" y="8562"/>
                  </a:cubicBezTo>
                  <a:cubicBezTo>
                    <a:pt x="1603" y="10568"/>
                    <a:pt x="2760" y="11802"/>
                    <a:pt x="4495" y="13654"/>
                  </a:cubicBezTo>
                  <a:cubicBezTo>
                    <a:pt x="6231" y="15505"/>
                    <a:pt x="8545" y="17974"/>
                    <a:pt x="8738" y="19362"/>
                  </a:cubicBezTo>
                  <a:cubicBezTo>
                    <a:pt x="8931" y="20751"/>
                    <a:pt x="7003" y="21059"/>
                    <a:pt x="5074" y="21214"/>
                  </a:cubicBezTo>
                  <a:cubicBezTo>
                    <a:pt x="3145" y="21368"/>
                    <a:pt x="1217" y="21368"/>
                    <a:pt x="445" y="20597"/>
                  </a:cubicBezTo>
                  <a:cubicBezTo>
                    <a:pt x="-326" y="19825"/>
                    <a:pt x="60" y="18282"/>
                    <a:pt x="445" y="16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11734807" y="7827178"/>
              <a:ext cx="141128" cy="123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274" fill="norm" stroke="1" extrusionOk="0">
                  <a:moveTo>
                    <a:pt x="18986" y="4082"/>
                  </a:moveTo>
                  <a:cubicBezTo>
                    <a:pt x="17829" y="2319"/>
                    <a:pt x="16671" y="556"/>
                    <a:pt x="14164" y="115"/>
                  </a:cubicBezTo>
                  <a:cubicBezTo>
                    <a:pt x="11657" y="-326"/>
                    <a:pt x="7800" y="556"/>
                    <a:pt x="5293" y="1878"/>
                  </a:cubicBezTo>
                  <a:cubicBezTo>
                    <a:pt x="2786" y="3201"/>
                    <a:pt x="1629" y="4964"/>
                    <a:pt x="857" y="7168"/>
                  </a:cubicBezTo>
                  <a:cubicBezTo>
                    <a:pt x="86" y="9372"/>
                    <a:pt x="-300" y="12017"/>
                    <a:pt x="279" y="14001"/>
                  </a:cubicBezTo>
                  <a:cubicBezTo>
                    <a:pt x="857" y="15984"/>
                    <a:pt x="2400" y="17307"/>
                    <a:pt x="4136" y="17307"/>
                  </a:cubicBezTo>
                  <a:cubicBezTo>
                    <a:pt x="5871" y="17307"/>
                    <a:pt x="7800" y="15984"/>
                    <a:pt x="9921" y="13780"/>
                  </a:cubicBezTo>
                  <a:cubicBezTo>
                    <a:pt x="12043" y="11576"/>
                    <a:pt x="14357" y="8490"/>
                    <a:pt x="15321" y="8711"/>
                  </a:cubicBezTo>
                  <a:cubicBezTo>
                    <a:pt x="16286" y="8931"/>
                    <a:pt x="15900" y="12458"/>
                    <a:pt x="16671" y="15103"/>
                  </a:cubicBezTo>
                  <a:cubicBezTo>
                    <a:pt x="17443" y="17747"/>
                    <a:pt x="19371" y="19511"/>
                    <a:pt x="21300" y="21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11902432" y="7862235"/>
              <a:ext cx="195842" cy="122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0314" fill="norm" stroke="1" extrusionOk="0">
                  <a:moveTo>
                    <a:pt x="7929" y="3194"/>
                  </a:moveTo>
                  <a:cubicBezTo>
                    <a:pt x="6821" y="4465"/>
                    <a:pt x="5713" y="5735"/>
                    <a:pt x="4190" y="9124"/>
                  </a:cubicBezTo>
                  <a:cubicBezTo>
                    <a:pt x="2667" y="12512"/>
                    <a:pt x="729" y="18018"/>
                    <a:pt x="175" y="19712"/>
                  </a:cubicBezTo>
                  <a:cubicBezTo>
                    <a:pt x="-379" y="21406"/>
                    <a:pt x="452" y="19288"/>
                    <a:pt x="1698" y="16324"/>
                  </a:cubicBezTo>
                  <a:cubicBezTo>
                    <a:pt x="2944" y="13359"/>
                    <a:pt x="4606" y="9547"/>
                    <a:pt x="5990" y="7006"/>
                  </a:cubicBezTo>
                  <a:cubicBezTo>
                    <a:pt x="7375" y="4465"/>
                    <a:pt x="8483" y="3194"/>
                    <a:pt x="9175" y="3618"/>
                  </a:cubicBezTo>
                  <a:cubicBezTo>
                    <a:pt x="9867" y="4041"/>
                    <a:pt x="10144" y="6159"/>
                    <a:pt x="9867" y="8065"/>
                  </a:cubicBezTo>
                  <a:cubicBezTo>
                    <a:pt x="9590" y="9971"/>
                    <a:pt x="8759" y="11665"/>
                    <a:pt x="8898" y="11665"/>
                  </a:cubicBezTo>
                  <a:cubicBezTo>
                    <a:pt x="9036" y="11665"/>
                    <a:pt x="10144" y="9971"/>
                    <a:pt x="11113" y="8277"/>
                  </a:cubicBezTo>
                  <a:cubicBezTo>
                    <a:pt x="12083" y="6582"/>
                    <a:pt x="12913" y="4888"/>
                    <a:pt x="14575" y="3194"/>
                  </a:cubicBezTo>
                  <a:cubicBezTo>
                    <a:pt x="16236" y="1500"/>
                    <a:pt x="18729" y="-194"/>
                    <a:pt x="19975" y="18"/>
                  </a:cubicBezTo>
                  <a:cubicBezTo>
                    <a:pt x="21221" y="230"/>
                    <a:pt x="21221" y="2347"/>
                    <a:pt x="21221" y="5100"/>
                  </a:cubicBezTo>
                  <a:cubicBezTo>
                    <a:pt x="21221" y="7853"/>
                    <a:pt x="21221" y="11241"/>
                    <a:pt x="21221" y="14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12122413" y="7825698"/>
              <a:ext cx="187012" cy="278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372" fill="norm" stroke="1" extrusionOk="0">
                  <a:moveTo>
                    <a:pt x="13881" y="4877"/>
                  </a:moveTo>
                  <a:cubicBezTo>
                    <a:pt x="10378" y="8608"/>
                    <a:pt x="6875" y="12339"/>
                    <a:pt x="4978" y="14696"/>
                  </a:cubicBezTo>
                  <a:cubicBezTo>
                    <a:pt x="3081" y="17052"/>
                    <a:pt x="2789" y="18034"/>
                    <a:pt x="2059" y="19114"/>
                  </a:cubicBezTo>
                  <a:cubicBezTo>
                    <a:pt x="1329" y="20194"/>
                    <a:pt x="162" y="21372"/>
                    <a:pt x="16" y="21372"/>
                  </a:cubicBezTo>
                  <a:cubicBezTo>
                    <a:pt x="-130" y="21372"/>
                    <a:pt x="746" y="20194"/>
                    <a:pt x="2497" y="17248"/>
                  </a:cubicBezTo>
                  <a:cubicBezTo>
                    <a:pt x="4248" y="14303"/>
                    <a:pt x="6875" y="9590"/>
                    <a:pt x="9356" y="6448"/>
                  </a:cubicBezTo>
                  <a:cubicBezTo>
                    <a:pt x="11838" y="3307"/>
                    <a:pt x="14173" y="1736"/>
                    <a:pt x="16070" y="852"/>
                  </a:cubicBezTo>
                  <a:cubicBezTo>
                    <a:pt x="17967" y="-32"/>
                    <a:pt x="19427" y="-228"/>
                    <a:pt x="20302" y="263"/>
                  </a:cubicBezTo>
                  <a:cubicBezTo>
                    <a:pt x="21178" y="754"/>
                    <a:pt x="21470" y="1932"/>
                    <a:pt x="21324" y="3110"/>
                  </a:cubicBezTo>
                  <a:cubicBezTo>
                    <a:pt x="21178" y="4288"/>
                    <a:pt x="20594" y="5467"/>
                    <a:pt x="19719" y="6448"/>
                  </a:cubicBezTo>
                  <a:cubicBezTo>
                    <a:pt x="18843" y="7430"/>
                    <a:pt x="17675" y="8216"/>
                    <a:pt x="16508" y="8314"/>
                  </a:cubicBezTo>
                  <a:cubicBezTo>
                    <a:pt x="15340" y="8412"/>
                    <a:pt x="14173" y="7823"/>
                    <a:pt x="13005" y="7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12329702" y="7682172"/>
              <a:ext cx="218848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600" fill="norm" stroke="1" extrusionOk="0">
                  <a:moveTo>
                    <a:pt x="6490" y="0"/>
                  </a:moveTo>
                  <a:cubicBezTo>
                    <a:pt x="5263" y="2445"/>
                    <a:pt x="4036" y="4891"/>
                    <a:pt x="2931" y="6860"/>
                  </a:cubicBezTo>
                  <a:cubicBezTo>
                    <a:pt x="1827" y="8830"/>
                    <a:pt x="845" y="10325"/>
                    <a:pt x="354" y="11547"/>
                  </a:cubicBezTo>
                  <a:cubicBezTo>
                    <a:pt x="-137" y="12770"/>
                    <a:pt x="-137" y="13721"/>
                    <a:pt x="477" y="14196"/>
                  </a:cubicBezTo>
                  <a:cubicBezTo>
                    <a:pt x="1090" y="14672"/>
                    <a:pt x="2318" y="14672"/>
                    <a:pt x="3790" y="14196"/>
                  </a:cubicBezTo>
                  <a:cubicBezTo>
                    <a:pt x="5263" y="13721"/>
                    <a:pt x="6981" y="12770"/>
                    <a:pt x="8086" y="11887"/>
                  </a:cubicBezTo>
                  <a:cubicBezTo>
                    <a:pt x="9190" y="11004"/>
                    <a:pt x="9681" y="10189"/>
                    <a:pt x="9313" y="10053"/>
                  </a:cubicBezTo>
                  <a:cubicBezTo>
                    <a:pt x="8945" y="9917"/>
                    <a:pt x="7718" y="10460"/>
                    <a:pt x="6858" y="11140"/>
                  </a:cubicBezTo>
                  <a:cubicBezTo>
                    <a:pt x="5999" y="11819"/>
                    <a:pt x="5508" y="12634"/>
                    <a:pt x="5386" y="13381"/>
                  </a:cubicBezTo>
                  <a:cubicBezTo>
                    <a:pt x="5263" y="14128"/>
                    <a:pt x="5508" y="14808"/>
                    <a:pt x="6368" y="15283"/>
                  </a:cubicBezTo>
                  <a:cubicBezTo>
                    <a:pt x="7227" y="15759"/>
                    <a:pt x="8699" y="16030"/>
                    <a:pt x="10540" y="15894"/>
                  </a:cubicBezTo>
                  <a:cubicBezTo>
                    <a:pt x="12381" y="15759"/>
                    <a:pt x="14590" y="15215"/>
                    <a:pt x="16063" y="14672"/>
                  </a:cubicBezTo>
                  <a:cubicBezTo>
                    <a:pt x="17536" y="14128"/>
                    <a:pt x="18272" y="13585"/>
                    <a:pt x="18886" y="12838"/>
                  </a:cubicBezTo>
                  <a:cubicBezTo>
                    <a:pt x="19499" y="12091"/>
                    <a:pt x="19990" y="11140"/>
                    <a:pt x="20236" y="11004"/>
                  </a:cubicBezTo>
                  <a:cubicBezTo>
                    <a:pt x="20481" y="10868"/>
                    <a:pt x="20481" y="11547"/>
                    <a:pt x="20727" y="12702"/>
                  </a:cubicBezTo>
                  <a:cubicBezTo>
                    <a:pt x="20972" y="13857"/>
                    <a:pt x="21463" y="15487"/>
                    <a:pt x="20113" y="17049"/>
                  </a:cubicBezTo>
                  <a:cubicBezTo>
                    <a:pt x="18763" y="18611"/>
                    <a:pt x="15572" y="20106"/>
                    <a:pt x="123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1774764" y="8372226"/>
              <a:ext cx="64668" cy="405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175" fill="norm" stroke="1" extrusionOk="0">
                  <a:moveTo>
                    <a:pt x="18728" y="4798"/>
                  </a:moveTo>
                  <a:cubicBezTo>
                    <a:pt x="19558" y="4131"/>
                    <a:pt x="20389" y="3464"/>
                    <a:pt x="20805" y="2664"/>
                  </a:cubicBezTo>
                  <a:cubicBezTo>
                    <a:pt x="21220" y="1864"/>
                    <a:pt x="21220" y="931"/>
                    <a:pt x="19143" y="398"/>
                  </a:cubicBezTo>
                  <a:cubicBezTo>
                    <a:pt x="17066" y="-136"/>
                    <a:pt x="12912" y="-269"/>
                    <a:pt x="8758" y="864"/>
                  </a:cubicBezTo>
                  <a:cubicBezTo>
                    <a:pt x="4605" y="1998"/>
                    <a:pt x="451" y="4398"/>
                    <a:pt x="35" y="7198"/>
                  </a:cubicBezTo>
                  <a:cubicBezTo>
                    <a:pt x="-380" y="9998"/>
                    <a:pt x="2943" y="13198"/>
                    <a:pt x="5851" y="15264"/>
                  </a:cubicBezTo>
                  <a:cubicBezTo>
                    <a:pt x="8758" y="17331"/>
                    <a:pt x="11251" y="18264"/>
                    <a:pt x="12912" y="19131"/>
                  </a:cubicBezTo>
                  <a:cubicBezTo>
                    <a:pt x="14574" y="19998"/>
                    <a:pt x="15405" y="20798"/>
                    <a:pt x="13743" y="21064"/>
                  </a:cubicBezTo>
                  <a:cubicBezTo>
                    <a:pt x="12082" y="21331"/>
                    <a:pt x="7928" y="21064"/>
                    <a:pt x="3774" y="207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1761619" y="8631384"/>
              <a:ext cx="255440" cy="127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156" fill="norm" stroke="1" extrusionOk="0">
                  <a:moveTo>
                    <a:pt x="146" y="14221"/>
                  </a:moveTo>
                  <a:cubicBezTo>
                    <a:pt x="-66" y="12103"/>
                    <a:pt x="-278" y="9986"/>
                    <a:pt x="1310" y="8292"/>
                  </a:cubicBezTo>
                  <a:cubicBezTo>
                    <a:pt x="2898" y="6597"/>
                    <a:pt x="6287" y="5327"/>
                    <a:pt x="9146" y="4268"/>
                  </a:cubicBezTo>
                  <a:cubicBezTo>
                    <a:pt x="12004" y="3209"/>
                    <a:pt x="14334" y="2362"/>
                    <a:pt x="16028" y="1515"/>
                  </a:cubicBezTo>
                  <a:cubicBezTo>
                    <a:pt x="17722" y="668"/>
                    <a:pt x="18781" y="-179"/>
                    <a:pt x="18887" y="33"/>
                  </a:cubicBezTo>
                  <a:cubicBezTo>
                    <a:pt x="18993" y="245"/>
                    <a:pt x="18146" y="1515"/>
                    <a:pt x="17193" y="4056"/>
                  </a:cubicBezTo>
                  <a:cubicBezTo>
                    <a:pt x="16240" y="6598"/>
                    <a:pt x="15181" y="10409"/>
                    <a:pt x="14757" y="13374"/>
                  </a:cubicBezTo>
                  <a:cubicBezTo>
                    <a:pt x="14334" y="16339"/>
                    <a:pt x="14546" y="18456"/>
                    <a:pt x="15393" y="19727"/>
                  </a:cubicBezTo>
                  <a:cubicBezTo>
                    <a:pt x="16240" y="20997"/>
                    <a:pt x="17722" y="21421"/>
                    <a:pt x="18887" y="20997"/>
                  </a:cubicBezTo>
                  <a:cubicBezTo>
                    <a:pt x="20051" y="20574"/>
                    <a:pt x="20898" y="19303"/>
                    <a:pt x="21110" y="16127"/>
                  </a:cubicBezTo>
                  <a:cubicBezTo>
                    <a:pt x="21322" y="12950"/>
                    <a:pt x="20898" y="7868"/>
                    <a:pt x="20475" y="2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2158513" y="8402856"/>
              <a:ext cx="34204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600" fill="norm" stroke="1" extrusionOk="0">
                  <a:moveTo>
                    <a:pt x="20648" y="0"/>
                  </a:moveTo>
                  <a:cubicBezTo>
                    <a:pt x="14477" y="3967"/>
                    <a:pt x="8305" y="7935"/>
                    <a:pt x="4448" y="11241"/>
                  </a:cubicBezTo>
                  <a:cubicBezTo>
                    <a:pt x="591" y="14547"/>
                    <a:pt x="-952" y="17192"/>
                    <a:pt x="591" y="18808"/>
                  </a:cubicBezTo>
                  <a:cubicBezTo>
                    <a:pt x="2134" y="20424"/>
                    <a:pt x="6762" y="21012"/>
                    <a:pt x="113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2269384" y="8425856"/>
              <a:ext cx="30668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3738"/>
                    <a:pt x="0" y="7477"/>
                    <a:pt x="0" y="11077"/>
                  </a:cubicBezTo>
                  <a:cubicBezTo>
                    <a:pt x="0" y="14677"/>
                    <a:pt x="10800" y="181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2389498" y="8671195"/>
              <a:ext cx="70419" cy="9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291" fill="norm" stroke="1" extrusionOk="0">
                  <a:moveTo>
                    <a:pt x="14657" y="1662"/>
                  </a:moveTo>
                  <a:cubicBezTo>
                    <a:pt x="10800" y="2769"/>
                    <a:pt x="6943" y="3877"/>
                    <a:pt x="4243" y="5815"/>
                  </a:cubicBezTo>
                  <a:cubicBezTo>
                    <a:pt x="1543" y="7754"/>
                    <a:pt x="0" y="10523"/>
                    <a:pt x="0" y="13292"/>
                  </a:cubicBezTo>
                  <a:cubicBezTo>
                    <a:pt x="0" y="16062"/>
                    <a:pt x="1543" y="18831"/>
                    <a:pt x="4629" y="20215"/>
                  </a:cubicBezTo>
                  <a:cubicBezTo>
                    <a:pt x="7714" y="21600"/>
                    <a:pt x="12343" y="21600"/>
                    <a:pt x="15814" y="20492"/>
                  </a:cubicBezTo>
                  <a:cubicBezTo>
                    <a:pt x="19286" y="19385"/>
                    <a:pt x="21600" y="17169"/>
                    <a:pt x="21214" y="13569"/>
                  </a:cubicBezTo>
                  <a:cubicBezTo>
                    <a:pt x="20829" y="9969"/>
                    <a:pt x="17743" y="4985"/>
                    <a:pt x="146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2534886" y="8609860"/>
              <a:ext cx="247036" cy="175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460" fill="norm" stroke="1" extrusionOk="0">
                  <a:moveTo>
                    <a:pt x="2228" y="4696"/>
                  </a:moveTo>
                  <a:cubicBezTo>
                    <a:pt x="1347" y="7826"/>
                    <a:pt x="465" y="10957"/>
                    <a:pt x="135" y="13461"/>
                  </a:cubicBezTo>
                  <a:cubicBezTo>
                    <a:pt x="-196" y="15965"/>
                    <a:pt x="24" y="17844"/>
                    <a:pt x="1457" y="18470"/>
                  </a:cubicBezTo>
                  <a:cubicBezTo>
                    <a:pt x="2890" y="19096"/>
                    <a:pt x="5535" y="18470"/>
                    <a:pt x="7188" y="17530"/>
                  </a:cubicBezTo>
                  <a:cubicBezTo>
                    <a:pt x="8841" y="16591"/>
                    <a:pt x="9502" y="15339"/>
                    <a:pt x="9943" y="15496"/>
                  </a:cubicBezTo>
                  <a:cubicBezTo>
                    <a:pt x="10384" y="15652"/>
                    <a:pt x="10604" y="17217"/>
                    <a:pt x="11045" y="18626"/>
                  </a:cubicBezTo>
                  <a:cubicBezTo>
                    <a:pt x="11486" y="20035"/>
                    <a:pt x="12147" y="21287"/>
                    <a:pt x="13690" y="21443"/>
                  </a:cubicBezTo>
                  <a:cubicBezTo>
                    <a:pt x="15233" y="21600"/>
                    <a:pt x="17657" y="20661"/>
                    <a:pt x="19200" y="18313"/>
                  </a:cubicBezTo>
                  <a:cubicBezTo>
                    <a:pt x="20743" y="15965"/>
                    <a:pt x="21404" y="12209"/>
                    <a:pt x="21294" y="8922"/>
                  </a:cubicBezTo>
                  <a:cubicBezTo>
                    <a:pt x="21184" y="5635"/>
                    <a:pt x="20302" y="2817"/>
                    <a:pt x="194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3412947" y="8422221"/>
              <a:ext cx="627478" cy="34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353" fill="norm" stroke="1" extrusionOk="0">
                  <a:moveTo>
                    <a:pt x="5491" y="1631"/>
                  </a:moveTo>
                  <a:cubicBezTo>
                    <a:pt x="4876" y="3823"/>
                    <a:pt x="4261" y="6014"/>
                    <a:pt x="3910" y="8910"/>
                  </a:cubicBezTo>
                  <a:cubicBezTo>
                    <a:pt x="3559" y="11805"/>
                    <a:pt x="3471" y="15405"/>
                    <a:pt x="3559" y="17596"/>
                  </a:cubicBezTo>
                  <a:cubicBezTo>
                    <a:pt x="3647" y="19788"/>
                    <a:pt x="3910" y="20570"/>
                    <a:pt x="4174" y="20649"/>
                  </a:cubicBezTo>
                  <a:cubicBezTo>
                    <a:pt x="4437" y="20727"/>
                    <a:pt x="4700" y="20101"/>
                    <a:pt x="4481" y="18770"/>
                  </a:cubicBezTo>
                  <a:cubicBezTo>
                    <a:pt x="4261" y="17440"/>
                    <a:pt x="3559" y="15405"/>
                    <a:pt x="2944" y="14075"/>
                  </a:cubicBezTo>
                  <a:cubicBezTo>
                    <a:pt x="2330" y="12744"/>
                    <a:pt x="1803" y="12118"/>
                    <a:pt x="1232" y="11805"/>
                  </a:cubicBezTo>
                  <a:cubicBezTo>
                    <a:pt x="661" y="11492"/>
                    <a:pt x="47" y="11492"/>
                    <a:pt x="3" y="11336"/>
                  </a:cubicBezTo>
                  <a:cubicBezTo>
                    <a:pt x="-41" y="11179"/>
                    <a:pt x="486" y="10866"/>
                    <a:pt x="1583" y="9379"/>
                  </a:cubicBezTo>
                  <a:cubicBezTo>
                    <a:pt x="2681" y="7892"/>
                    <a:pt x="4349" y="5231"/>
                    <a:pt x="5359" y="3588"/>
                  </a:cubicBezTo>
                  <a:cubicBezTo>
                    <a:pt x="6369" y="1944"/>
                    <a:pt x="6720" y="1318"/>
                    <a:pt x="7115" y="770"/>
                  </a:cubicBezTo>
                  <a:cubicBezTo>
                    <a:pt x="7510" y="223"/>
                    <a:pt x="7949" y="-247"/>
                    <a:pt x="8169" y="144"/>
                  </a:cubicBezTo>
                  <a:cubicBezTo>
                    <a:pt x="8388" y="536"/>
                    <a:pt x="8388" y="1788"/>
                    <a:pt x="8300" y="4762"/>
                  </a:cubicBezTo>
                  <a:cubicBezTo>
                    <a:pt x="8213" y="7736"/>
                    <a:pt x="8037" y="12431"/>
                    <a:pt x="7949" y="15170"/>
                  </a:cubicBezTo>
                  <a:cubicBezTo>
                    <a:pt x="7861" y="17910"/>
                    <a:pt x="7861" y="18692"/>
                    <a:pt x="7774" y="19553"/>
                  </a:cubicBezTo>
                  <a:cubicBezTo>
                    <a:pt x="7686" y="20414"/>
                    <a:pt x="7510" y="21353"/>
                    <a:pt x="7466" y="21353"/>
                  </a:cubicBezTo>
                  <a:cubicBezTo>
                    <a:pt x="7422" y="21353"/>
                    <a:pt x="7510" y="20414"/>
                    <a:pt x="7730" y="19162"/>
                  </a:cubicBezTo>
                  <a:cubicBezTo>
                    <a:pt x="7949" y="17910"/>
                    <a:pt x="8300" y="16344"/>
                    <a:pt x="8696" y="15092"/>
                  </a:cubicBezTo>
                  <a:cubicBezTo>
                    <a:pt x="9091" y="13840"/>
                    <a:pt x="9530" y="12901"/>
                    <a:pt x="9793" y="12823"/>
                  </a:cubicBezTo>
                  <a:cubicBezTo>
                    <a:pt x="10057" y="12744"/>
                    <a:pt x="10144" y="13527"/>
                    <a:pt x="10188" y="14701"/>
                  </a:cubicBezTo>
                  <a:cubicBezTo>
                    <a:pt x="10232" y="15875"/>
                    <a:pt x="10232" y="17440"/>
                    <a:pt x="10364" y="18536"/>
                  </a:cubicBezTo>
                  <a:cubicBezTo>
                    <a:pt x="10496" y="19631"/>
                    <a:pt x="10759" y="20257"/>
                    <a:pt x="11110" y="20492"/>
                  </a:cubicBezTo>
                  <a:cubicBezTo>
                    <a:pt x="11461" y="20727"/>
                    <a:pt x="11900" y="20570"/>
                    <a:pt x="12471" y="19866"/>
                  </a:cubicBezTo>
                  <a:cubicBezTo>
                    <a:pt x="13042" y="19162"/>
                    <a:pt x="13744" y="17910"/>
                    <a:pt x="14271" y="16814"/>
                  </a:cubicBezTo>
                  <a:cubicBezTo>
                    <a:pt x="14798" y="15718"/>
                    <a:pt x="15149" y="14779"/>
                    <a:pt x="15369" y="13840"/>
                  </a:cubicBezTo>
                  <a:cubicBezTo>
                    <a:pt x="15588" y="12901"/>
                    <a:pt x="15676" y="11962"/>
                    <a:pt x="15500" y="11492"/>
                  </a:cubicBezTo>
                  <a:cubicBezTo>
                    <a:pt x="15325" y="11023"/>
                    <a:pt x="14886" y="11023"/>
                    <a:pt x="14403" y="11649"/>
                  </a:cubicBezTo>
                  <a:cubicBezTo>
                    <a:pt x="13920" y="12275"/>
                    <a:pt x="13393" y="13527"/>
                    <a:pt x="13130" y="14544"/>
                  </a:cubicBezTo>
                  <a:cubicBezTo>
                    <a:pt x="12866" y="15562"/>
                    <a:pt x="12866" y="16344"/>
                    <a:pt x="13042" y="16970"/>
                  </a:cubicBezTo>
                  <a:cubicBezTo>
                    <a:pt x="13218" y="17596"/>
                    <a:pt x="13569" y="18066"/>
                    <a:pt x="15018" y="18066"/>
                  </a:cubicBezTo>
                  <a:cubicBezTo>
                    <a:pt x="16466" y="18066"/>
                    <a:pt x="19013" y="17596"/>
                    <a:pt x="21559" y="17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4583458" y="8487191"/>
              <a:ext cx="116315" cy="264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470" fill="norm" stroke="1" extrusionOk="0">
                  <a:moveTo>
                    <a:pt x="20917" y="1246"/>
                  </a:moveTo>
                  <a:cubicBezTo>
                    <a:pt x="19079" y="623"/>
                    <a:pt x="17240" y="0"/>
                    <a:pt x="13794" y="0"/>
                  </a:cubicBezTo>
                  <a:cubicBezTo>
                    <a:pt x="10347" y="0"/>
                    <a:pt x="5291" y="623"/>
                    <a:pt x="2534" y="2596"/>
                  </a:cubicBezTo>
                  <a:cubicBezTo>
                    <a:pt x="-223" y="4569"/>
                    <a:pt x="-683" y="7892"/>
                    <a:pt x="926" y="10177"/>
                  </a:cubicBezTo>
                  <a:cubicBezTo>
                    <a:pt x="2534" y="12462"/>
                    <a:pt x="6211" y="13708"/>
                    <a:pt x="8968" y="14642"/>
                  </a:cubicBezTo>
                  <a:cubicBezTo>
                    <a:pt x="11726" y="15577"/>
                    <a:pt x="13564" y="16200"/>
                    <a:pt x="14713" y="17031"/>
                  </a:cubicBezTo>
                  <a:cubicBezTo>
                    <a:pt x="15862" y="17862"/>
                    <a:pt x="16321" y="18900"/>
                    <a:pt x="15172" y="19731"/>
                  </a:cubicBezTo>
                  <a:cubicBezTo>
                    <a:pt x="14023" y="20562"/>
                    <a:pt x="11266" y="21185"/>
                    <a:pt x="8738" y="21392"/>
                  </a:cubicBezTo>
                  <a:cubicBezTo>
                    <a:pt x="6211" y="21600"/>
                    <a:pt x="3913" y="21392"/>
                    <a:pt x="3453" y="20769"/>
                  </a:cubicBezTo>
                  <a:cubicBezTo>
                    <a:pt x="2994" y="20146"/>
                    <a:pt x="4372" y="19108"/>
                    <a:pt x="6900" y="18069"/>
                  </a:cubicBezTo>
                  <a:cubicBezTo>
                    <a:pt x="9428" y="17031"/>
                    <a:pt x="13104" y="15992"/>
                    <a:pt x="16781" y="14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4693706" y="8550805"/>
              <a:ext cx="174738" cy="151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279" fill="norm" stroke="1" extrusionOk="0">
                  <a:moveTo>
                    <a:pt x="12013" y="8319"/>
                  </a:moveTo>
                  <a:cubicBezTo>
                    <a:pt x="13578" y="7239"/>
                    <a:pt x="15143" y="6159"/>
                    <a:pt x="15769" y="4719"/>
                  </a:cubicBezTo>
                  <a:cubicBezTo>
                    <a:pt x="16395" y="3279"/>
                    <a:pt x="16082" y="1479"/>
                    <a:pt x="14830" y="579"/>
                  </a:cubicBezTo>
                  <a:cubicBezTo>
                    <a:pt x="13578" y="-321"/>
                    <a:pt x="11387" y="-321"/>
                    <a:pt x="8726" y="1659"/>
                  </a:cubicBezTo>
                  <a:cubicBezTo>
                    <a:pt x="6065" y="3639"/>
                    <a:pt x="2934" y="7599"/>
                    <a:pt x="1369" y="10479"/>
                  </a:cubicBezTo>
                  <a:cubicBezTo>
                    <a:pt x="-196" y="13359"/>
                    <a:pt x="-196" y="15159"/>
                    <a:pt x="274" y="16779"/>
                  </a:cubicBezTo>
                  <a:cubicBezTo>
                    <a:pt x="743" y="18399"/>
                    <a:pt x="1682" y="19839"/>
                    <a:pt x="3561" y="19659"/>
                  </a:cubicBezTo>
                  <a:cubicBezTo>
                    <a:pt x="5439" y="19479"/>
                    <a:pt x="8256" y="17679"/>
                    <a:pt x="10134" y="15879"/>
                  </a:cubicBezTo>
                  <a:cubicBezTo>
                    <a:pt x="12013" y="14079"/>
                    <a:pt x="12952" y="12279"/>
                    <a:pt x="13578" y="10119"/>
                  </a:cubicBezTo>
                  <a:cubicBezTo>
                    <a:pt x="14204" y="7959"/>
                    <a:pt x="14517" y="5439"/>
                    <a:pt x="14674" y="5259"/>
                  </a:cubicBezTo>
                  <a:cubicBezTo>
                    <a:pt x="14830" y="5079"/>
                    <a:pt x="14830" y="7239"/>
                    <a:pt x="15926" y="10299"/>
                  </a:cubicBezTo>
                  <a:cubicBezTo>
                    <a:pt x="17021" y="13359"/>
                    <a:pt x="19213" y="17319"/>
                    <a:pt x="21404" y="21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4921453" y="8564470"/>
              <a:ext cx="453002" cy="14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139" fill="norm" stroke="1" extrusionOk="0">
                  <a:moveTo>
                    <a:pt x="2580" y="1028"/>
                  </a:moveTo>
                  <a:cubicBezTo>
                    <a:pt x="2094" y="5125"/>
                    <a:pt x="1609" y="9221"/>
                    <a:pt x="1123" y="12945"/>
                  </a:cubicBezTo>
                  <a:cubicBezTo>
                    <a:pt x="638" y="16670"/>
                    <a:pt x="153" y="20021"/>
                    <a:pt x="31" y="20766"/>
                  </a:cubicBezTo>
                  <a:cubicBezTo>
                    <a:pt x="-90" y="21511"/>
                    <a:pt x="153" y="19649"/>
                    <a:pt x="577" y="17228"/>
                  </a:cubicBezTo>
                  <a:cubicBezTo>
                    <a:pt x="1002" y="14808"/>
                    <a:pt x="1609" y="11828"/>
                    <a:pt x="2155" y="9594"/>
                  </a:cubicBezTo>
                  <a:cubicBezTo>
                    <a:pt x="2701" y="7359"/>
                    <a:pt x="3186" y="5870"/>
                    <a:pt x="3732" y="5497"/>
                  </a:cubicBezTo>
                  <a:cubicBezTo>
                    <a:pt x="4279" y="5125"/>
                    <a:pt x="4885" y="5870"/>
                    <a:pt x="5189" y="7173"/>
                  </a:cubicBezTo>
                  <a:cubicBezTo>
                    <a:pt x="5492" y="8476"/>
                    <a:pt x="5492" y="10339"/>
                    <a:pt x="5553" y="12201"/>
                  </a:cubicBezTo>
                  <a:cubicBezTo>
                    <a:pt x="5613" y="14063"/>
                    <a:pt x="5735" y="15925"/>
                    <a:pt x="5977" y="15925"/>
                  </a:cubicBezTo>
                  <a:cubicBezTo>
                    <a:pt x="6220" y="15925"/>
                    <a:pt x="6584" y="14063"/>
                    <a:pt x="7070" y="11642"/>
                  </a:cubicBezTo>
                  <a:cubicBezTo>
                    <a:pt x="7555" y="9221"/>
                    <a:pt x="8162" y="6242"/>
                    <a:pt x="8465" y="5683"/>
                  </a:cubicBezTo>
                  <a:cubicBezTo>
                    <a:pt x="8768" y="5125"/>
                    <a:pt x="8768" y="6987"/>
                    <a:pt x="8768" y="8849"/>
                  </a:cubicBezTo>
                  <a:cubicBezTo>
                    <a:pt x="8768" y="10711"/>
                    <a:pt x="8768" y="12573"/>
                    <a:pt x="9011" y="14063"/>
                  </a:cubicBezTo>
                  <a:cubicBezTo>
                    <a:pt x="9254" y="15552"/>
                    <a:pt x="9739" y="16670"/>
                    <a:pt x="10710" y="16856"/>
                  </a:cubicBezTo>
                  <a:cubicBezTo>
                    <a:pt x="11681" y="17042"/>
                    <a:pt x="13137" y="16297"/>
                    <a:pt x="14411" y="14249"/>
                  </a:cubicBezTo>
                  <a:cubicBezTo>
                    <a:pt x="15685" y="12201"/>
                    <a:pt x="16777" y="8849"/>
                    <a:pt x="17323" y="6242"/>
                  </a:cubicBezTo>
                  <a:cubicBezTo>
                    <a:pt x="17870" y="3635"/>
                    <a:pt x="17870" y="1773"/>
                    <a:pt x="17566" y="842"/>
                  </a:cubicBezTo>
                  <a:cubicBezTo>
                    <a:pt x="17263" y="-89"/>
                    <a:pt x="16656" y="-89"/>
                    <a:pt x="16049" y="97"/>
                  </a:cubicBezTo>
                  <a:cubicBezTo>
                    <a:pt x="15443" y="283"/>
                    <a:pt x="14836" y="656"/>
                    <a:pt x="14350" y="1959"/>
                  </a:cubicBezTo>
                  <a:cubicBezTo>
                    <a:pt x="13865" y="3263"/>
                    <a:pt x="13501" y="5497"/>
                    <a:pt x="13865" y="8849"/>
                  </a:cubicBezTo>
                  <a:cubicBezTo>
                    <a:pt x="14229" y="12201"/>
                    <a:pt x="15321" y="16670"/>
                    <a:pt x="16717" y="18904"/>
                  </a:cubicBezTo>
                  <a:cubicBezTo>
                    <a:pt x="18112" y="21139"/>
                    <a:pt x="19811" y="21139"/>
                    <a:pt x="21510" y="21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5771663" y="8347153"/>
              <a:ext cx="315808" cy="369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242" fill="norm" stroke="1" extrusionOk="0">
                  <a:moveTo>
                    <a:pt x="11597" y="12460"/>
                  </a:moveTo>
                  <a:cubicBezTo>
                    <a:pt x="9507" y="12313"/>
                    <a:pt x="7416" y="12166"/>
                    <a:pt x="5587" y="12974"/>
                  </a:cubicBezTo>
                  <a:cubicBezTo>
                    <a:pt x="3758" y="13782"/>
                    <a:pt x="2191" y="15545"/>
                    <a:pt x="1232" y="16868"/>
                  </a:cubicBezTo>
                  <a:cubicBezTo>
                    <a:pt x="274" y="18190"/>
                    <a:pt x="-74" y="19072"/>
                    <a:pt x="13" y="19880"/>
                  </a:cubicBezTo>
                  <a:cubicBezTo>
                    <a:pt x="100" y="20688"/>
                    <a:pt x="623" y="21423"/>
                    <a:pt x="1842" y="21203"/>
                  </a:cubicBezTo>
                  <a:cubicBezTo>
                    <a:pt x="3061" y="20982"/>
                    <a:pt x="4978" y="19807"/>
                    <a:pt x="7068" y="17382"/>
                  </a:cubicBezTo>
                  <a:cubicBezTo>
                    <a:pt x="9158" y="14958"/>
                    <a:pt x="11423" y="11284"/>
                    <a:pt x="12816" y="8566"/>
                  </a:cubicBezTo>
                  <a:cubicBezTo>
                    <a:pt x="14210" y="5847"/>
                    <a:pt x="14732" y="4084"/>
                    <a:pt x="14994" y="2688"/>
                  </a:cubicBezTo>
                  <a:cubicBezTo>
                    <a:pt x="15255" y="1292"/>
                    <a:pt x="15255" y="264"/>
                    <a:pt x="14907" y="43"/>
                  </a:cubicBezTo>
                  <a:cubicBezTo>
                    <a:pt x="14558" y="-177"/>
                    <a:pt x="13861" y="411"/>
                    <a:pt x="13078" y="2468"/>
                  </a:cubicBezTo>
                  <a:cubicBezTo>
                    <a:pt x="12294" y="4525"/>
                    <a:pt x="11423" y="8052"/>
                    <a:pt x="11336" y="10917"/>
                  </a:cubicBezTo>
                  <a:cubicBezTo>
                    <a:pt x="11249" y="13782"/>
                    <a:pt x="11945" y="15986"/>
                    <a:pt x="12642" y="17309"/>
                  </a:cubicBezTo>
                  <a:cubicBezTo>
                    <a:pt x="13339" y="18631"/>
                    <a:pt x="14036" y="19072"/>
                    <a:pt x="14820" y="18925"/>
                  </a:cubicBezTo>
                  <a:cubicBezTo>
                    <a:pt x="15603" y="18778"/>
                    <a:pt x="16474" y="18043"/>
                    <a:pt x="17084" y="17235"/>
                  </a:cubicBezTo>
                  <a:cubicBezTo>
                    <a:pt x="17694" y="16427"/>
                    <a:pt x="18042" y="15545"/>
                    <a:pt x="18129" y="15472"/>
                  </a:cubicBezTo>
                  <a:cubicBezTo>
                    <a:pt x="18216" y="15399"/>
                    <a:pt x="18042" y="16133"/>
                    <a:pt x="18129" y="15839"/>
                  </a:cubicBezTo>
                  <a:cubicBezTo>
                    <a:pt x="18216" y="15545"/>
                    <a:pt x="18565" y="14223"/>
                    <a:pt x="18739" y="12974"/>
                  </a:cubicBezTo>
                  <a:cubicBezTo>
                    <a:pt x="18913" y="11725"/>
                    <a:pt x="18913" y="10550"/>
                    <a:pt x="18913" y="9594"/>
                  </a:cubicBezTo>
                  <a:cubicBezTo>
                    <a:pt x="18913" y="8639"/>
                    <a:pt x="18913" y="7905"/>
                    <a:pt x="19349" y="7611"/>
                  </a:cubicBezTo>
                  <a:cubicBezTo>
                    <a:pt x="19784" y="7317"/>
                    <a:pt x="20655" y="7464"/>
                    <a:pt x="21526" y="7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6129014" y="8520414"/>
              <a:ext cx="119461" cy="15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318" fill="norm" stroke="1" extrusionOk="0">
                  <a:moveTo>
                    <a:pt x="21035" y="2787"/>
                  </a:moveTo>
                  <a:cubicBezTo>
                    <a:pt x="19685" y="1394"/>
                    <a:pt x="18335" y="0"/>
                    <a:pt x="14735" y="0"/>
                  </a:cubicBezTo>
                  <a:cubicBezTo>
                    <a:pt x="11135" y="0"/>
                    <a:pt x="5285" y="1394"/>
                    <a:pt x="2360" y="2961"/>
                  </a:cubicBezTo>
                  <a:cubicBezTo>
                    <a:pt x="-565" y="4529"/>
                    <a:pt x="-565" y="6271"/>
                    <a:pt x="1235" y="8187"/>
                  </a:cubicBezTo>
                  <a:cubicBezTo>
                    <a:pt x="3035" y="10103"/>
                    <a:pt x="6635" y="12194"/>
                    <a:pt x="8885" y="14458"/>
                  </a:cubicBezTo>
                  <a:cubicBezTo>
                    <a:pt x="11135" y="16723"/>
                    <a:pt x="12035" y="19161"/>
                    <a:pt x="11360" y="20381"/>
                  </a:cubicBezTo>
                  <a:cubicBezTo>
                    <a:pt x="10685" y="21600"/>
                    <a:pt x="8435" y="21600"/>
                    <a:pt x="6860" y="20555"/>
                  </a:cubicBezTo>
                  <a:cubicBezTo>
                    <a:pt x="5285" y="19510"/>
                    <a:pt x="4385" y="17419"/>
                    <a:pt x="3935" y="14981"/>
                  </a:cubicBezTo>
                  <a:cubicBezTo>
                    <a:pt x="3485" y="12542"/>
                    <a:pt x="3485" y="9755"/>
                    <a:pt x="3485" y="6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6278496" y="8328242"/>
              <a:ext cx="84982" cy="354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381" fill="norm" stroke="1" extrusionOk="0">
                  <a:moveTo>
                    <a:pt x="5878" y="802"/>
                  </a:moveTo>
                  <a:cubicBezTo>
                    <a:pt x="9054" y="339"/>
                    <a:pt x="12231" y="-124"/>
                    <a:pt x="13819" y="30"/>
                  </a:cubicBezTo>
                  <a:cubicBezTo>
                    <a:pt x="15407" y="185"/>
                    <a:pt x="15407" y="956"/>
                    <a:pt x="13184" y="3193"/>
                  </a:cubicBezTo>
                  <a:cubicBezTo>
                    <a:pt x="10960" y="5430"/>
                    <a:pt x="6513" y="9133"/>
                    <a:pt x="3654" y="12219"/>
                  </a:cubicBezTo>
                  <a:cubicBezTo>
                    <a:pt x="796" y="15305"/>
                    <a:pt x="-475" y="17773"/>
                    <a:pt x="160" y="19239"/>
                  </a:cubicBezTo>
                  <a:cubicBezTo>
                    <a:pt x="796" y="20705"/>
                    <a:pt x="3337" y="21167"/>
                    <a:pt x="6196" y="21322"/>
                  </a:cubicBezTo>
                  <a:cubicBezTo>
                    <a:pt x="9054" y="21476"/>
                    <a:pt x="12231" y="21322"/>
                    <a:pt x="14772" y="20936"/>
                  </a:cubicBezTo>
                  <a:cubicBezTo>
                    <a:pt x="17313" y="20550"/>
                    <a:pt x="19219" y="19933"/>
                    <a:pt x="21125" y="19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6268919" y="8471858"/>
              <a:ext cx="278562" cy="19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1982" y="6646"/>
                  </a:moveTo>
                  <a:cubicBezTo>
                    <a:pt x="991" y="6092"/>
                    <a:pt x="0" y="5538"/>
                    <a:pt x="0" y="5262"/>
                  </a:cubicBezTo>
                  <a:cubicBezTo>
                    <a:pt x="0" y="4985"/>
                    <a:pt x="991" y="4985"/>
                    <a:pt x="2576" y="5815"/>
                  </a:cubicBezTo>
                  <a:cubicBezTo>
                    <a:pt x="4161" y="6646"/>
                    <a:pt x="6341" y="8308"/>
                    <a:pt x="7828" y="9692"/>
                  </a:cubicBezTo>
                  <a:cubicBezTo>
                    <a:pt x="9314" y="11077"/>
                    <a:pt x="10106" y="12185"/>
                    <a:pt x="10701" y="13431"/>
                  </a:cubicBezTo>
                  <a:cubicBezTo>
                    <a:pt x="11295" y="14677"/>
                    <a:pt x="11692" y="16062"/>
                    <a:pt x="11494" y="17169"/>
                  </a:cubicBezTo>
                  <a:cubicBezTo>
                    <a:pt x="11295" y="18277"/>
                    <a:pt x="10503" y="19108"/>
                    <a:pt x="9908" y="18831"/>
                  </a:cubicBezTo>
                  <a:cubicBezTo>
                    <a:pt x="9314" y="18554"/>
                    <a:pt x="8917" y="17169"/>
                    <a:pt x="9017" y="15785"/>
                  </a:cubicBezTo>
                  <a:cubicBezTo>
                    <a:pt x="9116" y="14400"/>
                    <a:pt x="9710" y="13015"/>
                    <a:pt x="10404" y="11908"/>
                  </a:cubicBezTo>
                  <a:cubicBezTo>
                    <a:pt x="11097" y="10800"/>
                    <a:pt x="11890" y="9969"/>
                    <a:pt x="13079" y="9554"/>
                  </a:cubicBezTo>
                  <a:cubicBezTo>
                    <a:pt x="14268" y="9138"/>
                    <a:pt x="15853" y="9138"/>
                    <a:pt x="16844" y="10523"/>
                  </a:cubicBezTo>
                  <a:cubicBezTo>
                    <a:pt x="17835" y="11908"/>
                    <a:pt x="18231" y="14677"/>
                    <a:pt x="18528" y="17031"/>
                  </a:cubicBezTo>
                  <a:cubicBezTo>
                    <a:pt x="18826" y="19385"/>
                    <a:pt x="19024" y="21323"/>
                    <a:pt x="19222" y="21462"/>
                  </a:cubicBezTo>
                  <a:cubicBezTo>
                    <a:pt x="19420" y="21600"/>
                    <a:pt x="19618" y="19938"/>
                    <a:pt x="20015" y="16062"/>
                  </a:cubicBezTo>
                  <a:cubicBezTo>
                    <a:pt x="20411" y="12185"/>
                    <a:pt x="21006" y="60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6650874" y="8356854"/>
              <a:ext cx="139295" cy="313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534" fill="norm" stroke="1" extrusionOk="0">
                  <a:moveTo>
                    <a:pt x="8695" y="0"/>
                  </a:moveTo>
                  <a:cubicBezTo>
                    <a:pt x="6767" y="2107"/>
                    <a:pt x="4838" y="4215"/>
                    <a:pt x="3488" y="7288"/>
                  </a:cubicBezTo>
                  <a:cubicBezTo>
                    <a:pt x="2138" y="10361"/>
                    <a:pt x="1367" y="14400"/>
                    <a:pt x="788" y="16859"/>
                  </a:cubicBezTo>
                  <a:cubicBezTo>
                    <a:pt x="210" y="19317"/>
                    <a:pt x="-176" y="20195"/>
                    <a:pt x="210" y="20283"/>
                  </a:cubicBezTo>
                  <a:cubicBezTo>
                    <a:pt x="595" y="20371"/>
                    <a:pt x="1753" y="19668"/>
                    <a:pt x="4067" y="18439"/>
                  </a:cubicBezTo>
                  <a:cubicBezTo>
                    <a:pt x="6381" y="17210"/>
                    <a:pt x="9853" y="15454"/>
                    <a:pt x="12938" y="14576"/>
                  </a:cubicBezTo>
                  <a:cubicBezTo>
                    <a:pt x="16024" y="13698"/>
                    <a:pt x="18724" y="13698"/>
                    <a:pt x="20074" y="14137"/>
                  </a:cubicBezTo>
                  <a:cubicBezTo>
                    <a:pt x="21424" y="14576"/>
                    <a:pt x="21424" y="15454"/>
                    <a:pt x="19495" y="16595"/>
                  </a:cubicBezTo>
                  <a:cubicBezTo>
                    <a:pt x="17567" y="17737"/>
                    <a:pt x="13710" y="19141"/>
                    <a:pt x="10817" y="20020"/>
                  </a:cubicBezTo>
                  <a:cubicBezTo>
                    <a:pt x="7924" y="20898"/>
                    <a:pt x="5995" y="21249"/>
                    <a:pt x="4067" y="21424"/>
                  </a:cubicBezTo>
                  <a:cubicBezTo>
                    <a:pt x="2138" y="21600"/>
                    <a:pt x="210" y="21600"/>
                    <a:pt x="17" y="21161"/>
                  </a:cubicBezTo>
                  <a:cubicBezTo>
                    <a:pt x="-176" y="20722"/>
                    <a:pt x="1367" y="19844"/>
                    <a:pt x="2910" y="18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6834647" y="8377300"/>
              <a:ext cx="261308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30" fill="norm" stroke="1" extrusionOk="0">
                  <a:moveTo>
                    <a:pt x="342" y="10375"/>
                  </a:moveTo>
                  <a:cubicBezTo>
                    <a:pt x="133" y="12076"/>
                    <a:pt x="-77" y="13776"/>
                    <a:pt x="28" y="15052"/>
                  </a:cubicBezTo>
                  <a:cubicBezTo>
                    <a:pt x="133" y="16328"/>
                    <a:pt x="552" y="17178"/>
                    <a:pt x="1391" y="17433"/>
                  </a:cubicBezTo>
                  <a:cubicBezTo>
                    <a:pt x="2230" y="17688"/>
                    <a:pt x="3488" y="17348"/>
                    <a:pt x="4537" y="16583"/>
                  </a:cubicBezTo>
                  <a:cubicBezTo>
                    <a:pt x="5585" y="15817"/>
                    <a:pt x="6424" y="14627"/>
                    <a:pt x="6634" y="14457"/>
                  </a:cubicBezTo>
                  <a:cubicBezTo>
                    <a:pt x="6843" y="14287"/>
                    <a:pt x="6424" y="15137"/>
                    <a:pt x="6214" y="15987"/>
                  </a:cubicBezTo>
                  <a:cubicBezTo>
                    <a:pt x="6005" y="16838"/>
                    <a:pt x="6005" y="17688"/>
                    <a:pt x="6529" y="18028"/>
                  </a:cubicBezTo>
                  <a:cubicBezTo>
                    <a:pt x="7053" y="18369"/>
                    <a:pt x="8102" y="18198"/>
                    <a:pt x="9674" y="16753"/>
                  </a:cubicBezTo>
                  <a:cubicBezTo>
                    <a:pt x="11247" y="15307"/>
                    <a:pt x="13344" y="12586"/>
                    <a:pt x="15232" y="9865"/>
                  </a:cubicBezTo>
                  <a:cubicBezTo>
                    <a:pt x="17119" y="7143"/>
                    <a:pt x="18797" y="4422"/>
                    <a:pt x="19845" y="2636"/>
                  </a:cubicBezTo>
                  <a:cubicBezTo>
                    <a:pt x="20894" y="850"/>
                    <a:pt x="21313" y="0"/>
                    <a:pt x="21418" y="0"/>
                  </a:cubicBezTo>
                  <a:cubicBezTo>
                    <a:pt x="21523" y="0"/>
                    <a:pt x="21313" y="850"/>
                    <a:pt x="20265" y="3061"/>
                  </a:cubicBezTo>
                  <a:cubicBezTo>
                    <a:pt x="19216" y="5272"/>
                    <a:pt x="17329" y="8844"/>
                    <a:pt x="16385" y="11480"/>
                  </a:cubicBezTo>
                  <a:cubicBezTo>
                    <a:pt x="15441" y="14117"/>
                    <a:pt x="15441" y="15817"/>
                    <a:pt x="15651" y="17348"/>
                  </a:cubicBezTo>
                  <a:cubicBezTo>
                    <a:pt x="15861" y="18879"/>
                    <a:pt x="16280" y="20239"/>
                    <a:pt x="17014" y="20920"/>
                  </a:cubicBezTo>
                  <a:cubicBezTo>
                    <a:pt x="17748" y="21600"/>
                    <a:pt x="18797" y="21600"/>
                    <a:pt x="19111" y="20920"/>
                  </a:cubicBezTo>
                  <a:cubicBezTo>
                    <a:pt x="19426" y="20239"/>
                    <a:pt x="19006" y="18879"/>
                    <a:pt x="18587" y="17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6966601" y="8492448"/>
              <a:ext cx="309231" cy="109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1" fill="norm" stroke="1" extrusionOk="0">
                  <a:moveTo>
                    <a:pt x="4463" y="21081"/>
                  </a:moveTo>
                  <a:cubicBezTo>
                    <a:pt x="3570" y="19608"/>
                    <a:pt x="2678" y="18136"/>
                    <a:pt x="1785" y="16417"/>
                  </a:cubicBezTo>
                  <a:cubicBezTo>
                    <a:pt x="893" y="14699"/>
                    <a:pt x="0" y="12736"/>
                    <a:pt x="0" y="11508"/>
                  </a:cubicBezTo>
                  <a:cubicBezTo>
                    <a:pt x="0" y="10281"/>
                    <a:pt x="893" y="9790"/>
                    <a:pt x="2499" y="9299"/>
                  </a:cubicBezTo>
                  <a:cubicBezTo>
                    <a:pt x="4106" y="8808"/>
                    <a:pt x="6426" y="8317"/>
                    <a:pt x="8301" y="9790"/>
                  </a:cubicBezTo>
                  <a:cubicBezTo>
                    <a:pt x="10175" y="11263"/>
                    <a:pt x="11603" y="14699"/>
                    <a:pt x="12317" y="15190"/>
                  </a:cubicBezTo>
                  <a:cubicBezTo>
                    <a:pt x="13031" y="15681"/>
                    <a:pt x="13031" y="13226"/>
                    <a:pt x="13656" y="10036"/>
                  </a:cubicBezTo>
                  <a:cubicBezTo>
                    <a:pt x="14281" y="6845"/>
                    <a:pt x="15531" y="2917"/>
                    <a:pt x="16959" y="1199"/>
                  </a:cubicBezTo>
                  <a:cubicBezTo>
                    <a:pt x="18387" y="-519"/>
                    <a:pt x="19993" y="-28"/>
                    <a:pt x="21600" y="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7219083" y="8533192"/>
              <a:ext cx="110416" cy="8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0427" fill="norm" stroke="1" extrusionOk="0">
                  <a:moveTo>
                    <a:pt x="21210" y="0"/>
                  </a:moveTo>
                  <a:cubicBezTo>
                    <a:pt x="16301" y="1200"/>
                    <a:pt x="11392" y="2400"/>
                    <a:pt x="7955" y="3900"/>
                  </a:cubicBezTo>
                  <a:cubicBezTo>
                    <a:pt x="4519" y="5400"/>
                    <a:pt x="2555" y="7200"/>
                    <a:pt x="1328" y="9600"/>
                  </a:cubicBezTo>
                  <a:cubicBezTo>
                    <a:pt x="101" y="12000"/>
                    <a:pt x="-390" y="15000"/>
                    <a:pt x="346" y="17400"/>
                  </a:cubicBezTo>
                  <a:cubicBezTo>
                    <a:pt x="1083" y="19800"/>
                    <a:pt x="3046" y="21600"/>
                    <a:pt x="6483" y="19500"/>
                  </a:cubicBezTo>
                  <a:cubicBezTo>
                    <a:pt x="9919" y="17400"/>
                    <a:pt x="14828" y="11400"/>
                    <a:pt x="19737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7352499" y="8498328"/>
              <a:ext cx="135190" cy="126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025" fill="norm" stroke="1" extrusionOk="0">
                  <a:moveTo>
                    <a:pt x="0" y="8319"/>
                  </a:moveTo>
                  <a:cubicBezTo>
                    <a:pt x="800" y="10437"/>
                    <a:pt x="1600" y="12554"/>
                    <a:pt x="1800" y="14672"/>
                  </a:cubicBezTo>
                  <a:cubicBezTo>
                    <a:pt x="2000" y="16790"/>
                    <a:pt x="1600" y="18907"/>
                    <a:pt x="2400" y="17637"/>
                  </a:cubicBezTo>
                  <a:cubicBezTo>
                    <a:pt x="3200" y="16366"/>
                    <a:pt x="5200" y="11707"/>
                    <a:pt x="6800" y="8531"/>
                  </a:cubicBezTo>
                  <a:cubicBezTo>
                    <a:pt x="8400" y="5354"/>
                    <a:pt x="9600" y="3660"/>
                    <a:pt x="11000" y="2178"/>
                  </a:cubicBezTo>
                  <a:cubicBezTo>
                    <a:pt x="12400" y="696"/>
                    <a:pt x="14000" y="-575"/>
                    <a:pt x="16000" y="272"/>
                  </a:cubicBezTo>
                  <a:cubicBezTo>
                    <a:pt x="18000" y="1119"/>
                    <a:pt x="20400" y="4084"/>
                    <a:pt x="21000" y="7896"/>
                  </a:cubicBezTo>
                  <a:cubicBezTo>
                    <a:pt x="21600" y="11707"/>
                    <a:pt x="20400" y="16366"/>
                    <a:pt x="19200" y="21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7872859" y="8508385"/>
              <a:ext cx="123655" cy="160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0860" fill="norm" stroke="1" extrusionOk="0">
                  <a:moveTo>
                    <a:pt x="20902" y="235"/>
                  </a:moveTo>
                  <a:cubicBezTo>
                    <a:pt x="18310" y="-98"/>
                    <a:pt x="15718" y="-430"/>
                    <a:pt x="12046" y="1896"/>
                  </a:cubicBezTo>
                  <a:cubicBezTo>
                    <a:pt x="8374" y="4222"/>
                    <a:pt x="3622" y="9207"/>
                    <a:pt x="1462" y="12862"/>
                  </a:cubicBezTo>
                  <a:cubicBezTo>
                    <a:pt x="-698" y="16518"/>
                    <a:pt x="-266" y="18844"/>
                    <a:pt x="1462" y="20007"/>
                  </a:cubicBezTo>
                  <a:cubicBezTo>
                    <a:pt x="3190" y="21170"/>
                    <a:pt x="6214" y="21170"/>
                    <a:pt x="9454" y="19841"/>
                  </a:cubicBezTo>
                  <a:cubicBezTo>
                    <a:pt x="12694" y="18512"/>
                    <a:pt x="16150" y="15853"/>
                    <a:pt x="18094" y="12530"/>
                  </a:cubicBezTo>
                  <a:cubicBezTo>
                    <a:pt x="20038" y="9207"/>
                    <a:pt x="20470" y="5219"/>
                    <a:pt x="20902" y="1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8004180" y="8494858"/>
              <a:ext cx="322008" cy="171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0" fill="norm" stroke="1" extrusionOk="0">
                  <a:moveTo>
                    <a:pt x="0" y="1906"/>
                  </a:moveTo>
                  <a:cubicBezTo>
                    <a:pt x="1714" y="2224"/>
                    <a:pt x="3429" y="2541"/>
                    <a:pt x="5314" y="4447"/>
                  </a:cubicBezTo>
                  <a:cubicBezTo>
                    <a:pt x="7200" y="6353"/>
                    <a:pt x="9257" y="9847"/>
                    <a:pt x="10371" y="12388"/>
                  </a:cubicBezTo>
                  <a:cubicBezTo>
                    <a:pt x="11486" y="14929"/>
                    <a:pt x="11657" y="16518"/>
                    <a:pt x="11486" y="17947"/>
                  </a:cubicBezTo>
                  <a:cubicBezTo>
                    <a:pt x="11314" y="19376"/>
                    <a:pt x="10800" y="20647"/>
                    <a:pt x="10029" y="21124"/>
                  </a:cubicBezTo>
                  <a:cubicBezTo>
                    <a:pt x="9257" y="21600"/>
                    <a:pt x="8229" y="21282"/>
                    <a:pt x="7629" y="19376"/>
                  </a:cubicBezTo>
                  <a:cubicBezTo>
                    <a:pt x="7029" y="17471"/>
                    <a:pt x="6857" y="13976"/>
                    <a:pt x="9257" y="10482"/>
                  </a:cubicBezTo>
                  <a:cubicBezTo>
                    <a:pt x="11657" y="6988"/>
                    <a:pt x="16629" y="34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8579193" y="8520293"/>
              <a:ext cx="199339" cy="138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6" fill="norm" stroke="1" extrusionOk="0">
                  <a:moveTo>
                    <a:pt x="0" y="10047"/>
                  </a:moveTo>
                  <a:cubicBezTo>
                    <a:pt x="277" y="8119"/>
                    <a:pt x="554" y="6190"/>
                    <a:pt x="1246" y="4647"/>
                  </a:cubicBezTo>
                  <a:cubicBezTo>
                    <a:pt x="1938" y="3104"/>
                    <a:pt x="3046" y="1947"/>
                    <a:pt x="3600" y="2333"/>
                  </a:cubicBezTo>
                  <a:cubicBezTo>
                    <a:pt x="4154" y="2719"/>
                    <a:pt x="4154" y="4647"/>
                    <a:pt x="4015" y="7540"/>
                  </a:cubicBezTo>
                  <a:cubicBezTo>
                    <a:pt x="3877" y="10433"/>
                    <a:pt x="3600" y="14290"/>
                    <a:pt x="3046" y="16990"/>
                  </a:cubicBezTo>
                  <a:cubicBezTo>
                    <a:pt x="2492" y="19690"/>
                    <a:pt x="1662" y="21233"/>
                    <a:pt x="1385" y="20847"/>
                  </a:cubicBezTo>
                  <a:cubicBezTo>
                    <a:pt x="1108" y="20462"/>
                    <a:pt x="1385" y="18147"/>
                    <a:pt x="2492" y="15254"/>
                  </a:cubicBezTo>
                  <a:cubicBezTo>
                    <a:pt x="3600" y="12362"/>
                    <a:pt x="5538" y="8890"/>
                    <a:pt x="7892" y="6190"/>
                  </a:cubicBezTo>
                  <a:cubicBezTo>
                    <a:pt x="10246" y="3490"/>
                    <a:pt x="13015" y="1562"/>
                    <a:pt x="15231" y="597"/>
                  </a:cubicBezTo>
                  <a:cubicBezTo>
                    <a:pt x="17446" y="-367"/>
                    <a:pt x="19108" y="-367"/>
                    <a:pt x="20077" y="2140"/>
                  </a:cubicBezTo>
                  <a:cubicBezTo>
                    <a:pt x="21046" y="4647"/>
                    <a:pt x="21323" y="9662"/>
                    <a:pt x="21600" y="14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8835035" y="8525525"/>
              <a:ext cx="93108" cy="126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21319" fill="norm" stroke="1" extrusionOk="0">
                  <a:moveTo>
                    <a:pt x="18127" y="9072"/>
                  </a:moveTo>
                  <a:cubicBezTo>
                    <a:pt x="16422" y="7344"/>
                    <a:pt x="14716" y="5616"/>
                    <a:pt x="12158" y="4752"/>
                  </a:cubicBezTo>
                  <a:cubicBezTo>
                    <a:pt x="9601" y="3888"/>
                    <a:pt x="6190" y="3888"/>
                    <a:pt x="3632" y="4752"/>
                  </a:cubicBezTo>
                  <a:cubicBezTo>
                    <a:pt x="1074" y="5616"/>
                    <a:pt x="-631" y="7344"/>
                    <a:pt x="222" y="10152"/>
                  </a:cubicBezTo>
                  <a:cubicBezTo>
                    <a:pt x="1074" y="12960"/>
                    <a:pt x="4485" y="16848"/>
                    <a:pt x="7611" y="19008"/>
                  </a:cubicBezTo>
                  <a:cubicBezTo>
                    <a:pt x="10737" y="21168"/>
                    <a:pt x="13580" y="21600"/>
                    <a:pt x="16137" y="21168"/>
                  </a:cubicBezTo>
                  <a:cubicBezTo>
                    <a:pt x="18695" y="20736"/>
                    <a:pt x="20969" y="19440"/>
                    <a:pt x="20685" y="15768"/>
                  </a:cubicBezTo>
                  <a:cubicBezTo>
                    <a:pt x="20401" y="12096"/>
                    <a:pt x="17558" y="6048"/>
                    <a:pt x="147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9003498" y="8333854"/>
              <a:ext cx="120042" cy="325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523" fill="norm" stroke="1" extrusionOk="0">
                  <a:moveTo>
                    <a:pt x="21137" y="0"/>
                  </a:moveTo>
                  <a:cubicBezTo>
                    <a:pt x="13937" y="4387"/>
                    <a:pt x="6737" y="8775"/>
                    <a:pt x="3137" y="12150"/>
                  </a:cubicBezTo>
                  <a:cubicBezTo>
                    <a:pt x="-463" y="15525"/>
                    <a:pt x="-463" y="17888"/>
                    <a:pt x="662" y="19406"/>
                  </a:cubicBezTo>
                  <a:cubicBezTo>
                    <a:pt x="1787" y="20925"/>
                    <a:pt x="4037" y="21600"/>
                    <a:pt x="7187" y="21516"/>
                  </a:cubicBezTo>
                  <a:cubicBezTo>
                    <a:pt x="10337" y="21431"/>
                    <a:pt x="14387" y="20587"/>
                    <a:pt x="18437" y="19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8991836" y="8441190"/>
              <a:ext cx="13170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3961" y="21600"/>
                  </a:moveTo>
                  <a:cubicBezTo>
                    <a:pt x="1884" y="17100"/>
                    <a:pt x="-193" y="12600"/>
                    <a:pt x="15" y="9450"/>
                  </a:cubicBezTo>
                  <a:cubicBezTo>
                    <a:pt x="222" y="6300"/>
                    <a:pt x="2715" y="4500"/>
                    <a:pt x="6661" y="3150"/>
                  </a:cubicBezTo>
                  <a:cubicBezTo>
                    <a:pt x="10607" y="1800"/>
                    <a:pt x="16007" y="900"/>
                    <a:pt x="214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9184874" y="8327325"/>
              <a:ext cx="157767" cy="297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518" fill="norm" stroke="1" extrusionOk="0">
                  <a:moveTo>
                    <a:pt x="16457" y="1026"/>
                  </a:moveTo>
                  <a:cubicBezTo>
                    <a:pt x="14743" y="472"/>
                    <a:pt x="13029" y="-82"/>
                    <a:pt x="13200" y="10"/>
                  </a:cubicBezTo>
                  <a:cubicBezTo>
                    <a:pt x="13371" y="103"/>
                    <a:pt x="15429" y="841"/>
                    <a:pt x="17486" y="2226"/>
                  </a:cubicBezTo>
                  <a:cubicBezTo>
                    <a:pt x="19543" y="3610"/>
                    <a:pt x="21600" y="5641"/>
                    <a:pt x="21086" y="7949"/>
                  </a:cubicBezTo>
                  <a:cubicBezTo>
                    <a:pt x="20571" y="10256"/>
                    <a:pt x="17486" y="12841"/>
                    <a:pt x="13543" y="15149"/>
                  </a:cubicBezTo>
                  <a:cubicBezTo>
                    <a:pt x="9600" y="17456"/>
                    <a:pt x="4800" y="19487"/>
                    <a:pt x="0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9269209" y="8671195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80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386028" y="8861875"/>
              <a:ext cx="241462" cy="376201"/>
            </a:xfrm>
            <a:prstGeom prst="rect">
              <a:avLst/>
            </a:prstGeom>
            <a:effectLst/>
          </p:spPr>
        </p:pic>
        <p:pic>
          <p:nvPicPr>
            <p:cNvPr id="482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636402" y="9130123"/>
              <a:ext cx="85364" cy="178503"/>
            </a:xfrm>
            <a:prstGeom prst="rect">
              <a:avLst/>
            </a:prstGeom>
            <a:effectLst/>
          </p:spPr>
        </p:pic>
        <p:pic>
          <p:nvPicPr>
            <p:cNvPr id="484" name="Line Line" descr="Line Lin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757934" y="9076455"/>
              <a:ext cx="147836" cy="63501"/>
            </a:xfrm>
            <a:prstGeom prst="rect">
              <a:avLst/>
            </a:prstGeom>
            <a:effectLst/>
          </p:spPr>
        </p:pic>
        <p:pic>
          <p:nvPicPr>
            <p:cNvPr id="486" name="Line Line" descr="Line Lin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780935" y="9168457"/>
              <a:ext cx="170836" cy="63501"/>
            </a:xfrm>
            <a:prstGeom prst="rect">
              <a:avLst/>
            </a:prstGeom>
            <a:effectLst/>
          </p:spPr>
        </p:pic>
        <p:pic>
          <p:nvPicPr>
            <p:cNvPr id="488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951202" y="8921642"/>
              <a:ext cx="176907" cy="402318"/>
            </a:xfrm>
            <a:prstGeom prst="rect">
              <a:avLst/>
            </a:prstGeom>
            <a:effectLst/>
          </p:spPr>
        </p:pic>
        <p:pic>
          <p:nvPicPr>
            <p:cNvPr id="490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1118275" y="9045788"/>
              <a:ext cx="239839" cy="262838"/>
            </a:xfrm>
            <a:prstGeom prst="rect">
              <a:avLst/>
            </a:prstGeom>
            <a:effectLst/>
          </p:spPr>
        </p:pic>
        <p:pic>
          <p:nvPicPr>
            <p:cNvPr id="492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1177524" y="9015121"/>
              <a:ext cx="180590" cy="308839"/>
            </a:xfrm>
            <a:prstGeom prst="rect">
              <a:avLst/>
            </a:prstGeom>
            <a:effectLst/>
          </p:spPr>
        </p:pic>
        <p:pic>
          <p:nvPicPr>
            <p:cNvPr id="494" name="Line Line" descr="Line Lin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1355947" y="9145457"/>
              <a:ext cx="78835" cy="209170"/>
            </a:xfrm>
            <a:prstGeom prst="rect">
              <a:avLst/>
            </a:prstGeom>
            <a:effectLst/>
          </p:spPr>
        </p:pic>
        <p:pic>
          <p:nvPicPr>
            <p:cNvPr id="496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485201" y="9191458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498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630871" y="9206791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500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1854292" y="9045788"/>
              <a:ext cx="278173" cy="316506"/>
            </a:xfrm>
            <a:prstGeom prst="rect">
              <a:avLst/>
            </a:prstGeom>
            <a:effectLst/>
          </p:spPr>
        </p:pic>
        <p:pic>
          <p:nvPicPr>
            <p:cNvPr id="502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1913071" y="9038121"/>
              <a:ext cx="204060" cy="331840"/>
            </a:xfrm>
            <a:prstGeom prst="rect">
              <a:avLst/>
            </a:prstGeom>
            <a:effectLst/>
          </p:spPr>
        </p:pic>
        <p:pic>
          <p:nvPicPr>
            <p:cNvPr id="504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2086853" y="9167829"/>
              <a:ext cx="198948" cy="171465"/>
            </a:xfrm>
            <a:prstGeom prst="rect">
              <a:avLst/>
            </a:prstGeom>
            <a:effectLst/>
          </p:spPr>
        </p:pic>
        <p:pic>
          <p:nvPicPr>
            <p:cNvPr id="506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2306636" y="8946210"/>
              <a:ext cx="168205" cy="423751"/>
            </a:xfrm>
            <a:prstGeom prst="rect">
              <a:avLst/>
            </a:prstGeom>
            <a:effectLst/>
          </p:spPr>
        </p:pic>
        <p:pic>
          <p:nvPicPr>
            <p:cNvPr id="508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2571580" y="9145457"/>
              <a:ext cx="388903" cy="178503"/>
            </a:xfrm>
            <a:prstGeom prst="rect">
              <a:avLst/>
            </a:prstGeom>
            <a:effectLst/>
          </p:spPr>
        </p:pic>
        <p:pic>
          <p:nvPicPr>
            <p:cNvPr id="510" name="Line Line" descr="Line Lin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2651643" y="9038121"/>
              <a:ext cx="71168" cy="132503"/>
            </a:xfrm>
            <a:prstGeom prst="rect">
              <a:avLst/>
            </a:prstGeom>
            <a:effectLst/>
          </p:spPr>
        </p:pic>
        <p:pic>
          <p:nvPicPr>
            <p:cNvPr id="512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2666977" y="8933599"/>
              <a:ext cx="94168" cy="99021"/>
            </a:xfrm>
            <a:prstGeom prst="rect">
              <a:avLst/>
            </a:prstGeom>
            <a:effectLst/>
          </p:spPr>
        </p:pic>
        <p:pic>
          <p:nvPicPr>
            <p:cNvPr id="514" name="Line Line" descr="Line Lin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2781980" y="8999787"/>
              <a:ext cx="71167" cy="155503"/>
            </a:xfrm>
            <a:prstGeom prst="rect">
              <a:avLst/>
            </a:prstGeom>
            <a:effectLst/>
          </p:spPr>
        </p:pic>
        <p:pic>
          <p:nvPicPr>
            <p:cNvPr id="516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819231" y="8923118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518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2882174" y="8829752"/>
              <a:ext cx="193312" cy="318608"/>
            </a:xfrm>
            <a:prstGeom prst="rect">
              <a:avLst/>
            </a:prstGeom>
            <a:effectLst/>
          </p:spPr>
        </p:pic>
        <p:pic>
          <p:nvPicPr>
            <p:cNvPr id="520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3172988" y="8961452"/>
              <a:ext cx="216838" cy="333317"/>
            </a:xfrm>
            <a:prstGeom prst="rect">
              <a:avLst/>
            </a:prstGeom>
            <a:effectLst/>
          </p:spPr>
        </p:pic>
        <p:pic>
          <p:nvPicPr>
            <p:cNvPr id="522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3165322" y="8953786"/>
              <a:ext cx="278172" cy="416175"/>
            </a:xfrm>
            <a:prstGeom prst="rect">
              <a:avLst/>
            </a:prstGeom>
            <a:effectLst/>
          </p:spPr>
        </p:pic>
        <p:pic>
          <p:nvPicPr>
            <p:cNvPr id="524" name="Line Shape" descr="Line Shap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4330681" y="8976786"/>
              <a:ext cx="78835" cy="324174"/>
            </a:xfrm>
            <a:prstGeom prst="rect">
              <a:avLst/>
            </a:prstGeom>
            <a:effectLst/>
          </p:spPr>
        </p:pic>
        <p:pic>
          <p:nvPicPr>
            <p:cNvPr id="526" name="Line Shape" descr="Line Shap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4316117" y="8961160"/>
              <a:ext cx="206973" cy="293799"/>
            </a:xfrm>
            <a:prstGeom prst="rect">
              <a:avLst/>
            </a:prstGeom>
            <a:effectLst/>
          </p:spPr>
        </p:pic>
        <p:pic>
          <p:nvPicPr>
            <p:cNvPr id="528" name="Line Shape" descr="Line Shap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4501418" y="9153063"/>
              <a:ext cx="191771" cy="208354"/>
            </a:xfrm>
            <a:prstGeom prst="rect">
              <a:avLst/>
            </a:prstGeom>
            <a:effectLst/>
          </p:spPr>
        </p:pic>
        <p:pic>
          <p:nvPicPr>
            <p:cNvPr id="530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4744690" y="9074978"/>
              <a:ext cx="140170" cy="80312"/>
            </a:xfrm>
            <a:prstGeom prst="rect">
              <a:avLst/>
            </a:prstGeom>
            <a:effectLst/>
          </p:spPr>
        </p:pic>
        <p:pic>
          <p:nvPicPr>
            <p:cNvPr id="532" name="Line Line" descr="Line Lin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4744690" y="9160790"/>
              <a:ext cx="163171" cy="78835"/>
            </a:xfrm>
            <a:prstGeom prst="rect">
              <a:avLst/>
            </a:prstGeom>
            <a:effectLst/>
          </p:spPr>
        </p:pic>
        <p:pic>
          <p:nvPicPr>
            <p:cNvPr id="534" name="Line Shape" descr="Line Shap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4900583" y="8946119"/>
              <a:ext cx="214282" cy="400842"/>
            </a:xfrm>
            <a:prstGeom prst="rect">
              <a:avLst/>
            </a:prstGeom>
            <a:effectLst/>
          </p:spPr>
        </p:pic>
        <p:pic>
          <p:nvPicPr>
            <p:cNvPr id="536" name="Line Line" descr="Line Lin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5151033" y="9022787"/>
              <a:ext cx="163170" cy="178504"/>
            </a:xfrm>
            <a:prstGeom prst="rect">
              <a:avLst/>
            </a:prstGeom>
            <a:effectLst/>
          </p:spPr>
        </p:pic>
        <p:pic>
          <p:nvPicPr>
            <p:cNvPr id="538" name="Line Shape" descr="Line Shape"/>
            <p:cNvPicPr>
              <a:picLocks noChangeAspect="0"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5235368" y="9007454"/>
              <a:ext cx="186171" cy="324173"/>
            </a:xfrm>
            <a:prstGeom prst="rect">
              <a:avLst/>
            </a:prstGeom>
            <a:effectLst/>
          </p:spPr>
        </p:pic>
        <p:pic>
          <p:nvPicPr>
            <p:cNvPr id="540" name="Line Line" descr="Line Line"/>
            <p:cNvPicPr>
              <a:picLocks noChangeAspect="0"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5381038" y="9168457"/>
              <a:ext cx="71168" cy="239838"/>
            </a:xfrm>
            <a:prstGeom prst="rect">
              <a:avLst/>
            </a:prstGeom>
            <a:effectLst/>
          </p:spPr>
        </p:pic>
        <p:pic>
          <p:nvPicPr>
            <p:cNvPr id="542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5487291" y="9245125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544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5671296" y="9229792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546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5839966" y="9229792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548" name="Line Shape" descr="Line Shape"/>
            <p:cNvPicPr>
              <a:picLocks noChangeAspect="0"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5956051" y="8938452"/>
              <a:ext cx="224505" cy="255172"/>
            </a:xfrm>
            <a:prstGeom prst="rect">
              <a:avLst/>
            </a:prstGeom>
            <a:effectLst/>
          </p:spPr>
        </p:pic>
        <p:pic>
          <p:nvPicPr>
            <p:cNvPr id="550" name="Line Shape" descr="Line Shape"/>
            <p:cNvPicPr>
              <a:picLocks noChangeAspect="0"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6071054" y="8961452"/>
              <a:ext cx="209171" cy="385509"/>
            </a:xfrm>
            <a:prstGeom prst="rect">
              <a:avLst/>
            </a:prstGeom>
            <a:effectLst/>
          </p:spPr>
        </p:pic>
        <p:pic>
          <p:nvPicPr>
            <p:cNvPr id="552" name="Line Shape" descr="Line Shape"/>
            <p:cNvPicPr>
              <a:picLocks noChangeAspect="0"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6197806" y="9130123"/>
              <a:ext cx="258756" cy="170837"/>
            </a:xfrm>
            <a:prstGeom prst="rect">
              <a:avLst/>
            </a:prstGeom>
            <a:effectLst/>
          </p:spPr>
        </p:pic>
        <p:pic>
          <p:nvPicPr>
            <p:cNvPr id="554" name="Line Shape" descr="Line Shape"/>
            <p:cNvPicPr>
              <a:picLocks noChangeAspect="0"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6500396" y="8809540"/>
              <a:ext cx="164690" cy="522087"/>
            </a:xfrm>
            <a:prstGeom prst="rect">
              <a:avLst/>
            </a:prstGeom>
            <a:effectLst/>
          </p:spPr>
        </p:pic>
        <p:pic>
          <p:nvPicPr>
            <p:cNvPr id="556" name="Line Shape" descr="Line Shape"/>
            <p:cNvPicPr>
              <a:picLocks noChangeAspect="0"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6804412" y="9045788"/>
              <a:ext cx="365166" cy="170836"/>
            </a:xfrm>
            <a:prstGeom prst="rect">
              <a:avLst/>
            </a:prstGeom>
            <a:effectLst/>
          </p:spPr>
        </p:pic>
        <p:pic>
          <p:nvPicPr>
            <p:cNvPr id="558" name="Line Line" descr="Line Line"/>
            <p:cNvPicPr>
              <a:picLocks noChangeAspect="0"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6922073" y="8884784"/>
              <a:ext cx="86501" cy="201504"/>
            </a:xfrm>
            <a:prstGeom prst="rect">
              <a:avLst/>
            </a:prstGeom>
            <a:effectLst/>
          </p:spPr>
        </p:pic>
        <p:pic>
          <p:nvPicPr>
            <p:cNvPr id="560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6928657" y="8815782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562" name="Line Line" descr="Line Line"/>
            <p:cNvPicPr>
              <a:picLocks noChangeAspect="0"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7029409" y="8877117"/>
              <a:ext cx="86501" cy="170837"/>
            </a:xfrm>
            <a:prstGeom prst="rect">
              <a:avLst/>
            </a:prstGeom>
            <a:effectLst/>
          </p:spPr>
        </p:pic>
        <p:pic>
          <p:nvPicPr>
            <p:cNvPr id="564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7043660" y="8831116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566" name="Line Shape" descr="Line Shape"/>
            <p:cNvPicPr>
              <a:picLocks noChangeAspect="0"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7116300" y="8730873"/>
              <a:ext cx="240222" cy="309741"/>
            </a:xfrm>
            <a:prstGeom prst="rect">
              <a:avLst/>
            </a:prstGeom>
            <a:effectLst/>
          </p:spPr>
        </p:pic>
        <p:pic>
          <p:nvPicPr>
            <p:cNvPr id="568" name="Line Shape" descr="Line Shape"/>
            <p:cNvPicPr>
              <a:picLocks noChangeAspect="0"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7412751" y="8892450"/>
              <a:ext cx="186170" cy="193838"/>
            </a:xfrm>
            <a:prstGeom prst="rect">
              <a:avLst/>
            </a:prstGeom>
            <a:effectLst/>
          </p:spPr>
        </p:pic>
        <p:pic>
          <p:nvPicPr>
            <p:cNvPr id="570" name="Line Shape" descr="Line Shape"/>
            <p:cNvPicPr>
              <a:picLocks noChangeAspect="0"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7497086" y="8892450"/>
              <a:ext cx="193837" cy="354842"/>
            </a:xfrm>
            <a:prstGeom prst="rect">
              <a:avLst/>
            </a:prstGeom>
            <a:effectLst/>
          </p:spPr>
        </p:pic>
        <p:pic>
          <p:nvPicPr>
            <p:cNvPr id="572" name="Line Shape" descr="Line Shape"/>
            <p:cNvPicPr>
              <a:picLocks noChangeAspect="0"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8680305" y="8867225"/>
              <a:ext cx="352315" cy="357378"/>
            </a:xfrm>
            <a:prstGeom prst="rect">
              <a:avLst/>
            </a:prstGeom>
            <a:effectLst/>
          </p:spPr>
        </p:pic>
        <p:pic>
          <p:nvPicPr>
            <p:cNvPr id="574" name="Line Shape" descr="Line Shape"/>
            <p:cNvPicPr>
              <a:picLocks noChangeAspect="0"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8930785" y="8877117"/>
              <a:ext cx="216481" cy="446843"/>
            </a:xfrm>
            <a:prstGeom prst="rect">
              <a:avLst/>
            </a:prstGeom>
            <a:effectLst/>
          </p:spPr>
        </p:pic>
        <p:pic>
          <p:nvPicPr>
            <p:cNvPr id="576" name="Line Shape" descr="Line Shape"/>
            <p:cNvPicPr>
              <a:picLocks noChangeAspect="0"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8481692" y="8869450"/>
              <a:ext cx="451259" cy="408509"/>
            </a:xfrm>
            <a:prstGeom prst="rect">
              <a:avLst/>
            </a:prstGeom>
            <a:effectLst/>
          </p:spPr>
        </p:pic>
        <p:pic>
          <p:nvPicPr>
            <p:cNvPr id="578" name="Line Shape" descr="Line Shape"/>
            <p:cNvPicPr>
              <a:picLocks noChangeAspect="0"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9398462" y="8869450"/>
              <a:ext cx="270506" cy="385509"/>
            </a:xfrm>
            <a:prstGeom prst="rect">
              <a:avLst/>
            </a:prstGeom>
            <a:effectLst/>
          </p:spPr>
        </p:pic>
        <p:pic>
          <p:nvPicPr>
            <p:cNvPr id="580" name="Line Shape" descr="Line Shape"/>
            <p:cNvPicPr>
              <a:picLocks noChangeAspect="0"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9344167" y="8869450"/>
              <a:ext cx="340135" cy="408509"/>
            </a:xfrm>
            <a:prstGeom prst="rect">
              <a:avLst/>
            </a:prstGeom>
            <a:effectLst/>
          </p:spPr>
        </p:pic>
        <p:pic>
          <p:nvPicPr>
            <p:cNvPr id="582" name="Line Shape" descr="Line Shape"/>
            <p:cNvPicPr>
              <a:picLocks noChangeAspect="0"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10170528" y="8838783"/>
              <a:ext cx="234457" cy="278173"/>
            </a:xfrm>
            <a:prstGeom prst="rect">
              <a:avLst/>
            </a:prstGeom>
            <a:effectLst/>
          </p:spPr>
        </p:pic>
        <p:pic>
          <p:nvPicPr>
            <p:cNvPr id="584" name="Line Shape" descr="Line Shape"/>
            <p:cNvPicPr>
              <a:picLocks noChangeAspect="0"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10198202" y="8892450"/>
              <a:ext cx="298785" cy="477511"/>
            </a:xfrm>
            <a:prstGeom prst="rect">
              <a:avLst/>
            </a:prstGeom>
            <a:effectLst/>
          </p:spPr>
        </p:pic>
        <p:pic>
          <p:nvPicPr>
            <p:cNvPr id="586" name="Line Line" descr="Line Line"/>
            <p:cNvPicPr>
              <a:picLocks noChangeAspect="0"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9674469" y="9038121"/>
              <a:ext cx="331840" cy="78835"/>
            </a:xfrm>
            <a:prstGeom prst="rect">
              <a:avLst/>
            </a:prstGeom>
            <a:effectLst/>
          </p:spPr>
        </p:pic>
        <p:pic>
          <p:nvPicPr>
            <p:cNvPr id="588" name="Line Shape" descr="Line Shape"/>
            <p:cNvPicPr>
              <a:picLocks noChangeAspect="0"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9665438" y="9160790"/>
              <a:ext cx="356204" cy="75341"/>
            </a:xfrm>
            <a:prstGeom prst="rect">
              <a:avLst/>
            </a:prstGeom>
            <a:effectLst/>
          </p:spPr>
        </p:pic>
        <p:pic>
          <p:nvPicPr>
            <p:cNvPr id="590" name="Line Shape" descr="Line Shape"/>
            <p:cNvPicPr>
              <a:picLocks noChangeAspect="0"/>
            </p:cNvPicPr>
            <p:nvPr/>
          </p:nvPicPr>
          <p:blipFill>
            <a:blip r:embed="rId117">
              <a:extLst/>
            </a:blip>
            <a:stretch>
              <a:fillRect/>
            </a:stretch>
          </p:blipFill>
          <p:spPr>
            <a:xfrm>
              <a:off x="9785351" y="8678388"/>
              <a:ext cx="209761" cy="340265"/>
            </a:xfrm>
            <a:prstGeom prst="rect">
              <a:avLst/>
            </a:prstGeom>
            <a:effectLst/>
          </p:spPr>
        </p:pic>
        <p:pic>
          <p:nvPicPr>
            <p:cNvPr id="592" name="Line Shape" descr="Line Shape"/>
            <p:cNvPicPr>
              <a:picLocks noChangeAspect="0"/>
            </p:cNvPicPr>
            <p:nvPr/>
          </p:nvPicPr>
          <p:blipFill>
            <a:blip r:embed="rId118">
              <a:extLst/>
            </a:blip>
            <a:stretch>
              <a:fillRect/>
            </a:stretch>
          </p:blipFill>
          <p:spPr>
            <a:xfrm>
              <a:off x="9904474" y="8333382"/>
              <a:ext cx="159016" cy="208561"/>
            </a:xfrm>
            <a:prstGeom prst="rect">
              <a:avLst/>
            </a:prstGeom>
            <a:effectLst/>
          </p:spPr>
        </p:pic>
        <p:pic>
          <p:nvPicPr>
            <p:cNvPr id="594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9911058" y="8562777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596" name="Line Shape" descr="Line Shape"/>
            <p:cNvPicPr>
              <a:picLocks noChangeAspect="0"/>
            </p:cNvPicPr>
            <p:nvPr/>
          </p:nvPicPr>
          <p:blipFill>
            <a:blip r:embed="rId119">
              <a:extLst/>
            </a:blip>
            <a:stretch>
              <a:fillRect/>
            </a:stretch>
          </p:blipFill>
          <p:spPr>
            <a:xfrm>
              <a:off x="131790" y="6054094"/>
              <a:ext cx="312653" cy="655521"/>
            </a:xfrm>
            <a:prstGeom prst="rect">
              <a:avLst/>
            </a:prstGeom>
            <a:effectLst/>
          </p:spPr>
        </p:pic>
        <p:pic>
          <p:nvPicPr>
            <p:cNvPr id="598" name="Line Line" descr="Line Line"/>
            <p:cNvPicPr>
              <a:picLocks noChangeAspect="0"/>
            </p:cNvPicPr>
            <p:nvPr/>
          </p:nvPicPr>
          <p:blipFill>
            <a:blip r:embed="rId120">
              <a:extLst/>
            </a:blip>
            <a:stretch>
              <a:fillRect/>
            </a:stretch>
          </p:blipFill>
          <p:spPr>
            <a:xfrm>
              <a:off x="130570" y="6356044"/>
              <a:ext cx="260205" cy="145202"/>
            </a:xfrm>
            <a:prstGeom prst="rect">
              <a:avLst/>
            </a:prstGeom>
            <a:effectLst/>
          </p:spPr>
        </p:pic>
        <p:pic>
          <p:nvPicPr>
            <p:cNvPr id="600" name="Line Shape" descr="Line Shape"/>
            <p:cNvPicPr>
              <a:picLocks noChangeAspect="0"/>
            </p:cNvPicPr>
            <p:nvPr/>
          </p:nvPicPr>
          <p:blipFill>
            <a:blip r:embed="rId121">
              <a:extLst/>
            </a:blip>
            <a:stretch>
              <a:fillRect/>
            </a:stretch>
          </p:blipFill>
          <p:spPr>
            <a:xfrm>
              <a:off x="459619" y="6229760"/>
              <a:ext cx="220433" cy="312539"/>
            </a:xfrm>
            <a:prstGeom prst="rect">
              <a:avLst/>
            </a:prstGeom>
            <a:effectLst/>
          </p:spPr>
        </p:pic>
        <p:pic>
          <p:nvPicPr>
            <p:cNvPr id="602" name="Line Shape" descr="Line Shape"/>
            <p:cNvPicPr>
              <a:picLocks noChangeAspect="0"/>
            </p:cNvPicPr>
            <p:nvPr/>
          </p:nvPicPr>
          <p:blipFill>
            <a:blip r:embed="rId122">
              <a:extLst/>
            </a:blip>
            <a:stretch>
              <a:fillRect/>
            </a:stretch>
          </p:blipFill>
          <p:spPr>
            <a:xfrm>
              <a:off x="659582" y="6193569"/>
              <a:ext cx="206537" cy="338344"/>
            </a:xfrm>
            <a:prstGeom prst="rect">
              <a:avLst/>
            </a:prstGeom>
            <a:effectLst/>
          </p:spPr>
        </p:pic>
        <p:pic>
          <p:nvPicPr>
            <p:cNvPr id="604" name="Line Shape" descr="Line Shape"/>
            <p:cNvPicPr>
              <a:picLocks noChangeAspect="0"/>
            </p:cNvPicPr>
            <p:nvPr/>
          </p:nvPicPr>
          <p:blipFill>
            <a:blip r:embed="rId123">
              <a:extLst/>
            </a:blip>
            <a:stretch>
              <a:fillRect/>
            </a:stretch>
          </p:blipFill>
          <p:spPr>
            <a:xfrm>
              <a:off x="837020" y="6225707"/>
              <a:ext cx="236104" cy="260205"/>
            </a:xfrm>
            <a:prstGeom prst="rect">
              <a:avLst/>
            </a:prstGeom>
            <a:effectLst/>
          </p:spPr>
        </p:pic>
        <p:pic>
          <p:nvPicPr>
            <p:cNvPr id="606" name="Line Shape" descr="Line Shape"/>
            <p:cNvPicPr>
              <a:picLocks noChangeAspect="0"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1035257" y="6232368"/>
              <a:ext cx="321540" cy="253544"/>
            </a:xfrm>
            <a:prstGeom prst="rect">
              <a:avLst/>
            </a:prstGeom>
            <a:effectLst/>
          </p:spPr>
        </p:pic>
        <p:pic>
          <p:nvPicPr>
            <p:cNvPr id="608" name="Line Shape" descr="Line Shape"/>
            <p:cNvPicPr>
              <a:picLocks noChangeAspect="0"/>
            </p:cNvPicPr>
            <p:nvPr/>
          </p:nvPicPr>
          <p:blipFill>
            <a:blip r:embed="rId125">
              <a:extLst/>
            </a:blip>
            <a:stretch>
              <a:fillRect/>
            </a:stretch>
          </p:blipFill>
          <p:spPr>
            <a:xfrm>
              <a:off x="1397643" y="6128594"/>
              <a:ext cx="254767" cy="624147"/>
            </a:xfrm>
            <a:prstGeom prst="rect">
              <a:avLst/>
            </a:prstGeom>
            <a:effectLst/>
          </p:spPr>
        </p:pic>
        <p:pic>
          <p:nvPicPr>
            <p:cNvPr id="610" name="Line Shape" descr="Line Shape"/>
            <p:cNvPicPr>
              <a:picLocks noChangeAspect="0"/>
            </p:cNvPicPr>
            <p:nvPr/>
          </p:nvPicPr>
          <p:blipFill>
            <a:blip r:embed="rId126">
              <a:extLst/>
            </a:blip>
            <a:stretch>
              <a:fillRect/>
            </a:stretch>
          </p:blipFill>
          <p:spPr>
            <a:xfrm>
              <a:off x="1696263" y="5896033"/>
              <a:ext cx="197213" cy="481404"/>
            </a:xfrm>
            <a:prstGeom prst="rect">
              <a:avLst/>
            </a:prstGeom>
            <a:effectLst/>
          </p:spPr>
        </p:pic>
        <p:pic>
          <p:nvPicPr>
            <p:cNvPr id="612" name="Line Shape" descr="Line Shape"/>
            <p:cNvPicPr>
              <a:picLocks noChangeAspect="0"/>
            </p:cNvPicPr>
            <p:nvPr/>
          </p:nvPicPr>
          <p:blipFill>
            <a:blip r:embed="rId127">
              <a:extLst/>
            </a:blip>
            <a:stretch>
              <a:fillRect/>
            </a:stretch>
          </p:blipFill>
          <p:spPr>
            <a:xfrm>
              <a:off x="1630318" y="6135246"/>
              <a:ext cx="355160" cy="214029"/>
            </a:xfrm>
            <a:prstGeom prst="rect">
              <a:avLst/>
            </a:prstGeom>
            <a:effectLst/>
          </p:spPr>
        </p:pic>
        <p:pic>
          <p:nvPicPr>
            <p:cNvPr id="614" name="Line Line" descr="Line Line"/>
            <p:cNvPicPr>
              <a:picLocks noChangeAspect="0"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1878844" y="6049370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616" name="Line Shape" descr="Line Shape"/>
            <p:cNvPicPr>
              <a:picLocks noChangeAspect="0"/>
            </p:cNvPicPr>
            <p:nvPr/>
          </p:nvPicPr>
          <p:blipFill>
            <a:blip r:embed="rId129">
              <a:extLst/>
            </a:blip>
            <a:stretch>
              <a:fillRect/>
            </a:stretch>
          </p:blipFill>
          <p:spPr>
            <a:xfrm>
              <a:off x="1999200" y="6123629"/>
              <a:ext cx="217792" cy="224903"/>
            </a:xfrm>
            <a:prstGeom prst="rect">
              <a:avLst/>
            </a:prstGeom>
            <a:effectLst/>
          </p:spPr>
        </p:pic>
        <p:pic>
          <p:nvPicPr>
            <p:cNvPr id="618" name="Line Shape" descr="Line Shape"/>
            <p:cNvPicPr>
              <a:picLocks noChangeAspect="0"/>
            </p:cNvPicPr>
            <p:nvPr/>
          </p:nvPicPr>
          <p:blipFill>
            <a:blip r:embed="rId130">
              <a:extLst/>
            </a:blip>
            <a:stretch>
              <a:fillRect/>
            </a:stretch>
          </p:blipFill>
          <p:spPr>
            <a:xfrm>
              <a:off x="2162282" y="6115421"/>
              <a:ext cx="275539" cy="232488"/>
            </a:xfrm>
            <a:prstGeom prst="rect">
              <a:avLst/>
            </a:prstGeom>
            <a:effectLst/>
          </p:spPr>
        </p:pic>
        <p:pic>
          <p:nvPicPr>
            <p:cNvPr id="620" name="Line Shape" descr="Line Shape"/>
            <p:cNvPicPr>
              <a:picLocks noChangeAspect="0"/>
            </p:cNvPicPr>
            <p:nvPr/>
          </p:nvPicPr>
          <p:blipFill>
            <a:blip r:embed="rId131">
              <a:extLst/>
            </a:blip>
            <a:stretch>
              <a:fillRect/>
            </a:stretch>
          </p:blipFill>
          <p:spPr>
            <a:xfrm>
              <a:off x="2399954" y="6084285"/>
              <a:ext cx="221871" cy="378627"/>
            </a:xfrm>
            <a:prstGeom prst="rect">
              <a:avLst/>
            </a:prstGeom>
            <a:effectLst/>
          </p:spPr>
        </p:pic>
        <p:pic>
          <p:nvPicPr>
            <p:cNvPr id="622" name="Line Shape" descr="Line Shape"/>
            <p:cNvPicPr>
              <a:picLocks noChangeAspect="0"/>
            </p:cNvPicPr>
            <p:nvPr/>
          </p:nvPicPr>
          <p:blipFill>
            <a:blip r:embed="rId132">
              <a:extLst/>
            </a:blip>
            <a:stretch>
              <a:fillRect/>
            </a:stretch>
          </p:blipFill>
          <p:spPr>
            <a:xfrm>
              <a:off x="360575" y="6444432"/>
              <a:ext cx="1916243" cy="279153"/>
            </a:xfrm>
            <a:prstGeom prst="rect">
              <a:avLst/>
            </a:prstGeom>
            <a:effectLst/>
          </p:spPr>
        </p:pic>
        <p:pic>
          <p:nvPicPr>
            <p:cNvPr id="624" name="Line Shape" descr="Line Shape"/>
            <p:cNvPicPr>
              <a:picLocks noChangeAspect="0"/>
            </p:cNvPicPr>
            <p:nvPr/>
          </p:nvPicPr>
          <p:blipFill>
            <a:blip r:embed="rId133">
              <a:extLst/>
            </a:blip>
            <a:stretch>
              <a:fillRect/>
            </a:stretch>
          </p:blipFill>
          <p:spPr>
            <a:xfrm>
              <a:off x="759251" y="6517047"/>
              <a:ext cx="1548234" cy="244872"/>
            </a:xfrm>
            <a:prstGeom prst="rect">
              <a:avLst/>
            </a:prstGeom>
            <a:effectLst/>
          </p:spPr>
        </p:pic>
        <p:pic>
          <p:nvPicPr>
            <p:cNvPr id="626" name="Line Line" descr="Line Line"/>
            <p:cNvPicPr>
              <a:picLocks noChangeAspect="0"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2637861" y="6187373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628" name="Line Line" descr="Line Line"/>
            <p:cNvPicPr>
              <a:picLocks noChangeAspect="0"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2645528" y="6356044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630" name="Line Shape" descr="Line Shape"/>
            <p:cNvPicPr>
              <a:picLocks noChangeAspect="0"/>
            </p:cNvPicPr>
            <p:nvPr/>
          </p:nvPicPr>
          <p:blipFill>
            <a:blip r:embed="rId134">
              <a:extLst/>
            </a:blip>
            <a:stretch>
              <a:fillRect/>
            </a:stretch>
          </p:blipFill>
          <p:spPr>
            <a:xfrm>
              <a:off x="1157927" y="6984724"/>
              <a:ext cx="114535" cy="460990"/>
            </a:xfrm>
            <a:prstGeom prst="rect">
              <a:avLst/>
            </a:prstGeom>
            <a:effectLst/>
          </p:spPr>
        </p:pic>
        <p:pic>
          <p:nvPicPr>
            <p:cNvPr id="632" name="Line Shape" descr="Line Shape"/>
            <p:cNvPicPr>
              <a:picLocks noChangeAspect="0"/>
            </p:cNvPicPr>
            <p:nvPr/>
          </p:nvPicPr>
          <p:blipFill>
            <a:blip r:embed="rId135">
              <a:extLst/>
            </a:blip>
            <a:stretch>
              <a:fillRect/>
            </a:stretch>
          </p:blipFill>
          <p:spPr>
            <a:xfrm>
              <a:off x="1104259" y="6860691"/>
              <a:ext cx="643547" cy="501599"/>
            </a:xfrm>
            <a:prstGeom prst="rect">
              <a:avLst/>
            </a:prstGeom>
            <a:effectLst/>
          </p:spPr>
        </p:pic>
        <p:pic>
          <p:nvPicPr>
            <p:cNvPr id="634" name="Line Shape" descr="Line Shape"/>
            <p:cNvPicPr>
              <a:picLocks noChangeAspect="0"/>
            </p:cNvPicPr>
            <p:nvPr/>
          </p:nvPicPr>
          <p:blipFill>
            <a:blip r:embed="rId136">
              <a:extLst/>
            </a:blip>
            <a:stretch>
              <a:fillRect/>
            </a:stretch>
          </p:blipFill>
          <p:spPr>
            <a:xfrm>
              <a:off x="1789843" y="7068455"/>
              <a:ext cx="200480" cy="262183"/>
            </a:xfrm>
            <a:prstGeom prst="rect">
              <a:avLst/>
            </a:prstGeom>
            <a:effectLst/>
          </p:spPr>
        </p:pic>
        <p:pic>
          <p:nvPicPr>
            <p:cNvPr id="636" name="Line Shape" descr="Line Shape"/>
            <p:cNvPicPr>
              <a:picLocks noChangeAspect="0"/>
            </p:cNvPicPr>
            <p:nvPr/>
          </p:nvPicPr>
          <p:blipFill>
            <a:blip r:embed="rId137">
              <a:extLst/>
            </a:blip>
            <a:stretch>
              <a:fillRect/>
            </a:stretch>
          </p:blipFill>
          <p:spPr>
            <a:xfrm>
              <a:off x="2024279" y="7003709"/>
              <a:ext cx="321540" cy="279555"/>
            </a:xfrm>
            <a:prstGeom prst="rect">
              <a:avLst/>
            </a:prstGeom>
            <a:effectLst/>
          </p:spPr>
        </p:pic>
        <p:pic>
          <p:nvPicPr>
            <p:cNvPr id="638" name="Line Shape" descr="Line Shape"/>
            <p:cNvPicPr>
              <a:picLocks noChangeAspect="0"/>
            </p:cNvPicPr>
            <p:nvPr/>
          </p:nvPicPr>
          <p:blipFill>
            <a:blip r:embed="rId138">
              <a:extLst/>
            </a:blip>
            <a:stretch>
              <a:fillRect/>
            </a:stretch>
          </p:blipFill>
          <p:spPr>
            <a:xfrm>
              <a:off x="2346287" y="6968130"/>
              <a:ext cx="398208" cy="283096"/>
            </a:xfrm>
            <a:prstGeom prst="rect">
              <a:avLst/>
            </a:prstGeom>
            <a:effectLst/>
          </p:spPr>
        </p:pic>
        <p:pic>
          <p:nvPicPr>
            <p:cNvPr id="640" name="Line Shape" descr="Line Shape"/>
            <p:cNvPicPr>
              <a:picLocks noChangeAspect="0"/>
            </p:cNvPicPr>
            <p:nvPr/>
          </p:nvPicPr>
          <p:blipFill>
            <a:blip r:embed="rId139">
              <a:extLst/>
            </a:blip>
            <a:stretch>
              <a:fillRect/>
            </a:stretch>
          </p:blipFill>
          <p:spPr>
            <a:xfrm>
              <a:off x="2829297" y="6670384"/>
              <a:ext cx="137536" cy="582213"/>
            </a:xfrm>
            <a:prstGeom prst="rect">
              <a:avLst/>
            </a:prstGeom>
            <a:effectLst/>
          </p:spPr>
        </p:pic>
        <p:pic>
          <p:nvPicPr>
            <p:cNvPr id="642" name="Line Shape" descr="Line Shape"/>
            <p:cNvPicPr>
              <a:picLocks noChangeAspect="0"/>
            </p:cNvPicPr>
            <p:nvPr/>
          </p:nvPicPr>
          <p:blipFill>
            <a:blip r:embed="rId140">
              <a:extLst/>
            </a:blip>
            <a:stretch>
              <a:fillRect/>
            </a:stretch>
          </p:blipFill>
          <p:spPr>
            <a:xfrm>
              <a:off x="2884390" y="7351256"/>
              <a:ext cx="154484" cy="16505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7" name="Drawing"/>
          <p:cNvGrpSpPr/>
          <p:nvPr/>
        </p:nvGrpSpPr>
        <p:grpSpPr>
          <a:xfrm>
            <a:off x="352674" y="581208"/>
            <a:ext cx="12374280" cy="9439352"/>
            <a:chOff x="0" y="0"/>
            <a:chExt cx="12374278" cy="9439350"/>
          </a:xfrm>
        </p:grpSpPr>
        <p:sp>
          <p:nvSpPr>
            <p:cNvPr id="2495" name="Line"/>
            <p:cNvSpPr/>
            <p:nvPr/>
          </p:nvSpPr>
          <p:spPr>
            <a:xfrm>
              <a:off x="997906" y="85321"/>
              <a:ext cx="248220" cy="66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375" fill="norm" stroke="1" extrusionOk="0">
                  <a:moveTo>
                    <a:pt x="2489" y="3218"/>
                  </a:moveTo>
                  <a:cubicBezTo>
                    <a:pt x="2705" y="5929"/>
                    <a:pt x="2921" y="8639"/>
                    <a:pt x="3245" y="11103"/>
                  </a:cubicBezTo>
                  <a:cubicBezTo>
                    <a:pt x="3569" y="13567"/>
                    <a:pt x="4001" y="15784"/>
                    <a:pt x="4217" y="17098"/>
                  </a:cubicBezTo>
                  <a:cubicBezTo>
                    <a:pt x="4433" y="18412"/>
                    <a:pt x="4433" y="18823"/>
                    <a:pt x="4217" y="18741"/>
                  </a:cubicBezTo>
                  <a:cubicBezTo>
                    <a:pt x="4001" y="18659"/>
                    <a:pt x="3569" y="18084"/>
                    <a:pt x="2813" y="16359"/>
                  </a:cubicBezTo>
                  <a:cubicBezTo>
                    <a:pt x="2057" y="14634"/>
                    <a:pt x="977" y="11760"/>
                    <a:pt x="437" y="9132"/>
                  </a:cubicBezTo>
                  <a:cubicBezTo>
                    <a:pt x="-103" y="6503"/>
                    <a:pt x="-103" y="4122"/>
                    <a:pt x="221" y="2643"/>
                  </a:cubicBezTo>
                  <a:cubicBezTo>
                    <a:pt x="545" y="1165"/>
                    <a:pt x="1193" y="590"/>
                    <a:pt x="2165" y="262"/>
                  </a:cubicBezTo>
                  <a:cubicBezTo>
                    <a:pt x="3137" y="-67"/>
                    <a:pt x="4433" y="-149"/>
                    <a:pt x="6377" y="385"/>
                  </a:cubicBezTo>
                  <a:cubicBezTo>
                    <a:pt x="8321" y="919"/>
                    <a:pt x="10913" y="2068"/>
                    <a:pt x="13613" y="3957"/>
                  </a:cubicBezTo>
                  <a:cubicBezTo>
                    <a:pt x="16313" y="5846"/>
                    <a:pt x="19121" y="8475"/>
                    <a:pt x="20309" y="11021"/>
                  </a:cubicBezTo>
                  <a:cubicBezTo>
                    <a:pt x="21497" y="13567"/>
                    <a:pt x="21065" y="16030"/>
                    <a:pt x="19337" y="17755"/>
                  </a:cubicBezTo>
                  <a:cubicBezTo>
                    <a:pt x="17609" y="19480"/>
                    <a:pt x="14585" y="20465"/>
                    <a:pt x="11993" y="20958"/>
                  </a:cubicBezTo>
                  <a:cubicBezTo>
                    <a:pt x="9401" y="21451"/>
                    <a:pt x="7241" y="21451"/>
                    <a:pt x="5945" y="21246"/>
                  </a:cubicBezTo>
                  <a:cubicBezTo>
                    <a:pt x="4649" y="21040"/>
                    <a:pt x="4217" y="20630"/>
                    <a:pt x="4541" y="20260"/>
                  </a:cubicBezTo>
                  <a:cubicBezTo>
                    <a:pt x="4865" y="19891"/>
                    <a:pt x="5945" y="19562"/>
                    <a:pt x="7025" y="19316"/>
                  </a:cubicBezTo>
                  <a:cubicBezTo>
                    <a:pt x="8105" y="19069"/>
                    <a:pt x="9185" y="18905"/>
                    <a:pt x="10265" y="187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1506194" y="561150"/>
              <a:ext cx="1184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6227"/>
                    <a:pt x="2735" y="12454"/>
                    <a:pt x="575" y="16054"/>
                  </a:cubicBezTo>
                  <a:cubicBezTo>
                    <a:pt x="-1585" y="19654"/>
                    <a:pt x="2735" y="20627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1686704" y="415480"/>
              <a:ext cx="176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1732705" y="553483"/>
              <a:ext cx="16100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2401036" y="105727"/>
              <a:ext cx="136688" cy="638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493" fill="norm" stroke="1" extrusionOk="0">
                  <a:moveTo>
                    <a:pt x="20194" y="1137"/>
                  </a:moveTo>
                  <a:cubicBezTo>
                    <a:pt x="18994" y="793"/>
                    <a:pt x="17794" y="448"/>
                    <a:pt x="14994" y="233"/>
                  </a:cubicBezTo>
                  <a:cubicBezTo>
                    <a:pt x="12194" y="18"/>
                    <a:pt x="7794" y="-68"/>
                    <a:pt x="4994" y="61"/>
                  </a:cubicBezTo>
                  <a:cubicBezTo>
                    <a:pt x="2194" y="190"/>
                    <a:pt x="994" y="534"/>
                    <a:pt x="394" y="922"/>
                  </a:cubicBezTo>
                  <a:cubicBezTo>
                    <a:pt x="-206" y="1309"/>
                    <a:pt x="-206" y="1739"/>
                    <a:pt x="994" y="2126"/>
                  </a:cubicBezTo>
                  <a:cubicBezTo>
                    <a:pt x="2194" y="2514"/>
                    <a:pt x="4594" y="2858"/>
                    <a:pt x="7794" y="3288"/>
                  </a:cubicBezTo>
                  <a:cubicBezTo>
                    <a:pt x="10994" y="3718"/>
                    <a:pt x="14994" y="4235"/>
                    <a:pt x="17594" y="5009"/>
                  </a:cubicBezTo>
                  <a:cubicBezTo>
                    <a:pt x="20194" y="5784"/>
                    <a:pt x="21394" y="6816"/>
                    <a:pt x="19794" y="7935"/>
                  </a:cubicBezTo>
                  <a:cubicBezTo>
                    <a:pt x="18194" y="9054"/>
                    <a:pt x="13794" y="10259"/>
                    <a:pt x="10794" y="10990"/>
                  </a:cubicBezTo>
                  <a:cubicBezTo>
                    <a:pt x="7794" y="11722"/>
                    <a:pt x="6194" y="11980"/>
                    <a:pt x="6194" y="12281"/>
                  </a:cubicBezTo>
                  <a:cubicBezTo>
                    <a:pt x="6194" y="12582"/>
                    <a:pt x="7794" y="12926"/>
                    <a:pt x="7994" y="13701"/>
                  </a:cubicBezTo>
                  <a:cubicBezTo>
                    <a:pt x="8194" y="14475"/>
                    <a:pt x="6994" y="15680"/>
                    <a:pt x="5794" y="16713"/>
                  </a:cubicBezTo>
                  <a:cubicBezTo>
                    <a:pt x="4594" y="17746"/>
                    <a:pt x="3394" y="18606"/>
                    <a:pt x="2594" y="19252"/>
                  </a:cubicBezTo>
                  <a:cubicBezTo>
                    <a:pt x="1794" y="19897"/>
                    <a:pt x="1394" y="20327"/>
                    <a:pt x="1794" y="20714"/>
                  </a:cubicBezTo>
                  <a:cubicBezTo>
                    <a:pt x="2194" y="21102"/>
                    <a:pt x="3394" y="21446"/>
                    <a:pt x="6794" y="21489"/>
                  </a:cubicBezTo>
                  <a:cubicBezTo>
                    <a:pt x="10194" y="21532"/>
                    <a:pt x="15794" y="21274"/>
                    <a:pt x="21394" y="210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2776711" y="226364"/>
              <a:ext cx="214665" cy="394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538" fill="norm" stroke="1" extrusionOk="0">
                  <a:moveTo>
                    <a:pt x="2131" y="4041"/>
                  </a:moveTo>
                  <a:cubicBezTo>
                    <a:pt x="1378" y="3484"/>
                    <a:pt x="624" y="2926"/>
                    <a:pt x="248" y="2299"/>
                  </a:cubicBezTo>
                  <a:cubicBezTo>
                    <a:pt x="-129" y="1672"/>
                    <a:pt x="-129" y="975"/>
                    <a:pt x="624" y="557"/>
                  </a:cubicBezTo>
                  <a:cubicBezTo>
                    <a:pt x="1378" y="139"/>
                    <a:pt x="2885" y="0"/>
                    <a:pt x="4266" y="0"/>
                  </a:cubicBezTo>
                  <a:cubicBezTo>
                    <a:pt x="5648" y="0"/>
                    <a:pt x="6904" y="139"/>
                    <a:pt x="8034" y="975"/>
                  </a:cubicBezTo>
                  <a:cubicBezTo>
                    <a:pt x="9164" y="1812"/>
                    <a:pt x="10169" y="3345"/>
                    <a:pt x="10420" y="4529"/>
                  </a:cubicBezTo>
                  <a:cubicBezTo>
                    <a:pt x="10671" y="5714"/>
                    <a:pt x="10169" y="6550"/>
                    <a:pt x="9666" y="7595"/>
                  </a:cubicBezTo>
                  <a:cubicBezTo>
                    <a:pt x="9164" y="8640"/>
                    <a:pt x="8662" y="9894"/>
                    <a:pt x="9164" y="10521"/>
                  </a:cubicBezTo>
                  <a:cubicBezTo>
                    <a:pt x="9666" y="11148"/>
                    <a:pt x="11173" y="11148"/>
                    <a:pt x="12555" y="11148"/>
                  </a:cubicBezTo>
                  <a:cubicBezTo>
                    <a:pt x="13936" y="11148"/>
                    <a:pt x="15192" y="11148"/>
                    <a:pt x="16573" y="11497"/>
                  </a:cubicBezTo>
                  <a:cubicBezTo>
                    <a:pt x="17955" y="11845"/>
                    <a:pt x="19462" y="12542"/>
                    <a:pt x="20341" y="13378"/>
                  </a:cubicBezTo>
                  <a:cubicBezTo>
                    <a:pt x="21220" y="14214"/>
                    <a:pt x="21471" y="15190"/>
                    <a:pt x="20341" y="16374"/>
                  </a:cubicBezTo>
                  <a:cubicBezTo>
                    <a:pt x="19211" y="17559"/>
                    <a:pt x="16699" y="18952"/>
                    <a:pt x="14187" y="19928"/>
                  </a:cubicBezTo>
                  <a:cubicBezTo>
                    <a:pt x="11676" y="20903"/>
                    <a:pt x="9164" y="21461"/>
                    <a:pt x="7280" y="21530"/>
                  </a:cubicBezTo>
                  <a:cubicBezTo>
                    <a:pt x="5397" y="21600"/>
                    <a:pt x="4141" y="21182"/>
                    <a:pt x="2885" y="2076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3166404" y="584150"/>
              <a:ext cx="6133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3442410" y="200808"/>
              <a:ext cx="53669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3673"/>
                    <a:pt x="4114" y="7347"/>
                    <a:pt x="7714" y="10947"/>
                  </a:cubicBezTo>
                  <a:cubicBezTo>
                    <a:pt x="11314" y="14547"/>
                    <a:pt x="16457" y="180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3" name="Line"/>
            <p:cNvSpPr/>
            <p:nvPr/>
          </p:nvSpPr>
          <p:spPr>
            <a:xfrm>
              <a:off x="3618748" y="591817"/>
              <a:ext cx="99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>
              <a:off x="3904475" y="193141"/>
              <a:ext cx="411956" cy="411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693" y="4427"/>
                  </a:moveTo>
                  <a:cubicBezTo>
                    <a:pt x="293" y="3220"/>
                    <a:pt x="-107" y="2012"/>
                    <a:pt x="26" y="1207"/>
                  </a:cubicBezTo>
                  <a:cubicBezTo>
                    <a:pt x="160" y="402"/>
                    <a:pt x="826" y="0"/>
                    <a:pt x="2026" y="0"/>
                  </a:cubicBezTo>
                  <a:cubicBezTo>
                    <a:pt x="3226" y="0"/>
                    <a:pt x="4960" y="402"/>
                    <a:pt x="6093" y="1677"/>
                  </a:cubicBezTo>
                  <a:cubicBezTo>
                    <a:pt x="7226" y="2952"/>
                    <a:pt x="7760" y="5098"/>
                    <a:pt x="7293" y="8050"/>
                  </a:cubicBezTo>
                  <a:cubicBezTo>
                    <a:pt x="6826" y="11001"/>
                    <a:pt x="5360" y="14758"/>
                    <a:pt x="4493" y="16971"/>
                  </a:cubicBezTo>
                  <a:cubicBezTo>
                    <a:pt x="3626" y="19185"/>
                    <a:pt x="3360" y="19856"/>
                    <a:pt x="3426" y="20460"/>
                  </a:cubicBezTo>
                  <a:cubicBezTo>
                    <a:pt x="3493" y="21063"/>
                    <a:pt x="3893" y="21600"/>
                    <a:pt x="5493" y="21600"/>
                  </a:cubicBezTo>
                  <a:cubicBezTo>
                    <a:pt x="7093" y="21600"/>
                    <a:pt x="9893" y="21063"/>
                    <a:pt x="12760" y="20325"/>
                  </a:cubicBezTo>
                  <a:cubicBezTo>
                    <a:pt x="15626" y="19588"/>
                    <a:pt x="18560" y="18648"/>
                    <a:pt x="21493" y="177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4431433" y="-1"/>
              <a:ext cx="191702" cy="837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572" fill="norm" stroke="1" extrusionOk="0">
                  <a:moveTo>
                    <a:pt x="0" y="1421"/>
                  </a:moveTo>
                  <a:cubicBezTo>
                    <a:pt x="0" y="1026"/>
                    <a:pt x="0" y="631"/>
                    <a:pt x="842" y="367"/>
                  </a:cubicBezTo>
                  <a:cubicBezTo>
                    <a:pt x="1683" y="104"/>
                    <a:pt x="3366" y="-28"/>
                    <a:pt x="4769" y="5"/>
                  </a:cubicBezTo>
                  <a:cubicBezTo>
                    <a:pt x="6171" y="38"/>
                    <a:pt x="7293" y="235"/>
                    <a:pt x="8696" y="1190"/>
                  </a:cubicBezTo>
                  <a:cubicBezTo>
                    <a:pt x="10099" y="2145"/>
                    <a:pt x="11782" y="3857"/>
                    <a:pt x="11642" y="5438"/>
                  </a:cubicBezTo>
                  <a:cubicBezTo>
                    <a:pt x="11501" y="7018"/>
                    <a:pt x="9538" y="8467"/>
                    <a:pt x="8275" y="9521"/>
                  </a:cubicBezTo>
                  <a:cubicBezTo>
                    <a:pt x="7013" y="10574"/>
                    <a:pt x="6452" y="11233"/>
                    <a:pt x="7434" y="11892"/>
                  </a:cubicBezTo>
                  <a:cubicBezTo>
                    <a:pt x="8416" y="12550"/>
                    <a:pt x="10940" y="13209"/>
                    <a:pt x="13605" y="14196"/>
                  </a:cubicBezTo>
                  <a:cubicBezTo>
                    <a:pt x="16270" y="15184"/>
                    <a:pt x="19075" y="16501"/>
                    <a:pt x="20338" y="17522"/>
                  </a:cubicBezTo>
                  <a:cubicBezTo>
                    <a:pt x="21600" y="18543"/>
                    <a:pt x="21319" y="19267"/>
                    <a:pt x="18234" y="19893"/>
                  </a:cubicBezTo>
                  <a:cubicBezTo>
                    <a:pt x="15148" y="20518"/>
                    <a:pt x="9257" y="21045"/>
                    <a:pt x="3366" y="215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6" name="Line"/>
            <p:cNvSpPr/>
            <p:nvPr/>
          </p:nvSpPr>
          <p:spPr>
            <a:xfrm>
              <a:off x="2798396" y="2316856"/>
              <a:ext cx="295283" cy="339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600" fill="norm" stroke="1" extrusionOk="0">
                  <a:moveTo>
                    <a:pt x="0" y="0"/>
                  </a:moveTo>
                  <a:cubicBezTo>
                    <a:pt x="931" y="358"/>
                    <a:pt x="1862" y="715"/>
                    <a:pt x="2514" y="1195"/>
                  </a:cubicBezTo>
                  <a:cubicBezTo>
                    <a:pt x="3166" y="1674"/>
                    <a:pt x="3538" y="2275"/>
                    <a:pt x="4003" y="2893"/>
                  </a:cubicBezTo>
                  <a:cubicBezTo>
                    <a:pt x="4469" y="3511"/>
                    <a:pt x="5028" y="4144"/>
                    <a:pt x="5586" y="4762"/>
                  </a:cubicBezTo>
                  <a:cubicBezTo>
                    <a:pt x="6145" y="5380"/>
                    <a:pt x="6703" y="5981"/>
                    <a:pt x="7448" y="6607"/>
                  </a:cubicBezTo>
                  <a:cubicBezTo>
                    <a:pt x="8193" y="7233"/>
                    <a:pt x="9124" y="7883"/>
                    <a:pt x="9869" y="8508"/>
                  </a:cubicBezTo>
                  <a:cubicBezTo>
                    <a:pt x="10614" y="9134"/>
                    <a:pt x="11172" y="9735"/>
                    <a:pt x="11824" y="10321"/>
                  </a:cubicBezTo>
                  <a:cubicBezTo>
                    <a:pt x="12476" y="10906"/>
                    <a:pt x="13221" y="11474"/>
                    <a:pt x="14152" y="12108"/>
                  </a:cubicBezTo>
                  <a:cubicBezTo>
                    <a:pt x="15083" y="12742"/>
                    <a:pt x="16200" y="13441"/>
                    <a:pt x="17224" y="14083"/>
                  </a:cubicBezTo>
                  <a:cubicBezTo>
                    <a:pt x="18248" y="14725"/>
                    <a:pt x="19179" y="15310"/>
                    <a:pt x="20017" y="15903"/>
                  </a:cubicBezTo>
                  <a:cubicBezTo>
                    <a:pt x="20855" y="16497"/>
                    <a:pt x="21600" y="17098"/>
                    <a:pt x="21507" y="17651"/>
                  </a:cubicBezTo>
                  <a:cubicBezTo>
                    <a:pt x="21414" y="18203"/>
                    <a:pt x="20483" y="18707"/>
                    <a:pt x="18900" y="19178"/>
                  </a:cubicBezTo>
                  <a:cubicBezTo>
                    <a:pt x="17317" y="19650"/>
                    <a:pt x="15083" y="20088"/>
                    <a:pt x="13128" y="20487"/>
                  </a:cubicBezTo>
                  <a:cubicBezTo>
                    <a:pt x="11172" y="20885"/>
                    <a:pt x="9497" y="21242"/>
                    <a:pt x="78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7" name="Line"/>
            <p:cNvSpPr/>
            <p:nvPr/>
          </p:nvSpPr>
          <p:spPr>
            <a:xfrm>
              <a:off x="2587452" y="5444927"/>
              <a:ext cx="5899740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fill="norm" stroke="1" extrusionOk="0">
                  <a:moveTo>
                    <a:pt x="464" y="21600"/>
                  </a:moveTo>
                  <a:cubicBezTo>
                    <a:pt x="333" y="19742"/>
                    <a:pt x="202" y="17884"/>
                    <a:pt x="118" y="16606"/>
                  </a:cubicBezTo>
                  <a:cubicBezTo>
                    <a:pt x="33" y="15329"/>
                    <a:pt x="-4" y="14632"/>
                    <a:pt x="1" y="14168"/>
                  </a:cubicBezTo>
                  <a:cubicBezTo>
                    <a:pt x="5" y="13703"/>
                    <a:pt x="52" y="13471"/>
                    <a:pt x="244" y="13471"/>
                  </a:cubicBezTo>
                  <a:cubicBezTo>
                    <a:pt x="436" y="13471"/>
                    <a:pt x="772" y="13703"/>
                    <a:pt x="1123" y="13471"/>
                  </a:cubicBezTo>
                  <a:cubicBezTo>
                    <a:pt x="1474" y="13239"/>
                    <a:pt x="1839" y="12542"/>
                    <a:pt x="2218" y="11613"/>
                  </a:cubicBezTo>
                  <a:cubicBezTo>
                    <a:pt x="2597" y="10684"/>
                    <a:pt x="2990" y="9523"/>
                    <a:pt x="3354" y="8594"/>
                  </a:cubicBezTo>
                  <a:cubicBezTo>
                    <a:pt x="3719" y="7665"/>
                    <a:pt x="4056" y="6968"/>
                    <a:pt x="4425" y="6271"/>
                  </a:cubicBezTo>
                  <a:cubicBezTo>
                    <a:pt x="4795" y="5574"/>
                    <a:pt x="5197" y="4877"/>
                    <a:pt x="5539" y="4413"/>
                  </a:cubicBezTo>
                  <a:cubicBezTo>
                    <a:pt x="5880" y="3948"/>
                    <a:pt x="6161" y="3716"/>
                    <a:pt x="6455" y="3368"/>
                  </a:cubicBezTo>
                  <a:cubicBezTo>
                    <a:pt x="6750" y="3019"/>
                    <a:pt x="7059" y="2555"/>
                    <a:pt x="7456" y="2206"/>
                  </a:cubicBezTo>
                  <a:cubicBezTo>
                    <a:pt x="7854" y="1858"/>
                    <a:pt x="8340" y="1626"/>
                    <a:pt x="8738" y="1394"/>
                  </a:cubicBezTo>
                  <a:cubicBezTo>
                    <a:pt x="9136" y="1161"/>
                    <a:pt x="9444" y="929"/>
                    <a:pt x="9762" y="813"/>
                  </a:cubicBezTo>
                  <a:cubicBezTo>
                    <a:pt x="10080" y="697"/>
                    <a:pt x="10408" y="697"/>
                    <a:pt x="10754" y="581"/>
                  </a:cubicBezTo>
                  <a:cubicBezTo>
                    <a:pt x="11100" y="465"/>
                    <a:pt x="11465" y="232"/>
                    <a:pt x="11802" y="116"/>
                  </a:cubicBezTo>
                  <a:cubicBezTo>
                    <a:pt x="12138" y="0"/>
                    <a:pt x="12447" y="0"/>
                    <a:pt x="12775" y="0"/>
                  </a:cubicBezTo>
                  <a:cubicBezTo>
                    <a:pt x="13102" y="0"/>
                    <a:pt x="13448" y="0"/>
                    <a:pt x="13775" y="0"/>
                  </a:cubicBezTo>
                  <a:cubicBezTo>
                    <a:pt x="14103" y="0"/>
                    <a:pt x="14412" y="0"/>
                    <a:pt x="14711" y="0"/>
                  </a:cubicBezTo>
                  <a:cubicBezTo>
                    <a:pt x="15010" y="0"/>
                    <a:pt x="15300" y="0"/>
                    <a:pt x="15586" y="0"/>
                  </a:cubicBezTo>
                  <a:cubicBezTo>
                    <a:pt x="15871" y="0"/>
                    <a:pt x="16152" y="0"/>
                    <a:pt x="16488" y="116"/>
                  </a:cubicBezTo>
                  <a:cubicBezTo>
                    <a:pt x="16825" y="232"/>
                    <a:pt x="17218" y="465"/>
                    <a:pt x="17602" y="697"/>
                  </a:cubicBezTo>
                  <a:cubicBezTo>
                    <a:pt x="17985" y="929"/>
                    <a:pt x="18359" y="1161"/>
                    <a:pt x="18733" y="1394"/>
                  </a:cubicBezTo>
                  <a:cubicBezTo>
                    <a:pt x="19108" y="1626"/>
                    <a:pt x="19482" y="1858"/>
                    <a:pt x="19842" y="2090"/>
                  </a:cubicBezTo>
                  <a:cubicBezTo>
                    <a:pt x="20202" y="2323"/>
                    <a:pt x="20548" y="2555"/>
                    <a:pt x="20838" y="3019"/>
                  </a:cubicBezTo>
                  <a:cubicBezTo>
                    <a:pt x="21128" y="3484"/>
                    <a:pt x="21362" y="4181"/>
                    <a:pt x="21596" y="4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>
              <a:off x="8119183" y="5299256"/>
              <a:ext cx="323222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0" y="0"/>
                  </a:moveTo>
                  <a:cubicBezTo>
                    <a:pt x="2025" y="818"/>
                    <a:pt x="4050" y="1636"/>
                    <a:pt x="7425" y="3355"/>
                  </a:cubicBezTo>
                  <a:cubicBezTo>
                    <a:pt x="10800" y="5073"/>
                    <a:pt x="15525" y="7691"/>
                    <a:pt x="18225" y="9245"/>
                  </a:cubicBezTo>
                  <a:cubicBezTo>
                    <a:pt x="20925" y="10800"/>
                    <a:pt x="21600" y="11291"/>
                    <a:pt x="21262" y="12436"/>
                  </a:cubicBezTo>
                  <a:cubicBezTo>
                    <a:pt x="20925" y="13582"/>
                    <a:pt x="19575" y="15382"/>
                    <a:pt x="17466" y="17018"/>
                  </a:cubicBezTo>
                  <a:cubicBezTo>
                    <a:pt x="15356" y="18655"/>
                    <a:pt x="12487" y="20127"/>
                    <a:pt x="96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9" name="Line"/>
            <p:cNvSpPr/>
            <p:nvPr/>
          </p:nvSpPr>
          <p:spPr>
            <a:xfrm>
              <a:off x="2722866" y="2243775"/>
              <a:ext cx="328537" cy="285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32" fill="norm" stroke="1" extrusionOk="0">
                  <a:moveTo>
                    <a:pt x="7962" y="8907"/>
                  </a:moveTo>
                  <a:cubicBezTo>
                    <a:pt x="6288" y="11583"/>
                    <a:pt x="4613" y="14259"/>
                    <a:pt x="3441" y="16075"/>
                  </a:cubicBezTo>
                  <a:cubicBezTo>
                    <a:pt x="2269" y="17891"/>
                    <a:pt x="1599" y="18847"/>
                    <a:pt x="1013" y="19707"/>
                  </a:cubicBezTo>
                  <a:cubicBezTo>
                    <a:pt x="427" y="20567"/>
                    <a:pt x="-75" y="21332"/>
                    <a:pt x="9" y="21332"/>
                  </a:cubicBezTo>
                  <a:cubicBezTo>
                    <a:pt x="92" y="21332"/>
                    <a:pt x="762" y="20567"/>
                    <a:pt x="2185" y="18369"/>
                  </a:cubicBezTo>
                  <a:cubicBezTo>
                    <a:pt x="3609" y="16171"/>
                    <a:pt x="5785" y="12539"/>
                    <a:pt x="7376" y="9385"/>
                  </a:cubicBezTo>
                  <a:cubicBezTo>
                    <a:pt x="8967" y="6231"/>
                    <a:pt x="9972" y="3555"/>
                    <a:pt x="10809" y="1930"/>
                  </a:cubicBezTo>
                  <a:cubicBezTo>
                    <a:pt x="11646" y="305"/>
                    <a:pt x="12316" y="-268"/>
                    <a:pt x="12818" y="114"/>
                  </a:cubicBezTo>
                  <a:cubicBezTo>
                    <a:pt x="13320" y="497"/>
                    <a:pt x="13655" y="1835"/>
                    <a:pt x="14074" y="4702"/>
                  </a:cubicBezTo>
                  <a:cubicBezTo>
                    <a:pt x="14492" y="7569"/>
                    <a:pt x="14995" y="11966"/>
                    <a:pt x="16251" y="14642"/>
                  </a:cubicBezTo>
                  <a:cubicBezTo>
                    <a:pt x="17506" y="17318"/>
                    <a:pt x="19516" y="18274"/>
                    <a:pt x="21525" y="19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0" name="Line"/>
            <p:cNvSpPr/>
            <p:nvPr/>
          </p:nvSpPr>
          <p:spPr>
            <a:xfrm>
              <a:off x="4247429" y="5375925"/>
              <a:ext cx="11841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4680"/>
                    <a:pt x="17280" y="9360"/>
                    <a:pt x="19440" y="12960"/>
                  </a:cubicBezTo>
                  <a:cubicBezTo>
                    <a:pt x="21600" y="16560"/>
                    <a:pt x="17280" y="1908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4255096" y="5904937"/>
              <a:ext cx="3066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5765463" y="5406592"/>
              <a:ext cx="21864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7200" y="0"/>
                  </a:moveTo>
                  <a:cubicBezTo>
                    <a:pt x="14400" y="3240"/>
                    <a:pt x="21600" y="6480"/>
                    <a:pt x="20400" y="10080"/>
                  </a:cubicBezTo>
                  <a:cubicBezTo>
                    <a:pt x="19200" y="13680"/>
                    <a:pt x="9600" y="17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5742463" y="5845926"/>
              <a:ext cx="314341" cy="227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0" y="4102"/>
                  </a:moveTo>
                  <a:cubicBezTo>
                    <a:pt x="2283" y="2662"/>
                    <a:pt x="4566" y="1222"/>
                    <a:pt x="6322" y="502"/>
                  </a:cubicBezTo>
                  <a:cubicBezTo>
                    <a:pt x="8078" y="-218"/>
                    <a:pt x="9307" y="-218"/>
                    <a:pt x="10273" y="862"/>
                  </a:cubicBezTo>
                  <a:cubicBezTo>
                    <a:pt x="11239" y="1942"/>
                    <a:pt x="11941" y="4102"/>
                    <a:pt x="10888" y="6982"/>
                  </a:cubicBezTo>
                  <a:cubicBezTo>
                    <a:pt x="9834" y="9862"/>
                    <a:pt x="7024" y="13462"/>
                    <a:pt x="5356" y="15862"/>
                  </a:cubicBezTo>
                  <a:cubicBezTo>
                    <a:pt x="3688" y="18262"/>
                    <a:pt x="3161" y="19462"/>
                    <a:pt x="3424" y="20182"/>
                  </a:cubicBezTo>
                  <a:cubicBezTo>
                    <a:pt x="3688" y="20902"/>
                    <a:pt x="4741" y="21142"/>
                    <a:pt x="7902" y="21262"/>
                  </a:cubicBezTo>
                  <a:cubicBezTo>
                    <a:pt x="11063" y="21382"/>
                    <a:pt x="16332" y="21382"/>
                    <a:pt x="21600" y="213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7482835" y="5437199"/>
              <a:ext cx="53669" cy="322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0" y="514"/>
                  </a:moveTo>
                  <a:cubicBezTo>
                    <a:pt x="6171" y="174"/>
                    <a:pt x="12343" y="-166"/>
                    <a:pt x="15429" y="89"/>
                  </a:cubicBezTo>
                  <a:cubicBezTo>
                    <a:pt x="18514" y="344"/>
                    <a:pt x="18514" y="1195"/>
                    <a:pt x="17486" y="3661"/>
                  </a:cubicBezTo>
                  <a:cubicBezTo>
                    <a:pt x="16457" y="6127"/>
                    <a:pt x="14400" y="10209"/>
                    <a:pt x="14914" y="13440"/>
                  </a:cubicBezTo>
                  <a:cubicBezTo>
                    <a:pt x="15428" y="16672"/>
                    <a:pt x="18514" y="19053"/>
                    <a:pt x="21600" y="214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7398500" y="5933648"/>
              <a:ext cx="215984" cy="323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392" fill="norm" stroke="1" extrusionOk="0">
                  <a:moveTo>
                    <a:pt x="7535" y="2154"/>
                  </a:moveTo>
                  <a:cubicBezTo>
                    <a:pt x="8540" y="1479"/>
                    <a:pt x="9544" y="805"/>
                    <a:pt x="10674" y="383"/>
                  </a:cubicBezTo>
                  <a:cubicBezTo>
                    <a:pt x="11805" y="-39"/>
                    <a:pt x="13060" y="-208"/>
                    <a:pt x="14442" y="383"/>
                  </a:cubicBezTo>
                  <a:cubicBezTo>
                    <a:pt x="15823" y="973"/>
                    <a:pt x="17330" y="2323"/>
                    <a:pt x="17707" y="3336"/>
                  </a:cubicBezTo>
                  <a:cubicBezTo>
                    <a:pt x="18084" y="4348"/>
                    <a:pt x="17330" y="5023"/>
                    <a:pt x="16326" y="5614"/>
                  </a:cubicBezTo>
                  <a:cubicBezTo>
                    <a:pt x="15321" y="6205"/>
                    <a:pt x="14065" y="6711"/>
                    <a:pt x="13940" y="7217"/>
                  </a:cubicBezTo>
                  <a:cubicBezTo>
                    <a:pt x="13814" y="7723"/>
                    <a:pt x="14819" y="8230"/>
                    <a:pt x="16326" y="9242"/>
                  </a:cubicBezTo>
                  <a:cubicBezTo>
                    <a:pt x="17833" y="10255"/>
                    <a:pt x="19842" y="11773"/>
                    <a:pt x="20721" y="12955"/>
                  </a:cubicBezTo>
                  <a:cubicBezTo>
                    <a:pt x="21600" y="14136"/>
                    <a:pt x="21349" y="14979"/>
                    <a:pt x="19842" y="15992"/>
                  </a:cubicBezTo>
                  <a:cubicBezTo>
                    <a:pt x="18335" y="17005"/>
                    <a:pt x="15572" y="18186"/>
                    <a:pt x="12056" y="19114"/>
                  </a:cubicBezTo>
                  <a:cubicBezTo>
                    <a:pt x="8540" y="20042"/>
                    <a:pt x="4270" y="20717"/>
                    <a:pt x="0" y="2139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5052447" y="5398925"/>
              <a:ext cx="53669" cy="805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23"/>
                  </a:moveTo>
                  <a:cubicBezTo>
                    <a:pt x="0" y="411"/>
                    <a:pt x="0" y="0"/>
                    <a:pt x="0" y="0"/>
                  </a:cubicBezTo>
                  <a:cubicBezTo>
                    <a:pt x="0" y="0"/>
                    <a:pt x="0" y="411"/>
                    <a:pt x="0" y="1989"/>
                  </a:cubicBezTo>
                  <a:cubicBezTo>
                    <a:pt x="0" y="3566"/>
                    <a:pt x="0" y="6309"/>
                    <a:pt x="514" y="8777"/>
                  </a:cubicBezTo>
                  <a:cubicBezTo>
                    <a:pt x="1029" y="11246"/>
                    <a:pt x="2057" y="13440"/>
                    <a:pt x="3086" y="15154"/>
                  </a:cubicBezTo>
                  <a:cubicBezTo>
                    <a:pt x="4114" y="16869"/>
                    <a:pt x="5143" y="18103"/>
                    <a:pt x="8229" y="19097"/>
                  </a:cubicBezTo>
                  <a:cubicBezTo>
                    <a:pt x="11314" y="20091"/>
                    <a:pt x="16457" y="208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4914444" y="6395614"/>
              <a:ext cx="15334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6109"/>
                    <a:pt x="7200" y="12218"/>
                    <a:pt x="10800" y="15818"/>
                  </a:cubicBezTo>
                  <a:cubicBezTo>
                    <a:pt x="14400" y="19418"/>
                    <a:pt x="18000" y="205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8" name="Line"/>
            <p:cNvSpPr/>
            <p:nvPr/>
          </p:nvSpPr>
          <p:spPr>
            <a:xfrm>
              <a:off x="5037113" y="6571952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9" name="Line"/>
            <p:cNvSpPr/>
            <p:nvPr/>
          </p:nvSpPr>
          <p:spPr>
            <a:xfrm>
              <a:off x="5144121" y="6426282"/>
              <a:ext cx="116989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9" h="21600" fill="norm" stroke="1" extrusionOk="0">
                  <a:moveTo>
                    <a:pt x="11959" y="0"/>
                  </a:moveTo>
                  <a:cubicBezTo>
                    <a:pt x="9314" y="0"/>
                    <a:pt x="6669" y="0"/>
                    <a:pt x="4245" y="369"/>
                  </a:cubicBezTo>
                  <a:cubicBezTo>
                    <a:pt x="1820" y="738"/>
                    <a:pt x="-384" y="1477"/>
                    <a:pt x="57" y="2769"/>
                  </a:cubicBezTo>
                  <a:cubicBezTo>
                    <a:pt x="498" y="4062"/>
                    <a:pt x="3583" y="5908"/>
                    <a:pt x="7771" y="8031"/>
                  </a:cubicBezTo>
                  <a:cubicBezTo>
                    <a:pt x="11959" y="10154"/>
                    <a:pt x="17249" y="12554"/>
                    <a:pt x="19232" y="14769"/>
                  </a:cubicBezTo>
                  <a:cubicBezTo>
                    <a:pt x="21216" y="16985"/>
                    <a:pt x="19894" y="19015"/>
                    <a:pt x="17028" y="20123"/>
                  </a:cubicBezTo>
                  <a:cubicBezTo>
                    <a:pt x="14163" y="21231"/>
                    <a:pt x="9755" y="21415"/>
                    <a:pt x="534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0" name="Line"/>
            <p:cNvSpPr/>
            <p:nvPr/>
          </p:nvSpPr>
          <p:spPr>
            <a:xfrm>
              <a:off x="5136782" y="6426282"/>
              <a:ext cx="168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64" y="15600"/>
                    <a:pt x="11127" y="9600"/>
                    <a:pt x="14727" y="6000"/>
                  </a:cubicBezTo>
                  <a:cubicBezTo>
                    <a:pt x="18327" y="2400"/>
                    <a:pt x="19964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5734796" y="5351558"/>
              <a:ext cx="99669" cy="1197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0" y="440"/>
                  </a:moveTo>
                  <a:cubicBezTo>
                    <a:pt x="1662" y="209"/>
                    <a:pt x="3323" y="-21"/>
                    <a:pt x="4154" y="2"/>
                  </a:cubicBezTo>
                  <a:cubicBezTo>
                    <a:pt x="4985" y="25"/>
                    <a:pt x="4985" y="301"/>
                    <a:pt x="5262" y="1338"/>
                  </a:cubicBezTo>
                  <a:cubicBezTo>
                    <a:pt x="5538" y="2374"/>
                    <a:pt x="6092" y="4170"/>
                    <a:pt x="7477" y="5667"/>
                  </a:cubicBezTo>
                  <a:cubicBezTo>
                    <a:pt x="8862" y="7164"/>
                    <a:pt x="11077" y="8361"/>
                    <a:pt x="13569" y="9789"/>
                  </a:cubicBezTo>
                  <a:cubicBezTo>
                    <a:pt x="16062" y="11217"/>
                    <a:pt x="18831" y="12875"/>
                    <a:pt x="19938" y="14256"/>
                  </a:cubicBezTo>
                  <a:cubicBezTo>
                    <a:pt x="21046" y="15638"/>
                    <a:pt x="20492" y="16743"/>
                    <a:pt x="20492" y="17918"/>
                  </a:cubicBezTo>
                  <a:cubicBezTo>
                    <a:pt x="20492" y="19092"/>
                    <a:pt x="21046" y="20336"/>
                    <a:pt x="21600" y="2157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5819131" y="6750844"/>
              <a:ext cx="375676" cy="242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547"/>
                  </a:moveTo>
                  <a:cubicBezTo>
                    <a:pt x="1322" y="3183"/>
                    <a:pt x="2645" y="1819"/>
                    <a:pt x="3894" y="1023"/>
                  </a:cubicBezTo>
                  <a:cubicBezTo>
                    <a:pt x="5143" y="227"/>
                    <a:pt x="6318" y="0"/>
                    <a:pt x="7273" y="0"/>
                  </a:cubicBezTo>
                  <a:cubicBezTo>
                    <a:pt x="8229" y="0"/>
                    <a:pt x="8963" y="227"/>
                    <a:pt x="9037" y="2160"/>
                  </a:cubicBezTo>
                  <a:cubicBezTo>
                    <a:pt x="9110" y="4093"/>
                    <a:pt x="8522" y="7731"/>
                    <a:pt x="7347" y="10573"/>
                  </a:cubicBezTo>
                  <a:cubicBezTo>
                    <a:pt x="6171" y="13415"/>
                    <a:pt x="4408" y="15461"/>
                    <a:pt x="3233" y="16939"/>
                  </a:cubicBezTo>
                  <a:cubicBezTo>
                    <a:pt x="2057" y="18417"/>
                    <a:pt x="1469" y="19326"/>
                    <a:pt x="1616" y="19895"/>
                  </a:cubicBezTo>
                  <a:cubicBezTo>
                    <a:pt x="1763" y="20463"/>
                    <a:pt x="2645" y="20691"/>
                    <a:pt x="6098" y="20918"/>
                  </a:cubicBezTo>
                  <a:cubicBezTo>
                    <a:pt x="9551" y="21145"/>
                    <a:pt x="15576" y="213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2898065" y="2799867"/>
              <a:ext cx="6712428" cy="2813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fill="norm" stroke="1" extrusionOk="0">
                  <a:moveTo>
                    <a:pt x="0" y="21600"/>
                  </a:moveTo>
                  <a:cubicBezTo>
                    <a:pt x="230" y="21522"/>
                    <a:pt x="460" y="21443"/>
                    <a:pt x="695" y="21365"/>
                  </a:cubicBezTo>
                  <a:cubicBezTo>
                    <a:pt x="929" y="21286"/>
                    <a:pt x="1168" y="21208"/>
                    <a:pt x="1394" y="21139"/>
                  </a:cubicBezTo>
                  <a:cubicBezTo>
                    <a:pt x="1620" y="21070"/>
                    <a:pt x="1834" y="21011"/>
                    <a:pt x="2051" y="20972"/>
                  </a:cubicBezTo>
                  <a:cubicBezTo>
                    <a:pt x="2269" y="20933"/>
                    <a:pt x="2491" y="20913"/>
                    <a:pt x="2705" y="20884"/>
                  </a:cubicBezTo>
                  <a:cubicBezTo>
                    <a:pt x="2919" y="20854"/>
                    <a:pt x="3124" y="20815"/>
                    <a:pt x="3309" y="20776"/>
                  </a:cubicBezTo>
                  <a:cubicBezTo>
                    <a:pt x="3494" y="20737"/>
                    <a:pt x="3659" y="20698"/>
                    <a:pt x="3790" y="20649"/>
                  </a:cubicBezTo>
                  <a:cubicBezTo>
                    <a:pt x="3922" y="20599"/>
                    <a:pt x="4021" y="20541"/>
                    <a:pt x="4091" y="20501"/>
                  </a:cubicBezTo>
                  <a:cubicBezTo>
                    <a:pt x="4160" y="20462"/>
                    <a:pt x="4202" y="20443"/>
                    <a:pt x="4239" y="20403"/>
                  </a:cubicBezTo>
                  <a:cubicBezTo>
                    <a:pt x="4276" y="20364"/>
                    <a:pt x="4308" y="20305"/>
                    <a:pt x="4333" y="20148"/>
                  </a:cubicBezTo>
                  <a:cubicBezTo>
                    <a:pt x="4358" y="19991"/>
                    <a:pt x="4374" y="19736"/>
                    <a:pt x="4378" y="19363"/>
                  </a:cubicBezTo>
                  <a:cubicBezTo>
                    <a:pt x="4382" y="18991"/>
                    <a:pt x="4374" y="18500"/>
                    <a:pt x="4366" y="17922"/>
                  </a:cubicBezTo>
                  <a:cubicBezTo>
                    <a:pt x="4358" y="17343"/>
                    <a:pt x="4350" y="16676"/>
                    <a:pt x="4341" y="16117"/>
                  </a:cubicBezTo>
                  <a:cubicBezTo>
                    <a:pt x="4333" y="15557"/>
                    <a:pt x="4325" y="15106"/>
                    <a:pt x="4317" y="14734"/>
                  </a:cubicBezTo>
                  <a:cubicBezTo>
                    <a:pt x="4308" y="14361"/>
                    <a:pt x="4300" y="14066"/>
                    <a:pt x="4296" y="13870"/>
                  </a:cubicBezTo>
                  <a:cubicBezTo>
                    <a:pt x="4292" y="13674"/>
                    <a:pt x="4292" y="13576"/>
                    <a:pt x="4292" y="13478"/>
                  </a:cubicBezTo>
                  <a:cubicBezTo>
                    <a:pt x="4292" y="13380"/>
                    <a:pt x="4292" y="13282"/>
                    <a:pt x="4313" y="13223"/>
                  </a:cubicBezTo>
                  <a:cubicBezTo>
                    <a:pt x="4333" y="13164"/>
                    <a:pt x="4374" y="13144"/>
                    <a:pt x="4485" y="13125"/>
                  </a:cubicBezTo>
                  <a:cubicBezTo>
                    <a:pt x="4596" y="13105"/>
                    <a:pt x="4777" y="13086"/>
                    <a:pt x="5048" y="13076"/>
                  </a:cubicBezTo>
                  <a:cubicBezTo>
                    <a:pt x="5320" y="13066"/>
                    <a:pt x="5682" y="13066"/>
                    <a:pt x="6027" y="13066"/>
                  </a:cubicBezTo>
                  <a:cubicBezTo>
                    <a:pt x="6372" y="13066"/>
                    <a:pt x="6701" y="13066"/>
                    <a:pt x="7030" y="13066"/>
                  </a:cubicBezTo>
                  <a:cubicBezTo>
                    <a:pt x="7359" y="13066"/>
                    <a:pt x="7688" y="13066"/>
                    <a:pt x="7967" y="13076"/>
                  </a:cubicBezTo>
                  <a:cubicBezTo>
                    <a:pt x="8247" y="13086"/>
                    <a:pt x="8477" y="13105"/>
                    <a:pt x="8687" y="13135"/>
                  </a:cubicBezTo>
                  <a:cubicBezTo>
                    <a:pt x="8897" y="13164"/>
                    <a:pt x="9086" y="13203"/>
                    <a:pt x="9201" y="13223"/>
                  </a:cubicBezTo>
                  <a:cubicBezTo>
                    <a:pt x="9316" y="13243"/>
                    <a:pt x="9357" y="13243"/>
                    <a:pt x="9369" y="13193"/>
                  </a:cubicBezTo>
                  <a:cubicBezTo>
                    <a:pt x="9382" y="13144"/>
                    <a:pt x="9365" y="13046"/>
                    <a:pt x="9328" y="12703"/>
                  </a:cubicBezTo>
                  <a:cubicBezTo>
                    <a:pt x="9291" y="12360"/>
                    <a:pt x="9234" y="11771"/>
                    <a:pt x="9197" y="11183"/>
                  </a:cubicBezTo>
                  <a:cubicBezTo>
                    <a:pt x="9160" y="10594"/>
                    <a:pt x="9143" y="10005"/>
                    <a:pt x="9143" y="9387"/>
                  </a:cubicBezTo>
                  <a:cubicBezTo>
                    <a:pt x="9143" y="8769"/>
                    <a:pt x="9160" y="8122"/>
                    <a:pt x="9184" y="7534"/>
                  </a:cubicBezTo>
                  <a:cubicBezTo>
                    <a:pt x="9209" y="6945"/>
                    <a:pt x="9242" y="6415"/>
                    <a:pt x="9258" y="6101"/>
                  </a:cubicBezTo>
                  <a:cubicBezTo>
                    <a:pt x="9275" y="5787"/>
                    <a:pt x="9275" y="5689"/>
                    <a:pt x="9279" y="5591"/>
                  </a:cubicBezTo>
                  <a:cubicBezTo>
                    <a:pt x="9283" y="5493"/>
                    <a:pt x="9291" y="5395"/>
                    <a:pt x="9299" y="5297"/>
                  </a:cubicBezTo>
                  <a:cubicBezTo>
                    <a:pt x="9308" y="5199"/>
                    <a:pt x="9316" y="5101"/>
                    <a:pt x="9341" y="5071"/>
                  </a:cubicBezTo>
                  <a:cubicBezTo>
                    <a:pt x="9365" y="5042"/>
                    <a:pt x="9406" y="5081"/>
                    <a:pt x="9538" y="5160"/>
                  </a:cubicBezTo>
                  <a:cubicBezTo>
                    <a:pt x="9669" y="5238"/>
                    <a:pt x="9891" y="5356"/>
                    <a:pt x="10097" y="5444"/>
                  </a:cubicBezTo>
                  <a:cubicBezTo>
                    <a:pt x="10303" y="5532"/>
                    <a:pt x="10492" y="5591"/>
                    <a:pt x="10689" y="5640"/>
                  </a:cubicBezTo>
                  <a:cubicBezTo>
                    <a:pt x="10886" y="5689"/>
                    <a:pt x="11092" y="5729"/>
                    <a:pt x="11343" y="5758"/>
                  </a:cubicBezTo>
                  <a:cubicBezTo>
                    <a:pt x="11593" y="5787"/>
                    <a:pt x="11889" y="5807"/>
                    <a:pt x="12148" y="5827"/>
                  </a:cubicBezTo>
                  <a:cubicBezTo>
                    <a:pt x="12407" y="5846"/>
                    <a:pt x="12629" y="5866"/>
                    <a:pt x="12831" y="5895"/>
                  </a:cubicBezTo>
                  <a:cubicBezTo>
                    <a:pt x="13032" y="5925"/>
                    <a:pt x="13213" y="5964"/>
                    <a:pt x="13402" y="5993"/>
                  </a:cubicBezTo>
                  <a:cubicBezTo>
                    <a:pt x="13591" y="6023"/>
                    <a:pt x="13789" y="6043"/>
                    <a:pt x="13974" y="6062"/>
                  </a:cubicBezTo>
                  <a:cubicBezTo>
                    <a:pt x="14159" y="6082"/>
                    <a:pt x="14331" y="6101"/>
                    <a:pt x="14479" y="6141"/>
                  </a:cubicBezTo>
                  <a:cubicBezTo>
                    <a:pt x="14627" y="6180"/>
                    <a:pt x="14751" y="6239"/>
                    <a:pt x="14837" y="6268"/>
                  </a:cubicBezTo>
                  <a:cubicBezTo>
                    <a:pt x="14923" y="6298"/>
                    <a:pt x="14973" y="6298"/>
                    <a:pt x="14993" y="6249"/>
                  </a:cubicBezTo>
                  <a:cubicBezTo>
                    <a:pt x="15014" y="6199"/>
                    <a:pt x="15006" y="6101"/>
                    <a:pt x="14993" y="5837"/>
                  </a:cubicBezTo>
                  <a:cubicBezTo>
                    <a:pt x="14981" y="5572"/>
                    <a:pt x="14965" y="5140"/>
                    <a:pt x="14956" y="4571"/>
                  </a:cubicBezTo>
                  <a:cubicBezTo>
                    <a:pt x="14948" y="4002"/>
                    <a:pt x="14948" y="3296"/>
                    <a:pt x="14956" y="2796"/>
                  </a:cubicBezTo>
                  <a:cubicBezTo>
                    <a:pt x="14965" y="2295"/>
                    <a:pt x="14981" y="2001"/>
                    <a:pt x="15010" y="1697"/>
                  </a:cubicBezTo>
                  <a:cubicBezTo>
                    <a:pt x="15039" y="1393"/>
                    <a:pt x="15080" y="1079"/>
                    <a:pt x="15113" y="863"/>
                  </a:cubicBezTo>
                  <a:cubicBezTo>
                    <a:pt x="15145" y="647"/>
                    <a:pt x="15170" y="530"/>
                    <a:pt x="15232" y="471"/>
                  </a:cubicBezTo>
                  <a:cubicBezTo>
                    <a:pt x="15293" y="412"/>
                    <a:pt x="15392" y="412"/>
                    <a:pt x="15618" y="412"/>
                  </a:cubicBezTo>
                  <a:cubicBezTo>
                    <a:pt x="15844" y="412"/>
                    <a:pt x="16198" y="412"/>
                    <a:pt x="16465" y="402"/>
                  </a:cubicBezTo>
                  <a:cubicBezTo>
                    <a:pt x="16732" y="392"/>
                    <a:pt x="16913" y="373"/>
                    <a:pt x="17123" y="343"/>
                  </a:cubicBezTo>
                  <a:cubicBezTo>
                    <a:pt x="17333" y="314"/>
                    <a:pt x="17571" y="275"/>
                    <a:pt x="17805" y="245"/>
                  </a:cubicBezTo>
                  <a:cubicBezTo>
                    <a:pt x="18040" y="216"/>
                    <a:pt x="18270" y="196"/>
                    <a:pt x="18480" y="167"/>
                  </a:cubicBezTo>
                  <a:cubicBezTo>
                    <a:pt x="18689" y="137"/>
                    <a:pt x="18878" y="98"/>
                    <a:pt x="19113" y="69"/>
                  </a:cubicBezTo>
                  <a:cubicBezTo>
                    <a:pt x="19347" y="39"/>
                    <a:pt x="19627" y="20"/>
                    <a:pt x="19947" y="10"/>
                  </a:cubicBezTo>
                  <a:cubicBezTo>
                    <a:pt x="20268" y="0"/>
                    <a:pt x="20630" y="0"/>
                    <a:pt x="20897" y="0"/>
                  </a:cubicBezTo>
                  <a:cubicBezTo>
                    <a:pt x="21164" y="0"/>
                    <a:pt x="21337" y="0"/>
                    <a:pt x="21444" y="0"/>
                  </a:cubicBezTo>
                  <a:cubicBezTo>
                    <a:pt x="21551" y="0"/>
                    <a:pt x="21592" y="0"/>
                    <a:pt x="21596" y="69"/>
                  </a:cubicBezTo>
                  <a:cubicBezTo>
                    <a:pt x="21600" y="137"/>
                    <a:pt x="21567" y="275"/>
                    <a:pt x="21534" y="41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2867398" y="2772693"/>
              <a:ext cx="5972469" cy="2840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fill="norm" stroke="1" extrusionOk="0">
                  <a:moveTo>
                    <a:pt x="0" y="21593"/>
                  </a:moveTo>
                  <a:cubicBezTo>
                    <a:pt x="166" y="21554"/>
                    <a:pt x="333" y="21515"/>
                    <a:pt x="485" y="21467"/>
                  </a:cubicBezTo>
                  <a:cubicBezTo>
                    <a:pt x="638" y="21418"/>
                    <a:pt x="776" y="21360"/>
                    <a:pt x="1007" y="21282"/>
                  </a:cubicBezTo>
                  <a:cubicBezTo>
                    <a:pt x="1239" y="21205"/>
                    <a:pt x="1562" y="21107"/>
                    <a:pt x="1821" y="21030"/>
                  </a:cubicBezTo>
                  <a:cubicBezTo>
                    <a:pt x="2080" y="20952"/>
                    <a:pt x="2274" y="20894"/>
                    <a:pt x="2482" y="20835"/>
                  </a:cubicBezTo>
                  <a:cubicBezTo>
                    <a:pt x="2690" y="20777"/>
                    <a:pt x="2911" y="20719"/>
                    <a:pt x="3161" y="20661"/>
                  </a:cubicBezTo>
                  <a:cubicBezTo>
                    <a:pt x="3411" y="20602"/>
                    <a:pt x="3688" y="20544"/>
                    <a:pt x="3933" y="20496"/>
                  </a:cubicBezTo>
                  <a:cubicBezTo>
                    <a:pt x="4178" y="20447"/>
                    <a:pt x="4390" y="20408"/>
                    <a:pt x="4640" y="20369"/>
                  </a:cubicBezTo>
                  <a:cubicBezTo>
                    <a:pt x="4889" y="20330"/>
                    <a:pt x="5176" y="20292"/>
                    <a:pt x="5449" y="20262"/>
                  </a:cubicBezTo>
                  <a:cubicBezTo>
                    <a:pt x="5721" y="20233"/>
                    <a:pt x="5980" y="20214"/>
                    <a:pt x="6206" y="20185"/>
                  </a:cubicBezTo>
                  <a:cubicBezTo>
                    <a:pt x="6433" y="20156"/>
                    <a:pt x="6627" y="20117"/>
                    <a:pt x="6816" y="20088"/>
                  </a:cubicBezTo>
                  <a:cubicBezTo>
                    <a:pt x="7006" y="20058"/>
                    <a:pt x="7191" y="20039"/>
                    <a:pt x="7329" y="20020"/>
                  </a:cubicBezTo>
                  <a:cubicBezTo>
                    <a:pt x="7468" y="20000"/>
                    <a:pt x="7560" y="19981"/>
                    <a:pt x="7630" y="19971"/>
                  </a:cubicBezTo>
                  <a:cubicBezTo>
                    <a:pt x="7699" y="19961"/>
                    <a:pt x="7745" y="19961"/>
                    <a:pt x="7787" y="19932"/>
                  </a:cubicBezTo>
                  <a:cubicBezTo>
                    <a:pt x="7828" y="19903"/>
                    <a:pt x="7865" y="19845"/>
                    <a:pt x="7902" y="19670"/>
                  </a:cubicBezTo>
                  <a:cubicBezTo>
                    <a:pt x="7939" y="19495"/>
                    <a:pt x="7976" y="19204"/>
                    <a:pt x="7995" y="18815"/>
                  </a:cubicBezTo>
                  <a:cubicBezTo>
                    <a:pt x="8013" y="18427"/>
                    <a:pt x="8013" y="17941"/>
                    <a:pt x="8004" y="17504"/>
                  </a:cubicBezTo>
                  <a:cubicBezTo>
                    <a:pt x="7995" y="17067"/>
                    <a:pt x="7976" y="16679"/>
                    <a:pt x="7944" y="16174"/>
                  </a:cubicBezTo>
                  <a:cubicBezTo>
                    <a:pt x="7912" y="15669"/>
                    <a:pt x="7865" y="15047"/>
                    <a:pt x="7833" y="14484"/>
                  </a:cubicBezTo>
                  <a:cubicBezTo>
                    <a:pt x="7801" y="13920"/>
                    <a:pt x="7782" y="13415"/>
                    <a:pt x="7759" y="12930"/>
                  </a:cubicBezTo>
                  <a:cubicBezTo>
                    <a:pt x="7736" y="12444"/>
                    <a:pt x="7708" y="11978"/>
                    <a:pt x="7685" y="11541"/>
                  </a:cubicBezTo>
                  <a:cubicBezTo>
                    <a:pt x="7662" y="11104"/>
                    <a:pt x="7644" y="10696"/>
                    <a:pt x="7639" y="10288"/>
                  </a:cubicBezTo>
                  <a:cubicBezTo>
                    <a:pt x="7634" y="9880"/>
                    <a:pt x="7644" y="9472"/>
                    <a:pt x="7648" y="9220"/>
                  </a:cubicBezTo>
                  <a:cubicBezTo>
                    <a:pt x="7653" y="8967"/>
                    <a:pt x="7653" y="8870"/>
                    <a:pt x="7667" y="8783"/>
                  </a:cubicBezTo>
                  <a:cubicBezTo>
                    <a:pt x="7681" y="8695"/>
                    <a:pt x="7708" y="8617"/>
                    <a:pt x="7773" y="8559"/>
                  </a:cubicBezTo>
                  <a:cubicBezTo>
                    <a:pt x="7838" y="8501"/>
                    <a:pt x="7939" y="8462"/>
                    <a:pt x="8060" y="8472"/>
                  </a:cubicBezTo>
                  <a:cubicBezTo>
                    <a:pt x="8180" y="8481"/>
                    <a:pt x="8318" y="8540"/>
                    <a:pt x="8462" y="8588"/>
                  </a:cubicBezTo>
                  <a:cubicBezTo>
                    <a:pt x="8605" y="8637"/>
                    <a:pt x="8753" y="8676"/>
                    <a:pt x="8919" y="8705"/>
                  </a:cubicBezTo>
                  <a:cubicBezTo>
                    <a:pt x="9085" y="8734"/>
                    <a:pt x="9270" y="8753"/>
                    <a:pt x="9455" y="8763"/>
                  </a:cubicBezTo>
                  <a:cubicBezTo>
                    <a:pt x="9640" y="8773"/>
                    <a:pt x="9825" y="8773"/>
                    <a:pt x="9940" y="8773"/>
                  </a:cubicBezTo>
                  <a:cubicBezTo>
                    <a:pt x="10056" y="8773"/>
                    <a:pt x="10102" y="8773"/>
                    <a:pt x="10144" y="8744"/>
                  </a:cubicBezTo>
                  <a:cubicBezTo>
                    <a:pt x="10185" y="8715"/>
                    <a:pt x="10222" y="8656"/>
                    <a:pt x="10245" y="8491"/>
                  </a:cubicBezTo>
                  <a:cubicBezTo>
                    <a:pt x="10269" y="8326"/>
                    <a:pt x="10278" y="8054"/>
                    <a:pt x="10278" y="7724"/>
                  </a:cubicBezTo>
                  <a:cubicBezTo>
                    <a:pt x="10278" y="7394"/>
                    <a:pt x="10269" y="7005"/>
                    <a:pt x="10282" y="6597"/>
                  </a:cubicBezTo>
                  <a:cubicBezTo>
                    <a:pt x="10296" y="6189"/>
                    <a:pt x="10333" y="5762"/>
                    <a:pt x="10361" y="5238"/>
                  </a:cubicBezTo>
                  <a:cubicBezTo>
                    <a:pt x="10389" y="4713"/>
                    <a:pt x="10407" y="4092"/>
                    <a:pt x="10430" y="3499"/>
                  </a:cubicBezTo>
                  <a:cubicBezTo>
                    <a:pt x="10453" y="2907"/>
                    <a:pt x="10481" y="2343"/>
                    <a:pt x="10523" y="1926"/>
                  </a:cubicBezTo>
                  <a:cubicBezTo>
                    <a:pt x="10564" y="1508"/>
                    <a:pt x="10620" y="1236"/>
                    <a:pt x="10675" y="993"/>
                  </a:cubicBezTo>
                  <a:cubicBezTo>
                    <a:pt x="10731" y="751"/>
                    <a:pt x="10786" y="537"/>
                    <a:pt x="10874" y="420"/>
                  </a:cubicBezTo>
                  <a:cubicBezTo>
                    <a:pt x="10962" y="304"/>
                    <a:pt x="11082" y="284"/>
                    <a:pt x="11327" y="275"/>
                  </a:cubicBezTo>
                  <a:cubicBezTo>
                    <a:pt x="11572" y="265"/>
                    <a:pt x="11941" y="265"/>
                    <a:pt x="12260" y="255"/>
                  </a:cubicBezTo>
                  <a:cubicBezTo>
                    <a:pt x="12579" y="246"/>
                    <a:pt x="12847" y="226"/>
                    <a:pt x="13125" y="197"/>
                  </a:cubicBezTo>
                  <a:cubicBezTo>
                    <a:pt x="13402" y="168"/>
                    <a:pt x="13688" y="129"/>
                    <a:pt x="13998" y="100"/>
                  </a:cubicBezTo>
                  <a:cubicBezTo>
                    <a:pt x="14308" y="71"/>
                    <a:pt x="14640" y="51"/>
                    <a:pt x="14964" y="32"/>
                  </a:cubicBezTo>
                  <a:cubicBezTo>
                    <a:pt x="15287" y="12"/>
                    <a:pt x="15602" y="-7"/>
                    <a:pt x="15870" y="3"/>
                  </a:cubicBezTo>
                  <a:cubicBezTo>
                    <a:pt x="16138" y="12"/>
                    <a:pt x="16359" y="51"/>
                    <a:pt x="16600" y="80"/>
                  </a:cubicBezTo>
                  <a:cubicBezTo>
                    <a:pt x="16840" y="110"/>
                    <a:pt x="17099" y="129"/>
                    <a:pt x="17376" y="148"/>
                  </a:cubicBezTo>
                  <a:cubicBezTo>
                    <a:pt x="17653" y="168"/>
                    <a:pt x="17949" y="187"/>
                    <a:pt x="18226" y="216"/>
                  </a:cubicBezTo>
                  <a:cubicBezTo>
                    <a:pt x="18504" y="246"/>
                    <a:pt x="18763" y="284"/>
                    <a:pt x="19077" y="304"/>
                  </a:cubicBezTo>
                  <a:cubicBezTo>
                    <a:pt x="19391" y="323"/>
                    <a:pt x="19761" y="323"/>
                    <a:pt x="20117" y="352"/>
                  </a:cubicBezTo>
                  <a:cubicBezTo>
                    <a:pt x="20472" y="381"/>
                    <a:pt x="20814" y="440"/>
                    <a:pt x="21059" y="508"/>
                  </a:cubicBezTo>
                  <a:cubicBezTo>
                    <a:pt x="21304" y="576"/>
                    <a:pt x="21452" y="653"/>
                    <a:pt x="21600" y="73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5036335" y="2387997"/>
              <a:ext cx="1695394" cy="2276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74" fill="norm" stroke="1" extrusionOk="0">
                  <a:moveTo>
                    <a:pt x="15886" y="1317"/>
                  </a:moveTo>
                  <a:cubicBezTo>
                    <a:pt x="15665" y="1132"/>
                    <a:pt x="15443" y="946"/>
                    <a:pt x="15174" y="777"/>
                  </a:cubicBezTo>
                  <a:cubicBezTo>
                    <a:pt x="14904" y="607"/>
                    <a:pt x="14586" y="452"/>
                    <a:pt x="14206" y="319"/>
                  </a:cubicBezTo>
                  <a:cubicBezTo>
                    <a:pt x="13825" y="185"/>
                    <a:pt x="13383" y="72"/>
                    <a:pt x="12913" y="25"/>
                  </a:cubicBezTo>
                  <a:cubicBezTo>
                    <a:pt x="12443" y="-21"/>
                    <a:pt x="11945" y="0"/>
                    <a:pt x="11468" y="66"/>
                  </a:cubicBezTo>
                  <a:cubicBezTo>
                    <a:pt x="10991" y="133"/>
                    <a:pt x="10534" y="247"/>
                    <a:pt x="10071" y="401"/>
                  </a:cubicBezTo>
                  <a:cubicBezTo>
                    <a:pt x="9608" y="555"/>
                    <a:pt x="9138" y="751"/>
                    <a:pt x="8695" y="951"/>
                  </a:cubicBezTo>
                  <a:cubicBezTo>
                    <a:pt x="8253" y="1152"/>
                    <a:pt x="7838" y="1358"/>
                    <a:pt x="7444" y="1579"/>
                  </a:cubicBezTo>
                  <a:cubicBezTo>
                    <a:pt x="7049" y="1800"/>
                    <a:pt x="6676" y="2037"/>
                    <a:pt x="6330" y="2269"/>
                  </a:cubicBezTo>
                  <a:cubicBezTo>
                    <a:pt x="5985" y="2500"/>
                    <a:pt x="5667" y="2727"/>
                    <a:pt x="5335" y="3004"/>
                  </a:cubicBezTo>
                  <a:cubicBezTo>
                    <a:pt x="5003" y="3282"/>
                    <a:pt x="4657" y="3612"/>
                    <a:pt x="4374" y="3910"/>
                  </a:cubicBezTo>
                  <a:cubicBezTo>
                    <a:pt x="4090" y="4208"/>
                    <a:pt x="3869" y="4476"/>
                    <a:pt x="3627" y="4790"/>
                  </a:cubicBezTo>
                  <a:cubicBezTo>
                    <a:pt x="3385" y="5104"/>
                    <a:pt x="3122" y="5464"/>
                    <a:pt x="2880" y="5819"/>
                  </a:cubicBezTo>
                  <a:cubicBezTo>
                    <a:pt x="2638" y="6174"/>
                    <a:pt x="2417" y="6524"/>
                    <a:pt x="2210" y="6869"/>
                  </a:cubicBezTo>
                  <a:cubicBezTo>
                    <a:pt x="2002" y="7213"/>
                    <a:pt x="1809" y="7553"/>
                    <a:pt x="1643" y="7887"/>
                  </a:cubicBezTo>
                  <a:cubicBezTo>
                    <a:pt x="1477" y="8222"/>
                    <a:pt x="1338" y="8551"/>
                    <a:pt x="1200" y="8886"/>
                  </a:cubicBezTo>
                  <a:cubicBezTo>
                    <a:pt x="1062" y="9220"/>
                    <a:pt x="924" y="9560"/>
                    <a:pt x="785" y="9894"/>
                  </a:cubicBezTo>
                  <a:cubicBezTo>
                    <a:pt x="647" y="10228"/>
                    <a:pt x="509" y="10558"/>
                    <a:pt x="391" y="10897"/>
                  </a:cubicBezTo>
                  <a:cubicBezTo>
                    <a:pt x="274" y="11237"/>
                    <a:pt x="177" y="11587"/>
                    <a:pt x="115" y="11921"/>
                  </a:cubicBezTo>
                  <a:cubicBezTo>
                    <a:pt x="52" y="12256"/>
                    <a:pt x="25" y="12575"/>
                    <a:pt x="11" y="12950"/>
                  </a:cubicBezTo>
                  <a:cubicBezTo>
                    <a:pt x="-3" y="13326"/>
                    <a:pt x="-3" y="13758"/>
                    <a:pt x="11" y="14159"/>
                  </a:cubicBezTo>
                  <a:cubicBezTo>
                    <a:pt x="25" y="14561"/>
                    <a:pt x="52" y="14931"/>
                    <a:pt x="94" y="15297"/>
                  </a:cubicBezTo>
                  <a:cubicBezTo>
                    <a:pt x="135" y="15662"/>
                    <a:pt x="191" y="16022"/>
                    <a:pt x="294" y="16351"/>
                  </a:cubicBezTo>
                  <a:cubicBezTo>
                    <a:pt x="398" y="16681"/>
                    <a:pt x="550" y="16979"/>
                    <a:pt x="751" y="17293"/>
                  </a:cubicBezTo>
                  <a:cubicBezTo>
                    <a:pt x="951" y="17607"/>
                    <a:pt x="1200" y="17936"/>
                    <a:pt x="1463" y="18240"/>
                  </a:cubicBezTo>
                  <a:cubicBezTo>
                    <a:pt x="1726" y="18543"/>
                    <a:pt x="2002" y="18821"/>
                    <a:pt x="2334" y="19078"/>
                  </a:cubicBezTo>
                  <a:cubicBezTo>
                    <a:pt x="2666" y="19336"/>
                    <a:pt x="3053" y="19572"/>
                    <a:pt x="3454" y="19783"/>
                  </a:cubicBezTo>
                  <a:cubicBezTo>
                    <a:pt x="3855" y="19994"/>
                    <a:pt x="4270" y="20179"/>
                    <a:pt x="4692" y="20344"/>
                  </a:cubicBezTo>
                  <a:cubicBezTo>
                    <a:pt x="5114" y="20509"/>
                    <a:pt x="5542" y="20653"/>
                    <a:pt x="5971" y="20797"/>
                  </a:cubicBezTo>
                  <a:cubicBezTo>
                    <a:pt x="6400" y="20941"/>
                    <a:pt x="6828" y="21085"/>
                    <a:pt x="7264" y="21209"/>
                  </a:cubicBezTo>
                  <a:cubicBezTo>
                    <a:pt x="7699" y="21332"/>
                    <a:pt x="8142" y="21435"/>
                    <a:pt x="8619" y="21497"/>
                  </a:cubicBezTo>
                  <a:cubicBezTo>
                    <a:pt x="9096" y="21558"/>
                    <a:pt x="9608" y="21579"/>
                    <a:pt x="10119" y="21574"/>
                  </a:cubicBezTo>
                  <a:cubicBezTo>
                    <a:pt x="10631" y="21569"/>
                    <a:pt x="11143" y="21538"/>
                    <a:pt x="11668" y="21461"/>
                  </a:cubicBezTo>
                  <a:cubicBezTo>
                    <a:pt x="12194" y="21383"/>
                    <a:pt x="12733" y="21260"/>
                    <a:pt x="13203" y="21121"/>
                  </a:cubicBezTo>
                  <a:cubicBezTo>
                    <a:pt x="13673" y="20982"/>
                    <a:pt x="14074" y="20828"/>
                    <a:pt x="14468" y="20632"/>
                  </a:cubicBezTo>
                  <a:cubicBezTo>
                    <a:pt x="14863" y="20437"/>
                    <a:pt x="15250" y="20200"/>
                    <a:pt x="15616" y="19958"/>
                  </a:cubicBezTo>
                  <a:cubicBezTo>
                    <a:pt x="15983" y="19716"/>
                    <a:pt x="16328" y="19469"/>
                    <a:pt x="16674" y="19192"/>
                  </a:cubicBezTo>
                  <a:cubicBezTo>
                    <a:pt x="17020" y="18914"/>
                    <a:pt x="17366" y="18605"/>
                    <a:pt x="17663" y="18301"/>
                  </a:cubicBezTo>
                  <a:cubicBezTo>
                    <a:pt x="17960" y="17998"/>
                    <a:pt x="18209" y="17699"/>
                    <a:pt x="18451" y="17391"/>
                  </a:cubicBezTo>
                  <a:cubicBezTo>
                    <a:pt x="18693" y="17082"/>
                    <a:pt x="18928" y="16763"/>
                    <a:pt x="19142" y="16439"/>
                  </a:cubicBezTo>
                  <a:cubicBezTo>
                    <a:pt x="19357" y="16115"/>
                    <a:pt x="19550" y="15785"/>
                    <a:pt x="19723" y="15430"/>
                  </a:cubicBezTo>
                  <a:cubicBezTo>
                    <a:pt x="19896" y="15075"/>
                    <a:pt x="20048" y="14695"/>
                    <a:pt x="20187" y="14319"/>
                  </a:cubicBezTo>
                  <a:cubicBezTo>
                    <a:pt x="20325" y="13943"/>
                    <a:pt x="20449" y="13573"/>
                    <a:pt x="20553" y="13202"/>
                  </a:cubicBezTo>
                  <a:cubicBezTo>
                    <a:pt x="20657" y="12832"/>
                    <a:pt x="20740" y="12462"/>
                    <a:pt x="20836" y="12081"/>
                  </a:cubicBezTo>
                  <a:cubicBezTo>
                    <a:pt x="20933" y="11700"/>
                    <a:pt x="21044" y="11309"/>
                    <a:pt x="21141" y="10933"/>
                  </a:cubicBezTo>
                  <a:cubicBezTo>
                    <a:pt x="21237" y="10558"/>
                    <a:pt x="21320" y="10198"/>
                    <a:pt x="21390" y="9822"/>
                  </a:cubicBezTo>
                  <a:cubicBezTo>
                    <a:pt x="21459" y="9446"/>
                    <a:pt x="21514" y="9055"/>
                    <a:pt x="21549" y="8675"/>
                  </a:cubicBezTo>
                  <a:cubicBezTo>
                    <a:pt x="21583" y="8294"/>
                    <a:pt x="21597" y="7923"/>
                    <a:pt x="21583" y="7558"/>
                  </a:cubicBezTo>
                  <a:cubicBezTo>
                    <a:pt x="21569" y="7193"/>
                    <a:pt x="21528" y="6833"/>
                    <a:pt x="21445" y="6467"/>
                  </a:cubicBezTo>
                  <a:cubicBezTo>
                    <a:pt x="21362" y="6102"/>
                    <a:pt x="21237" y="5731"/>
                    <a:pt x="21072" y="5382"/>
                  </a:cubicBezTo>
                  <a:cubicBezTo>
                    <a:pt x="20906" y="5032"/>
                    <a:pt x="20698" y="4702"/>
                    <a:pt x="20470" y="4409"/>
                  </a:cubicBezTo>
                  <a:cubicBezTo>
                    <a:pt x="20242" y="4116"/>
                    <a:pt x="19993" y="3859"/>
                    <a:pt x="19703" y="3606"/>
                  </a:cubicBezTo>
                  <a:cubicBezTo>
                    <a:pt x="19412" y="3354"/>
                    <a:pt x="19080" y="3107"/>
                    <a:pt x="18714" y="2871"/>
                  </a:cubicBezTo>
                  <a:cubicBezTo>
                    <a:pt x="18347" y="2634"/>
                    <a:pt x="17946" y="2408"/>
                    <a:pt x="17531" y="2181"/>
                  </a:cubicBezTo>
                  <a:cubicBezTo>
                    <a:pt x="17117" y="1955"/>
                    <a:pt x="16688" y="1728"/>
                    <a:pt x="16259" y="1502"/>
                  </a:cubicBezTo>
                  <a:cubicBezTo>
                    <a:pt x="15831" y="1276"/>
                    <a:pt x="15402" y="1049"/>
                    <a:pt x="15001" y="895"/>
                  </a:cubicBezTo>
                  <a:cubicBezTo>
                    <a:pt x="14600" y="741"/>
                    <a:pt x="14226" y="658"/>
                    <a:pt x="13853" y="576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5552584" y="3943051"/>
              <a:ext cx="60147" cy="6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274" fill="norm" stroke="1" extrusionOk="0">
                  <a:moveTo>
                    <a:pt x="10948" y="5323"/>
                  </a:moveTo>
                  <a:cubicBezTo>
                    <a:pt x="9019" y="8314"/>
                    <a:pt x="7091" y="11305"/>
                    <a:pt x="5355" y="14296"/>
                  </a:cubicBezTo>
                  <a:cubicBezTo>
                    <a:pt x="3619" y="17286"/>
                    <a:pt x="2076" y="20277"/>
                    <a:pt x="1112" y="20776"/>
                  </a:cubicBezTo>
                  <a:cubicBezTo>
                    <a:pt x="148" y="21274"/>
                    <a:pt x="-238" y="19280"/>
                    <a:pt x="148" y="16456"/>
                  </a:cubicBezTo>
                  <a:cubicBezTo>
                    <a:pt x="533" y="13631"/>
                    <a:pt x="1691" y="9976"/>
                    <a:pt x="3812" y="7151"/>
                  </a:cubicBezTo>
                  <a:cubicBezTo>
                    <a:pt x="5933" y="4326"/>
                    <a:pt x="9019" y="2332"/>
                    <a:pt x="11526" y="1169"/>
                  </a:cubicBezTo>
                  <a:cubicBezTo>
                    <a:pt x="14033" y="6"/>
                    <a:pt x="15962" y="-326"/>
                    <a:pt x="17312" y="339"/>
                  </a:cubicBezTo>
                  <a:cubicBezTo>
                    <a:pt x="18662" y="1003"/>
                    <a:pt x="19433" y="2665"/>
                    <a:pt x="20012" y="6320"/>
                  </a:cubicBezTo>
                  <a:cubicBezTo>
                    <a:pt x="20591" y="9975"/>
                    <a:pt x="20976" y="15625"/>
                    <a:pt x="21362" y="21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5564189" y="3986512"/>
              <a:ext cx="9446" cy="508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20873" y="0"/>
                  </a:moveTo>
                  <a:cubicBezTo>
                    <a:pt x="20873" y="646"/>
                    <a:pt x="20873" y="1292"/>
                    <a:pt x="20873" y="2562"/>
                  </a:cubicBezTo>
                  <a:cubicBezTo>
                    <a:pt x="20873" y="3831"/>
                    <a:pt x="20873" y="5723"/>
                    <a:pt x="17273" y="7362"/>
                  </a:cubicBezTo>
                  <a:cubicBezTo>
                    <a:pt x="13673" y="9000"/>
                    <a:pt x="6473" y="10385"/>
                    <a:pt x="2873" y="11908"/>
                  </a:cubicBezTo>
                  <a:cubicBezTo>
                    <a:pt x="-727" y="13431"/>
                    <a:pt x="-727" y="15092"/>
                    <a:pt x="1673" y="16615"/>
                  </a:cubicBezTo>
                  <a:cubicBezTo>
                    <a:pt x="4073" y="18138"/>
                    <a:pt x="8873" y="19523"/>
                    <a:pt x="11273" y="20331"/>
                  </a:cubicBezTo>
                  <a:cubicBezTo>
                    <a:pt x="13673" y="21138"/>
                    <a:pt x="13673" y="21369"/>
                    <a:pt x="136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8" name="Line"/>
            <p:cNvSpPr/>
            <p:nvPr/>
          </p:nvSpPr>
          <p:spPr>
            <a:xfrm>
              <a:off x="5501958" y="4452406"/>
              <a:ext cx="74935" cy="9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9" name="Line"/>
            <p:cNvSpPr/>
            <p:nvPr/>
          </p:nvSpPr>
          <p:spPr>
            <a:xfrm>
              <a:off x="5560602" y="4445891"/>
              <a:ext cx="55387" cy="7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24" y="5564"/>
                    <a:pt x="8047" y="11127"/>
                    <a:pt x="4447" y="14727"/>
                  </a:cubicBezTo>
                  <a:cubicBezTo>
                    <a:pt x="847" y="18327"/>
                    <a:pt x="424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5903584" y="2816971"/>
              <a:ext cx="75297" cy="81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0579" fill="norm" stroke="1" extrusionOk="0">
                  <a:moveTo>
                    <a:pt x="8877" y="13104"/>
                  </a:moveTo>
                  <a:cubicBezTo>
                    <a:pt x="7964" y="12010"/>
                    <a:pt x="7051" y="10917"/>
                    <a:pt x="6291" y="11053"/>
                  </a:cubicBezTo>
                  <a:cubicBezTo>
                    <a:pt x="5530" y="11190"/>
                    <a:pt x="4922" y="12557"/>
                    <a:pt x="3857" y="14744"/>
                  </a:cubicBezTo>
                  <a:cubicBezTo>
                    <a:pt x="2792" y="16932"/>
                    <a:pt x="1271" y="19939"/>
                    <a:pt x="511" y="20486"/>
                  </a:cubicBezTo>
                  <a:cubicBezTo>
                    <a:pt x="-250" y="21033"/>
                    <a:pt x="-250" y="19119"/>
                    <a:pt x="1119" y="16111"/>
                  </a:cubicBezTo>
                  <a:cubicBezTo>
                    <a:pt x="2488" y="13104"/>
                    <a:pt x="5226" y="9003"/>
                    <a:pt x="7356" y="6132"/>
                  </a:cubicBezTo>
                  <a:cubicBezTo>
                    <a:pt x="9485" y="3261"/>
                    <a:pt x="11006" y="1620"/>
                    <a:pt x="12527" y="663"/>
                  </a:cubicBezTo>
                  <a:cubicBezTo>
                    <a:pt x="14049" y="-294"/>
                    <a:pt x="15570" y="-567"/>
                    <a:pt x="17091" y="2304"/>
                  </a:cubicBezTo>
                  <a:cubicBezTo>
                    <a:pt x="18612" y="5175"/>
                    <a:pt x="20133" y="11190"/>
                    <a:pt x="20742" y="14744"/>
                  </a:cubicBezTo>
                  <a:cubicBezTo>
                    <a:pt x="21350" y="18299"/>
                    <a:pt x="21046" y="19392"/>
                    <a:pt x="20742" y="20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5935272" y="2862501"/>
              <a:ext cx="14807" cy="632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564" fill="norm" stroke="1" extrusionOk="0">
                  <a:moveTo>
                    <a:pt x="13886" y="0"/>
                  </a:moveTo>
                  <a:cubicBezTo>
                    <a:pt x="16972" y="1111"/>
                    <a:pt x="20057" y="2223"/>
                    <a:pt x="20829" y="3409"/>
                  </a:cubicBezTo>
                  <a:cubicBezTo>
                    <a:pt x="21600" y="4594"/>
                    <a:pt x="20057" y="5854"/>
                    <a:pt x="18514" y="7169"/>
                  </a:cubicBezTo>
                  <a:cubicBezTo>
                    <a:pt x="16972" y="8484"/>
                    <a:pt x="15429" y="9855"/>
                    <a:pt x="13114" y="11208"/>
                  </a:cubicBezTo>
                  <a:cubicBezTo>
                    <a:pt x="10800" y="12560"/>
                    <a:pt x="7714" y="13894"/>
                    <a:pt x="6171" y="15190"/>
                  </a:cubicBezTo>
                  <a:cubicBezTo>
                    <a:pt x="4628" y="16487"/>
                    <a:pt x="4628" y="17747"/>
                    <a:pt x="5400" y="18729"/>
                  </a:cubicBezTo>
                  <a:cubicBezTo>
                    <a:pt x="6171" y="19710"/>
                    <a:pt x="7714" y="20414"/>
                    <a:pt x="7714" y="20859"/>
                  </a:cubicBezTo>
                  <a:cubicBezTo>
                    <a:pt x="7714" y="21304"/>
                    <a:pt x="6171" y="21489"/>
                    <a:pt x="4628" y="21544"/>
                  </a:cubicBezTo>
                  <a:cubicBezTo>
                    <a:pt x="3086" y="21600"/>
                    <a:pt x="1543" y="21526"/>
                    <a:pt x="0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5870112" y="3432651"/>
              <a:ext cx="58646" cy="2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5935272" y="3416361"/>
              <a:ext cx="71678" cy="84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91" y="3600"/>
                    <a:pt x="11782" y="7200"/>
                    <a:pt x="8182" y="10800"/>
                  </a:cubicBezTo>
                  <a:cubicBezTo>
                    <a:pt x="4582" y="14400"/>
                    <a:pt x="2291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4" name="Line"/>
            <p:cNvSpPr/>
            <p:nvPr/>
          </p:nvSpPr>
          <p:spPr>
            <a:xfrm>
              <a:off x="5387928" y="3915922"/>
              <a:ext cx="248189" cy="47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477" fill="norm" stroke="1" extrusionOk="0">
                  <a:moveTo>
                    <a:pt x="0" y="9818"/>
                  </a:moveTo>
                  <a:cubicBezTo>
                    <a:pt x="2830" y="7854"/>
                    <a:pt x="5659" y="5891"/>
                    <a:pt x="8678" y="4418"/>
                  </a:cubicBezTo>
                  <a:cubicBezTo>
                    <a:pt x="11696" y="2946"/>
                    <a:pt x="14903" y="1964"/>
                    <a:pt x="16790" y="1227"/>
                  </a:cubicBezTo>
                  <a:cubicBezTo>
                    <a:pt x="18676" y="491"/>
                    <a:pt x="19242" y="0"/>
                    <a:pt x="19808" y="0"/>
                  </a:cubicBezTo>
                  <a:cubicBezTo>
                    <a:pt x="20374" y="0"/>
                    <a:pt x="20940" y="491"/>
                    <a:pt x="20893" y="1473"/>
                  </a:cubicBezTo>
                  <a:cubicBezTo>
                    <a:pt x="20845" y="2455"/>
                    <a:pt x="20185" y="3927"/>
                    <a:pt x="18676" y="5155"/>
                  </a:cubicBezTo>
                  <a:cubicBezTo>
                    <a:pt x="17167" y="6382"/>
                    <a:pt x="14809" y="7364"/>
                    <a:pt x="12356" y="8345"/>
                  </a:cubicBezTo>
                  <a:cubicBezTo>
                    <a:pt x="9904" y="9327"/>
                    <a:pt x="7357" y="10309"/>
                    <a:pt x="5612" y="10800"/>
                  </a:cubicBezTo>
                  <a:cubicBezTo>
                    <a:pt x="3867" y="11291"/>
                    <a:pt x="2924" y="11291"/>
                    <a:pt x="2783" y="11782"/>
                  </a:cubicBezTo>
                  <a:cubicBezTo>
                    <a:pt x="2641" y="12273"/>
                    <a:pt x="3301" y="13255"/>
                    <a:pt x="5282" y="13745"/>
                  </a:cubicBezTo>
                  <a:cubicBezTo>
                    <a:pt x="7263" y="14236"/>
                    <a:pt x="10564" y="14236"/>
                    <a:pt x="13347" y="14236"/>
                  </a:cubicBezTo>
                  <a:cubicBezTo>
                    <a:pt x="16129" y="14236"/>
                    <a:pt x="18393" y="14236"/>
                    <a:pt x="19761" y="14236"/>
                  </a:cubicBezTo>
                  <a:cubicBezTo>
                    <a:pt x="21128" y="14236"/>
                    <a:pt x="21600" y="14236"/>
                    <a:pt x="21553" y="14482"/>
                  </a:cubicBezTo>
                  <a:cubicBezTo>
                    <a:pt x="21506" y="14727"/>
                    <a:pt x="20940" y="15218"/>
                    <a:pt x="19100" y="15954"/>
                  </a:cubicBezTo>
                  <a:cubicBezTo>
                    <a:pt x="17261" y="16691"/>
                    <a:pt x="14148" y="17673"/>
                    <a:pt x="12121" y="18164"/>
                  </a:cubicBezTo>
                  <a:cubicBezTo>
                    <a:pt x="10093" y="18654"/>
                    <a:pt x="9149" y="18654"/>
                    <a:pt x="8348" y="19145"/>
                  </a:cubicBezTo>
                  <a:cubicBezTo>
                    <a:pt x="7546" y="19636"/>
                    <a:pt x="6886" y="20618"/>
                    <a:pt x="6886" y="21109"/>
                  </a:cubicBezTo>
                  <a:cubicBezTo>
                    <a:pt x="6886" y="21600"/>
                    <a:pt x="7546" y="21600"/>
                    <a:pt x="9810" y="21109"/>
                  </a:cubicBezTo>
                  <a:cubicBezTo>
                    <a:pt x="12073" y="20618"/>
                    <a:pt x="15941" y="19636"/>
                    <a:pt x="19808" y="18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>
              <a:off x="5417250" y="4512137"/>
              <a:ext cx="250355" cy="23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0878" fill="norm" stroke="1" extrusionOk="0">
                  <a:moveTo>
                    <a:pt x="0" y="19636"/>
                  </a:moveTo>
                  <a:cubicBezTo>
                    <a:pt x="935" y="20618"/>
                    <a:pt x="1870" y="21600"/>
                    <a:pt x="4068" y="20127"/>
                  </a:cubicBezTo>
                  <a:cubicBezTo>
                    <a:pt x="6265" y="18655"/>
                    <a:pt x="9725" y="14727"/>
                    <a:pt x="13512" y="12273"/>
                  </a:cubicBezTo>
                  <a:cubicBezTo>
                    <a:pt x="17299" y="9818"/>
                    <a:pt x="21413" y="8836"/>
                    <a:pt x="21460" y="8346"/>
                  </a:cubicBezTo>
                  <a:cubicBezTo>
                    <a:pt x="21506" y="7855"/>
                    <a:pt x="17486" y="7855"/>
                    <a:pt x="13745" y="8346"/>
                  </a:cubicBezTo>
                  <a:cubicBezTo>
                    <a:pt x="10005" y="8836"/>
                    <a:pt x="6545" y="9818"/>
                    <a:pt x="4582" y="10800"/>
                  </a:cubicBezTo>
                  <a:cubicBezTo>
                    <a:pt x="2618" y="11782"/>
                    <a:pt x="2151" y="12764"/>
                    <a:pt x="2151" y="13255"/>
                  </a:cubicBezTo>
                  <a:cubicBezTo>
                    <a:pt x="2151" y="13745"/>
                    <a:pt x="2618" y="13745"/>
                    <a:pt x="4675" y="12764"/>
                  </a:cubicBezTo>
                  <a:cubicBezTo>
                    <a:pt x="6732" y="11782"/>
                    <a:pt x="10379" y="9818"/>
                    <a:pt x="13231" y="7855"/>
                  </a:cubicBezTo>
                  <a:cubicBezTo>
                    <a:pt x="16083" y="5891"/>
                    <a:pt x="18140" y="3927"/>
                    <a:pt x="19496" y="2455"/>
                  </a:cubicBezTo>
                  <a:cubicBezTo>
                    <a:pt x="20852" y="982"/>
                    <a:pt x="21506" y="0"/>
                    <a:pt x="21553" y="0"/>
                  </a:cubicBezTo>
                  <a:cubicBezTo>
                    <a:pt x="21600" y="0"/>
                    <a:pt x="21039" y="982"/>
                    <a:pt x="19169" y="3436"/>
                  </a:cubicBezTo>
                  <a:cubicBezTo>
                    <a:pt x="17299" y="5891"/>
                    <a:pt x="14119" y="9818"/>
                    <a:pt x="11922" y="12273"/>
                  </a:cubicBezTo>
                  <a:cubicBezTo>
                    <a:pt x="9725" y="14727"/>
                    <a:pt x="8509" y="15709"/>
                    <a:pt x="8696" y="15218"/>
                  </a:cubicBezTo>
                  <a:cubicBezTo>
                    <a:pt x="8883" y="14727"/>
                    <a:pt x="10473" y="12764"/>
                    <a:pt x="12062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>
              <a:off x="5840790" y="2803857"/>
              <a:ext cx="244352" cy="2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200"/>
                  </a:moveTo>
                  <a:cubicBezTo>
                    <a:pt x="2784" y="17600"/>
                    <a:pt x="5568" y="16000"/>
                    <a:pt x="8352" y="14000"/>
                  </a:cubicBezTo>
                  <a:cubicBezTo>
                    <a:pt x="11136" y="12000"/>
                    <a:pt x="13920" y="9600"/>
                    <a:pt x="16224" y="8000"/>
                  </a:cubicBezTo>
                  <a:cubicBezTo>
                    <a:pt x="18528" y="6400"/>
                    <a:pt x="20352" y="5600"/>
                    <a:pt x="19920" y="6400"/>
                  </a:cubicBezTo>
                  <a:cubicBezTo>
                    <a:pt x="19488" y="7200"/>
                    <a:pt x="16800" y="9600"/>
                    <a:pt x="14400" y="12400"/>
                  </a:cubicBezTo>
                  <a:cubicBezTo>
                    <a:pt x="12000" y="15200"/>
                    <a:pt x="9888" y="18400"/>
                    <a:pt x="7920" y="20000"/>
                  </a:cubicBezTo>
                  <a:cubicBezTo>
                    <a:pt x="5952" y="21600"/>
                    <a:pt x="4128" y="21600"/>
                    <a:pt x="2832" y="21600"/>
                  </a:cubicBezTo>
                  <a:cubicBezTo>
                    <a:pt x="1536" y="21600"/>
                    <a:pt x="768" y="21600"/>
                    <a:pt x="816" y="21200"/>
                  </a:cubicBezTo>
                  <a:cubicBezTo>
                    <a:pt x="864" y="20800"/>
                    <a:pt x="1728" y="20000"/>
                    <a:pt x="4128" y="17200"/>
                  </a:cubicBezTo>
                  <a:cubicBezTo>
                    <a:pt x="6528" y="14400"/>
                    <a:pt x="10464" y="9600"/>
                    <a:pt x="13104" y="6800"/>
                  </a:cubicBezTo>
                  <a:cubicBezTo>
                    <a:pt x="15744" y="4000"/>
                    <a:pt x="17088" y="3200"/>
                    <a:pt x="16272" y="4400"/>
                  </a:cubicBezTo>
                  <a:cubicBezTo>
                    <a:pt x="15456" y="5600"/>
                    <a:pt x="12480" y="8800"/>
                    <a:pt x="9888" y="11600"/>
                  </a:cubicBezTo>
                  <a:cubicBezTo>
                    <a:pt x="7296" y="14400"/>
                    <a:pt x="5088" y="16800"/>
                    <a:pt x="3600" y="18400"/>
                  </a:cubicBezTo>
                  <a:cubicBezTo>
                    <a:pt x="2112" y="20000"/>
                    <a:pt x="1344" y="20800"/>
                    <a:pt x="1200" y="20800"/>
                  </a:cubicBezTo>
                  <a:cubicBezTo>
                    <a:pt x="1056" y="20800"/>
                    <a:pt x="1536" y="20000"/>
                    <a:pt x="3600" y="16800"/>
                  </a:cubicBezTo>
                  <a:cubicBezTo>
                    <a:pt x="5664" y="13600"/>
                    <a:pt x="9312" y="8000"/>
                    <a:pt x="12576" y="4800"/>
                  </a:cubicBezTo>
                  <a:cubicBezTo>
                    <a:pt x="15840" y="1600"/>
                    <a:pt x="1872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5788662" y="3480019"/>
              <a:ext cx="221825" cy="26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0750" fill="norm" stroke="1" extrusionOk="0">
                  <a:moveTo>
                    <a:pt x="0" y="16747"/>
                  </a:moveTo>
                  <a:cubicBezTo>
                    <a:pt x="2983" y="15019"/>
                    <a:pt x="5966" y="13291"/>
                    <a:pt x="9257" y="10699"/>
                  </a:cubicBezTo>
                  <a:cubicBezTo>
                    <a:pt x="12549" y="8107"/>
                    <a:pt x="16149" y="4651"/>
                    <a:pt x="18411" y="2491"/>
                  </a:cubicBezTo>
                  <a:cubicBezTo>
                    <a:pt x="20674" y="331"/>
                    <a:pt x="21600" y="-533"/>
                    <a:pt x="20623" y="331"/>
                  </a:cubicBezTo>
                  <a:cubicBezTo>
                    <a:pt x="19646" y="1195"/>
                    <a:pt x="16766" y="3787"/>
                    <a:pt x="14246" y="5947"/>
                  </a:cubicBezTo>
                  <a:cubicBezTo>
                    <a:pt x="11726" y="8107"/>
                    <a:pt x="9566" y="9835"/>
                    <a:pt x="8126" y="11563"/>
                  </a:cubicBezTo>
                  <a:cubicBezTo>
                    <a:pt x="6686" y="13291"/>
                    <a:pt x="5966" y="15019"/>
                    <a:pt x="6069" y="15883"/>
                  </a:cubicBezTo>
                  <a:cubicBezTo>
                    <a:pt x="6171" y="16747"/>
                    <a:pt x="7097" y="16747"/>
                    <a:pt x="8949" y="15883"/>
                  </a:cubicBezTo>
                  <a:cubicBezTo>
                    <a:pt x="10800" y="15019"/>
                    <a:pt x="13577" y="13291"/>
                    <a:pt x="15223" y="12427"/>
                  </a:cubicBezTo>
                  <a:cubicBezTo>
                    <a:pt x="16869" y="11563"/>
                    <a:pt x="17383" y="11563"/>
                    <a:pt x="17229" y="12427"/>
                  </a:cubicBezTo>
                  <a:cubicBezTo>
                    <a:pt x="17074" y="13291"/>
                    <a:pt x="16251" y="15019"/>
                    <a:pt x="14914" y="16747"/>
                  </a:cubicBezTo>
                  <a:cubicBezTo>
                    <a:pt x="13577" y="18475"/>
                    <a:pt x="11726" y="20203"/>
                    <a:pt x="11777" y="20635"/>
                  </a:cubicBezTo>
                  <a:cubicBezTo>
                    <a:pt x="11829" y="21067"/>
                    <a:pt x="13783" y="20203"/>
                    <a:pt x="15737" y="19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5537796" y="4495032"/>
              <a:ext cx="547346" cy="2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0" y="21400"/>
                  </a:moveTo>
                  <a:cubicBezTo>
                    <a:pt x="1114" y="19800"/>
                    <a:pt x="2229" y="18200"/>
                    <a:pt x="3279" y="16600"/>
                  </a:cubicBezTo>
                  <a:cubicBezTo>
                    <a:pt x="4329" y="15000"/>
                    <a:pt x="5314" y="13400"/>
                    <a:pt x="6643" y="12600"/>
                  </a:cubicBezTo>
                  <a:cubicBezTo>
                    <a:pt x="7971" y="11800"/>
                    <a:pt x="9643" y="11800"/>
                    <a:pt x="10950" y="11000"/>
                  </a:cubicBezTo>
                  <a:cubicBezTo>
                    <a:pt x="12257" y="10200"/>
                    <a:pt x="13200" y="8600"/>
                    <a:pt x="14186" y="7400"/>
                  </a:cubicBezTo>
                  <a:cubicBezTo>
                    <a:pt x="15171" y="6200"/>
                    <a:pt x="16200" y="5400"/>
                    <a:pt x="17143" y="4200"/>
                  </a:cubicBezTo>
                  <a:cubicBezTo>
                    <a:pt x="18086" y="3000"/>
                    <a:pt x="18943" y="1400"/>
                    <a:pt x="19586" y="600"/>
                  </a:cubicBezTo>
                  <a:cubicBezTo>
                    <a:pt x="20229" y="-200"/>
                    <a:pt x="20657" y="-200"/>
                    <a:pt x="20957" y="600"/>
                  </a:cubicBezTo>
                  <a:cubicBezTo>
                    <a:pt x="21257" y="1400"/>
                    <a:pt x="21429" y="3000"/>
                    <a:pt x="21600" y="4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5804953" y="2793454"/>
              <a:ext cx="562997" cy="49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02" fill="norm" stroke="1" extrusionOk="0">
                  <a:moveTo>
                    <a:pt x="0" y="21402"/>
                  </a:moveTo>
                  <a:cubicBezTo>
                    <a:pt x="1205" y="19993"/>
                    <a:pt x="2409" y="18585"/>
                    <a:pt x="3697" y="16941"/>
                  </a:cubicBezTo>
                  <a:cubicBezTo>
                    <a:pt x="4985" y="15298"/>
                    <a:pt x="6355" y="13419"/>
                    <a:pt x="7685" y="12245"/>
                  </a:cubicBezTo>
                  <a:cubicBezTo>
                    <a:pt x="9014" y="11071"/>
                    <a:pt x="10302" y="10602"/>
                    <a:pt x="11589" y="9663"/>
                  </a:cubicBezTo>
                  <a:cubicBezTo>
                    <a:pt x="12877" y="8724"/>
                    <a:pt x="14165" y="7315"/>
                    <a:pt x="15515" y="6141"/>
                  </a:cubicBezTo>
                  <a:cubicBezTo>
                    <a:pt x="16865" y="4967"/>
                    <a:pt x="18277" y="4028"/>
                    <a:pt x="19128" y="3324"/>
                  </a:cubicBezTo>
                  <a:cubicBezTo>
                    <a:pt x="19980" y="2619"/>
                    <a:pt x="20271" y="2150"/>
                    <a:pt x="20603" y="1445"/>
                  </a:cubicBezTo>
                  <a:cubicBezTo>
                    <a:pt x="20935" y="741"/>
                    <a:pt x="21309" y="-198"/>
                    <a:pt x="21455" y="37"/>
                  </a:cubicBezTo>
                  <a:cubicBezTo>
                    <a:pt x="21600" y="272"/>
                    <a:pt x="21517" y="1680"/>
                    <a:pt x="21434" y="3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6210977" y="2839694"/>
              <a:ext cx="95709" cy="104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600" fill="norm" stroke="1" extrusionOk="0">
                  <a:moveTo>
                    <a:pt x="6827" y="0"/>
                  </a:moveTo>
                  <a:cubicBezTo>
                    <a:pt x="5371" y="3600"/>
                    <a:pt x="3915" y="7200"/>
                    <a:pt x="2701" y="9563"/>
                  </a:cubicBezTo>
                  <a:cubicBezTo>
                    <a:pt x="1488" y="11925"/>
                    <a:pt x="517" y="13050"/>
                    <a:pt x="153" y="13050"/>
                  </a:cubicBezTo>
                  <a:cubicBezTo>
                    <a:pt x="-211" y="13050"/>
                    <a:pt x="32" y="11925"/>
                    <a:pt x="1367" y="10013"/>
                  </a:cubicBezTo>
                  <a:cubicBezTo>
                    <a:pt x="2701" y="8100"/>
                    <a:pt x="5128" y="5400"/>
                    <a:pt x="7798" y="3713"/>
                  </a:cubicBezTo>
                  <a:cubicBezTo>
                    <a:pt x="10468" y="2025"/>
                    <a:pt x="13380" y="1350"/>
                    <a:pt x="15686" y="2250"/>
                  </a:cubicBezTo>
                  <a:cubicBezTo>
                    <a:pt x="17991" y="3150"/>
                    <a:pt x="19690" y="5625"/>
                    <a:pt x="20418" y="8550"/>
                  </a:cubicBezTo>
                  <a:cubicBezTo>
                    <a:pt x="21146" y="11475"/>
                    <a:pt x="20904" y="14850"/>
                    <a:pt x="20904" y="17100"/>
                  </a:cubicBezTo>
                  <a:cubicBezTo>
                    <a:pt x="20904" y="19350"/>
                    <a:pt x="21146" y="20475"/>
                    <a:pt x="213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6091657" y="2911371"/>
              <a:ext cx="175933" cy="1606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200" y="0"/>
                  </a:moveTo>
                  <a:cubicBezTo>
                    <a:pt x="21333" y="453"/>
                    <a:pt x="21467" y="905"/>
                    <a:pt x="21533" y="1409"/>
                  </a:cubicBezTo>
                  <a:cubicBezTo>
                    <a:pt x="21600" y="1913"/>
                    <a:pt x="21600" y="2468"/>
                    <a:pt x="21600" y="3016"/>
                  </a:cubicBezTo>
                  <a:cubicBezTo>
                    <a:pt x="21600" y="3563"/>
                    <a:pt x="21600" y="4104"/>
                    <a:pt x="21333" y="4644"/>
                  </a:cubicBezTo>
                  <a:cubicBezTo>
                    <a:pt x="21067" y="5185"/>
                    <a:pt x="20533" y="5725"/>
                    <a:pt x="20067" y="6221"/>
                  </a:cubicBezTo>
                  <a:cubicBezTo>
                    <a:pt x="19600" y="6718"/>
                    <a:pt x="19200" y="7171"/>
                    <a:pt x="18800" y="7631"/>
                  </a:cubicBezTo>
                  <a:cubicBezTo>
                    <a:pt x="18400" y="8091"/>
                    <a:pt x="18000" y="8558"/>
                    <a:pt x="17533" y="9062"/>
                  </a:cubicBezTo>
                  <a:cubicBezTo>
                    <a:pt x="17067" y="9566"/>
                    <a:pt x="16533" y="10106"/>
                    <a:pt x="15867" y="10654"/>
                  </a:cubicBezTo>
                  <a:cubicBezTo>
                    <a:pt x="15200" y="11202"/>
                    <a:pt x="14400" y="11757"/>
                    <a:pt x="13533" y="12319"/>
                  </a:cubicBezTo>
                  <a:cubicBezTo>
                    <a:pt x="12667" y="12881"/>
                    <a:pt x="11733" y="13451"/>
                    <a:pt x="10800" y="13991"/>
                  </a:cubicBezTo>
                  <a:cubicBezTo>
                    <a:pt x="9867" y="14531"/>
                    <a:pt x="8933" y="15043"/>
                    <a:pt x="7867" y="15605"/>
                  </a:cubicBezTo>
                  <a:cubicBezTo>
                    <a:pt x="6800" y="16167"/>
                    <a:pt x="5600" y="16781"/>
                    <a:pt x="4600" y="17357"/>
                  </a:cubicBezTo>
                  <a:cubicBezTo>
                    <a:pt x="3600" y="17934"/>
                    <a:pt x="2800" y="18475"/>
                    <a:pt x="2267" y="18964"/>
                  </a:cubicBezTo>
                  <a:cubicBezTo>
                    <a:pt x="1733" y="19453"/>
                    <a:pt x="1467" y="19891"/>
                    <a:pt x="1133" y="20322"/>
                  </a:cubicBezTo>
                  <a:cubicBezTo>
                    <a:pt x="800" y="20753"/>
                    <a:pt x="400" y="211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6026497" y="4436116"/>
              <a:ext cx="81451" cy="2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96" y="6300"/>
                    <a:pt x="9792" y="12600"/>
                    <a:pt x="13392" y="16200"/>
                  </a:cubicBezTo>
                  <a:cubicBezTo>
                    <a:pt x="16992" y="19800"/>
                    <a:pt x="19296" y="20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6104689" y="4432858"/>
              <a:ext cx="71677" cy="6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55" y="1371"/>
                    <a:pt x="15709" y="2743"/>
                    <a:pt x="12436" y="5314"/>
                  </a:cubicBezTo>
                  <a:cubicBezTo>
                    <a:pt x="9164" y="7886"/>
                    <a:pt x="5564" y="11657"/>
                    <a:pt x="3436" y="14571"/>
                  </a:cubicBezTo>
                  <a:cubicBezTo>
                    <a:pt x="1309" y="17486"/>
                    <a:pt x="655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6277363" y="4048414"/>
              <a:ext cx="117289" cy="13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1229"/>
                    <a:pt x="3600" y="2459"/>
                    <a:pt x="6300" y="5093"/>
                  </a:cubicBezTo>
                  <a:cubicBezTo>
                    <a:pt x="9000" y="7727"/>
                    <a:pt x="12600" y="11766"/>
                    <a:pt x="15300" y="14751"/>
                  </a:cubicBezTo>
                  <a:cubicBezTo>
                    <a:pt x="18000" y="17737"/>
                    <a:pt x="19800" y="196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6300169" y="4061446"/>
              <a:ext cx="110773" cy="97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12" y="2160"/>
                    <a:pt x="14824" y="4320"/>
                    <a:pt x="11224" y="7920"/>
                  </a:cubicBezTo>
                  <a:cubicBezTo>
                    <a:pt x="7624" y="11520"/>
                    <a:pt x="3812" y="165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5270640" y="4032124"/>
              <a:ext cx="289963" cy="209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fill="norm" stroke="1" extrusionOk="0">
                  <a:moveTo>
                    <a:pt x="0" y="14102"/>
                  </a:moveTo>
                  <a:cubicBezTo>
                    <a:pt x="890" y="16340"/>
                    <a:pt x="1780" y="18578"/>
                    <a:pt x="2387" y="19865"/>
                  </a:cubicBezTo>
                  <a:cubicBezTo>
                    <a:pt x="2993" y="21152"/>
                    <a:pt x="3317" y="21488"/>
                    <a:pt x="3681" y="21544"/>
                  </a:cubicBezTo>
                  <a:cubicBezTo>
                    <a:pt x="4045" y="21600"/>
                    <a:pt x="4449" y="21376"/>
                    <a:pt x="5258" y="19977"/>
                  </a:cubicBezTo>
                  <a:cubicBezTo>
                    <a:pt x="6067" y="18578"/>
                    <a:pt x="7281" y="16004"/>
                    <a:pt x="8899" y="13150"/>
                  </a:cubicBezTo>
                  <a:cubicBezTo>
                    <a:pt x="10517" y="10296"/>
                    <a:pt x="12539" y="7163"/>
                    <a:pt x="14724" y="4924"/>
                  </a:cubicBezTo>
                  <a:cubicBezTo>
                    <a:pt x="16908" y="2686"/>
                    <a:pt x="19254" y="13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5990659" y="3057981"/>
              <a:ext cx="224803" cy="149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0" y="13148"/>
                  </a:moveTo>
                  <a:cubicBezTo>
                    <a:pt x="522" y="13617"/>
                    <a:pt x="1043" y="14087"/>
                    <a:pt x="1461" y="15261"/>
                  </a:cubicBezTo>
                  <a:cubicBezTo>
                    <a:pt x="1878" y="16435"/>
                    <a:pt x="2191" y="18313"/>
                    <a:pt x="2504" y="19565"/>
                  </a:cubicBezTo>
                  <a:cubicBezTo>
                    <a:pt x="2817" y="20817"/>
                    <a:pt x="3130" y="21443"/>
                    <a:pt x="3496" y="21522"/>
                  </a:cubicBezTo>
                  <a:cubicBezTo>
                    <a:pt x="3861" y="21600"/>
                    <a:pt x="4278" y="21130"/>
                    <a:pt x="5635" y="18861"/>
                  </a:cubicBezTo>
                  <a:cubicBezTo>
                    <a:pt x="6991" y="16591"/>
                    <a:pt x="9287" y="12522"/>
                    <a:pt x="12104" y="9078"/>
                  </a:cubicBezTo>
                  <a:cubicBezTo>
                    <a:pt x="14922" y="5635"/>
                    <a:pt x="18261" y="28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429343" y="7169965"/>
              <a:ext cx="952221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000"/>
                  </a:moveTo>
                  <a:cubicBezTo>
                    <a:pt x="168" y="20800"/>
                    <a:pt x="336" y="21600"/>
                    <a:pt x="525" y="21600"/>
                  </a:cubicBezTo>
                  <a:cubicBezTo>
                    <a:pt x="713" y="21600"/>
                    <a:pt x="922" y="20800"/>
                    <a:pt x="1122" y="20000"/>
                  </a:cubicBezTo>
                  <a:cubicBezTo>
                    <a:pt x="1322" y="19200"/>
                    <a:pt x="1513" y="18400"/>
                    <a:pt x="1704" y="17733"/>
                  </a:cubicBezTo>
                  <a:cubicBezTo>
                    <a:pt x="1896" y="17067"/>
                    <a:pt x="2087" y="16533"/>
                    <a:pt x="2287" y="16000"/>
                  </a:cubicBezTo>
                  <a:cubicBezTo>
                    <a:pt x="2487" y="15467"/>
                    <a:pt x="2696" y="14933"/>
                    <a:pt x="2916" y="14533"/>
                  </a:cubicBezTo>
                  <a:cubicBezTo>
                    <a:pt x="3136" y="14133"/>
                    <a:pt x="3368" y="13867"/>
                    <a:pt x="3606" y="13600"/>
                  </a:cubicBezTo>
                  <a:cubicBezTo>
                    <a:pt x="3843" y="13333"/>
                    <a:pt x="4087" y="13067"/>
                    <a:pt x="4310" y="12800"/>
                  </a:cubicBezTo>
                  <a:cubicBezTo>
                    <a:pt x="4533" y="12533"/>
                    <a:pt x="4736" y="12267"/>
                    <a:pt x="4968" y="12133"/>
                  </a:cubicBezTo>
                  <a:cubicBezTo>
                    <a:pt x="5200" y="12000"/>
                    <a:pt x="5461" y="12000"/>
                    <a:pt x="5704" y="12000"/>
                  </a:cubicBezTo>
                  <a:cubicBezTo>
                    <a:pt x="5948" y="12000"/>
                    <a:pt x="6174" y="12000"/>
                    <a:pt x="6400" y="12000"/>
                  </a:cubicBezTo>
                  <a:cubicBezTo>
                    <a:pt x="6626" y="12000"/>
                    <a:pt x="6852" y="12000"/>
                    <a:pt x="7078" y="12000"/>
                  </a:cubicBezTo>
                  <a:cubicBezTo>
                    <a:pt x="7304" y="12000"/>
                    <a:pt x="7530" y="12000"/>
                    <a:pt x="7759" y="12000"/>
                  </a:cubicBezTo>
                  <a:cubicBezTo>
                    <a:pt x="7988" y="12000"/>
                    <a:pt x="8220" y="12000"/>
                    <a:pt x="8449" y="12133"/>
                  </a:cubicBezTo>
                  <a:cubicBezTo>
                    <a:pt x="8678" y="12267"/>
                    <a:pt x="8904" y="12533"/>
                    <a:pt x="9133" y="12667"/>
                  </a:cubicBezTo>
                  <a:cubicBezTo>
                    <a:pt x="9362" y="12800"/>
                    <a:pt x="9594" y="12800"/>
                    <a:pt x="9829" y="12800"/>
                  </a:cubicBezTo>
                  <a:cubicBezTo>
                    <a:pt x="10064" y="12800"/>
                    <a:pt x="10301" y="12800"/>
                    <a:pt x="10539" y="12800"/>
                  </a:cubicBezTo>
                  <a:cubicBezTo>
                    <a:pt x="10777" y="12800"/>
                    <a:pt x="11014" y="12800"/>
                    <a:pt x="11258" y="12800"/>
                  </a:cubicBezTo>
                  <a:cubicBezTo>
                    <a:pt x="11501" y="12800"/>
                    <a:pt x="11751" y="12800"/>
                    <a:pt x="12000" y="12800"/>
                  </a:cubicBezTo>
                  <a:cubicBezTo>
                    <a:pt x="12249" y="12800"/>
                    <a:pt x="12499" y="12800"/>
                    <a:pt x="12751" y="12800"/>
                  </a:cubicBezTo>
                  <a:cubicBezTo>
                    <a:pt x="13003" y="12800"/>
                    <a:pt x="13258" y="12800"/>
                    <a:pt x="13510" y="12800"/>
                  </a:cubicBezTo>
                  <a:cubicBezTo>
                    <a:pt x="13762" y="12800"/>
                    <a:pt x="14012" y="12800"/>
                    <a:pt x="14261" y="12800"/>
                  </a:cubicBezTo>
                  <a:cubicBezTo>
                    <a:pt x="14510" y="12800"/>
                    <a:pt x="14759" y="12800"/>
                    <a:pt x="14974" y="12667"/>
                  </a:cubicBezTo>
                  <a:cubicBezTo>
                    <a:pt x="15188" y="12533"/>
                    <a:pt x="15368" y="12267"/>
                    <a:pt x="15586" y="11867"/>
                  </a:cubicBezTo>
                  <a:cubicBezTo>
                    <a:pt x="15803" y="11467"/>
                    <a:pt x="16058" y="10933"/>
                    <a:pt x="16307" y="10400"/>
                  </a:cubicBezTo>
                  <a:cubicBezTo>
                    <a:pt x="16557" y="9867"/>
                    <a:pt x="16800" y="9333"/>
                    <a:pt x="17017" y="8800"/>
                  </a:cubicBezTo>
                  <a:cubicBezTo>
                    <a:pt x="17235" y="8267"/>
                    <a:pt x="17426" y="7733"/>
                    <a:pt x="17617" y="7333"/>
                  </a:cubicBezTo>
                  <a:cubicBezTo>
                    <a:pt x="17809" y="6933"/>
                    <a:pt x="18000" y="6667"/>
                    <a:pt x="18217" y="6267"/>
                  </a:cubicBezTo>
                  <a:cubicBezTo>
                    <a:pt x="18435" y="5867"/>
                    <a:pt x="18678" y="5333"/>
                    <a:pt x="18916" y="4800"/>
                  </a:cubicBezTo>
                  <a:cubicBezTo>
                    <a:pt x="19154" y="4267"/>
                    <a:pt x="19386" y="3733"/>
                    <a:pt x="19603" y="3333"/>
                  </a:cubicBezTo>
                  <a:cubicBezTo>
                    <a:pt x="19820" y="2933"/>
                    <a:pt x="20023" y="2667"/>
                    <a:pt x="20235" y="2267"/>
                  </a:cubicBezTo>
                  <a:cubicBezTo>
                    <a:pt x="20446" y="1867"/>
                    <a:pt x="20667" y="1333"/>
                    <a:pt x="20896" y="933"/>
                  </a:cubicBezTo>
                  <a:cubicBezTo>
                    <a:pt x="21125" y="533"/>
                    <a:pt x="21362" y="2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421676" y="7612559"/>
              <a:ext cx="375676" cy="208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4" fill="norm" stroke="1" extrusionOk="0">
                  <a:moveTo>
                    <a:pt x="0" y="4116"/>
                  </a:moveTo>
                  <a:cubicBezTo>
                    <a:pt x="441" y="2815"/>
                    <a:pt x="882" y="1514"/>
                    <a:pt x="2057" y="993"/>
                  </a:cubicBezTo>
                  <a:cubicBezTo>
                    <a:pt x="3233" y="473"/>
                    <a:pt x="5143" y="733"/>
                    <a:pt x="6539" y="2164"/>
                  </a:cubicBezTo>
                  <a:cubicBezTo>
                    <a:pt x="7935" y="3596"/>
                    <a:pt x="8816" y="6198"/>
                    <a:pt x="8669" y="9321"/>
                  </a:cubicBezTo>
                  <a:cubicBezTo>
                    <a:pt x="8522" y="12444"/>
                    <a:pt x="7347" y="16087"/>
                    <a:pt x="6392" y="18169"/>
                  </a:cubicBezTo>
                  <a:cubicBezTo>
                    <a:pt x="5437" y="20251"/>
                    <a:pt x="4702" y="20772"/>
                    <a:pt x="3967" y="21032"/>
                  </a:cubicBezTo>
                  <a:cubicBezTo>
                    <a:pt x="3233" y="21292"/>
                    <a:pt x="2498" y="21292"/>
                    <a:pt x="2057" y="20641"/>
                  </a:cubicBezTo>
                  <a:cubicBezTo>
                    <a:pt x="1616" y="19991"/>
                    <a:pt x="1469" y="18690"/>
                    <a:pt x="2498" y="16608"/>
                  </a:cubicBezTo>
                  <a:cubicBezTo>
                    <a:pt x="3527" y="14526"/>
                    <a:pt x="5731" y="11663"/>
                    <a:pt x="8008" y="9061"/>
                  </a:cubicBezTo>
                  <a:cubicBezTo>
                    <a:pt x="10286" y="6458"/>
                    <a:pt x="12637" y="4116"/>
                    <a:pt x="14547" y="2425"/>
                  </a:cubicBezTo>
                  <a:cubicBezTo>
                    <a:pt x="16457" y="733"/>
                    <a:pt x="17927" y="-308"/>
                    <a:pt x="18367" y="82"/>
                  </a:cubicBezTo>
                  <a:cubicBezTo>
                    <a:pt x="18808" y="473"/>
                    <a:pt x="18220" y="2294"/>
                    <a:pt x="17486" y="4376"/>
                  </a:cubicBezTo>
                  <a:cubicBezTo>
                    <a:pt x="16751" y="6458"/>
                    <a:pt x="15869" y="8800"/>
                    <a:pt x="15282" y="10882"/>
                  </a:cubicBezTo>
                  <a:cubicBezTo>
                    <a:pt x="14694" y="12964"/>
                    <a:pt x="14400" y="14786"/>
                    <a:pt x="14620" y="15957"/>
                  </a:cubicBezTo>
                  <a:cubicBezTo>
                    <a:pt x="14841" y="17128"/>
                    <a:pt x="15576" y="17649"/>
                    <a:pt x="16824" y="17779"/>
                  </a:cubicBezTo>
                  <a:cubicBezTo>
                    <a:pt x="18073" y="17909"/>
                    <a:pt x="19837" y="17649"/>
                    <a:pt x="21600" y="17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0" name="Line"/>
            <p:cNvSpPr/>
            <p:nvPr/>
          </p:nvSpPr>
          <p:spPr>
            <a:xfrm>
              <a:off x="1189134" y="7353970"/>
              <a:ext cx="60561" cy="180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600" fill="norm" stroke="1" extrusionOk="0">
                  <a:moveTo>
                    <a:pt x="2427" y="0"/>
                  </a:moveTo>
                  <a:cubicBezTo>
                    <a:pt x="5127" y="641"/>
                    <a:pt x="7827" y="1281"/>
                    <a:pt x="8277" y="2090"/>
                  </a:cubicBezTo>
                  <a:cubicBezTo>
                    <a:pt x="8727" y="2898"/>
                    <a:pt x="6927" y="3875"/>
                    <a:pt x="5127" y="4836"/>
                  </a:cubicBezTo>
                  <a:cubicBezTo>
                    <a:pt x="3327" y="5797"/>
                    <a:pt x="1527" y="6742"/>
                    <a:pt x="627" y="7764"/>
                  </a:cubicBezTo>
                  <a:cubicBezTo>
                    <a:pt x="-273" y="8786"/>
                    <a:pt x="-273" y="9885"/>
                    <a:pt x="1077" y="10892"/>
                  </a:cubicBezTo>
                  <a:cubicBezTo>
                    <a:pt x="2427" y="11898"/>
                    <a:pt x="5127" y="12814"/>
                    <a:pt x="7827" y="13851"/>
                  </a:cubicBezTo>
                  <a:cubicBezTo>
                    <a:pt x="10527" y="14888"/>
                    <a:pt x="13227" y="16047"/>
                    <a:pt x="15927" y="16978"/>
                  </a:cubicBezTo>
                  <a:cubicBezTo>
                    <a:pt x="18627" y="17908"/>
                    <a:pt x="21327" y="18610"/>
                    <a:pt x="20877" y="19251"/>
                  </a:cubicBezTo>
                  <a:cubicBezTo>
                    <a:pt x="20427" y="19892"/>
                    <a:pt x="16827" y="20471"/>
                    <a:pt x="15477" y="20837"/>
                  </a:cubicBezTo>
                  <a:cubicBezTo>
                    <a:pt x="14127" y="21203"/>
                    <a:pt x="15027" y="21356"/>
                    <a:pt x="16377" y="21447"/>
                  </a:cubicBezTo>
                  <a:cubicBezTo>
                    <a:pt x="17727" y="21539"/>
                    <a:pt x="19527" y="21569"/>
                    <a:pt x="213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1" name="Line"/>
            <p:cNvSpPr/>
            <p:nvPr/>
          </p:nvSpPr>
          <p:spPr>
            <a:xfrm>
              <a:off x="0" y="7698977"/>
              <a:ext cx="11446592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6" y="21038"/>
                    <a:pt x="193" y="20475"/>
                    <a:pt x="318" y="20138"/>
                  </a:cubicBezTo>
                  <a:cubicBezTo>
                    <a:pt x="444" y="19800"/>
                    <a:pt x="598" y="19688"/>
                    <a:pt x="769" y="19631"/>
                  </a:cubicBezTo>
                  <a:cubicBezTo>
                    <a:pt x="940" y="19575"/>
                    <a:pt x="1128" y="19575"/>
                    <a:pt x="1307" y="19462"/>
                  </a:cubicBezTo>
                  <a:cubicBezTo>
                    <a:pt x="1485" y="19350"/>
                    <a:pt x="1654" y="19125"/>
                    <a:pt x="1818" y="18900"/>
                  </a:cubicBezTo>
                  <a:cubicBezTo>
                    <a:pt x="1982" y="18675"/>
                    <a:pt x="2141" y="18450"/>
                    <a:pt x="2312" y="18169"/>
                  </a:cubicBezTo>
                  <a:cubicBezTo>
                    <a:pt x="2484" y="17888"/>
                    <a:pt x="2667" y="17550"/>
                    <a:pt x="2855" y="17212"/>
                  </a:cubicBezTo>
                  <a:cubicBezTo>
                    <a:pt x="3043" y="16875"/>
                    <a:pt x="3236" y="16538"/>
                    <a:pt x="3417" y="16313"/>
                  </a:cubicBezTo>
                  <a:cubicBezTo>
                    <a:pt x="3598" y="16088"/>
                    <a:pt x="3766" y="15975"/>
                    <a:pt x="3938" y="15863"/>
                  </a:cubicBezTo>
                  <a:cubicBezTo>
                    <a:pt x="4109" y="15750"/>
                    <a:pt x="4282" y="15637"/>
                    <a:pt x="4458" y="15581"/>
                  </a:cubicBezTo>
                  <a:cubicBezTo>
                    <a:pt x="4634" y="15525"/>
                    <a:pt x="4813" y="15525"/>
                    <a:pt x="4996" y="15469"/>
                  </a:cubicBezTo>
                  <a:cubicBezTo>
                    <a:pt x="5179" y="15412"/>
                    <a:pt x="5367" y="15300"/>
                    <a:pt x="5558" y="15131"/>
                  </a:cubicBezTo>
                  <a:cubicBezTo>
                    <a:pt x="5748" y="14962"/>
                    <a:pt x="5941" y="14737"/>
                    <a:pt x="6137" y="14512"/>
                  </a:cubicBezTo>
                  <a:cubicBezTo>
                    <a:pt x="6332" y="14287"/>
                    <a:pt x="6530" y="14062"/>
                    <a:pt x="6730" y="13894"/>
                  </a:cubicBezTo>
                  <a:cubicBezTo>
                    <a:pt x="6930" y="13725"/>
                    <a:pt x="7132" y="13612"/>
                    <a:pt x="7333" y="13444"/>
                  </a:cubicBezTo>
                  <a:cubicBezTo>
                    <a:pt x="7533" y="13275"/>
                    <a:pt x="7730" y="13050"/>
                    <a:pt x="7928" y="12881"/>
                  </a:cubicBezTo>
                  <a:cubicBezTo>
                    <a:pt x="8126" y="12712"/>
                    <a:pt x="8324" y="12600"/>
                    <a:pt x="8524" y="12431"/>
                  </a:cubicBezTo>
                  <a:cubicBezTo>
                    <a:pt x="8724" y="12262"/>
                    <a:pt x="8926" y="12037"/>
                    <a:pt x="9129" y="11756"/>
                  </a:cubicBezTo>
                  <a:cubicBezTo>
                    <a:pt x="9332" y="11475"/>
                    <a:pt x="9534" y="11137"/>
                    <a:pt x="9739" y="10800"/>
                  </a:cubicBezTo>
                  <a:cubicBezTo>
                    <a:pt x="9944" y="10462"/>
                    <a:pt x="10151" y="10125"/>
                    <a:pt x="10359" y="9731"/>
                  </a:cubicBezTo>
                  <a:cubicBezTo>
                    <a:pt x="10566" y="9338"/>
                    <a:pt x="10773" y="8888"/>
                    <a:pt x="10983" y="8494"/>
                  </a:cubicBezTo>
                  <a:cubicBezTo>
                    <a:pt x="11193" y="8100"/>
                    <a:pt x="11405" y="7762"/>
                    <a:pt x="11591" y="7425"/>
                  </a:cubicBezTo>
                  <a:cubicBezTo>
                    <a:pt x="11777" y="7087"/>
                    <a:pt x="11936" y="6750"/>
                    <a:pt x="12092" y="6469"/>
                  </a:cubicBezTo>
                  <a:cubicBezTo>
                    <a:pt x="12249" y="6188"/>
                    <a:pt x="12403" y="5963"/>
                    <a:pt x="12560" y="5794"/>
                  </a:cubicBezTo>
                  <a:cubicBezTo>
                    <a:pt x="12717" y="5625"/>
                    <a:pt x="12876" y="5512"/>
                    <a:pt x="13055" y="5344"/>
                  </a:cubicBezTo>
                  <a:cubicBezTo>
                    <a:pt x="13233" y="5175"/>
                    <a:pt x="13431" y="4950"/>
                    <a:pt x="13628" y="4725"/>
                  </a:cubicBezTo>
                  <a:cubicBezTo>
                    <a:pt x="13826" y="4500"/>
                    <a:pt x="14024" y="4275"/>
                    <a:pt x="14210" y="4050"/>
                  </a:cubicBezTo>
                  <a:cubicBezTo>
                    <a:pt x="14395" y="3825"/>
                    <a:pt x="14569" y="3600"/>
                    <a:pt x="14747" y="3431"/>
                  </a:cubicBezTo>
                  <a:cubicBezTo>
                    <a:pt x="14926" y="3262"/>
                    <a:pt x="15109" y="3150"/>
                    <a:pt x="15290" y="2981"/>
                  </a:cubicBezTo>
                  <a:cubicBezTo>
                    <a:pt x="15471" y="2812"/>
                    <a:pt x="15649" y="2587"/>
                    <a:pt x="15823" y="2419"/>
                  </a:cubicBezTo>
                  <a:cubicBezTo>
                    <a:pt x="15996" y="2250"/>
                    <a:pt x="16165" y="2138"/>
                    <a:pt x="16339" y="2025"/>
                  </a:cubicBezTo>
                  <a:cubicBezTo>
                    <a:pt x="16512" y="1912"/>
                    <a:pt x="16691" y="1800"/>
                    <a:pt x="16879" y="1631"/>
                  </a:cubicBezTo>
                  <a:cubicBezTo>
                    <a:pt x="17067" y="1462"/>
                    <a:pt x="17265" y="1237"/>
                    <a:pt x="17465" y="1012"/>
                  </a:cubicBezTo>
                  <a:cubicBezTo>
                    <a:pt x="17665" y="787"/>
                    <a:pt x="17867" y="562"/>
                    <a:pt x="18068" y="394"/>
                  </a:cubicBezTo>
                  <a:cubicBezTo>
                    <a:pt x="18268" y="225"/>
                    <a:pt x="18465" y="113"/>
                    <a:pt x="18661" y="56"/>
                  </a:cubicBezTo>
                  <a:cubicBezTo>
                    <a:pt x="18856" y="0"/>
                    <a:pt x="19049" y="0"/>
                    <a:pt x="19242" y="0"/>
                  </a:cubicBezTo>
                  <a:cubicBezTo>
                    <a:pt x="19435" y="0"/>
                    <a:pt x="19628" y="0"/>
                    <a:pt x="19833" y="0"/>
                  </a:cubicBezTo>
                  <a:cubicBezTo>
                    <a:pt x="20038" y="0"/>
                    <a:pt x="20255" y="0"/>
                    <a:pt x="20467" y="0"/>
                  </a:cubicBezTo>
                  <a:cubicBezTo>
                    <a:pt x="20679" y="0"/>
                    <a:pt x="20886" y="0"/>
                    <a:pt x="21074" y="169"/>
                  </a:cubicBezTo>
                  <a:cubicBezTo>
                    <a:pt x="21262" y="337"/>
                    <a:pt x="21431" y="675"/>
                    <a:pt x="21600" y="1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2" name="Line"/>
            <p:cNvSpPr/>
            <p:nvPr/>
          </p:nvSpPr>
          <p:spPr>
            <a:xfrm>
              <a:off x="9775220" y="7162618"/>
              <a:ext cx="2223385" cy="42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9" fill="norm" stroke="1" extrusionOk="0">
                  <a:moveTo>
                    <a:pt x="0" y="15088"/>
                  </a:moveTo>
                  <a:cubicBezTo>
                    <a:pt x="447" y="17629"/>
                    <a:pt x="894" y="20170"/>
                    <a:pt x="1639" y="20806"/>
                  </a:cubicBezTo>
                  <a:cubicBezTo>
                    <a:pt x="2383" y="21441"/>
                    <a:pt x="3426" y="20170"/>
                    <a:pt x="4432" y="19535"/>
                  </a:cubicBezTo>
                  <a:cubicBezTo>
                    <a:pt x="5437" y="18900"/>
                    <a:pt x="6406" y="18900"/>
                    <a:pt x="7361" y="17629"/>
                  </a:cubicBezTo>
                  <a:cubicBezTo>
                    <a:pt x="8317" y="16359"/>
                    <a:pt x="9261" y="13818"/>
                    <a:pt x="10167" y="11276"/>
                  </a:cubicBezTo>
                  <a:cubicBezTo>
                    <a:pt x="11073" y="8735"/>
                    <a:pt x="11942" y="6194"/>
                    <a:pt x="12836" y="4288"/>
                  </a:cubicBezTo>
                  <a:cubicBezTo>
                    <a:pt x="13730" y="2382"/>
                    <a:pt x="14648" y="1112"/>
                    <a:pt x="15617" y="476"/>
                  </a:cubicBezTo>
                  <a:cubicBezTo>
                    <a:pt x="16585" y="-159"/>
                    <a:pt x="17603" y="-159"/>
                    <a:pt x="18608" y="476"/>
                  </a:cubicBezTo>
                  <a:cubicBezTo>
                    <a:pt x="19614" y="1112"/>
                    <a:pt x="20607" y="2382"/>
                    <a:pt x="21600" y="36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1548701" y="7583974"/>
              <a:ext cx="30668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937"/>
                    <a:pt x="14400" y="9874"/>
                    <a:pt x="11700" y="13371"/>
                  </a:cubicBezTo>
                  <a:cubicBezTo>
                    <a:pt x="9000" y="16869"/>
                    <a:pt x="7200" y="18926"/>
                    <a:pt x="5400" y="20057"/>
                  </a:cubicBezTo>
                  <a:cubicBezTo>
                    <a:pt x="3600" y="21189"/>
                    <a:pt x="1800" y="213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1515947" y="7499639"/>
              <a:ext cx="27809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fill="norm" stroke="1" extrusionOk="0">
                  <a:moveTo>
                    <a:pt x="161" y="21600"/>
                  </a:moveTo>
                  <a:cubicBezTo>
                    <a:pt x="-36" y="19440"/>
                    <a:pt x="-232" y="17280"/>
                    <a:pt x="750" y="14940"/>
                  </a:cubicBezTo>
                  <a:cubicBezTo>
                    <a:pt x="1732" y="12600"/>
                    <a:pt x="3892" y="10080"/>
                    <a:pt x="7524" y="7560"/>
                  </a:cubicBezTo>
                  <a:cubicBezTo>
                    <a:pt x="11157" y="5040"/>
                    <a:pt x="16263" y="2520"/>
                    <a:pt x="213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1525701" y="7652976"/>
              <a:ext cx="184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1679037" y="7791037"/>
              <a:ext cx="153293" cy="183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297" fill="norm" stroke="1" extrusionOk="0">
                  <a:moveTo>
                    <a:pt x="8498" y="4431"/>
                  </a:moveTo>
                  <a:cubicBezTo>
                    <a:pt x="8144" y="5911"/>
                    <a:pt x="7790" y="7390"/>
                    <a:pt x="7259" y="10349"/>
                  </a:cubicBezTo>
                  <a:cubicBezTo>
                    <a:pt x="6728" y="13308"/>
                    <a:pt x="6020" y="17746"/>
                    <a:pt x="5666" y="19226"/>
                  </a:cubicBezTo>
                  <a:cubicBezTo>
                    <a:pt x="5311" y="20705"/>
                    <a:pt x="5311" y="19226"/>
                    <a:pt x="5666" y="16119"/>
                  </a:cubicBezTo>
                  <a:cubicBezTo>
                    <a:pt x="6020" y="13012"/>
                    <a:pt x="6728" y="8278"/>
                    <a:pt x="7613" y="5171"/>
                  </a:cubicBezTo>
                  <a:cubicBezTo>
                    <a:pt x="8498" y="2064"/>
                    <a:pt x="9561" y="585"/>
                    <a:pt x="11685" y="141"/>
                  </a:cubicBezTo>
                  <a:cubicBezTo>
                    <a:pt x="13810" y="-303"/>
                    <a:pt x="16997" y="289"/>
                    <a:pt x="18944" y="2064"/>
                  </a:cubicBezTo>
                  <a:cubicBezTo>
                    <a:pt x="20892" y="3839"/>
                    <a:pt x="21600" y="6798"/>
                    <a:pt x="21069" y="9609"/>
                  </a:cubicBezTo>
                  <a:cubicBezTo>
                    <a:pt x="20538" y="12420"/>
                    <a:pt x="18767" y="15083"/>
                    <a:pt x="15049" y="17007"/>
                  </a:cubicBezTo>
                  <a:cubicBezTo>
                    <a:pt x="11331" y="18930"/>
                    <a:pt x="5666" y="20113"/>
                    <a:pt x="0" y="21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1844094" y="7951983"/>
              <a:ext cx="1894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600"/>
                    <a:pt x="3818" y="7200"/>
                    <a:pt x="1118" y="10800"/>
                  </a:cubicBezTo>
                  <a:cubicBezTo>
                    <a:pt x="-1582" y="14400"/>
                    <a:pt x="1118" y="1800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1572787" y="7340427"/>
              <a:ext cx="144586" cy="145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166" fill="norm" stroke="1" extrusionOk="0">
                  <a:moveTo>
                    <a:pt x="2113" y="10911"/>
                  </a:moveTo>
                  <a:cubicBezTo>
                    <a:pt x="2113" y="12773"/>
                    <a:pt x="2113" y="14636"/>
                    <a:pt x="1734" y="16684"/>
                  </a:cubicBezTo>
                  <a:cubicBezTo>
                    <a:pt x="1355" y="18732"/>
                    <a:pt x="597" y="20967"/>
                    <a:pt x="218" y="21153"/>
                  </a:cubicBezTo>
                  <a:cubicBezTo>
                    <a:pt x="-161" y="21339"/>
                    <a:pt x="-161" y="19477"/>
                    <a:pt x="1165" y="16125"/>
                  </a:cubicBezTo>
                  <a:cubicBezTo>
                    <a:pt x="2492" y="12774"/>
                    <a:pt x="5144" y="7932"/>
                    <a:pt x="7228" y="4953"/>
                  </a:cubicBezTo>
                  <a:cubicBezTo>
                    <a:pt x="9313" y="1974"/>
                    <a:pt x="10828" y="856"/>
                    <a:pt x="12534" y="298"/>
                  </a:cubicBezTo>
                  <a:cubicBezTo>
                    <a:pt x="14239" y="-261"/>
                    <a:pt x="16134" y="-261"/>
                    <a:pt x="17650" y="2346"/>
                  </a:cubicBezTo>
                  <a:cubicBezTo>
                    <a:pt x="19165" y="4953"/>
                    <a:pt x="20302" y="10167"/>
                    <a:pt x="21439" y="15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1972443" y="7499639"/>
              <a:ext cx="105271" cy="31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522" fill="norm" stroke="1" extrusionOk="0">
                  <a:moveTo>
                    <a:pt x="21184" y="0"/>
                  </a:moveTo>
                  <a:cubicBezTo>
                    <a:pt x="18613" y="176"/>
                    <a:pt x="16041" y="351"/>
                    <a:pt x="12955" y="1844"/>
                  </a:cubicBezTo>
                  <a:cubicBezTo>
                    <a:pt x="9870" y="3337"/>
                    <a:pt x="6270" y="6146"/>
                    <a:pt x="3698" y="9395"/>
                  </a:cubicBezTo>
                  <a:cubicBezTo>
                    <a:pt x="1127" y="12644"/>
                    <a:pt x="-416" y="16332"/>
                    <a:pt x="98" y="18527"/>
                  </a:cubicBezTo>
                  <a:cubicBezTo>
                    <a:pt x="613" y="20722"/>
                    <a:pt x="3184" y="21424"/>
                    <a:pt x="6784" y="21512"/>
                  </a:cubicBezTo>
                  <a:cubicBezTo>
                    <a:pt x="10384" y="21600"/>
                    <a:pt x="15013" y="21073"/>
                    <a:pt x="19641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2103073" y="7611856"/>
              <a:ext cx="196979" cy="184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083" fill="norm" stroke="1" extrusionOk="0">
                  <a:moveTo>
                    <a:pt x="575" y="2945"/>
                  </a:moveTo>
                  <a:cubicBezTo>
                    <a:pt x="3344" y="4696"/>
                    <a:pt x="6113" y="6447"/>
                    <a:pt x="7636" y="8637"/>
                  </a:cubicBezTo>
                  <a:cubicBezTo>
                    <a:pt x="9159" y="10826"/>
                    <a:pt x="9436" y="13453"/>
                    <a:pt x="8606" y="15642"/>
                  </a:cubicBezTo>
                  <a:cubicBezTo>
                    <a:pt x="7775" y="17831"/>
                    <a:pt x="5836" y="19583"/>
                    <a:pt x="4175" y="20458"/>
                  </a:cubicBezTo>
                  <a:cubicBezTo>
                    <a:pt x="2513" y="21334"/>
                    <a:pt x="1129" y="21334"/>
                    <a:pt x="436" y="20166"/>
                  </a:cubicBezTo>
                  <a:cubicBezTo>
                    <a:pt x="-256" y="18999"/>
                    <a:pt x="-256" y="16664"/>
                    <a:pt x="1406" y="13599"/>
                  </a:cubicBezTo>
                  <a:cubicBezTo>
                    <a:pt x="3067" y="10534"/>
                    <a:pt x="6390" y="6739"/>
                    <a:pt x="8606" y="4404"/>
                  </a:cubicBezTo>
                  <a:cubicBezTo>
                    <a:pt x="10821" y="2069"/>
                    <a:pt x="11929" y="1193"/>
                    <a:pt x="13175" y="610"/>
                  </a:cubicBezTo>
                  <a:cubicBezTo>
                    <a:pt x="14421" y="26"/>
                    <a:pt x="15806" y="-266"/>
                    <a:pt x="16498" y="318"/>
                  </a:cubicBezTo>
                  <a:cubicBezTo>
                    <a:pt x="17190" y="902"/>
                    <a:pt x="17190" y="2361"/>
                    <a:pt x="17190" y="3820"/>
                  </a:cubicBezTo>
                  <a:cubicBezTo>
                    <a:pt x="17190" y="5280"/>
                    <a:pt x="17190" y="6739"/>
                    <a:pt x="17882" y="8637"/>
                  </a:cubicBezTo>
                  <a:cubicBezTo>
                    <a:pt x="18575" y="10534"/>
                    <a:pt x="19959" y="12869"/>
                    <a:pt x="21344" y="15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2361386" y="7522640"/>
              <a:ext cx="80822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7200" y="4741"/>
                    <a:pt x="14400" y="9483"/>
                    <a:pt x="18000" y="12644"/>
                  </a:cubicBezTo>
                  <a:cubicBezTo>
                    <a:pt x="21600" y="15805"/>
                    <a:pt x="21600" y="17385"/>
                    <a:pt x="18000" y="18615"/>
                  </a:cubicBezTo>
                  <a:cubicBezTo>
                    <a:pt x="14400" y="19844"/>
                    <a:pt x="7200" y="207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2445721" y="7461305"/>
              <a:ext cx="1226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3090375" y="7307969"/>
              <a:ext cx="98154" cy="1926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600" fill="norm" stroke="1" extrusionOk="0">
                  <a:moveTo>
                    <a:pt x="19800" y="0"/>
                  </a:moveTo>
                  <a:cubicBezTo>
                    <a:pt x="18139" y="745"/>
                    <a:pt x="16477" y="1490"/>
                    <a:pt x="16754" y="2435"/>
                  </a:cubicBezTo>
                  <a:cubicBezTo>
                    <a:pt x="17031" y="3380"/>
                    <a:pt x="19247" y="4526"/>
                    <a:pt x="20354" y="5715"/>
                  </a:cubicBezTo>
                  <a:cubicBezTo>
                    <a:pt x="21462" y="6904"/>
                    <a:pt x="21462" y="8136"/>
                    <a:pt x="20908" y="9239"/>
                  </a:cubicBezTo>
                  <a:cubicBezTo>
                    <a:pt x="20354" y="10342"/>
                    <a:pt x="19247" y="11316"/>
                    <a:pt x="17585" y="12318"/>
                  </a:cubicBezTo>
                  <a:cubicBezTo>
                    <a:pt x="15924" y="13321"/>
                    <a:pt x="13708" y="14352"/>
                    <a:pt x="11216" y="15427"/>
                  </a:cubicBezTo>
                  <a:cubicBezTo>
                    <a:pt x="8724" y="16501"/>
                    <a:pt x="5954" y="17618"/>
                    <a:pt x="4016" y="18535"/>
                  </a:cubicBezTo>
                  <a:cubicBezTo>
                    <a:pt x="2077" y="19451"/>
                    <a:pt x="970" y="20168"/>
                    <a:pt x="416" y="20597"/>
                  </a:cubicBezTo>
                  <a:cubicBezTo>
                    <a:pt x="-138" y="21027"/>
                    <a:pt x="-138" y="21170"/>
                    <a:pt x="416" y="21314"/>
                  </a:cubicBezTo>
                  <a:cubicBezTo>
                    <a:pt x="970" y="21457"/>
                    <a:pt x="2077" y="21600"/>
                    <a:pt x="4016" y="21600"/>
                  </a:cubicBezTo>
                  <a:cubicBezTo>
                    <a:pt x="5954" y="21600"/>
                    <a:pt x="8724" y="21457"/>
                    <a:pt x="11493" y="21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3455188" y="7522640"/>
              <a:ext cx="10224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2717"/>
                    <a:pt x="0" y="5434"/>
                    <a:pt x="0" y="8694"/>
                  </a:cubicBezTo>
                  <a:cubicBezTo>
                    <a:pt x="0" y="11955"/>
                    <a:pt x="10800" y="15758"/>
                    <a:pt x="13500" y="18000"/>
                  </a:cubicBezTo>
                  <a:cubicBezTo>
                    <a:pt x="16200" y="20242"/>
                    <a:pt x="10800" y="20921"/>
                    <a:pt x="5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3427077" y="7514973"/>
              <a:ext cx="23767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9" y="15840"/>
                    <a:pt x="6039" y="10080"/>
                    <a:pt x="9639" y="6480"/>
                  </a:cubicBezTo>
                  <a:cubicBezTo>
                    <a:pt x="13239" y="2880"/>
                    <a:pt x="17419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3434744" y="7698977"/>
              <a:ext cx="253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3657082" y="7801103"/>
              <a:ext cx="118902" cy="21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102" fill="norm" stroke="1" extrusionOk="0">
                  <a:moveTo>
                    <a:pt x="1379" y="7380"/>
                  </a:moveTo>
                  <a:cubicBezTo>
                    <a:pt x="919" y="8142"/>
                    <a:pt x="460" y="8904"/>
                    <a:pt x="1379" y="7761"/>
                  </a:cubicBezTo>
                  <a:cubicBezTo>
                    <a:pt x="2298" y="6617"/>
                    <a:pt x="4596" y="3568"/>
                    <a:pt x="6894" y="1789"/>
                  </a:cubicBezTo>
                  <a:cubicBezTo>
                    <a:pt x="9191" y="10"/>
                    <a:pt x="11489" y="-498"/>
                    <a:pt x="14477" y="518"/>
                  </a:cubicBezTo>
                  <a:cubicBezTo>
                    <a:pt x="17464" y="1535"/>
                    <a:pt x="21140" y="4076"/>
                    <a:pt x="21370" y="7253"/>
                  </a:cubicBezTo>
                  <a:cubicBezTo>
                    <a:pt x="21600" y="10429"/>
                    <a:pt x="18383" y="14241"/>
                    <a:pt x="14247" y="16655"/>
                  </a:cubicBezTo>
                  <a:cubicBezTo>
                    <a:pt x="10111" y="19069"/>
                    <a:pt x="5055" y="20086"/>
                    <a:pt x="0" y="21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3864086" y="7890649"/>
              <a:ext cx="30669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3634082" y="7821647"/>
              <a:ext cx="8433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5184"/>
                    <a:pt x="7855" y="10368"/>
                    <a:pt x="9818" y="13824"/>
                  </a:cubicBezTo>
                  <a:cubicBezTo>
                    <a:pt x="11782" y="17280"/>
                    <a:pt x="11782" y="19008"/>
                    <a:pt x="13418" y="20016"/>
                  </a:cubicBezTo>
                  <a:cubicBezTo>
                    <a:pt x="15055" y="21024"/>
                    <a:pt x="18327" y="213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3466185" y="7260201"/>
              <a:ext cx="190898" cy="170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184" fill="norm" stroke="1" extrusionOk="0">
                  <a:moveTo>
                    <a:pt x="1641" y="2125"/>
                  </a:moveTo>
                  <a:cubicBezTo>
                    <a:pt x="1065" y="5619"/>
                    <a:pt x="489" y="9113"/>
                    <a:pt x="201" y="12290"/>
                  </a:cubicBezTo>
                  <a:cubicBezTo>
                    <a:pt x="-87" y="15466"/>
                    <a:pt x="-87" y="18325"/>
                    <a:pt x="345" y="18643"/>
                  </a:cubicBezTo>
                  <a:cubicBezTo>
                    <a:pt x="777" y="18960"/>
                    <a:pt x="1641" y="16737"/>
                    <a:pt x="2793" y="13719"/>
                  </a:cubicBezTo>
                  <a:cubicBezTo>
                    <a:pt x="3945" y="10702"/>
                    <a:pt x="5385" y="6890"/>
                    <a:pt x="6681" y="4508"/>
                  </a:cubicBezTo>
                  <a:cubicBezTo>
                    <a:pt x="7977" y="2125"/>
                    <a:pt x="9129" y="1172"/>
                    <a:pt x="10425" y="537"/>
                  </a:cubicBezTo>
                  <a:cubicBezTo>
                    <a:pt x="11721" y="-98"/>
                    <a:pt x="13161" y="-416"/>
                    <a:pt x="14169" y="1013"/>
                  </a:cubicBezTo>
                  <a:cubicBezTo>
                    <a:pt x="15177" y="2443"/>
                    <a:pt x="15753" y="5619"/>
                    <a:pt x="16905" y="9272"/>
                  </a:cubicBezTo>
                  <a:cubicBezTo>
                    <a:pt x="18057" y="12925"/>
                    <a:pt x="19785" y="17055"/>
                    <a:pt x="21513" y="21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3944908" y="7407637"/>
              <a:ext cx="103184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600" fill="norm" stroke="1" extrusionOk="0">
                  <a:moveTo>
                    <a:pt x="16530" y="0"/>
                  </a:moveTo>
                  <a:cubicBezTo>
                    <a:pt x="13895" y="138"/>
                    <a:pt x="11261" y="277"/>
                    <a:pt x="8627" y="1246"/>
                  </a:cubicBezTo>
                  <a:cubicBezTo>
                    <a:pt x="5993" y="2215"/>
                    <a:pt x="3359" y="4015"/>
                    <a:pt x="1778" y="6923"/>
                  </a:cubicBezTo>
                  <a:cubicBezTo>
                    <a:pt x="198" y="9831"/>
                    <a:pt x="-329" y="13846"/>
                    <a:pt x="198" y="16477"/>
                  </a:cubicBezTo>
                  <a:cubicBezTo>
                    <a:pt x="725" y="19108"/>
                    <a:pt x="2305" y="20354"/>
                    <a:pt x="5993" y="20977"/>
                  </a:cubicBezTo>
                  <a:cubicBezTo>
                    <a:pt x="9681" y="21600"/>
                    <a:pt x="15476" y="21600"/>
                    <a:pt x="212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4063424" y="7591722"/>
              <a:ext cx="237674" cy="204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6" fill="norm" stroke="1" extrusionOk="0">
                  <a:moveTo>
                    <a:pt x="0" y="3152"/>
                  </a:moveTo>
                  <a:cubicBezTo>
                    <a:pt x="232" y="1835"/>
                    <a:pt x="465" y="518"/>
                    <a:pt x="1161" y="123"/>
                  </a:cubicBezTo>
                  <a:cubicBezTo>
                    <a:pt x="1858" y="-272"/>
                    <a:pt x="3019" y="255"/>
                    <a:pt x="4529" y="2099"/>
                  </a:cubicBezTo>
                  <a:cubicBezTo>
                    <a:pt x="6039" y="3943"/>
                    <a:pt x="7897" y="7104"/>
                    <a:pt x="8826" y="10001"/>
                  </a:cubicBezTo>
                  <a:cubicBezTo>
                    <a:pt x="9755" y="12899"/>
                    <a:pt x="9755" y="15533"/>
                    <a:pt x="9290" y="17377"/>
                  </a:cubicBezTo>
                  <a:cubicBezTo>
                    <a:pt x="8826" y="19221"/>
                    <a:pt x="7897" y="20274"/>
                    <a:pt x="6735" y="20801"/>
                  </a:cubicBezTo>
                  <a:cubicBezTo>
                    <a:pt x="5574" y="21328"/>
                    <a:pt x="4181" y="21328"/>
                    <a:pt x="3484" y="19748"/>
                  </a:cubicBezTo>
                  <a:cubicBezTo>
                    <a:pt x="2787" y="18167"/>
                    <a:pt x="2787" y="15006"/>
                    <a:pt x="3716" y="11977"/>
                  </a:cubicBezTo>
                  <a:cubicBezTo>
                    <a:pt x="4645" y="8948"/>
                    <a:pt x="6503" y="6050"/>
                    <a:pt x="8013" y="4338"/>
                  </a:cubicBezTo>
                  <a:cubicBezTo>
                    <a:pt x="9523" y="2626"/>
                    <a:pt x="10684" y="2099"/>
                    <a:pt x="11381" y="2494"/>
                  </a:cubicBezTo>
                  <a:cubicBezTo>
                    <a:pt x="12077" y="2889"/>
                    <a:pt x="12310" y="4206"/>
                    <a:pt x="12426" y="5787"/>
                  </a:cubicBezTo>
                  <a:cubicBezTo>
                    <a:pt x="12542" y="7367"/>
                    <a:pt x="12542" y="9211"/>
                    <a:pt x="13355" y="11187"/>
                  </a:cubicBezTo>
                  <a:cubicBezTo>
                    <a:pt x="14168" y="13162"/>
                    <a:pt x="15794" y="15269"/>
                    <a:pt x="17303" y="16060"/>
                  </a:cubicBezTo>
                  <a:cubicBezTo>
                    <a:pt x="18813" y="16850"/>
                    <a:pt x="20206" y="16323"/>
                    <a:pt x="21600" y="15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4362431" y="7507306"/>
              <a:ext cx="74018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600" fill="norm" stroke="1" extrusionOk="0">
                  <a:moveTo>
                    <a:pt x="6480" y="0"/>
                  </a:moveTo>
                  <a:cubicBezTo>
                    <a:pt x="11520" y="3943"/>
                    <a:pt x="16560" y="7886"/>
                    <a:pt x="19080" y="11057"/>
                  </a:cubicBezTo>
                  <a:cubicBezTo>
                    <a:pt x="21600" y="14229"/>
                    <a:pt x="21600" y="16629"/>
                    <a:pt x="18000" y="18257"/>
                  </a:cubicBezTo>
                  <a:cubicBezTo>
                    <a:pt x="14400" y="19886"/>
                    <a:pt x="7200" y="207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4" name="Line"/>
            <p:cNvSpPr/>
            <p:nvPr/>
          </p:nvSpPr>
          <p:spPr>
            <a:xfrm>
              <a:off x="4439099" y="7476639"/>
              <a:ext cx="16100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4523435" y="7415304"/>
              <a:ext cx="38335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5914"/>
                    <a:pt x="8640" y="11829"/>
                    <a:pt x="12240" y="15429"/>
                  </a:cubicBezTo>
                  <a:cubicBezTo>
                    <a:pt x="15840" y="19029"/>
                    <a:pt x="18720" y="203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4941553" y="7307969"/>
              <a:ext cx="87894" cy="213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600" fill="norm" stroke="1" extrusionOk="0">
                  <a:moveTo>
                    <a:pt x="6414" y="0"/>
                  </a:moveTo>
                  <a:cubicBezTo>
                    <a:pt x="10734" y="492"/>
                    <a:pt x="15054" y="984"/>
                    <a:pt x="16596" y="1671"/>
                  </a:cubicBezTo>
                  <a:cubicBezTo>
                    <a:pt x="18139" y="2357"/>
                    <a:pt x="16905" y="3237"/>
                    <a:pt x="14436" y="4131"/>
                  </a:cubicBezTo>
                  <a:cubicBezTo>
                    <a:pt x="11968" y="5024"/>
                    <a:pt x="8265" y="5931"/>
                    <a:pt x="5488" y="6786"/>
                  </a:cubicBezTo>
                  <a:cubicBezTo>
                    <a:pt x="2711" y="7640"/>
                    <a:pt x="859" y="8443"/>
                    <a:pt x="242" y="9363"/>
                  </a:cubicBezTo>
                  <a:cubicBezTo>
                    <a:pt x="-375" y="10282"/>
                    <a:pt x="242" y="11318"/>
                    <a:pt x="1476" y="12315"/>
                  </a:cubicBezTo>
                  <a:cubicBezTo>
                    <a:pt x="2711" y="13312"/>
                    <a:pt x="4562" y="14271"/>
                    <a:pt x="6414" y="15125"/>
                  </a:cubicBezTo>
                  <a:cubicBezTo>
                    <a:pt x="8265" y="15980"/>
                    <a:pt x="10116" y="16731"/>
                    <a:pt x="11968" y="17495"/>
                  </a:cubicBezTo>
                  <a:cubicBezTo>
                    <a:pt x="13819" y="18259"/>
                    <a:pt x="15671" y="19036"/>
                    <a:pt x="16288" y="19671"/>
                  </a:cubicBezTo>
                  <a:cubicBezTo>
                    <a:pt x="16905" y="20305"/>
                    <a:pt x="16288" y="20797"/>
                    <a:pt x="16905" y="21095"/>
                  </a:cubicBezTo>
                  <a:cubicBezTo>
                    <a:pt x="17522" y="21393"/>
                    <a:pt x="19374" y="21496"/>
                    <a:pt x="212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5466456" y="7514973"/>
              <a:ext cx="38335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3960"/>
                    <a:pt x="5760" y="7920"/>
                    <a:pt x="9360" y="11520"/>
                  </a:cubicBezTo>
                  <a:cubicBezTo>
                    <a:pt x="12960" y="15120"/>
                    <a:pt x="17280" y="18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5455557" y="7484306"/>
              <a:ext cx="23323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297" y="21600"/>
                  </a:moveTo>
                  <a:cubicBezTo>
                    <a:pt x="62" y="18720"/>
                    <a:pt x="-173" y="15840"/>
                    <a:pt x="179" y="13680"/>
                  </a:cubicBezTo>
                  <a:cubicBezTo>
                    <a:pt x="531" y="11520"/>
                    <a:pt x="1470" y="10080"/>
                    <a:pt x="5110" y="7920"/>
                  </a:cubicBezTo>
                  <a:cubicBezTo>
                    <a:pt x="8749" y="5760"/>
                    <a:pt x="15088" y="2880"/>
                    <a:pt x="214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5458789" y="7606975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5635126" y="7656468"/>
              <a:ext cx="109431" cy="203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0757" fill="norm" stroke="1" extrusionOk="0">
                  <a:moveTo>
                    <a:pt x="0" y="8232"/>
                  </a:moveTo>
                  <a:cubicBezTo>
                    <a:pt x="1473" y="11615"/>
                    <a:pt x="2945" y="14998"/>
                    <a:pt x="3436" y="17341"/>
                  </a:cubicBezTo>
                  <a:cubicBezTo>
                    <a:pt x="3927" y="19683"/>
                    <a:pt x="3436" y="20984"/>
                    <a:pt x="3191" y="20724"/>
                  </a:cubicBezTo>
                  <a:cubicBezTo>
                    <a:pt x="2946" y="20464"/>
                    <a:pt x="2946" y="18642"/>
                    <a:pt x="3191" y="15519"/>
                  </a:cubicBezTo>
                  <a:cubicBezTo>
                    <a:pt x="3436" y="12396"/>
                    <a:pt x="3927" y="7972"/>
                    <a:pt x="4909" y="5239"/>
                  </a:cubicBezTo>
                  <a:cubicBezTo>
                    <a:pt x="5891" y="2507"/>
                    <a:pt x="7364" y="1466"/>
                    <a:pt x="9573" y="685"/>
                  </a:cubicBezTo>
                  <a:cubicBezTo>
                    <a:pt x="11782" y="-96"/>
                    <a:pt x="14727" y="-616"/>
                    <a:pt x="17182" y="1466"/>
                  </a:cubicBezTo>
                  <a:cubicBezTo>
                    <a:pt x="19636" y="3548"/>
                    <a:pt x="21600" y="8232"/>
                    <a:pt x="20864" y="11745"/>
                  </a:cubicBezTo>
                  <a:cubicBezTo>
                    <a:pt x="20127" y="15259"/>
                    <a:pt x="16691" y="17601"/>
                    <a:pt x="12764" y="18902"/>
                  </a:cubicBezTo>
                  <a:cubicBezTo>
                    <a:pt x="8836" y="20203"/>
                    <a:pt x="4418" y="20463"/>
                    <a:pt x="0" y="20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5765463" y="7780361"/>
              <a:ext cx="161004" cy="9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4" fill="norm" stroke="1" extrusionOk="0">
                  <a:moveTo>
                    <a:pt x="0" y="624"/>
                  </a:moveTo>
                  <a:cubicBezTo>
                    <a:pt x="1714" y="84"/>
                    <a:pt x="3429" y="-456"/>
                    <a:pt x="4629" y="624"/>
                  </a:cubicBezTo>
                  <a:cubicBezTo>
                    <a:pt x="5829" y="1704"/>
                    <a:pt x="6514" y="4404"/>
                    <a:pt x="6686" y="7104"/>
                  </a:cubicBezTo>
                  <a:cubicBezTo>
                    <a:pt x="6857" y="9804"/>
                    <a:pt x="6514" y="12504"/>
                    <a:pt x="5486" y="14934"/>
                  </a:cubicBezTo>
                  <a:cubicBezTo>
                    <a:pt x="4457" y="17364"/>
                    <a:pt x="2743" y="19524"/>
                    <a:pt x="2914" y="20334"/>
                  </a:cubicBezTo>
                  <a:cubicBezTo>
                    <a:pt x="3086" y="21144"/>
                    <a:pt x="5143" y="20604"/>
                    <a:pt x="8571" y="19254"/>
                  </a:cubicBezTo>
                  <a:cubicBezTo>
                    <a:pt x="12000" y="17904"/>
                    <a:pt x="16800" y="15744"/>
                    <a:pt x="21600" y="13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5533981" y="7318172"/>
              <a:ext cx="147148" cy="10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101" fill="norm" stroke="1" extrusionOk="0">
                  <a:moveTo>
                    <a:pt x="1333" y="16078"/>
                  </a:moveTo>
                  <a:cubicBezTo>
                    <a:pt x="588" y="18589"/>
                    <a:pt x="-157" y="21101"/>
                    <a:pt x="29" y="21101"/>
                  </a:cubicBezTo>
                  <a:cubicBezTo>
                    <a:pt x="215" y="21101"/>
                    <a:pt x="1333" y="18589"/>
                    <a:pt x="3381" y="14571"/>
                  </a:cubicBezTo>
                  <a:cubicBezTo>
                    <a:pt x="5429" y="10552"/>
                    <a:pt x="8409" y="5027"/>
                    <a:pt x="10829" y="2264"/>
                  </a:cubicBezTo>
                  <a:cubicBezTo>
                    <a:pt x="13250" y="-499"/>
                    <a:pt x="15112" y="-499"/>
                    <a:pt x="16415" y="1008"/>
                  </a:cubicBezTo>
                  <a:cubicBezTo>
                    <a:pt x="17719" y="2515"/>
                    <a:pt x="18464" y="5529"/>
                    <a:pt x="19209" y="8794"/>
                  </a:cubicBezTo>
                  <a:cubicBezTo>
                    <a:pt x="19953" y="12059"/>
                    <a:pt x="20698" y="15575"/>
                    <a:pt x="21443" y="190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5840045" y="7461305"/>
              <a:ext cx="109423" cy="26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510" fill="norm" stroke="1" extrusionOk="0">
                  <a:moveTo>
                    <a:pt x="15128" y="0"/>
                  </a:moveTo>
                  <a:cubicBezTo>
                    <a:pt x="12674" y="210"/>
                    <a:pt x="10219" y="419"/>
                    <a:pt x="7274" y="1992"/>
                  </a:cubicBezTo>
                  <a:cubicBezTo>
                    <a:pt x="4328" y="3565"/>
                    <a:pt x="892" y="6501"/>
                    <a:pt x="155" y="9856"/>
                  </a:cubicBezTo>
                  <a:cubicBezTo>
                    <a:pt x="-581" y="13212"/>
                    <a:pt x="1383" y="16986"/>
                    <a:pt x="4328" y="19084"/>
                  </a:cubicBezTo>
                  <a:cubicBezTo>
                    <a:pt x="7274" y="21181"/>
                    <a:pt x="11201" y="21600"/>
                    <a:pt x="14146" y="21495"/>
                  </a:cubicBezTo>
                  <a:cubicBezTo>
                    <a:pt x="17092" y="21390"/>
                    <a:pt x="19055" y="20761"/>
                    <a:pt x="21019" y="201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5954076" y="7571283"/>
              <a:ext cx="187063" cy="139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0656" fill="norm" stroke="1" extrusionOk="0">
                  <a:moveTo>
                    <a:pt x="349" y="14387"/>
                  </a:moveTo>
                  <a:cubicBezTo>
                    <a:pt x="349" y="12113"/>
                    <a:pt x="349" y="9840"/>
                    <a:pt x="203" y="7566"/>
                  </a:cubicBezTo>
                  <a:cubicBezTo>
                    <a:pt x="57" y="5292"/>
                    <a:pt x="-235" y="3019"/>
                    <a:pt x="349" y="1503"/>
                  </a:cubicBezTo>
                  <a:cubicBezTo>
                    <a:pt x="933" y="-13"/>
                    <a:pt x="2392" y="-771"/>
                    <a:pt x="3851" y="1124"/>
                  </a:cubicBezTo>
                  <a:cubicBezTo>
                    <a:pt x="5311" y="3018"/>
                    <a:pt x="6770" y="7566"/>
                    <a:pt x="7354" y="10787"/>
                  </a:cubicBezTo>
                  <a:cubicBezTo>
                    <a:pt x="7938" y="14008"/>
                    <a:pt x="7646" y="15903"/>
                    <a:pt x="7062" y="17608"/>
                  </a:cubicBezTo>
                  <a:cubicBezTo>
                    <a:pt x="6479" y="19313"/>
                    <a:pt x="5603" y="20829"/>
                    <a:pt x="4873" y="20640"/>
                  </a:cubicBezTo>
                  <a:cubicBezTo>
                    <a:pt x="4143" y="20450"/>
                    <a:pt x="3560" y="18555"/>
                    <a:pt x="3706" y="16661"/>
                  </a:cubicBezTo>
                  <a:cubicBezTo>
                    <a:pt x="3851" y="14766"/>
                    <a:pt x="4727" y="12871"/>
                    <a:pt x="5895" y="10976"/>
                  </a:cubicBezTo>
                  <a:cubicBezTo>
                    <a:pt x="7062" y="9082"/>
                    <a:pt x="8522" y="7187"/>
                    <a:pt x="9981" y="6050"/>
                  </a:cubicBezTo>
                  <a:cubicBezTo>
                    <a:pt x="11441" y="4913"/>
                    <a:pt x="12900" y="4534"/>
                    <a:pt x="13630" y="5292"/>
                  </a:cubicBezTo>
                  <a:cubicBezTo>
                    <a:pt x="14360" y="6050"/>
                    <a:pt x="14360" y="7945"/>
                    <a:pt x="14360" y="9840"/>
                  </a:cubicBezTo>
                  <a:cubicBezTo>
                    <a:pt x="14360" y="11734"/>
                    <a:pt x="14360" y="13629"/>
                    <a:pt x="14797" y="15334"/>
                  </a:cubicBezTo>
                  <a:cubicBezTo>
                    <a:pt x="15235" y="17040"/>
                    <a:pt x="16111" y="18555"/>
                    <a:pt x="17278" y="19313"/>
                  </a:cubicBezTo>
                  <a:cubicBezTo>
                    <a:pt x="18446" y="20071"/>
                    <a:pt x="19906" y="20071"/>
                    <a:pt x="21365" y="20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6125804" y="7507306"/>
              <a:ext cx="122208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21600" fill="norm" stroke="1" extrusionOk="0">
                  <a:moveTo>
                    <a:pt x="5184" y="0"/>
                  </a:moveTo>
                  <a:cubicBezTo>
                    <a:pt x="10800" y="3411"/>
                    <a:pt x="16416" y="6821"/>
                    <a:pt x="19008" y="9474"/>
                  </a:cubicBezTo>
                  <a:cubicBezTo>
                    <a:pt x="21600" y="12126"/>
                    <a:pt x="21168" y="14021"/>
                    <a:pt x="17496" y="15916"/>
                  </a:cubicBezTo>
                  <a:cubicBezTo>
                    <a:pt x="13824" y="17811"/>
                    <a:pt x="6912" y="197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6225473" y="7484306"/>
              <a:ext cx="1993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6678136" y="7346303"/>
              <a:ext cx="30349" cy="1978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5175" y="0"/>
                  </a:moveTo>
                  <a:cubicBezTo>
                    <a:pt x="5175" y="1228"/>
                    <a:pt x="5175" y="2456"/>
                    <a:pt x="5175" y="3642"/>
                  </a:cubicBezTo>
                  <a:cubicBezTo>
                    <a:pt x="5175" y="4828"/>
                    <a:pt x="5175" y="5972"/>
                    <a:pt x="4275" y="7116"/>
                  </a:cubicBezTo>
                  <a:cubicBezTo>
                    <a:pt x="3375" y="8260"/>
                    <a:pt x="1575" y="9405"/>
                    <a:pt x="675" y="10563"/>
                  </a:cubicBezTo>
                  <a:cubicBezTo>
                    <a:pt x="-225" y="11721"/>
                    <a:pt x="-225" y="12893"/>
                    <a:pt x="675" y="13967"/>
                  </a:cubicBezTo>
                  <a:cubicBezTo>
                    <a:pt x="1575" y="15042"/>
                    <a:pt x="3375" y="16019"/>
                    <a:pt x="5175" y="17051"/>
                  </a:cubicBezTo>
                  <a:cubicBezTo>
                    <a:pt x="6975" y="18084"/>
                    <a:pt x="8775" y="19172"/>
                    <a:pt x="11475" y="19940"/>
                  </a:cubicBezTo>
                  <a:cubicBezTo>
                    <a:pt x="14175" y="20707"/>
                    <a:pt x="17775" y="21153"/>
                    <a:pt x="213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Line"/>
            <p:cNvSpPr/>
            <p:nvPr/>
          </p:nvSpPr>
          <p:spPr>
            <a:xfrm>
              <a:off x="7068825" y="7438305"/>
              <a:ext cx="30669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390"/>
                    <a:pt x="7200" y="8780"/>
                    <a:pt x="10800" y="12380"/>
                  </a:cubicBezTo>
                  <a:cubicBezTo>
                    <a:pt x="14400" y="15980"/>
                    <a:pt x="18000" y="1879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7068825" y="7399971"/>
              <a:ext cx="23000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4400"/>
                    <a:pt x="8640" y="7200"/>
                    <a:pt x="12240" y="3600"/>
                  </a:cubicBezTo>
                  <a:cubicBezTo>
                    <a:pt x="15840" y="0"/>
                    <a:pt x="187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7007491" y="7553307"/>
              <a:ext cx="214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7206829" y="7576308"/>
              <a:ext cx="14323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600" fill="norm" stroke="1" extrusionOk="0">
                  <a:moveTo>
                    <a:pt x="6703" y="8193"/>
                  </a:moveTo>
                  <a:cubicBezTo>
                    <a:pt x="7076" y="9931"/>
                    <a:pt x="7448" y="11669"/>
                    <a:pt x="8007" y="10552"/>
                  </a:cubicBezTo>
                  <a:cubicBezTo>
                    <a:pt x="8566" y="9434"/>
                    <a:pt x="9310" y="5462"/>
                    <a:pt x="10614" y="3103"/>
                  </a:cubicBezTo>
                  <a:cubicBezTo>
                    <a:pt x="11917" y="745"/>
                    <a:pt x="13779" y="0"/>
                    <a:pt x="15455" y="0"/>
                  </a:cubicBezTo>
                  <a:cubicBezTo>
                    <a:pt x="17131" y="0"/>
                    <a:pt x="18621" y="745"/>
                    <a:pt x="19738" y="2731"/>
                  </a:cubicBezTo>
                  <a:cubicBezTo>
                    <a:pt x="20855" y="4717"/>
                    <a:pt x="21600" y="7945"/>
                    <a:pt x="19738" y="11297"/>
                  </a:cubicBezTo>
                  <a:cubicBezTo>
                    <a:pt x="17876" y="14648"/>
                    <a:pt x="13407" y="18124"/>
                    <a:pt x="9683" y="19862"/>
                  </a:cubicBezTo>
                  <a:cubicBezTo>
                    <a:pt x="5959" y="21600"/>
                    <a:pt x="2979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7365277" y="7682173"/>
              <a:ext cx="125226" cy="100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8" fill="norm" stroke="1" extrusionOk="0">
                  <a:moveTo>
                    <a:pt x="441" y="3551"/>
                  </a:moveTo>
                  <a:cubicBezTo>
                    <a:pt x="2204" y="1931"/>
                    <a:pt x="3967" y="311"/>
                    <a:pt x="5951" y="41"/>
                  </a:cubicBezTo>
                  <a:cubicBezTo>
                    <a:pt x="7935" y="-229"/>
                    <a:pt x="10139" y="851"/>
                    <a:pt x="11020" y="3011"/>
                  </a:cubicBezTo>
                  <a:cubicBezTo>
                    <a:pt x="11902" y="5171"/>
                    <a:pt x="11461" y="8411"/>
                    <a:pt x="10139" y="10841"/>
                  </a:cubicBezTo>
                  <a:cubicBezTo>
                    <a:pt x="8816" y="13271"/>
                    <a:pt x="6612" y="14891"/>
                    <a:pt x="4408" y="16511"/>
                  </a:cubicBezTo>
                  <a:cubicBezTo>
                    <a:pt x="2204" y="18131"/>
                    <a:pt x="0" y="19751"/>
                    <a:pt x="0" y="20561"/>
                  </a:cubicBezTo>
                  <a:cubicBezTo>
                    <a:pt x="0" y="21371"/>
                    <a:pt x="2204" y="21371"/>
                    <a:pt x="6171" y="20561"/>
                  </a:cubicBezTo>
                  <a:cubicBezTo>
                    <a:pt x="10139" y="19751"/>
                    <a:pt x="15869" y="18131"/>
                    <a:pt x="21600" y="16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7121806" y="7236717"/>
              <a:ext cx="223027" cy="155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0547" fill="norm" stroke="1" extrusionOk="0">
                  <a:moveTo>
                    <a:pt x="1539" y="6372"/>
                  </a:moveTo>
                  <a:cubicBezTo>
                    <a:pt x="1294" y="8059"/>
                    <a:pt x="1048" y="9747"/>
                    <a:pt x="680" y="11772"/>
                  </a:cubicBezTo>
                  <a:cubicBezTo>
                    <a:pt x="312" y="13797"/>
                    <a:pt x="-179" y="16159"/>
                    <a:pt x="66" y="16328"/>
                  </a:cubicBezTo>
                  <a:cubicBezTo>
                    <a:pt x="312" y="16497"/>
                    <a:pt x="1294" y="14472"/>
                    <a:pt x="3135" y="11434"/>
                  </a:cubicBezTo>
                  <a:cubicBezTo>
                    <a:pt x="4976" y="8397"/>
                    <a:pt x="7676" y="4347"/>
                    <a:pt x="9639" y="1984"/>
                  </a:cubicBezTo>
                  <a:cubicBezTo>
                    <a:pt x="11603" y="-378"/>
                    <a:pt x="12830" y="-1053"/>
                    <a:pt x="14671" y="2322"/>
                  </a:cubicBezTo>
                  <a:cubicBezTo>
                    <a:pt x="16512" y="5697"/>
                    <a:pt x="18966" y="13122"/>
                    <a:pt x="21421" y="20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7214496" y="7668310"/>
              <a:ext cx="46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7471043" y="7346303"/>
              <a:ext cx="103795" cy="34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7" h="21433" fill="norm" stroke="1" extrusionOk="0">
                  <a:moveTo>
                    <a:pt x="20887" y="0"/>
                  </a:moveTo>
                  <a:cubicBezTo>
                    <a:pt x="13687" y="2680"/>
                    <a:pt x="6487" y="5361"/>
                    <a:pt x="2887" y="8356"/>
                  </a:cubicBezTo>
                  <a:cubicBezTo>
                    <a:pt x="-713" y="11352"/>
                    <a:pt x="-713" y="14663"/>
                    <a:pt x="1601" y="16949"/>
                  </a:cubicBezTo>
                  <a:cubicBezTo>
                    <a:pt x="3916" y="19235"/>
                    <a:pt x="8544" y="20496"/>
                    <a:pt x="12144" y="21048"/>
                  </a:cubicBezTo>
                  <a:cubicBezTo>
                    <a:pt x="15744" y="21600"/>
                    <a:pt x="18316" y="21442"/>
                    <a:pt x="20887" y="21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7590171" y="7476639"/>
              <a:ext cx="214672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86" y="0"/>
                    <a:pt x="2571" y="0"/>
                    <a:pt x="3471" y="857"/>
                  </a:cubicBezTo>
                  <a:cubicBezTo>
                    <a:pt x="4371" y="1714"/>
                    <a:pt x="4886" y="3429"/>
                    <a:pt x="5271" y="6171"/>
                  </a:cubicBezTo>
                  <a:cubicBezTo>
                    <a:pt x="5657" y="8914"/>
                    <a:pt x="5914" y="12686"/>
                    <a:pt x="5271" y="15257"/>
                  </a:cubicBezTo>
                  <a:cubicBezTo>
                    <a:pt x="4629" y="17829"/>
                    <a:pt x="3086" y="19200"/>
                    <a:pt x="2443" y="18343"/>
                  </a:cubicBezTo>
                  <a:cubicBezTo>
                    <a:pt x="1800" y="17486"/>
                    <a:pt x="2057" y="14400"/>
                    <a:pt x="2571" y="12000"/>
                  </a:cubicBezTo>
                  <a:cubicBezTo>
                    <a:pt x="3086" y="9600"/>
                    <a:pt x="3857" y="7886"/>
                    <a:pt x="5271" y="6343"/>
                  </a:cubicBezTo>
                  <a:cubicBezTo>
                    <a:pt x="6686" y="4800"/>
                    <a:pt x="8743" y="3429"/>
                    <a:pt x="9900" y="3771"/>
                  </a:cubicBezTo>
                  <a:cubicBezTo>
                    <a:pt x="11057" y="4114"/>
                    <a:pt x="11314" y="6171"/>
                    <a:pt x="12343" y="9086"/>
                  </a:cubicBezTo>
                  <a:cubicBezTo>
                    <a:pt x="13371" y="12000"/>
                    <a:pt x="15171" y="15771"/>
                    <a:pt x="16843" y="18000"/>
                  </a:cubicBezTo>
                  <a:cubicBezTo>
                    <a:pt x="18514" y="20229"/>
                    <a:pt x="20057" y="209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7789509" y="7407637"/>
              <a:ext cx="143012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0" h="21600" fill="norm" stroke="1" extrusionOk="0">
                  <a:moveTo>
                    <a:pt x="0" y="0"/>
                  </a:moveTo>
                  <a:cubicBezTo>
                    <a:pt x="5214" y="778"/>
                    <a:pt x="10428" y="1557"/>
                    <a:pt x="14524" y="3697"/>
                  </a:cubicBezTo>
                  <a:cubicBezTo>
                    <a:pt x="18621" y="5838"/>
                    <a:pt x="21600" y="9341"/>
                    <a:pt x="20669" y="12551"/>
                  </a:cubicBezTo>
                  <a:cubicBezTo>
                    <a:pt x="19738" y="15762"/>
                    <a:pt x="14897" y="18681"/>
                    <a:pt x="10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8011847" y="7399971"/>
              <a:ext cx="9967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8080848" y="7346303"/>
              <a:ext cx="7668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8188184" y="7192966"/>
              <a:ext cx="187238" cy="2177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21016" y="0"/>
                  </a:moveTo>
                  <a:cubicBezTo>
                    <a:pt x="21308" y="811"/>
                    <a:pt x="21600" y="1623"/>
                    <a:pt x="21162" y="2523"/>
                  </a:cubicBezTo>
                  <a:cubicBezTo>
                    <a:pt x="20724" y="3423"/>
                    <a:pt x="19557" y="4411"/>
                    <a:pt x="17659" y="5362"/>
                  </a:cubicBezTo>
                  <a:cubicBezTo>
                    <a:pt x="15762" y="6313"/>
                    <a:pt x="13135" y="7225"/>
                    <a:pt x="10654" y="8100"/>
                  </a:cubicBezTo>
                  <a:cubicBezTo>
                    <a:pt x="8173" y="8975"/>
                    <a:pt x="5838" y="9811"/>
                    <a:pt x="4086" y="10648"/>
                  </a:cubicBezTo>
                  <a:cubicBezTo>
                    <a:pt x="2335" y="11485"/>
                    <a:pt x="1168" y="12321"/>
                    <a:pt x="584" y="13246"/>
                  </a:cubicBezTo>
                  <a:cubicBezTo>
                    <a:pt x="0" y="14172"/>
                    <a:pt x="0" y="15186"/>
                    <a:pt x="0" y="16200"/>
                  </a:cubicBezTo>
                  <a:cubicBezTo>
                    <a:pt x="0" y="17214"/>
                    <a:pt x="0" y="18228"/>
                    <a:pt x="438" y="19128"/>
                  </a:cubicBezTo>
                  <a:cubicBezTo>
                    <a:pt x="876" y="20028"/>
                    <a:pt x="1751" y="20814"/>
                    <a:pt x="26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10385835" y="7192966"/>
              <a:ext cx="170890" cy="1847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18445" y="0"/>
                  </a:moveTo>
                  <a:cubicBezTo>
                    <a:pt x="19398" y="478"/>
                    <a:pt x="20351" y="956"/>
                    <a:pt x="20828" y="1807"/>
                  </a:cubicBezTo>
                  <a:cubicBezTo>
                    <a:pt x="21304" y="2659"/>
                    <a:pt x="21304" y="3884"/>
                    <a:pt x="21145" y="5034"/>
                  </a:cubicBezTo>
                  <a:cubicBezTo>
                    <a:pt x="20986" y="6184"/>
                    <a:pt x="20669" y="7260"/>
                    <a:pt x="20192" y="8305"/>
                  </a:cubicBezTo>
                  <a:cubicBezTo>
                    <a:pt x="19716" y="9351"/>
                    <a:pt x="19081" y="10367"/>
                    <a:pt x="17810" y="11457"/>
                  </a:cubicBezTo>
                  <a:cubicBezTo>
                    <a:pt x="16539" y="12548"/>
                    <a:pt x="14633" y="13713"/>
                    <a:pt x="12410" y="14818"/>
                  </a:cubicBezTo>
                  <a:cubicBezTo>
                    <a:pt x="10186" y="15924"/>
                    <a:pt x="7645" y="16969"/>
                    <a:pt x="5422" y="17925"/>
                  </a:cubicBezTo>
                  <a:cubicBezTo>
                    <a:pt x="3198" y="18881"/>
                    <a:pt x="1292" y="19748"/>
                    <a:pt x="498" y="20345"/>
                  </a:cubicBezTo>
                  <a:cubicBezTo>
                    <a:pt x="-296" y="20943"/>
                    <a:pt x="22" y="21271"/>
                    <a:pt x="3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11293254" y="7691310"/>
              <a:ext cx="108102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81" y="21600"/>
                    <a:pt x="2962" y="21600"/>
                    <a:pt x="4570" y="21000"/>
                  </a:cubicBezTo>
                  <a:cubicBezTo>
                    <a:pt x="6179" y="20400"/>
                    <a:pt x="7915" y="19200"/>
                    <a:pt x="9728" y="17400"/>
                  </a:cubicBezTo>
                  <a:cubicBezTo>
                    <a:pt x="11540" y="15600"/>
                    <a:pt x="13430" y="13200"/>
                    <a:pt x="15421" y="10200"/>
                  </a:cubicBezTo>
                  <a:cubicBezTo>
                    <a:pt x="17413" y="7200"/>
                    <a:pt x="1950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8778531" y="7231300"/>
              <a:ext cx="61335" cy="58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00" y="3126"/>
                    <a:pt x="1800" y="6253"/>
                    <a:pt x="2700" y="9379"/>
                  </a:cubicBezTo>
                  <a:cubicBezTo>
                    <a:pt x="3600" y="12505"/>
                    <a:pt x="4500" y="15632"/>
                    <a:pt x="4950" y="17432"/>
                  </a:cubicBezTo>
                  <a:cubicBezTo>
                    <a:pt x="5400" y="19232"/>
                    <a:pt x="5400" y="19705"/>
                    <a:pt x="5850" y="20179"/>
                  </a:cubicBezTo>
                  <a:cubicBezTo>
                    <a:pt x="6300" y="20653"/>
                    <a:pt x="7200" y="21126"/>
                    <a:pt x="9900" y="21363"/>
                  </a:cubicBezTo>
                  <a:cubicBezTo>
                    <a:pt x="12600" y="21600"/>
                    <a:pt x="171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10204563" y="7247839"/>
              <a:ext cx="15335" cy="466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0" y="1714"/>
                  </a:moveTo>
                  <a:cubicBezTo>
                    <a:pt x="7200" y="888"/>
                    <a:pt x="14400" y="62"/>
                    <a:pt x="18000" y="3"/>
                  </a:cubicBezTo>
                  <a:cubicBezTo>
                    <a:pt x="21600" y="-56"/>
                    <a:pt x="21600" y="652"/>
                    <a:pt x="19800" y="3190"/>
                  </a:cubicBezTo>
                  <a:cubicBezTo>
                    <a:pt x="18000" y="5728"/>
                    <a:pt x="14400" y="10095"/>
                    <a:pt x="14400" y="13459"/>
                  </a:cubicBezTo>
                  <a:cubicBezTo>
                    <a:pt x="14400" y="16823"/>
                    <a:pt x="18000" y="19183"/>
                    <a:pt x="21600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11003055" y="7269635"/>
              <a:ext cx="83196" cy="46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600" fill="norm" stroke="1" extrusionOk="0">
                  <a:moveTo>
                    <a:pt x="5599" y="0"/>
                  </a:moveTo>
                  <a:cubicBezTo>
                    <a:pt x="2981" y="3659"/>
                    <a:pt x="363" y="7318"/>
                    <a:pt x="35" y="10623"/>
                  </a:cubicBezTo>
                  <a:cubicBezTo>
                    <a:pt x="-292" y="13928"/>
                    <a:pt x="1672" y="16879"/>
                    <a:pt x="5599" y="18649"/>
                  </a:cubicBezTo>
                  <a:cubicBezTo>
                    <a:pt x="9526" y="20420"/>
                    <a:pt x="15417" y="21010"/>
                    <a:pt x="213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11937269" y="7338636"/>
              <a:ext cx="53669" cy="38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1296"/>
                    <a:pt x="15429" y="2592"/>
                    <a:pt x="11829" y="5040"/>
                  </a:cubicBezTo>
                  <a:cubicBezTo>
                    <a:pt x="8229" y="7488"/>
                    <a:pt x="4114" y="11088"/>
                    <a:pt x="2057" y="14040"/>
                  </a:cubicBezTo>
                  <a:cubicBezTo>
                    <a:pt x="0" y="16992"/>
                    <a:pt x="0" y="192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2039379" y="6894017"/>
              <a:ext cx="437011" cy="335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fill="norm" stroke="1" extrusionOk="0">
                  <a:moveTo>
                    <a:pt x="0" y="1945"/>
                  </a:moveTo>
                  <a:cubicBezTo>
                    <a:pt x="0" y="1133"/>
                    <a:pt x="0" y="321"/>
                    <a:pt x="316" y="78"/>
                  </a:cubicBezTo>
                  <a:cubicBezTo>
                    <a:pt x="632" y="-166"/>
                    <a:pt x="1263" y="159"/>
                    <a:pt x="1832" y="1133"/>
                  </a:cubicBezTo>
                  <a:cubicBezTo>
                    <a:pt x="2400" y="2108"/>
                    <a:pt x="2905" y="3732"/>
                    <a:pt x="3411" y="6493"/>
                  </a:cubicBezTo>
                  <a:cubicBezTo>
                    <a:pt x="3916" y="9254"/>
                    <a:pt x="4421" y="13151"/>
                    <a:pt x="4863" y="15669"/>
                  </a:cubicBezTo>
                  <a:cubicBezTo>
                    <a:pt x="5305" y="18186"/>
                    <a:pt x="5684" y="19323"/>
                    <a:pt x="6126" y="20135"/>
                  </a:cubicBezTo>
                  <a:cubicBezTo>
                    <a:pt x="6568" y="20947"/>
                    <a:pt x="7074" y="21434"/>
                    <a:pt x="7516" y="21272"/>
                  </a:cubicBezTo>
                  <a:cubicBezTo>
                    <a:pt x="7958" y="21109"/>
                    <a:pt x="8337" y="20297"/>
                    <a:pt x="9789" y="17942"/>
                  </a:cubicBezTo>
                  <a:cubicBezTo>
                    <a:pt x="11242" y="15587"/>
                    <a:pt x="13768" y="11690"/>
                    <a:pt x="15916" y="9254"/>
                  </a:cubicBezTo>
                  <a:cubicBezTo>
                    <a:pt x="18063" y="6817"/>
                    <a:pt x="19832" y="5843"/>
                    <a:pt x="21600" y="4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2162048" y="6504374"/>
              <a:ext cx="3105071" cy="726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fill="norm" stroke="1" extrusionOk="0">
                  <a:moveTo>
                    <a:pt x="0" y="19739"/>
                  </a:moveTo>
                  <a:cubicBezTo>
                    <a:pt x="178" y="18451"/>
                    <a:pt x="356" y="17162"/>
                    <a:pt x="551" y="16025"/>
                  </a:cubicBezTo>
                  <a:cubicBezTo>
                    <a:pt x="747" y="14889"/>
                    <a:pt x="960" y="13903"/>
                    <a:pt x="1253" y="12653"/>
                  </a:cubicBezTo>
                  <a:cubicBezTo>
                    <a:pt x="1547" y="11402"/>
                    <a:pt x="1920" y="9886"/>
                    <a:pt x="2347" y="8598"/>
                  </a:cubicBezTo>
                  <a:cubicBezTo>
                    <a:pt x="2773" y="7310"/>
                    <a:pt x="3253" y="6249"/>
                    <a:pt x="3787" y="5339"/>
                  </a:cubicBezTo>
                  <a:cubicBezTo>
                    <a:pt x="4320" y="4430"/>
                    <a:pt x="4907" y="3672"/>
                    <a:pt x="5529" y="2990"/>
                  </a:cubicBezTo>
                  <a:cubicBezTo>
                    <a:pt x="6151" y="2307"/>
                    <a:pt x="6809" y="1701"/>
                    <a:pt x="7431" y="1209"/>
                  </a:cubicBezTo>
                  <a:cubicBezTo>
                    <a:pt x="8053" y="716"/>
                    <a:pt x="8640" y="337"/>
                    <a:pt x="9200" y="147"/>
                  </a:cubicBezTo>
                  <a:cubicBezTo>
                    <a:pt x="9760" y="-42"/>
                    <a:pt x="10293" y="-42"/>
                    <a:pt x="10827" y="110"/>
                  </a:cubicBezTo>
                  <a:cubicBezTo>
                    <a:pt x="11360" y="261"/>
                    <a:pt x="11893" y="564"/>
                    <a:pt x="12444" y="867"/>
                  </a:cubicBezTo>
                  <a:cubicBezTo>
                    <a:pt x="12996" y="1171"/>
                    <a:pt x="13564" y="1474"/>
                    <a:pt x="14142" y="1891"/>
                  </a:cubicBezTo>
                  <a:cubicBezTo>
                    <a:pt x="14720" y="2307"/>
                    <a:pt x="15307" y="2838"/>
                    <a:pt x="15884" y="3406"/>
                  </a:cubicBezTo>
                  <a:cubicBezTo>
                    <a:pt x="16462" y="3975"/>
                    <a:pt x="17031" y="4581"/>
                    <a:pt x="17520" y="5112"/>
                  </a:cubicBezTo>
                  <a:cubicBezTo>
                    <a:pt x="18009" y="5642"/>
                    <a:pt x="18418" y="6097"/>
                    <a:pt x="18818" y="6893"/>
                  </a:cubicBezTo>
                  <a:cubicBezTo>
                    <a:pt x="19218" y="7689"/>
                    <a:pt x="19609" y="8825"/>
                    <a:pt x="19982" y="10341"/>
                  </a:cubicBezTo>
                  <a:cubicBezTo>
                    <a:pt x="20356" y="11857"/>
                    <a:pt x="20711" y="13752"/>
                    <a:pt x="20978" y="15684"/>
                  </a:cubicBezTo>
                  <a:cubicBezTo>
                    <a:pt x="21244" y="17617"/>
                    <a:pt x="21422" y="19587"/>
                    <a:pt x="21600" y="21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4998779" y="7200633"/>
              <a:ext cx="207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5221117" y="7085630"/>
              <a:ext cx="138004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1680"/>
                    <a:pt x="14400" y="3360"/>
                    <a:pt x="11200" y="6120"/>
                  </a:cubicBezTo>
                  <a:cubicBezTo>
                    <a:pt x="8000" y="8880"/>
                    <a:pt x="5200" y="12720"/>
                    <a:pt x="3400" y="15480"/>
                  </a:cubicBezTo>
                  <a:cubicBezTo>
                    <a:pt x="1600" y="18240"/>
                    <a:pt x="800" y="199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5106115" y="6681843"/>
              <a:ext cx="4361294" cy="380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600" fill="norm" stroke="1" extrusionOk="0">
                  <a:moveTo>
                    <a:pt x="0" y="21600"/>
                  </a:moveTo>
                  <a:cubicBezTo>
                    <a:pt x="430" y="21455"/>
                    <a:pt x="860" y="21310"/>
                    <a:pt x="1278" y="21020"/>
                  </a:cubicBezTo>
                  <a:cubicBezTo>
                    <a:pt x="1696" y="20730"/>
                    <a:pt x="2101" y="20295"/>
                    <a:pt x="2543" y="19860"/>
                  </a:cubicBezTo>
                  <a:cubicBezTo>
                    <a:pt x="2986" y="19426"/>
                    <a:pt x="3467" y="18991"/>
                    <a:pt x="3948" y="18556"/>
                  </a:cubicBezTo>
                  <a:cubicBezTo>
                    <a:pt x="4429" y="18121"/>
                    <a:pt x="4910" y="17686"/>
                    <a:pt x="5365" y="17251"/>
                  </a:cubicBezTo>
                  <a:cubicBezTo>
                    <a:pt x="5821" y="16816"/>
                    <a:pt x="6251" y="16381"/>
                    <a:pt x="6694" y="16019"/>
                  </a:cubicBezTo>
                  <a:cubicBezTo>
                    <a:pt x="7137" y="15656"/>
                    <a:pt x="7592" y="15366"/>
                    <a:pt x="8060" y="15004"/>
                  </a:cubicBezTo>
                  <a:cubicBezTo>
                    <a:pt x="8529" y="14642"/>
                    <a:pt x="9009" y="14207"/>
                    <a:pt x="9497" y="13917"/>
                  </a:cubicBezTo>
                  <a:cubicBezTo>
                    <a:pt x="9984" y="13627"/>
                    <a:pt x="10477" y="13482"/>
                    <a:pt x="10971" y="13337"/>
                  </a:cubicBezTo>
                  <a:cubicBezTo>
                    <a:pt x="11464" y="13192"/>
                    <a:pt x="11958" y="13047"/>
                    <a:pt x="12445" y="12902"/>
                  </a:cubicBezTo>
                  <a:cubicBezTo>
                    <a:pt x="12932" y="12757"/>
                    <a:pt x="13413" y="12612"/>
                    <a:pt x="13888" y="12322"/>
                  </a:cubicBezTo>
                  <a:cubicBezTo>
                    <a:pt x="14362" y="12032"/>
                    <a:pt x="14830" y="11597"/>
                    <a:pt x="15279" y="11235"/>
                  </a:cubicBezTo>
                  <a:cubicBezTo>
                    <a:pt x="15729" y="10872"/>
                    <a:pt x="16159" y="10583"/>
                    <a:pt x="16633" y="10075"/>
                  </a:cubicBezTo>
                  <a:cubicBezTo>
                    <a:pt x="17108" y="9568"/>
                    <a:pt x="17627" y="8843"/>
                    <a:pt x="18139" y="8118"/>
                  </a:cubicBezTo>
                  <a:cubicBezTo>
                    <a:pt x="18652" y="7393"/>
                    <a:pt x="19158" y="6668"/>
                    <a:pt x="19645" y="5799"/>
                  </a:cubicBezTo>
                  <a:cubicBezTo>
                    <a:pt x="20132" y="4929"/>
                    <a:pt x="20600" y="3914"/>
                    <a:pt x="20904" y="3117"/>
                  </a:cubicBezTo>
                  <a:cubicBezTo>
                    <a:pt x="21208" y="2319"/>
                    <a:pt x="21347" y="1740"/>
                    <a:pt x="21442" y="1160"/>
                  </a:cubicBezTo>
                  <a:cubicBezTo>
                    <a:pt x="21537" y="580"/>
                    <a:pt x="21587" y="0"/>
                    <a:pt x="21594" y="0"/>
                  </a:cubicBezTo>
                  <a:cubicBezTo>
                    <a:pt x="21600" y="0"/>
                    <a:pt x="21562" y="580"/>
                    <a:pt x="21511" y="2899"/>
                  </a:cubicBezTo>
                  <a:cubicBezTo>
                    <a:pt x="21461" y="5219"/>
                    <a:pt x="21398" y="9278"/>
                    <a:pt x="21366" y="12395"/>
                  </a:cubicBezTo>
                  <a:cubicBezTo>
                    <a:pt x="21334" y="15511"/>
                    <a:pt x="21334" y="17686"/>
                    <a:pt x="21334" y="19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9223208" y="6962961"/>
              <a:ext cx="207005" cy="9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00" y="6000"/>
                    <a:pt x="11200" y="12000"/>
                    <a:pt x="14800" y="15600"/>
                  </a:cubicBezTo>
                  <a:cubicBezTo>
                    <a:pt x="18400" y="19200"/>
                    <a:pt x="200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9299876" y="6985961"/>
              <a:ext cx="230006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300"/>
                    <a:pt x="19200" y="600"/>
                    <a:pt x="17280" y="2550"/>
                  </a:cubicBezTo>
                  <a:cubicBezTo>
                    <a:pt x="15360" y="4500"/>
                    <a:pt x="12720" y="8100"/>
                    <a:pt x="9720" y="11550"/>
                  </a:cubicBezTo>
                  <a:cubicBezTo>
                    <a:pt x="6720" y="15000"/>
                    <a:pt x="3360" y="18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4140093" y="8019439"/>
              <a:ext cx="214028" cy="262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310" fill="norm" stroke="1" extrusionOk="0">
                  <a:moveTo>
                    <a:pt x="0" y="15702"/>
                  </a:moveTo>
                  <a:cubicBezTo>
                    <a:pt x="3600" y="11964"/>
                    <a:pt x="7200" y="8225"/>
                    <a:pt x="10029" y="5525"/>
                  </a:cubicBezTo>
                  <a:cubicBezTo>
                    <a:pt x="12857" y="2825"/>
                    <a:pt x="14914" y="1164"/>
                    <a:pt x="16714" y="437"/>
                  </a:cubicBezTo>
                  <a:cubicBezTo>
                    <a:pt x="18514" y="-290"/>
                    <a:pt x="20057" y="-82"/>
                    <a:pt x="20829" y="852"/>
                  </a:cubicBezTo>
                  <a:cubicBezTo>
                    <a:pt x="21600" y="1787"/>
                    <a:pt x="21600" y="3448"/>
                    <a:pt x="21471" y="6979"/>
                  </a:cubicBezTo>
                  <a:cubicBezTo>
                    <a:pt x="21343" y="10510"/>
                    <a:pt x="21086" y="15910"/>
                    <a:pt x="20829" y="21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4286943" y="7891546"/>
              <a:ext cx="3142225" cy="69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466" fill="norm" stroke="1" extrusionOk="0">
                  <a:moveTo>
                    <a:pt x="361" y="5411"/>
                  </a:moveTo>
                  <a:cubicBezTo>
                    <a:pt x="273" y="5569"/>
                    <a:pt x="185" y="5727"/>
                    <a:pt x="124" y="6002"/>
                  </a:cubicBezTo>
                  <a:cubicBezTo>
                    <a:pt x="62" y="6278"/>
                    <a:pt x="27" y="6673"/>
                    <a:pt x="10" y="7776"/>
                  </a:cubicBezTo>
                  <a:cubicBezTo>
                    <a:pt x="-8" y="8880"/>
                    <a:pt x="-8" y="10693"/>
                    <a:pt x="71" y="12388"/>
                  </a:cubicBezTo>
                  <a:cubicBezTo>
                    <a:pt x="150" y="14083"/>
                    <a:pt x="308" y="15659"/>
                    <a:pt x="607" y="17000"/>
                  </a:cubicBezTo>
                  <a:cubicBezTo>
                    <a:pt x="905" y="18340"/>
                    <a:pt x="1344" y="19443"/>
                    <a:pt x="1818" y="20153"/>
                  </a:cubicBezTo>
                  <a:cubicBezTo>
                    <a:pt x="2292" y="20862"/>
                    <a:pt x="2802" y="21178"/>
                    <a:pt x="3381" y="21335"/>
                  </a:cubicBezTo>
                  <a:cubicBezTo>
                    <a:pt x="3961" y="21493"/>
                    <a:pt x="4611" y="21493"/>
                    <a:pt x="5252" y="21414"/>
                  </a:cubicBezTo>
                  <a:cubicBezTo>
                    <a:pt x="5892" y="21335"/>
                    <a:pt x="6525" y="21178"/>
                    <a:pt x="7139" y="20981"/>
                  </a:cubicBezTo>
                  <a:cubicBezTo>
                    <a:pt x="7754" y="20784"/>
                    <a:pt x="8351" y="20547"/>
                    <a:pt x="8957" y="20311"/>
                  </a:cubicBezTo>
                  <a:cubicBezTo>
                    <a:pt x="9563" y="20074"/>
                    <a:pt x="10177" y="19838"/>
                    <a:pt x="10801" y="19562"/>
                  </a:cubicBezTo>
                  <a:cubicBezTo>
                    <a:pt x="11424" y="19286"/>
                    <a:pt x="12056" y="18970"/>
                    <a:pt x="12750" y="18576"/>
                  </a:cubicBezTo>
                  <a:cubicBezTo>
                    <a:pt x="13444" y="18182"/>
                    <a:pt x="14199" y="17709"/>
                    <a:pt x="14866" y="17236"/>
                  </a:cubicBezTo>
                  <a:cubicBezTo>
                    <a:pt x="15533" y="16763"/>
                    <a:pt x="16113" y="16290"/>
                    <a:pt x="16640" y="15778"/>
                  </a:cubicBezTo>
                  <a:cubicBezTo>
                    <a:pt x="17167" y="15265"/>
                    <a:pt x="17641" y="14713"/>
                    <a:pt x="18159" y="13807"/>
                  </a:cubicBezTo>
                  <a:cubicBezTo>
                    <a:pt x="18677" y="12900"/>
                    <a:pt x="19239" y="11639"/>
                    <a:pt x="19713" y="10102"/>
                  </a:cubicBezTo>
                  <a:cubicBezTo>
                    <a:pt x="20187" y="8565"/>
                    <a:pt x="20573" y="6751"/>
                    <a:pt x="20819" y="5490"/>
                  </a:cubicBezTo>
                  <a:cubicBezTo>
                    <a:pt x="21065" y="4229"/>
                    <a:pt x="21171" y="3519"/>
                    <a:pt x="21250" y="3007"/>
                  </a:cubicBezTo>
                  <a:cubicBezTo>
                    <a:pt x="21329" y="2494"/>
                    <a:pt x="21381" y="2179"/>
                    <a:pt x="21364" y="2179"/>
                  </a:cubicBezTo>
                  <a:cubicBezTo>
                    <a:pt x="21346" y="2179"/>
                    <a:pt x="21258" y="2494"/>
                    <a:pt x="21100" y="3086"/>
                  </a:cubicBezTo>
                  <a:cubicBezTo>
                    <a:pt x="20942" y="3677"/>
                    <a:pt x="20714" y="4544"/>
                    <a:pt x="20565" y="5096"/>
                  </a:cubicBezTo>
                  <a:cubicBezTo>
                    <a:pt x="20415" y="5648"/>
                    <a:pt x="20345" y="5884"/>
                    <a:pt x="20310" y="5766"/>
                  </a:cubicBezTo>
                  <a:cubicBezTo>
                    <a:pt x="20275" y="5648"/>
                    <a:pt x="20275" y="5175"/>
                    <a:pt x="20363" y="4308"/>
                  </a:cubicBezTo>
                  <a:cubicBezTo>
                    <a:pt x="20451" y="3440"/>
                    <a:pt x="20626" y="2179"/>
                    <a:pt x="20749" y="1430"/>
                  </a:cubicBezTo>
                  <a:cubicBezTo>
                    <a:pt x="20872" y="681"/>
                    <a:pt x="20942" y="445"/>
                    <a:pt x="21021" y="248"/>
                  </a:cubicBezTo>
                  <a:cubicBezTo>
                    <a:pt x="21100" y="51"/>
                    <a:pt x="21188" y="-107"/>
                    <a:pt x="21241" y="90"/>
                  </a:cubicBezTo>
                  <a:cubicBezTo>
                    <a:pt x="21293" y="287"/>
                    <a:pt x="21311" y="839"/>
                    <a:pt x="21364" y="1982"/>
                  </a:cubicBezTo>
                  <a:cubicBezTo>
                    <a:pt x="21416" y="3125"/>
                    <a:pt x="21504" y="4859"/>
                    <a:pt x="21592" y="6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6946156" y="7842560"/>
              <a:ext cx="4262764" cy="64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13335"/>
                  </a:moveTo>
                  <a:cubicBezTo>
                    <a:pt x="78" y="14101"/>
                    <a:pt x="155" y="14866"/>
                    <a:pt x="253" y="15674"/>
                  </a:cubicBezTo>
                  <a:cubicBezTo>
                    <a:pt x="350" y="16482"/>
                    <a:pt x="466" y="17332"/>
                    <a:pt x="680" y="18097"/>
                  </a:cubicBezTo>
                  <a:cubicBezTo>
                    <a:pt x="894" y="18863"/>
                    <a:pt x="1204" y="19543"/>
                    <a:pt x="1547" y="20011"/>
                  </a:cubicBezTo>
                  <a:cubicBezTo>
                    <a:pt x="1891" y="20479"/>
                    <a:pt x="2266" y="20734"/>
                    <a:pt x="2719" y="20946"/>
                  </a:cubicBezTo>
                  <a:cubicBezTo>
                    <a:pt x="3173" y="21159"/>
                    <a:pt x="3704" y="21329"/>
                    <a:pt x="4260" y="21414"/>
                  </a:cubicBezTo>
                  <a:cubicBezTo>
                    <a:pt x="4817" y="21499"/>
                    <a:pt x="5400" y="21499"/>
                    <a:pt x="5976" y="21499"/>
                  </a:cubicBezTo>
                  <a:cubicBezTo>
                    <a:pt x="6553" y="21499"/>
                    <a:pt x="7122" y="21499"/>
                    <a:pt x="7666" y="21499"/>
                  </a:cubicBezTo>
                  <a:cubicBezTo>
                    <a:pt x="8210" y="21499"/>
                    <a:pt x="8728" y="21499"/>
                    <a:pt x="9233" y="21371"/>
                  </a:cubicBezTo>
                  <a:cubicBezTo>
                    <a:pt x="9738" y="21244"/>
                    <a:pt x="10230" y="20989"/>
                    <a:pt x="10729" y="20691"/>
                  </a:cubicBezTo>
                  <a:cubicBezTo>
                    <a:pt x="11227" y="20393"/>
                    <a:pt x="11732" y="20053"/>
                    <a:pt x="12212" y="19756"/>
                  </a:cubicBezTo>
                  <a:cubicBezTo>
                    <a:pt x="12691" y="19458"/>
                    <a:pt x="13144" y="19203"/>
                    <a:pt x="13584" y="18905"/>
                  </a:cubicBezTo>
                  <a:cubicBezTo>
                    <a:pt x="14024" y="18608"/>
                    <a:pt x="14452" y="18267"/>
                    <a:pt x="14899" y="17842"/>
                  </a:cubicBezTo>
                  <a:cubicBezTo>
                    <a:pt x="15345" y="17417"/>
                    <a:pt x="15812" y="16907"/>
                    <a:pt x="16284" y="16397"/>
                  </a:cubicBezTo>
                  <a:cubicBezTo>
                    <a:pt x="16757" y="15886"/>
                    <a:pt x="17236" y="15376"/>
                    <a:pt x="17715" y="14866"/>
                  </a:cubicBezTo>
                  <a:cubicBezTo>
                    <a:pt x="18194" y="14356"/>
                    <a:pt x="18673" y="13845"/>
                    <a:pt x="19094" y="13208"/>
                  </a:cubicBezTo>
                  <a:cubicBezTo>
                    <a:pt x="19515" y="12570"/>
                    <a:pt x="19878" y="11805"/>
                    <a:pt x="20156" y="10869"/>
                  </a:cubicBezTo>
                  <a:cubicBezTo>
                    <a:pt x="20435" y="9934"/>
                    <a:pt x="20629" y="8828"/>
                    <a:pt x="20784" y="7255"/>
                  </a:cubicBezTo>
                  <a:cubicBezTo>
                    <a:pt x="20940" y="5682"/>
                    <a:pt x="21056" y="3641"/>
                    <a:pt x="21140" y="2493"/>
                  </a:cubicBezTo>
                  <a:cubicBezTo>
                    <a:pt x="21224" y="1345"/>
                    <a:pt x="21276" y="1090"/>
                    <a:pt x="21335" y="834"/>
                  </a:cubicBezTo>
                  <a:cubicBezTo>
                    <a:pt x="21393" y="579"/>
                    <a:pt x="21458" y="324"/>
                    <a:pt x="21451" y="324"/>
                  </a:cubicBezTo>
                  <a:cubicBezTo>
                    <a:pt x="21445" y="324"/>
                    <a:pt x="21367" y="579"/>
                    <a:pt x="21160" y="1175"/>
                  </a:cubicBezTo>
                  <a:cubicBezTo>
                    <a:pt x="20953" y="1770"/>
                    <a:pt x="20616" y="2705"/>
                    <a:pt x="20422" y="3301"/>
                  </a:cubicBezTo>
                  <a:cubicBezTo>
                    <a:pt x="20227" y="3896"/>
                    <a:pt x="20176" y="4151"/>
                    <a:pt x="20182" y="4193"/>
                  </a:cubicBezTo>
                  <a:cubicBezTo>
                    <a:pt x="20188" y="4236"/>
                    <a:pt x="20253" y="4066"/>
                    <a:pt x="20422" y="3428"/>
                  </a:cubicBezTo>
                  <a:cubicBezTo>
                    <a:pt x="20590" y="2790"/>
                    <a:pt x="20862" y="1685"/>
                    <a:pt x="21030" y="1047"/>
                  </a:cubicBezTo>
                  <a:cubicBezTo>
                    <a:pt x="21199" y="409"/>
                    <a:pt x="21263" y="239"/>
                    <a:pt x="21335" y="112"/>
                  </a:cubicBezTo>
                  <a:cubicBezTo>
                    <a:pt x="21406" y="-16"/>
                    <a:pt x="21483" y="-101"/>
                    <a:pt x="21522" y="239"/>
                  </a:cubicBezTo>
                  <a:cubicBezTo>
                    <a:pt x="21561" y="579"/>
                    <a:pt x="21561" y="1345"/>
                    <a:pt x="21568" y="2365"/>
                  </a:cubicBezTo>
                  <a:cubicBezTo>
                    <a:pt x="21574" y="3386"/>
                    <a:pt x="21587" y="4661"/>
                    <a:pt x="21600" y="5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630" name="Drawing"/>
          <p:cNvGrpSpPr/>
          <p:nvPr/>
        </p:nvGrpSpPr>
        <p:grpSpPr>
          <a:xfrm>
            <a:off x="7311214" y="603474"/>
            <a:ext cx="4139531" cy="945228"/>
            <a:chOff x="0" y="0"/>
            <a:chExt cx="4139530" cy="945226"/>
          </a:xfrm>
        </p:grpSpPr>
        <p:sp>
          <p:nvSpPr>
            <p:cNvPr id="2618" name="Line"/>
            <p:cNvSpPr/>
            <p:nvPr/>
          </p:nvSpPr>
          <p:spPr>
            <a:xfrm>
              <a:off x="0" y="196812"/>
              <a:ext cx="217583" cy="609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473" fill="norm" stroke="1" extrusionOk="0">
                  <a:moveTo>
                    <a:pt x="6175" y="4217"/>
                  </a:moveTo>
                  <a:cubicBezTo>
                    <a:pt x="5438" y="6467"/>
                    <a:pt x="4702" y="8717"/>
                    <a:pt x="4334" y="11372"/>
                  </a:cubicBezTo>
                  <a:cubicBezTo>
                    <a:pt x="3966" y="14027"/>
                    <a:pt x="3966" y="17087"/>
                    <a:pt x="3966" y="18887"/>
                  </a:cubicBezTo>
                  <a:cubicBezTo>
                    <a:pt x="3966" y="20687"/>
                    <a:pt x="3966" y="21227"/>
                    <a:pt x="3720" y="21137"/>
                  </a:cubicBezTo>
                  <a:cubicBezTo>
                    <a:pt x="3475" y="21047"/>
                    <a:pt x="2984" y="20327"/>
                    <a:pt x="2370" y="18527"/>
                  </a:cubicBezTo>
                  <a:cubicBezTo>
                    <a:pt x="1757" y="16727"/>
                    <a:pt x="1020" y="13847"/>
                    <a:pt x="1143" y="10787"/>
                  </a:cubicBezTo>
                  <a:cubicBezTo>
                    <a:pt x="1266" y="7727"/>
                    <a:pt x="2248" y="4487"/>
                    <a:pt x="3352" y="2597"/>
                  </a:cubicBezTo>
                  <a:cubicBezTo>
                    <a:pt x="4457" y="707"/>
                    <a:pt x="5684" y="167"/>
                    <a:pt x="7157" y="32"/>
                  </a:cubicBezTo>
                  <a:cubicBezTo>
                    <a:pt x="8629" y="-103"/>
                    <a:pt x="10348" y="167"/>
                    <a:pt x="12679" y="1382"/>
                  </a:cubicBezTo>
                  <a:cubicBezTo>
                    <a:pt x="15011" y="2597"/>
                    <a:pt x="17957" y="4757"/>
                    <a:pt x="19552" y="6917"/>
                  </a:cubicBezTo>
                  <a:cubicBezTo>
                    <a:pt x="21148" y="9077"/>
                    <a:pt x="21393" y="11237"/>
                    <a:pt x="19920" y="13352"/>
                  </a:cubicBezTo>
                  <a:cubicBezTo>
                    <a:pt x="18448" y="15467"/>
                    <a:pt x="15257" y="17537"/>
                    <a:pt x="12188" y="18887"/>
                  </a:cubicBezTo>
                  <a:cubicBezTo>
                    <a:pt x="9120" y="20237"/>
                    <a:pt x="6175" y="20867"/>
                    <a:pt x="4088" y="21182"/>
                  </a:cubicBezTo>
                  <a:cubicBezTo>
                    <a:pt x="2002" y="21497"/>
                    <a:pt x="775" y="21497"/>
                    <a:pt x="284" y="21452"/>
                  </a:cubicBezTo>
                  <a:cubicBezTo>
                    <a:pt x="-207" y="21407"/>
                    <a:pt x="38" y="21317"/>
                    <a:pt x="284" y="2122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278956" y="687109"/>
              <a:ext cx="214673" cy="257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8" fill="norm" stroke="1" extrusionOk="0">
                  <a:moveTo>
                    <a:pt x="0" y="1678"/>
                  </a:moveTo>
                  <a:cubicBezTo>
                    <a:pt x="1029" y="839"/>
                    <a:pt x="2057" y="0"/>
                    <a:pt x="4114" y="0"/>
                  </a:cubicBezTo>
                  <a:cubicBezTo>
                    <a:pt x="6171" y="0"/>
                    <a:pt x="9257" y="839"/>
                    <a:pt x="10543" y="3041"/>
                  </a:cubicBezTo>
                  <a:cubicBezTo>
                    <a:pt x="11829" y="5243"/>
                    <a:pt x="11314" y="8808"/>
                    <a:pt x="10029" y="12163"/>
                  </a:cubicBezTo>
                  <a:cubicBezTo>
                    <a:pt x="8743" y="15518"/>
                    <a:pt x="6686" y="18664"/>
                    <a:pt x="6429" y="20132"/>
                  </a:cubicBezTo>
                  <a:cubicBezTo>
                    <a:pt x="6171" y="21600"/>
                    <a:pt x="7714" y="21390"/>
                    <a:pt x="10543" y="20237"/>
                  </a:cubicBezTo>
                  <a:cubicBezTo>
                    <a:pt x="13371" y="19083"/>
                    <a:pt x="17486" y="16986"/>
                    <a:pt x="21600" y="1488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723633" y="469882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723633" y="638553"/>
              <a:ext cx="20700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1315395" y="97055"/>
              <a:ext cx="197924" cy="700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452" fill="norm" stroke="1" extrusionOk="0">
                  <a:moveTo>
                    <a:pt x="14613" y="2261"/>
                  </a:moveTo>
                  <a:cubicBezTo>
                    <a:pt x="12699" y="1478"/>
                    <a:pt x="10785" y="696"/>
                    <a:pt x="8734" y="304"/>
                  </a:cubicBezTo>
                  <a:cubicBezTo>
                    <a:pt x="6684" y="-87"/>
                    <a:pt x="4497" y="-87"/>
                    <a:pt x="2719" y="226"/>
                  </a:cubicBezTo>
                  <a:cubicBezTo>
                    <a:pt x="942" y="539"/>
                    <a:pt x="-425" y="1165"/>
                    <a:pt x="122" y="1987"/>
                  </a:cubicBezTo>
                  <a:cubicBezTo>
                    <a:pt x="669" y="2809"/>
                    <a:pt x="3129" y="3826"/>
                    <a:pt x="6137" y="4883"/>
                  </a:cubicBezTo>
                  <a:cubicBezTo>
                    <a:pt x="9145" y="5939"/>
                    <a:pt x="12699" y="7035"/>
                    <a:pt x="13793" y="8052"/>
                  </a:cubicBezTo>
                  <a:cubicBezTo>
                    <a:pt x="14886" y="9070"/>
                    <a:pt x="13519" y="10009"/>
                    <a:pt x="11469" y="10713"/>
                  </a:cubicBezTo>
                  <a:cubicBezTo>
                    <a:pt x="9418" y="11417"/>
                    <a:pt x="6684" y="11887"/>
                    <a:pt x="4497" y="12161"/>
                  </a:cubicBezTo>
                  <a:cubicBezTo>
                    <a:pt x="2309" y="12435"/>
                    <a:pt x="669" y="12513"/>
                    <a:pt x="532" y="12435"/>
                  </a:cubicBezTo>
                  <a:cubicBezTo>
                    <a:pt x="395" y="12356"/>
                    <a:pt x="1762" y="12122"/>
                    <a:pt x="3266" y="12004"/>
                  </a:cubicBezTo>
                  <a:cubicBezTo>
                    <a:pt x="4770" y="11887"/>
                    <a:pt x="6410" y="11887"/>
                    <a:pt x="7641" y="12043"/>
                  </a:cubicBezTo>
                  <a:cubicBezTo>
                    <a:pt x="8871" y="12200"/>
                    <a:pt x="9691" y="12513"/>
                    <a:pt x="9555" y="13256"/>
                  </a:cubicBezTo>
                  <a:cubicBezTo>
                    <a:pt x="9418" y="14000"/>
                    <a:pt x="8324" y="15174"/>
                    <a:pt x="6547" y="16426"/>
                  </a:cubicBezTo>
                  <a:cubicBezTo>
                    <a:pt x="4770" y="17678"/>
                    <a:pt x="2309" y="19009"/>
                    <a:pt x="1079" y="19870"/>
                  </a:cubicBezTo>
                  <a:cubicBezTo>
                    <a:pt x="-152" y="20730"/>
                    <a:pt x="-152" y="21122"/>
                    <a:pt x="942" y="21317"/>
                  </a:cubicBezTo>
                  <a:cubicBezTo>
                    <a:pt x="2036" y="21513"/>
                    <a:pt x="4223" y="21513"/>
                    <a:pt x="7778" y="21200"/>
                  </a:cubicBezTo>
                  <a:cubicBezTo>
                    <a:pt x="11332" y="20887"/>
                    <a:pt x="16253" y="20261"/>
                    <a:pt x="21175" y="1963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1697322" y="255211"/>
              <a:ext cx="23001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713"/>
                    <a:pt x="16800" y="9425"/>
                    <a:pt x="13200" y="13025"/>
                  </a:cubicBezTo>
                  <a:cubicBezTo>
                    <a:pt x="9600" y="16625"/>
                    <a:pt x="4800" y="191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1873659" y="500549"/>
              <a:ext cx="15335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2098176" y="240315"/>
              <a:ext cx="135825" cy="405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442" fill="norm" stroke="1" extrusionOk="0">
                  <a:moveTo>
                    <a:pt x="20873" y="382"/>
                  </a:moveTo>
                  <a:cubicBezTo>
                    <a:pt x="16946" y="112"/>
                    <a:pt x="13018" y="-158"/>
                    <a:pt x="9091" y="112"/>
                  </a:cubicBezTo>
                  <a:cubicBezTo>
                    <a:pt x="5164" y="382"/>
                    <a:pt x="1237" y="1192"/>
                    <a:pt x="255" y="2677"/>
                  </a:cubicBezTo>
                  <a:cubicBezTo>
                    <a:pt x="-727" y="4162"/>
                    <a:pt x="1237" y="6322"/>
                    <a:pt x="4378" y="8549"/>
                  </a:cubicBezTo>
                  <a:cubicBezTo>
                    <a:pt x="7520" y="10777"/>
                    <a:pt x="11840" y="13072"/>
                    <a:pt x="13411" y="15164"/>
                  </a:cubicBezTo>
                  <a:cubicBezTo>
                    <a:pt x="14982" y="17257"/>
                    <a:pt x="13804" y="19147"/>
                    <a:pt x="11448" y="20159"/>
                  </a:cubicBezTo>
                  <a:cubicBezTo>
                    <a:pt x="9091" y="21172"/>
                    <a:pt x="5557" y="21307"/>
                    <a:pt x="2022" y="2144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2118998" y="193876"/>
              <a:ext cx="36801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0" y="14400"/>
                    <a:pt x="8100" y="7200"/>
                    <a:pt x="11700" y="3600"/>
                  </a:cubicBezTo>
                  <a:cubicBezTo>
                    <a:pt x="15300" y="0"/>
                    <a:pt x="184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2540674" y="715221"/>
              <a:ext cx="12267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3292024" y="226641"/>
              <a:ext cx="383344" cy="456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1702"/>
                  </a:moveTo>
                  <a:cubicBezTo>
                    <a:pt x="1440" y="1102"/>
                    <a:pt x="2880" y="502"/>
                    <a:pt x="4464" y="202"/>
                  </a:cubicBezTo>
                  <a:cubicBezTo>
                    <a:pt x="6048" y="-98"/>
                    <a:pt x="7776" y="-98"/>
                    <a:pt x="9144" y="442"/>
                  </a:cubicBezTo>
                  <a:cubicBezTo>
                    <a:pt x="10512" y="982"/>
                    <a:pt x="11520" y="2062"/>
                    <a:pt x="11160" y="4222"/>
                  </a:cubicBezTo>
                  <a:cubicBezTo>
                    <a:pt x="10800" y="6382"/>
                    <a:pt x="9072" y="9622"/>
                    <a:pt x="7416" y="12082"/>
                  </a:cubicBezTo>
                  <a:cubicBezTo>
                    <a:pt x="5760" y="14542"/>
                    <a:pt x="4176" y="16222"/>
                    <a:pt x="3168" y="17362"/>
                  </a:cubicBezTo>
                  <a:cubicBezTo>
                    <a:pt x="2160" y="18502"/>
                    <a:pt x="1728" y="19102"/>
                    <a:pt x="1512" y="19702"/>
                  </a:cubicBezTo>
                  <a:cubicBezTo>
                    <a:pt x="1296" y="20302"/>
                    <a:pt x="1296" y="20902"/>
                    <a:pt x="1656" y="21202"/>
                  </a:cubicBezTo>
                  <a:cubicBezTo>
                    <a:pt x="2016" y="21502"/>
                    <a:pt x="2736" y="21502"/>
                    <a:pt x="5256" y="21202"/>
                  </a:cubicBezTo>
                  <a:cubicBezTo>
                    <a:pt x="7776" y="20902"/>
                    <a:pt x="12096" y="20302"/>
                    <a:pt x="15120" y="19822"/>
                  </a:cubicBezTo>
                  <a:cubicBezTo>
                    <a:pt x="18144" y="19342"/>
                    <a:pt x="19872" y="18982"/>
                    <a:pt x="21600" y="186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3974373" y="0"/>
              <a:ext cx="165158" cy="945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534" fill="norm" stroke="1" extrusionOk="0">
                  <a:moveTo>
                    <a:pt x="1964" y="1273"/>
                  </a:moveTo>
                  <a:cubicBezTo>
                    <a:pt x="4255" y="866"/>
                    <a:pt x="6545" y="458"/>
                    <a:pt x="8836" y="225"/>
                  </a:cubicBezTo>
                  <a:cubicBezTo>
                    <a:pt x="11127" y="-8"/>
                    <a:pt x="13418" y="-66"/>
                    <a:pt x="15055" y="80"/>
                  </a:cubicBezTo>
                  <a:cubicBezTo>
                    <a:pt x="16691" y="225"/>
                    <a:pt x="17673" y="574"/>
                    <a:pt x="17018" y="1477"/>
                  </a:cubicBezTo>
                  <a:cubicBezTo>
                    <a:pt x="16364" y="2379"/>
                    <a:pt x="14073" y="3835"/>
                    <a:pt x="11455" y="5057"/>
                  </a:cubicBezTo>
                  <a:cubicBezTo>
                    <a:pt x="8836" y="6280"/>
                    <a:pt x="5891" y="7270"/>
                    <a:pt x="4091" y="7969"/>
                  </a:cubicBezTo>
                  <a:cubicBezTo>
                    <a:pt x="2291" y="8667"/>
                    <a:pt x="1636" y="9075"/>
                    <a:pt x="2945" y="9599"/>
                  </a:cubicBezTo>
                  <a:cubicBezTo>
                    <a:pt x="4255" y="10123"/>
                    <a:pt x="7527" y="10763"/>
                    <a:pt x="10964" y="11695"/>
                  </a:cubicBezTo>
                  <a:cubicBezTo>
                    <a:pt x="14400" y="12626"/>
                    <a:pt x="18000" y="13849"/>
                    <a:pt x="19800" y="14984"/>
                  </a:cubicBezTo>
                  <a:cubicBezTo>
                    <a:pt x="21600" y="16119"/>
                    <a:pt x="21600" y="17167"/>
                    <a:pt x="19800" y="18128"/>
                  </a:cubicBezTo>
                  <a:cubicBezTo>
                    <a:pt x="18000" y="19089"/>
                    <a:pt x="14400" y="19962"/>
                    <a:pt x="10800" y="20515"/>
                  </a:cubicBezTo>
                  <a:cubicBezTo>
                    <a:pt x="7200" y="21068"/>
                    <a:pt x="3600" y="21301"/>
                    <a:pt x="0" y="2153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6" name="Drawing"/>
          <p:cNvGrpSpPr/>
          <p:nvPr/>
        </p:nvGrpSpPr>
        <p:grpSpPr>
          <a:xfrm>
            <a:off x="1456699" y="268339"/>
            <a:ext cx="11231335" cy="9440436"/>
            <a:chOff x="0" y="0"/>
            <a:chExt cx="11231333" cy="9440434"/>
          </a:xfrm>
        </p:grpSpPr>
        <p:sp>
          <p:nvSpPr>
            <p:cNvPr id="2632" name="Line"/>
            <p:cNvSpPr/>
            <p:nvPr/>
          </p:nvSpPr>
          <p:spPr>
            <a:xfrm>
              <a:off x="2473833" y="220301"/>
              <a:ext cx="189116" cy="647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5546" y="2863"/>
                  </a:moveTo>
                  <a:cubicBezTo>
                    <a:pt x="5254" y="5827"/>
                    <a:pt x="4962" y="8792"/>
                    <a:pt x="4816" y="11757"/>
                  </a:cubicBezTo>
                  <a:cubicBezTo>
                    <a:pt x="4670" y="14722"/>
                    <a:pt x="4670" y="17686"/>
                    <a:pt x="4524" y="19380"/>
                  </a:cubicBezTo>
                  <a:cubicBezTo>
                    <a:pt x="4378" y="21074"/>
                    <a:pt x="4086" y="21498"/>
                    <a:pt x="3503" y="21456"/>
                  </a:cubicBezTo>
                  <a:cubicBezTo>
                    <a:pt x="2919" y="21413"/>
                    <a:pt x="2043" y="20905"/>
                    <a:pt x="1314" y="19169"/>
                  </a:cubicBezTo>
                  <a:cubicBezTo>
                    <a:pt x="584" y="17432"/>
                    <a:pt x="0" y="14467"/>
                    <a:pt x="0" y="11503"/>
                  </a:cubicBezTo>
                  <a:cubicBezTo>
                    <a:pt x="0" y="8538"/>
                    <a:pt x="584" y="5573"/>
                    <a:pt x="1605" y="3667"/>
                  </a:cubicBezTo>
                  <a:cubicBezTo>
                    <a:pt x="2627" y="1762"/>
                    <a:pt x="4086" y="914"/>
                    <a:pt x="5838" y="449"/>
                  </a:cubicBezTo>
                  <a:cubicBezTo>
                    <a:pt x="7589" y="-17"/>
                    <a:pt x="9632" y="-102"/>
                    <a:pt x="11822" y="110"/>
                  </a:cubicBezTo>
                  <a:cubicBezTo>
                    <a:pt x="14011" y="322"/>
                    <a:pt x="16346" y="830"/>
                    <a:pt x="18243" y="1973"/>
                  </a:cubicBezTo>
                  <a:cubicBezTo>
                    <a:pt x="20141" y="3117"/>
                    <a:pt x="21600" y="4896"/>
                    <a:pt x="21600" y="6166"/>
                  </a:cubicBezTo>
                  <a:cubicBezTo>
                    <a:pt x="21600" y="7437"/>
                    <a:pt x="20141" y="8199"/>
                    <a:pt x="17951" y="8707"/>
                  </a:cubicBezTo>
                  <a:cubicBezTo>
                    <a:pt x="15762" y="9216"/>
                    <a:pt x="12843" y="9470"/>
                    <a:pt x="10508" y="9597"/>
                  </a:cubicBezTo>
                  <a:cubicBezTo>
                    <a:pt x="8173" y="9724"/>
                    <a:pt x="6422" y="9724"/>
                    <a:pt x="5546" y="9554"/>
                  </a:cubicBezTo>
                  <a:cubicBezTo>
                    <a:pt x="4670" y="9385"/>
                    <a:pt x="4670" y="9046"/>
                    <a:pt x="4670" y="8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2813730" y="391008"/>
              <a:ext cx="16100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3051402" y="245338"/>
              <a:ext cx="214672" cy="24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0" y="0"/>
                  </a:moveTo>
                  <a:cubicBezTo>
                    <a:pt x="1800" y="4950"/>
                    <a:pt x="3600" y="9900"/>
                    <a:pt x="4886" y="13275"/>
                  </a:cubicBezTo>
                  <a:cubicBezTo>
                    <a:pt x="6171" y="16650"/>
                    <a:pt x="6943" y="18450"/>
                    <a:pt x="7843" y="19688"/>
                  </a:cubicBezTo>
                  <a:cubicBezTo>
                    <a:pt x="8743" y="20925"/>
                    <a:pt x="9771" y="21600"/>
                    <a:pt x="10671" y="21488"/>
                  </a:cubicBezTo>
                  <a:cubicBezTo>
                    <a:pt x="11571" y="21375"/>
                    <a:pt x="12343" y="20475"/>
                    <a:pt x="12986" y="17775"/>
                  </a:cubicBezTo>
                  <a:cubicBezTo>
                    <a:pt x="13629" y="15075"/>
                    <a:pt x="14143" y="10575"/>
                    <a:pt x="14529" y="7762"/>
                  </a:cubicBezTo>
                  <a:cubicBezTo>
                    <a:pt x="14914" y="4950"/>
                    <a:pt x="15171" y="3825"/>
                    <a:pt x="16329" y="3038"/>
                  </a:cubicBezTo>
                  <a:cubicBezTo>
                    <a:pt x="17486" y="2250"/>
                    <a:pt x="19543" y="1800"/>
                    <a:pt x="21600" y="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3302064" y="0"/>
              <a:ext cx="316685" cy="46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57" fill="norm" stroke="1" extrusionOk="0">
                  <a:moveTo>
                    <a:pt x="7416" y="12610"/>
                  </a:moveTo>
                  <a:cubicBezTo>
                    <a:pt x="6552" y="12259"/>
                    <a:pt x="5688" y="11909"/>
                    <a:pt x="4911" y="11968"/>
                  </a:cubicBezTo>
                  <a:cubicBezTo>
                    <a:pt x="4133" y="12026"/>
                    <a:pt x="3442" y="12493"/>
                    <a:pt x="2578" y="13777"/>
                  </a:cubicBezTo>
                  <a:cubicBezTo>
                    <a:pt x="1714" y="15062"/>
                    <a:pt x="677" y="17163"/>
                    <a:pt x="245" y="18564"/>
                  </a:cubicBezTo>
                  <a:cubicBezTo>
                    <a:pt x="-187" y="19965"/>
                    <a:pt x="-14" y="20666"/>
                    <a:pt x="504" y="21075"/>
                  </a:cubicBezTo>
                  <a:cubicBezTo>
                    <a:pt x="1023" y="21483"/>
                    <a:pt x="1887" y="21600"/>
                    <a:pt x="2923" y="21250"/>
                  </a:cubicBezTo>
                  <a:cubicBezTo>
                    <a:pt x="3960" y="20899"/>
                    <a:pt x="5170" y="20082"/>
                    <a:pt x="6293" y="18798"/>
                  </a:cubicBezTo>
                  <a:cubicBezTo>
                    <a:pt x="7416" y="17514"/>
                    <a:pt x="8453" y="15762"/>
                    <a:pt x="9144" y="14595"/>
                  </a:cubicBezTo>
                  <a:cubicBezTo>
                    <a:pt x="9835" y="13427"/>
                    <a:pt x="10181" y="12843"/>
                    <a:pt x="10267" y="12902"/>
                  </a:cubicBezTo>
                  <a:cubicBezTo>
                    <a:pt x="10354" y="12960"/>
                    <a:pt x="10181" y="13661"/>
                    <a:pt x="10008" y="14711"/>
                  </a:cubicBezTo>
                  <a:cubicBezTo>
                    <a:pt x="9835" y="15762"/>
                    <a:pt x="9663" y="17163"/>
                    <a:pt x="9922" y="18331"/>
                  </a:cubicBezTo>
                  <a:cubicBezTo>
                    <a:pt x="10181" y="19498"/>
                    <a:pt x="10872" y="20432"/>
                    <a:pt x="11650" y="20841"/>
                  </a:cubicBezTo>
                  <a:cubicBezTo>
                    <a:pt x="12427" y="21250"/>
                    <a:pt x="13291" y="21133"/>
                    <a:pt x="14242" y="20491"/>
                  </a:cubicBezTo>
                  <a:cubicBezTo>
                    <a:pt x="15192" y="19849"/>
                    <a:pt x="16229" y="18681"/>
                    <a:pt x="17007" y="16112"/>
                  </a:cubicBezTo>
                  <a:cubicBezTo>
                    <a:pt x="17784" y="13544"/>
                    <a:pt x="18303" y="9574"/>
                    <a:pt x="18648" y="6889"/>
                  </a:cubicBezTo>
                  <a:cubicBezTo>
                    <a:pt x="18994" y="4203"/>
                    <a:pt x="19167" y="2802"/>
                    <a:pt x="19253" y="1751"/>
                  </a:cubicBezTo>
                  <a:cubicBezTo>
                    <a:pt x="19339" y="701"/>
                    <a:pt x="19339" y="0"/>
                    <a:pt x="19167" y="0"/>
                  </a:cubicBezTo>
                  <a:cubicBezTo>
                    <a:pt x="18994" y="0"/>
                    <a:pt x="18648" y="701"/>
                    <a:pt x="18389" y="3036"/>
                  </a:cubicBezTo>
                  <a:cubicBezTo>
                    <a:pt x="18130" y="5371"/>
                    <a:pt x="17957" y="9341"/>
                    <a:pt x="18475" y="12318"/>
                  </a:cubicBezTo>
                  <a:cubicBezTo>
                    <a:pt x="18994" y="15295"/>
                    <a:pt x="20203" y="17280"/>
                    <a:pt x="21413" y="19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3677143" y="142718"/>
              <a:ext cx="587418" cy="317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54" fill="norm" stroke="1" extrusionOk="0">
                  <a:moveTo>
                    <a:pt x="945" y="6939"/>
                  </a:moveTo>
                  <a:cubicBezTo>
                    <a:pt x="573" y="7630"/>
                    <a:pt x="200" y="8321"/>
                    <a:pt x="61" y="10136"/>
                  </a:cubicBezTo>
                  <a:cubicBezTo>
                    <a:pt x="-79" y="11950"/>
                    <a:pt x="14" y="14888"/>
                    <a:pt x="433" y="16875"/>
                  </a:cubicBezTo>
                  <a:cubicBezTo>
                    <a:pt x="852" y="18862"/>
                    <a:pt x="1597" y="19899"/>
                    <a:pt x="2155" y="20158"/>
                  </a:cubicBezTo>
                  <a:cubicBezTo>
                    <a:pt x="2714" y="20417"/>
                    <a:pt x="3087" y="19899"/>
                    <a:pt x="3599" y="18171"/>
                  </a:cubicBezTo>
                  <a:cubicBezTo>
                    <a:pt x="4111" y="16443"/>
                    <a:pt x="4762" y="13505"/>
                    <a:pt x="5181" y="11086"/>
                  </a:cubicBezTo>
                  <a:cubicBezTo>
                    <a:pt x="5600" y="8667"/>
                    <a:pt x="5787" y="6766"/>
                    <a:pt x="5787" y="6248"/>
                  </a:cubicBezTo>
                  <a:cubicBezTo>
                    <a:pt x="5787" y="5729"/>
                    <a:pt x="5600" y="6593"/>
                    <a:pt x="5507" y="8321"/>
                  </a:cubicBezTo>
                  <a:cubicBezTo>
                    <a:pt x="5414" y="10049"/>
                    <a:pt x="5414" y="12641"/>
                    <a:pt x="5787" y="14628"/>
                  </a:cubicBezTo>
                  <a:cubicBezTo>
                    <a:pt x="6159" y="16616"/>
                    <a:pt x="6904" y="17998"/>
                    <a:pt x="7742" y="18430"/>
                  </a:cubicBezTo>
                  <a:cubicBezTo>
                    <a:pt x="8580" y="18862"/>
                    <a:pt x="9511" y="18344"/>
                    <a:pt x="10349" y="16875"/>
                  </a:cubicBezTo>
                  <a:cubicBezTo>
                    <a:pt x="11187" y="15406"/>
                    <a:pt x="11931" y="12987"/>
                    <a:pt x="12397" y="11259"/>
                  </a:cubicBezTo>
                  <a:cubicBezTo>
                    <a:pt x="12862" y="9531"/>
                    <a:pt x="13049" y="8494"/>
                    <a:pt x="13142" y="7284"/>
                  </a:cubicBezTo>
                  <a:cubicBezTo>
                    <a:pt x="13235" y="6075"/>
                    <a:pt x="13235" y="4692"/>
                    <a:pt x="13002" y="4001"/>
                  </a:cubicBezTo>
                  <a:cubicBezTo>
                    <a:pt x="12769" y="3310"/>
                    <a:pt x="12304" y="3310"/>
                    <a:pt x="11931" y="3656"/>
                  </a:cubicBezTo>
                  <a:cubicBezTo>
                    <a:pt x="11559" y="4001"/>
                    <a:pt x="11280" y="4692"/>
                    <a:pt x="11047" y="6161"/>
                  </a:cubicBezTo>
                  <a:cubicBezTo>
                    <a:pt x="10814" y="7630"/>
                    <a:pt x="10628" y="9876"/>
                    <a:pt x="10954" y="11950"/>
                  </a:cubicBezTo>
                  <a:cubicBezTo>
                    <a:pt x="11280" y="14024"/>
                    <a:pt x="12118" y="15924"/>
                    <a:pt x="12816" y="16875"/>
                  </a:cubicBezTo>
                  <a:cubicBezTo>
                    <a:pt x="13514" y="17825"/>
                    <a:pt x="14073" y="17825"/>
                    <a:pt x="14771" y="16961"/>
                  </a:cubicBezTo>
                  <a:cubicBezTo>
                    <a:pt x="15469" y="16097"/>
                    <a:pt x="16307" y="14369"/>
                    <a:pt x="16959" y="12036"/>
                  </a:cubicBezTo>
                  <a:cubicBezTo>
                    <a:pt x="17611" y="9704"/>
                    <a:pt x="18076" y="6766"/>
                    <a:pt x="18355" y="4865"/>
                  </a:cubicBezTo>
                  <a:cubicBezTo>
                    <a:pt x="18635" y="2964"/>
                    <a:pt x="18728" y="2100"/>
                    <a:pt x="18635" y="1323"/>
                  </a:cubicBezTo>
                  <a:cubicBezTo>
                    <a:pt x="18542" y="545"/>
                    <a:pt x="18262" y="-146"/>
                    <a:pt x="18030" y="27"/>
                  </a:cubicBezTo>
                  <a:cubicBezTo>
                    <a:pt x="17797" y="200"/>
                    <a:pt x="17611" y="1236"/>
                    <a:pt x="17983" y="2878"/>
                  </a:cubicBezTo>
                  <a:cubicBezTo>
                    <a:pt x="18355" y="4520"/>
                    <a:pt x="19287" y="6766"/>
                    <a:pt x="20078" y="8926"/>
                  </a:cubicBezTo>
                  <a:cubicBezTo>
                    <a:pt x="20869" y="11086"/>
                    <a:pt x="21521" y="13160"/>
                    <a:pt x="21381" y="15233"/>
                  </a:cubicBezTo>
                  <a:cubicBezTo>
                    <a:pt x="21242" y="17307"/>
                    <a:pt x="20311" y="19380"/>
                    <a:pt x="19380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2208049" y="575013"/>
              <a:ext cx="2292386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91" y="20400"/>
                    <a:pt x="1782" y="19200"/>
                    <a:pt x="2673" y="18100"/>
                  </a:cubicBezTo>
                  <a:cubicBezTo>
                    <a:pt x="3564" y="17000"/>
                    <a:pt x="4455" y="16000"/>
                    <a:pt x="5322" y="14900"/>
                  </a:cubicBezTo>
                  <a:cubicBezTo>
                    <a:pt x="6189" y="13800"/>
                    <a:pt x="7031" y="12600"/>
                    <a:pt x="7922" y="11500"/>
                  </a:cubicBezTo>
                  <a:cubicBezTo>
                    <a:pt x="8813" y="10400"/>
                    <a:pt x="9753" y="9400"/>
                    <a:pt x="10704" y="8500"/>
                  </a:cubicBezTo>
                  <a:cubicBezTo>
                    <a:pt x="11655" y="7600"/>
                    <a:pt x="12618" y="6800"/>
                    <a:pt x="13545" y="6200"/>
                  </a:cubicBezTo>
                  <a:cubicBezTo>
                    <a:pt x="14472" y="5600"/>
                    <a:pt x="15363" y="5200"/>
                    <a:pt x="16266" y="4700"/>
                  </a:cubicBezTo>
                  <a:cubicBezTo>
                    <a:pt x="17169" y="4200"/>
                    <a:pt x="18084" y="3600"/>
                    <a:pt x="18975" y="2800"/>
                  </a:cubicBezTo>
                  <a:cubicBezTo>
                    <a:pt x="19866" y="2000"/>
                    <a:pt x="20733" y="1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2231050" y="651681"/>
              <a:ext cx="2238718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14" y="20348"/>
                    <a:pt x="1627" y="19096"/>
                    <a:pt x="2466" y="18157"/>
                  </a:cubicBezTo>
                  <a:cubicBezTo>
                    <a:pt x="3304" y="17217"/>
                    <a:pt x="4167" y="16591"/>
                    <a:pt x="5092" y="15809"/>
                  </a:cubicBezTo>
                  <a:cubicBezTo>
                    <a:pt x="6016" y="15026"/>
                    <a:pt x="7003" y="14087"/>
                    <a:pt x="8026" y="13070"/>
                  </a:cubicBezTo>
                  <a:cubicBezTo>
                    <a:pt x="9049" y="12052"/>
                    <a:pt x="10110" y="10957"/>
                    <a:pt x="11047" y="10017"/>
                  </a:cubicBezTo>
                  <a:cubicBezTo>
                    <a:pt x="11984" y="9078"/>
                    <a:pt x="12797" y="8296"/>
                    <a:pt x="13611" y="7513"/>
                  </a:cubicBezTo>
                  <a:cubicBezTo>
                    <a:pt x="14425" y="6730"/>
                    <a:pt x="15238" y="5948"/>
                    <a:pt x="16262" y="5009"/>
                  </a:cubicBezTo>
                  <a:cubicBezTo>
                    <a:pt x="17285" y="4070"/>
                    <a:pt x="18518" y="2974"/>
                    <a:pt x="19442" y="2113"/>
                  </a:cubicBezTo>
                  <a:cubicBezTo>
                    <a:pt x="20367" y="1252"/>
                    <a:pt x="20984" y="6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1943218" y="1711983"/>
              <a:ext cx="292944" cy="555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438" fill="norm" stroke="1" extrusionOk="0">
                  <a:moveTo>
                    <a:pt x="3123" y="1391"/>
                  </a:moveTo>
                  <a:cubicBezTo>
                    <a:pt x="2372" y="3364"/>
                    <a:pt x="1620" y="5337"/>
                    <a:pt x="1057" y="7802"/>
                  </a:cubicBezTo>
                  <a:cubicBezTo>
                    <a:pt x="493" y="10268"/>
                    <a:pt x="118" y="13227"/>
                    <a:pt x="24" y="15298"/>
                  </a:cubicBezTo>
                  <a:cubicBezTo>
                    <a:pt x="-70" y="17370"/>
                    <a:pt x="118" y="18553"/>
                    <a:pt x="493" y="19441"/>
                  </a:cubicBezTo>
                  <a:cubicBezTo>
                    <a:pt x="869" y="20328"/>
                    <a:pt x="1433" y="20920"/>
                    <a:pt x="2184" y="21216"/>
                  </a:cubicBezTo>
                  <a:cubicBezTo>
                    <a:pt x="2935" y="21512"/>
                    <a:pt x="3874" y="21512"/>
                    <a:pt x="4720" y="21216"/>
                  </a:cubicBezTo>
                  <a:cubicBezTo>
                    <a:pt x="5565" y="20920"/>
                    <a:pt x="6316" y="20328"/>
                    <a:pt x="6880" y="18898"/>
                  </a:cubicBezTo>
                  <a:cubicBezTo>
                    <a:pt x="7443" y="17468"/>
                    <a:pt x="7819" y="15200"/>
                    <a:pt x="8194" y="13819"/>
                  </a:cubicBezTo>
                  <a:cubicBezTo>
                    <a:pt x="8570" y="12438"/>
                    <a:pt x="8946" y="11945"/>
                    <a:pt x="9133" y="11994"/>
                  </a:cubicBezTo>
                  <a:cubicBezTo>
                    <a:pt x="9321" y="12044"/>
                    <a:pt x="9321" y="12635"/>
                    <a:pt x="9791" y="13819"/>
                  </a:cubicBezTo>
                  <a:cubicBezTo>
                    <a:pt x="10260" y="15002"/>
                    <a:pt x="11200" y="16778"/>
                    <a:pt x="12045" y="17813"/>
                  </a:cubicBezTo>
                  <a:cubicBezTo>
                    <a:pt x="12890" y="18849"/>
                    <a:pt x="13641" y="19145"/>
                    <a:pt x="14487" y="19244"/>
                  </a:cubicBezTo>
                  <a:cubicBezTo>
                    <a:pt x="15332" y="19342"/>
                    <a:pt x="16271" y="19244"/>
                    <a:pt x="17398" y="18356"/>
                  </a:cubicBezTo>
                  <a:cubicBezTo>
                    <a:pt x="18525" y="17468"/>
                    <a:pt x="19840" y="15791"/>
                    <a:pt x="20591" y="13424"/>
                  </a:cubicBezTo>
                  <a:cubicBezTo>
                    <a:pt x="21342" y="11057"/>
                    <a:pt x="21530" y="8000"/>
                    <a:pt x="21530" y="5830"/>
                  </a:cubicBezTo>
                  <a:cubicBezTo>
                    <a:pt x="21530" y="3660"/>
                    <a:pt x="21342" y="2378"/>
                    <a:pt x="20967" y="1441"/>
                  </a:cubicBezTo>
                  <a:cubicBezTo>
                    <a:pt x="20591" y="504"/>
                    <a:pt x="20027" y="-88"/>
                    <a:pt x="19558" y="11"/>
                  </a:cubicBezTo>
                  <a:cubicBezTo>
                    <a:pt x="19088" y="109"/>
                    <a:pt x="18713" y="898"/>
                    <a:pt x="18337" y="16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2285921" y="1660780"/>
              <a:ext cx="336139" cy="577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311" fill="norm" stroke="1" extrusionOk="0">
                  <a:moveTo>
                    <a:pt x="7287" y="14256"/>
                  </a:moveTo>
                  <a:cubicBezTo>
                    <a:pt x="6632" y="13973"/>
                    <a:pt x="5978" y="13690"/>
                    <a:pt x="5159" y="13502"/>
                  </a:cubicBezTo>
                  <a:cubicBezTo>
                    <a:pt x="4341" y="13313"/>
                    <a:pt x="3359" y="13219"/>
                    <a:pt x="2296" y="14115"/>
                  </a:cubicBezTo>
                  <a:cubicBezTo>
                    <a:pt x="1232" y="15011"/>
                    <a:pt x="87" y="16897"/>
                    <a:pt x="5" y="18359"/>
                  </a:cubicBezTo>
                  <a:cubicBezTo>
                    <a:pt x="-77" y="19821"/>
                    <a:pt x="905" y="20859"/>
                    <a:pt x="2214" y="21189"/>
                  </a:cubicBezTo>
                  <a:cubicBezTo>
                    <a:pt x="3523" y="21519"/>
                    <a:pt x="5159" y="21142"/>
                    <a:pt x="6141" y="20481"/>
                  </a:cubicBezTo>
                  <a:cubicBezTo>
                    <a:pt x="7123" y="19821"/>
                    <a:pt x="7450" y="18878"/>
                    <a:pt x="7614" y="18171"/>
                  </a:cubicBezTo>
                  <a:cubicBezTo>
                    <a:pt x="7778" y="17463"/>
                    <a:pt x="7778" y="16991"/>
                    <a:pt x="7859" y="17086"/>
                  </a:cubicBezTo>
                  <a:cubicBezTo>
                    <a:pt x="7941" y="17180"/>
                    <a:pt x="8105" y="17840"/>
                    <a:pt x="8678" y="18218"/>
                  </a:cubicBezTo>
                  <a:cubicBezTo>
                    <a:pt x="9250" y="18595"/>
                    <a:pt x="10232" y="18689"/>
                    <a:pt x="11787" y="17840"/>
                  </a:cubicBezTo>
                  <a:cubicBezTo>
                    <a:pt x="13341" y="16991"/>
                    <a:pt x="15468" y="15199"/>
                    <a:pt x="16859" y="12841"/>
                  </a:cubicBezTo>
                  <a:cubicBezTo>
                    <a:pt x="18250" y="10483"/>
                    <a:pt x="18905" y="7559"/>
                    <a:pt x="19232" y="5531"/>
                  </a:cubicBezTo>
                  <a:cubicBezTo>
                    <a:pt x="19559" y="3503"/>
                    <a:pt x="19559" y="2371"/>
                    <a:pt x="19396" y="1522"/>
                  </a:cubicBezTo>
                  <a:cubicBezTo>
                    <a:pt x="19232" y="674"/>
                    <a:pt x="18905" y="108"/>
                    <a:pt x="18496" y="13"/>
                  </a:cubicBezTo>
                  <a:cubicBezTo>
                    <a:pt x="18087" y="-81"/>
                    <a:pt x="17596" y="296"/>
                    <a:pt x="17268" y="1758"/>
                  </a:cubicBezTo>
                  <a:cubicBezTo>
                    <a:pt x="16941" y="3220"/>
                    <a:pt x="16778" y="5767"/>
                    <a:pt x="16941" y="8502"/>
                  </a:cubicBezTo>
                  <a:cubicBezTo>
                    <a:pt x="17105" y="11238"/>
                    <a:pt x="17596" y="14162"/>
                    <a:pt x="18005" y="15860"/>
                  </a:cubicBezTo>
                  <a:cubicBezTo>
                    <a:pt x="18414" y="17557"/>
                    <a:pt x="18741" y="18029"/>
                    <a:pt x="19232" y="18406"/>
                  </a:cubicBezTo>
                  <a:cubicBezTo>
                    <a:pt x="19723" y="18784"/>
                    <a:pt x="20378" y="19067"/>
                    <a:pt x="20787" y="19208"/>
                  </a:cubicBezTo>
                  <a:cubicBezTo>
                    <a:pt x="21196" y="19350"/>
                    <a:pt x="21359" y="19350"/>
                    <a:pt x="21523" y="19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2706394" y="1636766"/>
              <a:ext cx="161005" cy="559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12343" y="17235"/>
                  </a:moveTo>
                  <a:cubicBezTo>
                    <a:pt x="12686" y="16744"/>
                    <a:pt x="13029" y="16253"/>
                    <a:pt x="12857" y="15713"/>
                  </a:cubicBezTo>
                  <a:cubicBezTo>
                    <a:pt x="12686" y="15173"/>
                    <a:pt x="12000" y="14584"/>
                    <a:pt x="10114" y="14437"/>
                  </a:cubicBezTo>
                  <a:cubicBezTo>
                    <a:pt x="8229" y="14290"/>
                    <a:pt x="5143" y="14584"/>
                    <a:pt x="3086" y="15615"/>
                  </a:cubicBezTo>
                  <a:cubicBezTo>
                    <a:pt x="1029" y="16646"/>
                    <a:pt x="0" y="18413"/>
                    <a:pt x="0" y="19493"/>
                  </a:cubicBezTo>
                  <a:cubicBezTo>
                    <a:pt x="0" y="20573"/>
                    <a:pt x="1029" y="20966"/>
                    <a:pt x="2400" y="21211"/>
                  </a:cubicBezTo>
                  <a:cubicBezTo>
                    <a:pt x="3771" y="21457"/>
                    <a:pt x="5486" y="21555"/>
                    <a:pt x="6857" y="21408"/>
                  </a:cubicBezTo>
                  <a:cubicBezTo>
                    <a:pt x="8229" y="21260"/>
                    <a:pt x="9257" y="20868"/>
                    <a:pt x="10971" y="19199"/>
                  </a:cubicBezTo>
                  <a:cubicBezTo>
                    <a:pt x="12686" y="17530"/>
                    <a:pt x="15086" y="14584"/>
                    <a:pt x="16114" y="11344"/>
                  </a:cubicBezTo>
                  <a:cubicBezTo>
                    <a:pt x="17143" y="8104"/>
                    <a:pt x="16800" y="4570"/>
                    <a:pt x="16457" y="2557"/>
                  </a:cubicBezTo>
                  <a:cubicBezTo>
                    <a:pt x="16114" y="544"/>
                    <a:pt x="15771" y="53"/>
                    <a:pt x="15086" y="4"/>
                  </a:cubicBezTo>
                  <a:cubicBezTo>
                    <a:pt x="14400" y="-45"/>
                    <a:pt x="13371" y="348"/>
                    <a:pt x="12857" y="1722"/>
                  </a:cubicBezTo>
                  <a:cubicBezTo>
                    <a:pt x="12343" y="3097"/>
                    <a:pt x="12343" y="5453"/>
                    <a:pt x="13200" y="7859"/>
                  </a:cubicBezTo>
                  <a:cubicBezTo>
                    <a:pt x="14057" y="10264"/>
                    <a:pt x="15771" y="12719"/>
                    <a:pt x="17314" y="14191"/>
                  </a:cubicBezTo>
                  <a:cubicBezTo>
                    <a:pt x="18857" y="15664"/>
                    <a:pt x="20229" y="16155"/>
                    <a:pt x="21600" y="16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2936399" y="1740372"/>
              <a:ext cx="30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3003325" y="1921644"/>
              <a:ext cx="101746" cy="28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164" fill="norm" stroke="1" extrusionOk="0">
                  <a:moveTo>
                    <a:pt x="20974" y="204"/>
                  </a:moveTo>
                  <a:cubicBezTo>
                    <a:pt x="15179" y="13"/>
                    <a:pt x="9384" y="-178"/>
                    <a:pt x="5433" y="300"/>
                  </a:cubicBezTo>
                  <a:cubicBezTo>
                    <a:pt x="1481" y="778"/>
                    <a:pt x="-626" y="1925"/>
                    <a:pt x="164" y="3836"/>
                  </a:cubicBezTo>
                  <a:cubicBezTo>
                    <a:pt x="954" y="5748"/>
                    <a:pt x="4642" y="8424"/>
                    <a:pt x="8594" y="10909"/>
                  </a:cubicBezTo>
                  <a:cubicBezTo>
                    <a:pt x="12545" y="13394"/>
                    <a:pt x="16759" y="15687"/>
                    <a:pt x="18340" y="17503"/>
                  </a:cubicBezTo>
                  <a:cubicBezTo>
                    <a:pt x="19920" y="19319"/>
                    <a:pt x="18867" y="20657"/>
                    <a:pt x="15706" y="21040"/>
                  </a:cubicBezTo>
                  <a:cubicBezTo>
                    <a:pt x="12545" y="21422"/>
                    <a:pt x="7276" y="20849"/>
                    <a:pt x="2008" y="20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3843146" y="1702038"/>
              <a:ext cx="74609" cy="484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429" fill="norm" stroke="1" extrusionOk="0">
                  <a:moveTo>
                    <a:pt x="8060" y="0"/>
                  </a:moveTo>
                  <a:cubicBezTo>
                    <a:pt x="4460" y="4297"/>
                    <a:pt x="860" y="8595"/>
                    <a:pt x="140" y="12044"/>
                  </a:cubicBezTo>
                  <a:cubicBezTo>
                    <a:pt x="-580" y="15493"/>
                    <a:pt x="1580" y="18094"/>
                    <a:pt x="4460" y="19621"/>
                  </a:cubicBezTo>
                  <a:cubicBezTo>
                    <a:pt x="7340" y="21148"/>
                    <a:pt x="10940" y="21600"/>
                    <a:pt x="13820" y="21374"/>
                  </a:cubicBezTo>
                  <a:cubicBezTo>
                    <a:pt x="16700" y="21148"/>
                    <a:pt x="18860" y="20243"/>
                    <a:pt x="21020" y="19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3749673" y="1904901"/>
              <a:ext cx="485209" cy="267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0934" fill="norm" stroke="1" extrusionOk="0">
                  <a:moveTo>
                    <a:pt x="3012" y="9924"/>
                  </a:moveTo>
                  <a:cubicBezTo>
                    <a:pt x="2337" y="9924"/>
                    <a:pt x="1662" y="9924"/>
                    <a:pt x="1043" y="10024"/>
                  </a:cubicBezTo>
                  <a:cubicBezTo>
                    <a:pt x="425" y="10124"/>
                    <a:pt x="-138" y="10324"/>
                    <a:pt x="31" y="10424"/>
                  </a:cubicBezTo>
                  <a:cubicBezTo>
                    <a:pt x="200" y="10524"/>
                    <a:pt x="1100" y="10524"/>
                    <a:pt x="2843" y="10124"/>
                  </a:cubicBezTo>
                  <a:cubicBezTo>
                    <a:pt x="4587" y="9724"/>
                    <a:pt x="7175" y="8924"/>
                    <a:pt x="9031" y="7724"/>
                  </a:cubicBezTo>
                  <a:cubicBezTo>
                    <a:pt x="10887" y="6524"/>
                    <a:pt x="12012" y="4924"/>
                    <a:pt x="12518" y="3624"/>
                  </a:cubicBezTo>
                  <a:cubicBezTo>
                    <a:pt x="13024" y="2324"/>
                    <a:pt x="12912" y="1324"/>
                    <a:pt x="12462" y="724"/>
                  </a:cubicBezTo>
                  <a:cubicBezTo>
                    <a:pt x="12012" y="124"/>
                    <a:pt x="11225" y="-76"/>
                    <a:pt x="10606" y="124"/>
                  </a:cubicBezTo>
                  <a:cubicBezTo>
                    <a:pt x="9987" y="324"/>
                    <a:pt x="9537" y="924"/>
                    <a:pt x="9087" y="2924"/>
                  </a:cubicBezTo>
                  <a:cubicBezTo>
                    <a:pt x="8637" y="4924"/>
                    <a:pt x="8187" y="8324"/>
                    <a:pt x="8412" y="11524"/>
                  </a:cubicBezTo>
                  <a:cubicBezTo>
                    <a:pt x="8637" y="14724"/>
                    <a:pt x="9537" y="17724"/>
                    <a:pt x="10606" y="19424"/>
                  </a:cubicBezTo>
                  <a:cubicBezTo>
                    <a:pt x="11674" y="21124"/>
                    <a:pt x="12912" y="21524"/>
                    <a:pt x="14599" y="19924"/>
                  </a:cubicBezTo>
                  <a:cubicBezTo>
                    <a:pt x="16287" y="18324"/>
                    <a:pt x="18424" y="14724"/>
                    <a:pt x="19606" y="11724"/>
                  </a:cubicBezTo>
                  <a:cubicBezTo>
                    <a:pt x="20787" y="8724"/>
                    <a:pt x="21012" y="6324"/>
                    <a:pt x="21124" y="4524"/>
                  </a:cubicBezTo>
                  <a:cubicBezTo>
                    <a:pt x="21237" y="2724"/>
                    <a:pt x="21237" y="1524"/>
                    <a:pt x="20899" y="824"/>
                  </a:cubicBezTo>
                  <a:cubicBezTo>
                    <a:pt x="20562" y="124"/>
                    <a:pt x="19887" y="-76"/>
                    <a:pt x="19268" y="24"/>
                  </a:cubicBezTo>
                  <a:cubicBezTo>
                    <a:pt x="18649" y="124"/>
                    <a:pt x="18087" y="524"/>
                    <a:pt x="17749" y="1224"/>
                  </a:cubicBezTo>
                  <a:cubicBezTo>
                    <a:pt x="17412" y="1924"/>
                    <a:pt x="17299" y="2924"/>
                    <a:pt x="17749" y="4824"/>
                  </a:cubicBezTo>
                  <a:cubicBezTo>
                    <a:pt x="18199" y="6724"/>
                    <a:pt x="19212" y="9524"/>
                    <a:pt x="19887" y="11324"/>
                  </a:cubicBezTo>
                  <a:cubicBezTo>
                    <a:pt x="20562" y="13124"/>
                    <a:pt x="20899" y="13924"/>
                    <a:pt x="21124" y="15024"/>
                  </a:cubicBezTo>
                  <a:cubicBezTo>
                    <a:pt x="21349" y="16124"/>
                    <a:pt x="21462" y="17524"/>
                    <a:pt x="21237" y="18224"/>
                  </a:cubicBezTo>
                  <a:cubicBezTo>
                    <a:pt x="21012" y="18924"/>
                    <a:pt x="20449" y="18924"/>
                    <a:pt x="19943" y="18124"/>
                  </a:cubicBezTo>
                  <a:cubicBezTo>
                    <a:pt x="19437" y="17324"/>
                    <a:pt x="18987" y="15724"/>
                    <a:pt x="18537" y="14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4374181" y="1633036"/>
              <a:ext cx="103254" cy="514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428" fill="norm" stroke="1" extrusionOk="0">
                  <a:moveTo>
                    <a:pt x="3900" y="0"/>
                  </a:moveTo>
                  <a:cubicBezTo>
                    <a:pt x="2846" y="3299"/>
                    <a:pt x="1792" y="6597"/>
                    <a:pt x="1002" y="9789"/>
                  </a:cubicBezTo>
                  <a:cubicBezTo>
                    <a:pt x="212" y="12981"/>
                    <a:pt x="-315" y="16067"/>
                    <a:pt x="212" y="17982"/>
                  </a:cubicBezTo>
                  <a:cubicBezTo>
                    <a:pt x="739" y="19898"/>
                    <a:pt x="2319" y="20642"/>
                    <a:pt x="4690" y="21068"/>
                  </a:cubicBezTo>
                  <a:cubicBezTo>
                    <a:pt x="7061" y="21494"/>
                    <a:pt x="10222" y="21600"/>
                    <a:pt x="13119" y="21068"/>
                  </a:cubicBezTo>
                  <a:cubicBezTo>
                    <a:pt x="16017" y="20536"/>
                    <a:pt x="18651" y="19366"/>
                    <a:pt x="21285" y="18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4308546" y="1855375"/>
              <a:ext cx="26089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600" fill="norm" stroke="1" extrusionOk="0">
                  <a:moveTo>
                    <a:pt x="3163" y="21600"/>
                  </a:moveTo>
                  <a:cubicBezTo>
                    <a:pt x="1486" y="21600"/>
                    <a:pt x="-192" y="21600"/>
                    <a:pt x="18" y="20492"/>
                  </a:cubicBezTo>
                  <a:cubicBezTo>
                    <a:pt x="227" y="19385"/>
                    <a:pt x="2325" y="17169"/>
                    <a:pt x="6204" y="13569"/>
                  </a:cubicBezTo>
                  <a:cubicBezTo>
                    <a:pt x="10084" y="9969"/>
                    <a:pt x="15746" y="4985"/>
                    <a:pt x="214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6111348" y="1694371"/>
              <a:ext cx="190795" cy="50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91" fill="norm" stroke="1" extrusionOk="0">
                  <a:moveTo>
                    <a:pt x="5949" y="0"/>
                  </a:moveTo>
                  <a:cubicBezTo>
                    <a:pt x="5949" y="4450"/>
                    <a:pt x="5949" y="8901"/>
                    <a:pt x="5805" y="12103"/>
                  </a:cubicBezTo>
                  <a:cubicBezTo>
                    <a:pt x="5661" y="15305"/>
                    <a:pt x="5373" y="17258"/>
                    <a:pt x="5085" y="18724"/>
                  </a:cubicBezTo>
                  <a:cubicBezTo>
                    <a:pt x="4797" y="20189"/>
                    <a:pt x="4509" y="21166"/>
                    <a:pt x="3933" y="21383"/>
                  </a:cubicBezTo>
                  <a:cubicBezTo>
                    <a:pt x="3357" y="21600"/>
                    <a:pt x="2493" y="21057"/>
                    <a:pt x="1773" y="20189"/>
                  </a:cubicBezTo>
                  <a:cubicBezTo>
                    <a:pt x="1053" y="19321"/>
                    <a:pt x="477" y="18127"/>
                    <a:pt x="189" y="17258"/>
                  </a:cubicBezTo>
                  <a:cubicBezTo>
                    <a:pt x="-99" y="16390"/>
                    <a:pt x="-99" y="15847"/>
                    <a:pt x="477" y="15413"/>
                  </a:cubicBezTo>
                  <a:cubicBezTo>
                    <a:pt x="1053" y="14979"/>
                    <a:pt x="2205" y="14653"/>
                    <a:pt x="4797" y="13948"/>
                  </a:cubicBezTo>
                  <a:cubicBezTo>
                    <a:pt x="7389" y="13242"/>
                    <a:pt x="11421" y="12157"/>
                    <a:pt x="14157" y="10691"/>
                  </a:cubicBezTo>
                  <a:cubicBezTo>
                    <a:pt x="16893" y="9226"/>
                    <a:pt x="18333" y="7381"/>
                    <a:pt x="19341" y="5807"/>
                  </a:cubicBezTo>
                  <a:cubicBezTo>
                    <a:pt x="20349" y="4233"/>
                    <a:pt x="20925" y="2931"/>
                    <a:pt x="21213" y="2768"/>
                  </a:cubicBezTo>
                  <a:cubicBezTo>
                    <a:pt x="21501" y="2605"/>
                    <a:pt x="21501" y="3582"/>
                    <a:pt x="21069" y="5753"/>
                  </a:cubicBezTo>
                  <a:cubicBezTo>
                    <a:pt x="20637" y="7924"/>
                    <a:pt x="19773" y="11288"/>
                    <a:pt x="19773" y="14111"/>
                  </a:cubicBezTo>
                  <a:cubicBezTo>
                    <a:pt x="19773" y="16933"/>
                    <a:pt x="20637" y="19212"/>
                    <a:pt x="21501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6366032" y="2116047"/>
              <a:ext cx="83412" cy="14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241" fill="norm" stroke="1" extrusionOk="0">
                  <a:moveTo>
                    <a:pt x="5082" y="1098"/>
                  </a:moveTo>
                  <a:cubicBezTo>
                    <a:pt x="2541" y="5492"/>
                    <a:pt x="0" y="9885"/>
                    <a:pt x="0" y="13180"/>
                  </a:cubicBezTo>
                  <a:cubicBezTo>
                    <a:pt x="0" y="16475"/>
                    <a:pt x="2541" y="18671"/>
                    <a:pt x="5400" y="19953"/>
                  </a:cubicBezTo>
                  <a:cubicBezTo>
                    <a:pt x="8259" y="21234"/>
                    <a:pt x="11435" y="21600"/>
                    <a:pt x="13977" y="20868"/>
                  </a:cubicBezTo>
                  <a:cubicBezTo>
                    <a:pt x="16518" y="20136"/>
                    <a:pt x="18424" y="18305"/>
                    <a:pt x="19694" y="15193"/>
                  </a:cubicBezTo>
                  <a:cubicBezTo>
                    <a:pt x="20965" y="12081"/>
                    <a:pt x="21600" y="7688"/>
                    <a:pt x="18424" y="4942"/>
                  </a:cubicBezTo>
                  <a:cubicBezTo>
                    <a:pt x="15247" y="2197"/>
                    <a:pt x="8259" y="1098"/>
                    <a:pt x="12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6578147" y="1863041"/>
              <a:ext cx="3066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6593481" y="2062379"/>
              <a:ext cx="2300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6885923" y="1743543"/>
              <a:ext cx="267238" cy="439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24" fill="norm" stroke="1" extrusionOk="0">
                  <a:moveTo>
                    <a:pt x="12750" y="963"/>
                  </a:moveTo>
                  <a:cubicBezTo>
                    <a:pt x="11934" y="591"/>
                    <a:pt x="11119" y="218"/>
                    <a:pt x="10202" y="156"/>
                  </a:cubicBezTo>
                  <a:cubicBezTo>
                    <a:pt x="9285" y="94"/>
                    <a:pt x="8266" y="343"/>
                    <a:pt x="6840" y="1336"/>
                  </a:cubicBezTo>
                  <a:cubicBezTo>
                    <a:pt x="5414" y="2329"/>
                    <a:pt x="3580" y="4067"/>
                    <a:pt x="2357" y="6860"/>
                  </a:cubicBezTo>
                  <a:cubicBezTo>
                    <a:pt x="1134" y="9653"/>
                    <a:pt x="523" y="13501"/>
                    <a:pt x="217" y="15798"/>
                  </a:cubicBezTo>
                  <a:cubicBezTo>
                    <a:pt x="-88" y="18094"/>
                    <a:pt x="-88" y="18839"/>
                    <a:pt x="319" y="19522"/>
                  </a:cubicBezTo>
                  <a:cubicBezTo>
                    <a:pt x="727" y="20205"/>
                    <a:pt x="1542" y="20825"/>
                    <a:pt x="2561" y="21136"/>
                  </a:cubicBezTo>
                  <a:cubicBezTo>
                    <a:pt x="3580" y="21446"/>
                    <a:pt x="4802" y="21446"/>
                    <a:pt x="6636" y="20577"/>
                  </a:cubicBezTo>
                  <a:cubicBezTo>
                    <a:pt x="8470" y="19708"/>
                    <a:pt x="10916" y="17970"/>
                    <a:pt x="12240" y="15053"/>
                  </a:cubicBezTo>
                  <a:cubicBezTo>
                    <a:pt x="13565" y="12136"/>
                    <a:pt x="13768" y="8039"/>
                    <a:pt x="13259" y="5308"/>
                  </a:cubicBezTo>
                  <a:cubicBezTo>
                    <a:pt x="12750" y="2577"/>
                    <a:pt x="11527" y="1212"/>
                    <a:pt x="9999" y="529"/>
                  </a:cubicBezTo>
                  <a:cubicBezTo>
                    <a:pt x="8470" y="-154"/>
                    <a:pt x="6636" y="-154"/>
                    <a:pt x="5006" y="405"/>
                  </a:cubicBezTo>
                  <a:cubicBezTo>
                    <a:pt x="3376" y="963"/>
                    <a:pt x="1949" y="2080"/>
                    <a:pt x="1033" y="3508"/>
                  </a:cubicBezTo>
                  <a:cubicBezTo>
                    <a:pt x="116" y="4936"/>
                    <a:pt x="-292" y="6674"/>
                    <a:pt x="1848" y="8101"/>
                  </a:cubicBezTo>
                  <a:cubicBezTo>
                    <a:pt x="3987" y="9529"/>
                    <a:pt x="8674" y="10646"/>
                    <a:pt x="12342" y="11018"/>
                  </a:cubicBezTo>
                  <a:cubicBezTo>
                    <a:pt x="16010" y="11391"/>
                    <a:pt x="18659" y="11018"/>
                    <a:pt x="21308" y="10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7214495" y="1978044"/>
              <a:ext cx="138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7252830" y="2100714"/>
              <a:ext cx="13033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7531007" y="1775352"/>
              <a:ext cx="319837" cy="385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04" fill="norm" stroke="1" extrusionOk="0">
                  <a:moveTo>
                    <a:pt x="11683" y="4421"/>
                  </a:moveTo>
                  <a:cubicBezTo>
                    <a:pt x="10997" y="3997"/>
                    <a:pt x="10311" y="3574"/>
                    <a:pt x="9540" y="3432"/>
                  </a:cubicBezTo>
                  <a:cubicBezTo>
                    <a:pt x="8768" y="3291"/>
                    <a:pt x="7911" y="3432"/>
                    <a:pt x="6283" y="5056"/>
                  </a:cubicBezTo>
                  <a:cubicBezTo>
                    <a:pt x="4654" y="6679"/>
                    <a:pt x="2254" y="9785"/>
                    <a:pt x="1054" y="12185"/>
                  </a:cubicBezTo>
                  <a:cubicBezTo>
                    <a:pt x="-146" y="14585"/>
                    <a:pt x="-146" y="16279"/>
                    <a:pt x="197" y="17621"/>
                  </a:cubicBezTo>
                  <a:cubicBezTo>
                    <a:pt x="540" y="18962"/>
                    <a:pt x="1225" y="19950"/>
                    <a:pt x="2083" y="20585"/>
                  </a:cubicBezTo>
                  <a:cubicBezTo>
                    <a:pt x="2940" y="21221"/>
                    <a:pt x="3968" y="21503"/>
                    <a:pt x="5854" y="21150"/>
                  </a:cubicBezTo>
                  <a:cubicBezTo>
                    <a:pt x="7740" y="20797"/>
                    <a:pt x="10483" y="19809"/>
                    <a:pt x="12368" y="17691"/>
                  </a:cubicBezTo>
                  <a:cubicBezTo>
                    <a:pt x="14254" y="15574"/>
                    <a:pt x="15283" y="12327"/>
                    <a:pt x="15625" y="9362"/>
                  </a:cubicBezTo>
                  <a:cubicBezTo>
                    <a:pt x="15968" y="6397"/>
                    <a:pt x="15625" y="3715"/>
                    <a:pt x="15111" y="2162"/>
                  </a:cubicBezTo>
                  <a:cubicBezTo>
                    <a:pt x="14597" y="609"/>
                    <a:pt x="13911" y="185"/>
                    <a:pt x="12540" y="44"/>
                  </a:cubicBezTo>
                  <a:cubicBezTo>
                    <a:pt x="11168" y="-97"/>
                    <a:pt x="9111" y="44"/>
                    <a:pt x="7483" y="1315"/>
                  </a:cubicBezTo>
                  <a:cubicBezTo>
                    <a:pt x="5854" y="2585"/>
                    <a:pt x="4654" y="4985"/>
                    <a:pt x="4140" y="6609"/>
                  </a:cubicBezTo>
                  <a:cubicBezTo>
                    <a:pt x="3625" y="8232"/>
                    <a:pt x="3797" y="9079"/>
                    <a:pt x="4740" y="9856"/>
                  </a:cubicBezTo>
                  <a:cubicBezTo>
                    <a:pt x="5683" y="10632"/>
                    <a:pt x="7397" y="11338"/>
                    <a:pt x="10311" y="11691"/>
                  </a:cubicBezTo>
                  <a:cubicBezTo>
                    <a:pt x="13225" y="12044"/>
                    <a:pt x="17340" y="12044"/>
                    <a:pt x="21454" y="12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7781841" y="2146715"/>
              <a:ext cx="126593" cy="136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8" h="21421" fill="norm" stroke="1" extrusionOk="0">
                  <a:moveTo>
                    <a:pt x="13449" y="0"/>
                  </a:moveTo>
                  <a:cubicBezTo>
                    <a:pt x="9781" y="4000"/>
                    <a:pt x="6113" y="8000"/>
                    <a:pt x="4279" y="11000"/>
                  </a:cubicBezTo>
                  <a:cubicBezTo>
                    <a:pt x="2445" y="14000"/>
                    <a:pt x="2445" y="16000"/>
                    <a:pt x="3057" y="17800"/>
                  </a:cubicBezTo>
                  <a:cubicBezTo>
                    <a:pt x="3668" y="19600"/>
                    <a:pt x="4891" y="21200"/>
                    <a:pt x="7540" y="21400"/>
                  </a:cubicBezTo>
                  <a:cubicBezTo>
                    <a:pt x="10189" y="21600"/>
                    <a:pt x="14264" y="20400"/>
                    <a:pt x="17117" y="17600"/>
                  </a:cubicBezTo>
                  <a:cubicBezTo>
                    <a:pt x="19970" y="14800"/>
                    <a:pt x="21600" y="10400"/>
                    <a:pt x="18543" y="7400"/>
                  </a:cubicBezTo>
                  <a:cubicBezTo>
                    <a:pt x="15487" y="4400"/>
                    <a:pt x="7743" y="2800"/>
                    <a:pt x="0" y="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8517859" y="1955044"/>
              <a:ext cx="199338" cy="18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1800"/>
                  </a:moveTo>
                  <a:cubicBezTo>
                    <a:pt x="1938" y="6000"/>
                    <a:pt x="3877" y="10200"/>
                    <a:pt x="5262" y="13200"/>
                  </a:cubicBezTo>
                  <a:cubicBezTo>
                    <a:pt x="6646" y="16200"/>
                    <a:pt x="7477" y="18000"/>
                    <a:pt x="8585" y="19350"/>
                  </a:cubicBezTo>
                  <a:cubicBezTo>
                    <a:pt x="9692" y="20700"/>
                    <a:pt x="11077" y="21600"/>
                    <a:pt x="12185" y="21450"/>
                  </a:cubicBezTo>
                  <a:cubicBezTo>
                    <a:pt x="13292" y="21300"/>
                    <a:pt x="14123" y="20100"/>
                    <a:pt x="15092" y="16800"/>
                  </a:cubicBezTo>
                  <a:cubicBezTo>
                    <a:pt x="16062" y="13500"/>
                    <a:pt x="17169" y="8100"/>
                    <a:pt x="18277" y="4950"/>
                  </a:cubicBezTo>
                  <a:cubicBezTo>
                    <a:pt x="19385" y="1800"/>
                    <a:pt x="20492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8727418" y="1898820"/>
              <a:ext cx="135449" cy="278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60"/>
                  </a:moveTo>
                  <a:cubicBezTo>
                    <a:pt x="21600" y="3171"/>
                    <a:pt x="21600" y="1982"/>
                    <a:pt x="20581" y="1189"/>
                  </a:cubicBezTo>
                  <a:cubicBezTo>
                    <a:pt x="19562" y="396"/>
                    <a:pt x="17525" y="0"/>
                    <a:pt x="14468" y="0"/>
                  </a:cubicBezTo>
                  <a:cubicBezTo>
                    <a:pt x="11411" y="0"/>
                    <a:pt x="7336" y="396"/>
                    <a:pt x="4483" y="1486"/>
                  </a:cubicBezTo>
                  <a:cubicBezTo>
                    <a:pt x="1630" y="2576"/>
                    <a:pt x="0" y="4360"/>
                    <a:pt x="0" y="5648"/>
                  </a:cubicBezTo>
                  <a:cubicBezTo>
                    <a:pt x="0" y="6936"/>
                    <a:pt x="1630" y="7728"/>
                    <a:pt x="5094" y="8917"/>
                  </a:cubicBezTo>
                  <a:cubicBezTo>
                    <a:pt x="8558" y="10106"/>
                    <a:pt x="13857" y="11692"/>
                    <a:pt x="16709" y="13079"/>
                  </a:cubicBezTo>
                  <a:cubicBezTo>
                    <a:pt x="19562" y="14466"/>
                    <a:pt x="19970" y="15655"/>
                    <a:pt x="17117" y="17042"/>
                  </a:cubicBezTo>
                  <a:cubicBezTo>
                    <a:pt x="14264" y="18429"/>
                    <a:pt x="8151" y="20015"/>
                    <a:pt x="20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8985535" y="2108380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9388927" y="1829819"/>
              <a:ext cx="208739" cy="385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4985" y="572"/>
                  </a:moveTo>
                  <a:cubicBezTo>
                    <a:pt x="4725" y="5436"/>
                    <a:pt x="4464" y="10299"/>
                    <a:pt x="4204" y="13518"/>
                  </a:cubicBezTo>
                  <a:cubicBezTo>
                    <a:pt x="3944" y="16736"/>
                    <a:pt x="3684" y="18310"/>
                    <a:pt x="3163" y="19383"/>
                  </a:cubicBezTo>
                  <a:cubicBezTo>
                    <a:pt x="2643" y="20456"/>
                    <a:pt x="1862" y="21028"/>
                    <a:pt x="1472" y="20956"/>
                  </a:cubicBezTo>
                  <a:cubicBezTo>
                    <a:pt x="1081" y="20885"/>
                    <a:pt x="1081" y="20170"/>
                    <a:pt x="951" y="19383"/>
                  </a:cubicBezTo>
                  <a:cubicBezTo>
                    <a:pt x="821" y="18596"/>
                    <a:pt x="561" y="17738"/>
                    <a:pt x="300" y="16808"/>
                  </a:cubicBezTo>
                  <a:cubicBezTo>
                    <a:pt x="40" y="15878"/>
                    <a:pt x="-220" y="14877"/>
                    <a:pt x="300" y="14376"/>
                  </a:cubicBezTo>
                  <a:cubicBezTo>
                    <a:pt x="821" y="13875"/>
                    <a:pt x="2122" y="13875"/>
                    <a:pt x="4594" y="13017"/>
                  </a:cubicBezTo>
                  <a:cubicBezTo>
                    <a:pt x="7067" y="12159"/>
                    <a:pt x="10710" y="10442"/>
                    <a:pt x="13313" y="8368"/>
                  </a:cubicBezTo>
                  <a:cubicBezTo>
                    <a:pt x="15915" y="6294"/>
                    <a:pt x="17476" y="3862"/>
                    <a:pt x="18647" y="2289"/>
                  </a:cubicBezTo>
                  <a:cubicBezTo>
                    <a:pt x="19819" y="715"/>
                    <a:pt x="20599" y="0"/>
                    <a:pt x="20990" y="0"/>
                  </a:cubicBezTo>
                  <a:cubicBezTo>
                    <a:pt x="21380" y="0"/>
                    <a:pt x="21380" y="715"/>
                    <a:pt x="20729" y="3362"/>
                  </a:cubicBezTo>
                  <a:cubicBezTo>
                    <a:pt x="20079" y="6008"/>
                    <a:pt x="18778" y="10585"/>
                    <a:pt x="17867" y="13947"/>
                  </a:cubicBezTo>
                  <a:cubicBezTo>
                    <a:pt x="16956" y="17309"/>
                    <a:pt x="16435" y="19454"/>
                    <a:pt x="159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9637217" y="2131381"/>
              <a:ext cx="1533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9752220" y="1962710"/>
              <a:ext cx="30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9775220" y="2139048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9961142" y="1861571"/>
              <a:ext cx="258756" cy="377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538" fill="norm" stroke="1" extrusionOk="0">
                  <a:moveTo>
                    <a:pt x="16359" y="3587"/>
                  </a:moveTo>
                  <a:cubicBezTo>
                    <a:pt x="15300" y="3003"/>
                    <a:pt x="14241" y="2419"/>
                    <a:pt x="12547" y="2346"/>
                  </a:cubicBezTo>
                  <a:cubicBezTo>
                    <a:pt x="10853" y="2273"/>
                    <a:pt x="8523" y="2711"/>
                    <a:pt x="6300" y="4535"/>
                  </a:cubicBezTo>
                  <a:cubicBezTo>
                    <a:pt x="4076" y="6360"/>
                    <a:pt x="1959" y="9570"/>
                    <a:pt x="900" y="12489"/>
                  </a:cubicBezTo>
                  <a:cubicBezTo>
                    <a:pt x="-159" y="15408"/>
                    <a:pt x="-159" y="18035"/>
                    <a:pt x="265" y="19568"/>
                  </a:cubicBezTo>
                  <a:cubicBezTo>
                    <a:pt x="688" y="21100"/>
                    <a:pt x="1535" y="21538"/>
                    <a:pt x="3017" y="21538"/>
                  </a:cubicBezTo>
                  <a:cubicBezTo>
                    <a:pt x="4500" y="21538"/>
                    <a:pt x="6617" y="21100"/>
                    <a:pt x="8947" y="19422"/>
                  </a:cubicBezTo>
                  <a:cubicBezTo>
                    <a:pt x="11276" y="17743"/>
                    <a:pt x="13818" y="14824"/>
                    <a:pt x="15406" y="11906"/>
                  </a:cubicBezTo>
                  <a:cubicBezTo>
                    <a:pt x="16994" y="8987"/>
                    <a:pt x="17629" y="6068"/>
                    <a:pt x="17947" y="4170"/>
                  </a:cubicBezTo>
                  <a:cubicBezTo>
                    <a:pt x="18265" y="2273"/>
                    <a:pt x="18265" y="1397"/>
                    <a:pt x="17735" y="814"/>
                  </a:cubicBezTo>
                  <a:cubicBezTo>
                    <a:pt x="17206" y="230"/>
                    <a:pt x="16147" y="-62"/>
                    <a:pt x="14453" y="11"/>
                  </a:cubicBezTo>
                  <a:cubicBezTo>
                    <a:pt x="12759" y="84"/>
                    <a:pt x="10429" y="522"/>
                    <a:pt x="8841" y="1689"/>
                  </a:cubicBezTo>
                  <a:cubicBezTo>
                    <a:pt x="7253" y="2857"/>
                    <a:pt x="6406" y="4754"/>
                    <a:pt x="5982" y="6068"/>
                  </a:cubicBezTo>
                  <a:cubicBezTo>
                    <a:pt x="5559" y="7381"/>
                    <a:pt x="5559" y="8111"/>
                    <a:pt x="8206" y="8914"/>
                  </a:cubicBezTo>
                  <a:cubicBezTo>
                    <a:pt x="10853" y="9716"/>
                    <a:pt x="16147" y="10592"/>
                    <a:pt x="21441" y="1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10365567" y="2039379"/>
              <a:ext cx="230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10319566" y="2177382"/>
              <a:ext cx="230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10451404" y="1955044"/>
              <a:ext cx="136502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600" fill="norm" stroke="1" extrusionOk="0">
                  <a:moveTo>
                    <a:pt x="20976" y="0"/>
                  </a:moveTo>
                  <a:cubicBezTo>
                    <a:pt x="17049" y="2348"/>
                    <a:pt x="13121" y="4696"/>
                    <a:pt x="9391" y="7826"/>
                  </a:cubicBezTo>
                  <a:cubicBezTo>
                    <a:pt x="5660" y="10957"/>
                    <a:pt x="2125" y="14870"/>
                    <a:pt x="751" y="17296"/>
                  </a:cubicBezTo>
                  <a:cubicBezTo>
                    <a:pt x="-624" y="19722"/>
                    <a:pt x="161" y="20661"/>
                    <a:pt x="9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10715970" y="1941902"/>
              <a:ext cx="270612" cy="367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261" fill="norm" stroke="1" extrusionOk="0">
                  <a:moveTo>
                    <a:pt x="20165" y="2536"/>
                  </a:moveTo>
                  <a:cubicBezTo>
                    <a:pt x="17540" y="1944"/>
                    <a:pt x="14916" y="1352"/>
                    <a:pt x="12090" y="2166"/>
                  </a:cubicBezTo>
                  <a:cubicBezTo>
                    <a:pt x="9264" y="2980"/>
                    <a:pt x="6236" y="5199"/>
                    <a:pt x="4116" y="8232"/>
                  </a:cubicBezTo>
                  <a:cubicBezTo>
                    <a:pt x="1997" y="11265"/>
                    <a:pt x="785" y="15111"/>
                    <a:pt x="281" y="17405"/>
                  </a:cubicBezTo>
                  <a:cubicBezTo>
                    <a:pt x="-224" y="19698"/>
                    <a:pt x="-22" y="20437"/>
                    <a:pt x="684" y="20881"/>
                  </a:cubicBezTo>
                  <a:cubicBezTo>
                    <a:pt x="1391" y="21325"/>
                    <a:pt x="2602" y="21473"/>
                    <a:pt x="4520" y="20807"/>
                  </a:cubicBezTo>
                  <a:cubicBezTo>
                    <a:pt x="6438" y="20141"/>
                    <a:pt x="9062" y="18662"/>
                    <a:pt x="11283" y="15777"/>
                  </a:cubicBezTo>
                  <a:cubicBezTo>
                    <a:pt x="13503" y="12892"/>
                    <a:pt x="15320" y="8602"/>
                    <a:pt x="15926" y="5717"/>
                  </a:cubicBezTo>
                  <a:cubicBezTo>
                    <a:pt x="16531" y="2832"/>
                    <a:pt x="15926" y="1352"/>
                    <a:pt x="15017" y="613"/>
                  </a:cubicBezTo>
                  <a:cubicBezTo>
                    <a:pt x="14109" y="-127"/>
                    <a:pt x="12898" y="-127"/>
                    <a:pt x="11283" y="243"/>
                  </a:cubicBezTo>
                  <a:cubicBezTo>
                    <a:pt x="9668" y="613"/>
                    <a:pt x="7649" y="1352"/>
                    <a:pt x="6539" y="2092"/>
                  </a:cubicBezTo>
                  <a:cubicBezTo>
                    <a:pt x="5428" y="2832"/>
                    <a:pt x="5226" y="3572"/>
                    <a:pt x="5226" y="4311"/>
                  </a:cubicBezTo>
                  <a:cubicBezTo>
                    <a:pt x="5226" y="5051"/>
                    <a:pt x="5428" y="5791"/>
                    <a:pt x="8154" y="6457"/>
                  </a:cubicBezTo>
                  <a:cubicBezTo>
                    <a:pt x="10879" y="7122"/>
                    <a:pt x="16127" y="7714"/>
                    <a:pt x="21376" y="8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10908070" y="2261717"/>
              <a:ext cx="129412" cy="14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7" h="21008" fill="norm" stroke="1" extrusionOk="0">
                  <a:moveTo>
                    <a:pt x="13743" y="0"/>
                  </a:moveTo>
                  <a:cubicBezTo>
                    <a:pt x="10075" y="1862"/>
                    <a:pt x="6407" y="3724"/>
                    <a:pt x="4166" y="5586"/>
                  </a:cubicBezTo>
                  <a:cubicBezTo>
                    <a:pt x="1924" y="7448"/>
                    <a:pt x="1109" y="9310"/>
                    <a:pt x="498" y="11731"/>
                  </a:cubicBezTo>
                  <a:cubicBezTo>
                    <a:pt x="-113" y="14152"/>
                    <a:pt x="-521" y="17131"/>
                    <a:pt x="1517" y="18993"/>
                  </a:cubicBezTo>
                  <a:cubicBezTo>
                    <a:pt x="3554" y="20855"/>
                    <a:pt x="8037" y="21600"/>
                    <a:pt x="11705" y="20483"/>
                  </a:cubicBezTo>
                  <a:cubicBezTo>
                    <a:pt x="15373" y="19366"/>
                    <a:pt x="18226" y="16386"/>
                    <a:pt x="19653" y="13966"/>
                  </a:cubicBezTo>
                  <a:cubicBezTo>
                    <a:pt x="21079" y="11545"/>
                    <a:pt x="21079" y="9683"/>
                    <a:pt x="18837" y="7821"/>
                  </a:cubicBezTo>
                  <a:cubicBezTo>
                    <a:pt x="16596" y="5959"/>
                    <a:pt x="12113" y="4097"/>
                    <a:pt x="7630" y="2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5768927" y="3001350"/>
              <a:ext cx="379879" cy="779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383" fill="norm" stroke="1" extrusionOk="0">
                  <a:moveTo>
                    <a:pt x="6285" y="4530"/>
                  </a:moveTo>
                  <a:cubicBezTo>
                    <a:pt x="6141" y="4880"/>
                    <a:pt x="5997" y="5231"/>
                    <a:pt x="5637" y="5511"/>
                  </a:cubicBezTo>
                  <a:cubicBezTo>
                    <a:pt x="5277" y="5792"/>
                    <a:pt x="4701" y="6002"/>
                    <a:pt x="3981" y="6107"/>
                  </a:cubicBezTo>
                  <a:cubicBezTo>
                    <a:pt x="3261" y="6213"/>
                    <a:pt x="2397" y="6213"/>
                    <a:pt x="1821" y="5827"/>
                  </a:cubicBezTo>
                  <a:cubicBezTo>
                    <a:pt x="1245" y="5441"/>
                    <a:pt x="957" y="4670"/>
                    <a:pt x="1821" y="3688"/>
                  </a:cubicBezTo>
                  <a:cubicBezTo>
                    <a:pt x="2685" y="2706"/>
                    <a:pt x="4701" y="1514"/>
                    <a:pt x="5997" y="813"/>
                  </a:cubicBezTo>
                  <a:cubicBezTo>
                    <a:pt x="7293" y="111"/>
                    <a:pt x="7869" y="-99"/>
                    <a:pt x="8157" y="41"/>
                  </a:cubicBezTo>
                  <a:cubicBezTo>
                    <a:pt x="8445" y="182"/>
                    <a:pt x="8445" y="672"/>
                    <a:pt x="8229" y="1935"/>
                  </a:cubicBezTo>
                  <a:cubicBezTo>
                    <a:pt x="8013" y="3197"/>
                    <a:pt x="7581" y="5231"/>
                    <a:pt x="6645" y="7124"/>
                  </a:cubicBezTo>
                  <a:cubicBezTo>
                    <a:pt x="5709" y="9018"/>
                    <a:pt x="4269" y="10771"/>
                    <a:pt x="3045" y="11788"/>
                  </a:cubicBezTo>
                  <a:cubicBezTo>
                    <a:pt x="1821" y="12805"/>
                    <a:pt x="813" y="13085"/>
                    <a:pt x="309" y="13015"/>
                  </a:cubicBezTo>
                  <a:cubicBezTo>
                    <a:pt x="-195" y="12945"/>
                    <a:pt x="-195" y="12524"/>
                    <a:pt x="1173" y="11472"/>
                  </a:cubicBezTo>
                  <a:cubicBezTo>
                    <a:pt x="2541" y="10420"/>
                    <a:pt x="5277" y="8737"/>
                    <a:pt x="8085" y="7054"/>
                  </a:cubicBezTo>
                  <a:cubicBezTo>
                    <a:pt x="10893" y="5371"/>
                    <a:pt x="13773" y="3688"/>
                    <a:pt x="15357" y="2671"/>
                  </a:cubicBezTo>
                  <a:cubicBezTo>
                    <a:pt x="16941" y="1654"/>
                    <a:pt x="17229" y="1304"/>
                    <a:pt x="17085" y="1304"/>
                  </a:cubicBezTo>
                  <a:cubicBezTo>
                    <a:pt x="16941" y="1304"/>
                    <a:pt x="16365" y="1654"/>
                    <a:pt x="15141" y="2987"/>
                  </a:cubicBezTo>
                  <a:cubicBezTo>
                    <a:pt x="13917" y="4319"/>
                    <a:pt x="12045" y="6633"/>
                    <a:pt x="10605" y="8807"/>
                  </a:cubicBezTo>
                  <a:cubicBezTo>
                    <a:pt x="9165" y="10982"/>
                    <a:pt x="8157" y="13015"/>
                    <a:pt x="7653" y="14839"/>
                  </a:cubicBezTo>
                  <a:cubicBezTo>
                    <a:pt x="7149" y="16662"/>
                    <a:pt x="7149" y="18275"/>
                    <a:pt x="7437" y="19327"/>
                  </a:cubicBezTo>
                  <a:cubicBezTo>
                    <a:pt x="7725" y="20379"/>
                    <a:pt x="8301" y="20870"/>
                    <a:pt x="8949" y="21150"/>
                  </a:cubicBezTo>
                  <a:cubicBezTo>
                    <a:pt x="9597" y="21431"/>
                    <a:pt x="10317" y="21501"/>
                    <a:pt x="11109" y="21115"/>
                  </a:cubicBezTo>
                  <a:cubicBezTo>
                    <a:pt x="11901" y="20730"/>
                    <a:pt x="12765" y="19888"/>
                    <a:pt x="13485" y="18556"/>
                  </a:cubicBezTo>
                  <a:cubicBezTo>
                    <a:pt x="14205" y="17223"/>
                    <a:pt x="14781" y="15400"/>
                    <a:pt x="14997" y="14313"/>
                  </a:cubicBezTo>
                  <a:cubicBezTo>
                    <a:pt x="15213" y="13226"/>
                    <a:pt x="15069" y="12875"/>
                    <a:pt x="14637" y="12630"/>
                  </a:cubicBezTo>
                  <a:cubicBezTo>
                    <a:pt x="14205" y="12384"/>
                    <a:pt x="13485" y="12244"/>
                    <a:pt x="12909" y="12314"/>
                  </a:cubicBezTo>
                  <a:cubicBezTo>
                    <a:pt x="12333" y="12384"/>
                    <a:pt x="11901" y="12665"/>
                    <a:pt x="12045" y="12840"/>
                  </a:cubicBezTo>
                  <a:cubicBezTo>
                    <a:pt x="12189" y="13015"/>
                    <a:pt x="12909" y="13085"/>
                    <a:pt x="14565" y="12980"/>
                  </a:cubicBezTo>
                  <a:cubicBezTo>
                    <a:pt x="16221" y="12875"/>
                    <a:pt x="18813" y="12595"/>
                    <a:pt x="21405" y="12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6793459" y="2967067"/>
              <a:ext cx="53029" cy="543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476" fill="norm" stroke="1" extrusionOk="0">
                  <a:moveTo>
                    <a:pt x="21343" y="0"/>
                  </a:moveTo>
                  <a:cubicBezTo>
                    <a:pt x="18257" y="1009"/>
                    <a:pt x="15172" y="2019"/>
                    <a:pt x="12600" y="4290"/>
                  </a:cubicBezTo>
                  <a:cubicBezTo>
                    <a:pt x="10029" y="6561"/>
                    <a:pt x="7971" y="10093"/>
                    <a:pt x="5914" y="12869"/>
                  </a:cubicBezTo>
                  <a:cubicBezTo>
                    <a:pt x="3857" y="15645"/>
                    <a:pt x="1800" y="17664"/>
                    <a:pt x="772" y="19077"/>
                  </a:cubicBezTo>
                  <a:cubicBezTo>
                    <a:pt x="-257" y="20490"/>
                    <a:pt x="-257" y="21297"/>
                    <a:pt x="772" y="21449"/>
                  </a:cubicBezTo>
                  <a:cubicBezTo>
                    <a:pt x="1800" y="21600"/>
                    <a:pt x="3857" y="21095"/>
                    <a:pt x="5914" y="20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6930822" y="3082069"/>
              <a:ext cx="306675" cy="362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0" y="4985"/>
                  </a:moveTo>
                  <a:cubicBezTo>
                    <a:pt x="720" y="9063"/>
                    <a:pt x="1440" y="13141"/>
                    <a:pt x="2160" y="15860"/>
                  </a:cubicBezTo>
                  <a:cubicBezTo>
                    <a:pt x="2880" y="18579"/>
                    <a:pt x="3600" y="19938"/>
                    <a:pt x="4410" y="20694"/>
                  </a:cubicBezTo>
                  <a:cubicBezTo>
                    <a:pt x="5220" y="21449"/>
                    <a:pt x="6120" y="21600"/>
                    <a:pt x="6840" y="21298"/>
                  </a:cubicBezTo>
                  <a:cubicBezTo>
                    <a:pt x="7560" y="20996"/>
                    <a:pt x="8100" y="20241"/>
                    <a:pt x="8730" y="18806"/>
                  </a:cubicBezTo>
                  <a:cubicBezTo>
                    <a:pt x="9360" y="17371"/>
                    <a:pt x="10080" y="15256"/>
                    <a:pt x="10530" y="13745"/>
                  </a:cubicBezTo>
                  <a:cubicBezTo>
                    <a:pt x="10980" y="12235"/>
                    <a:pt x="11160" y="11329"/>
                    <a:pt x="11340" y="11253"/>
                  </a:cubicBezTo>
                  <a:cubicBezTo>
                    <a:pt x="11520" y="11178"/>
                    <a:pt x="11700" y="11933"/>
                    <a:pt x="11970" y="13141"/>
                  </a:cubicBezTo>
                  <a:cubicBezTo>
                    <a:pt x="12240" y="14350"/>
                    <a:pt x="12600" y="16011"/>
                    <a:pt x="13140" y="17295"/>
                  </a:cubicBezTo>
                  <a:cubicBezTo>
                    <a:pt x="13680" y="18579"/>
                    <a:pt x="14400" y="19485"/>
                    <a:pt x="15210" y="19938"/>
                  </a:cubicBezTo>
                  <a:cubicBezTo>
                    <a:pt x="16020" y="20392"/>
                    <a:pt x="16920" y="20392"/>
                    <a:pt x="17820" y="19259"/>
                  </a:cubicBezTo>
                  <a:cubicBezTo>
                    <a:pt x="18720" y="18126"/>
                    <a:pt x="19620" y="15860"/>
                    <a:pt x="20070" y="12839"/>
                  </a:cubicBezTo>
                  <a:cubicBezTo>
                    <a:pt x="20520" y="9818"/>
                    <a:pt x="20520" y="6042"/>
                    <a:pt x="20700" y="3776"/>
                  </a:cubicBezTo>
                  <a:cubicBezTo>
                    <a:pt x="20880" y="1510"/>
                    <a:pt x="21240" y="7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7359486" y="2997734"/>
              <a:ext cx="31348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0" h="21600" fill="norm" stroke="1" extrusionOk="0">
                  <a:moveTo>
                    <a:pt x="20380" y="0"/>
                  </a:moveTo>
                  <a:cubicBezTo>
                    <a:pt x="18718" y="3976"/>
                    <a:pt x="17057" y="7952"/>
                    <a:pt x="12903" y="11284"/>
                  </a:cubicBezTo>
                  <a:cubicBezTo>
                    <a:pt x="8749" y="14615"/>
                    <a:pt x="2103" y="17301"/>
                    <a:pt x="441" y="18913"/>
                  </a:cubicBezTo>
                  <a:cubicBezTo>
                    <a:pt x="-1220" y="20525"/>
                    <a:pt x="2103" y="21063"/>
                    <a:pt x="54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7781841" y="3120403"/>
              <a:ext cx="315924" cy="39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466" fill="norm" stroke="1" extrusionOk="0">
                  <a:moveTo>
                    <a:pt x="0" y="0"/>
                  </a:moveTo>
                  <a:cubicBezTo>
                    <a:pt x="4457" y="2064"/>
                    <a:pt x="8914" y="4127"/>
                    <a:pt x="11914" y="5572"/>
                  </a:cubicBezTo>
                  <a:cubicBezTo>
                    <a:pt x="14914" y="7017"/>
                    <a:pt x="16457" y="7842"/>
                    <a:pt x="17657" y="8392"/>
                  </a:cubicBezTo>
                  <a:cubicBezTo>
                    <a:pt x="18857" y="8943"/>
                    <a:pt x="19714" y="9218"/>
                    <a:pt x="20400" y="9631"/>
                  </a:cubicBezTo>
                  <a:cubicBezTo>
                    <a:pt x="21086" y="10043"/>
                    <a:pt x="21600" y="10594"/>
                    <a:pt x="20743" y="11625"/>
                  </a:cubicBezTo>
                  <a:cubicBezTo>
                    <a:pt x="19886" y="12657"/>
                    <a:pt x="17657" y="14171"/>
                    <a:pt x="15171" y="15615"/>
                  </a:cubicBezTo>
                  <a:cubicBezTo>
                    <a:pt x="12686" y="17060"/>
                    <a:pt x="9943" y="18436"/>
                    <a:pt x="7886" y="19468"/>
                  </a:cubicBezTo>
                  <a:cubicBezTo>
                    <a:pt x="5829" y="20499"/>
                    <a:pt x="4457" y="21187"/>
                    <a:pt x="4543" y="21394"/>
                  </a:cubicBezTo>
                  <a:cubicBezTo>
                    <a:pt x="4629" y="21600"/>
                    <a:pt x="6171" y="21325"/>
                    <a:pt x="7714" y="21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8278902" y="3166972"/>
              <a:ext cx="299154" cy="365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454" fill="norm" stroke="1" extrusionOk="0">
                  <a:moveTo>
                    <a:pt x="7170" y="1767"/>
                  </a:moveTo>
                  <a:cubicBezTo>
                    <a:pt x="6444" y="1317"/>
                    <a:pt x="5718" y="867"/>
                    <a:pt x="5809" y="642"/>
                  </a:cubicBezTo>
                  <a:cubicBezTo>
                    <a:pt x="5899" y="417"/>
                    <a:pt x="6807" y="417"/>
                    <a:pt x="8894" y="342"/>
                  </a:cubicBezTo>
                  <a:cubicBezTo>
                    <a:pt x="10982" y="267"/>
                    <a:pt x="14249" y="117"/>
                    <a:pt x="16336" y="42"/>
                  </a:cubicBezTo>
                  <a:cubicBezTo>
                    <a:pt x="18424" y="-33"/>
                    <a:pt x="19331" y="-33"/>
                    <a:pt x="20057" y="267"/>
                  </a:cubicBezTo>
                  <a:cubicBezTo>
                    <a:pt x="20783" y="567"/>
                    <a:pt x="21328" y="1167"/>
                    <a:pt x="21237" y="1692"/>
                  </a:cubicBezTo>
                  <a:cubicBezTo>
                    <a:pt x="21146" y="2217"/>
                    <a:pt x="20420" y="2667"/>
                    <a:pt x="18333" y="4317"/>
                  </a:cubicBezTo>
                  <a:cubicBezTo>
                    <a:pt x="16246" y="5967"/>
                    <a:pt x="12797" y="8817"/>
                    <a:pt x="9711" y="11442"/>
                  </a:cubicBezTo>
                  <a:cubicBezTo>
                    <a:pt x="6625" y="14067"/>
                    <a:pt x="3903" y="16467"/>
                    <a:pt x="2178" y="18117"/>
                  </a:cubicBezTo>
                  <a:cubicBezTo>
                    <a:pt x="454" y="19767"/>
                    <a:pt x="-272" y="20667"/>
                    <a:pt x="91" y="21117"/>
                  </a:cubicBezTo>
                  <a:cubicBezTo>
                    <a:pt x="454" y="21567"/>
                    <a:pt x="1906" y="21567"/>
                    <a:pt x="5173" y="21117"/>
                  </a:cubicBezTo>
                  <a:cubicBezTo>
                    <a:pt x="8441" y="20667"/>
                    <a:pt x="13523" y="19767"/>
                    <a:pt x="18605" y="188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8584201" y="3434744"/>
              <a:ext cx="132996" cy="13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118" fill="norm" stroke="1" extrusionOk="0">
                  <a:moveTo>
                    <a:pt x="21209" y="0"/>
                  </a:moveTo>
                  <a:cubicBezTo>
                    <a:pt x="17949" y="5706"/>
                    <a:pt x="14688" y="11411"/>
                    <a:pt x="12243" y="14875"/>
                  </a:cubicBezTo>
                  <a:cubicBezTo>
                    <a:pt x="9798" y="18340"/>
                    <a:pt x="8167" y="19562"/>
                    <a:pt x="6334" y="20377"/>
                  </a:cubicBezTo>
                  <a:cubicBezTo>
                    <a:pt x="4500" y="21192"/>
                    <a:pt x="2462" y="21600"/>
                    <a:pt x="1239" y="20174"/>
                  </a:cubicBezTo>
                  <a:cubicBezTo>
                    <a:pt x="17" y="18747"/>
                    <a:pt x="-391" y="15487"/>
                    <a:pt x="424" y="13653"/>
                  </a:cubicBezTo>
                  <a:cubicBezTo>
                    <a:pt x="1239" y="11819"/>
                    <a:pt x="3277" y="11411"/>
                    <a:pt x="5926" y="12430"/>
                  </a:cubicBezTo>
                  <a:cubicBezTo>
                    <a:pt x="8575" y="13449"/>
                    <a:pt x="11835" y="15894"/>
                    <a:pt x="14484" y="17525"/>
                  </a:cubicBezTo>
                  <a:cubicBezTo>
                    <a:pt x="17134" y="19155"/>
                    <a:pt x="19171" y="19970"/>
                    <a:pt x="21209" y="20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8736023" y="3404076"/>
              <a:ext cx="103843" cy="26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401" fill="norm" stroke="1" extrusionOk="0">
                  <a:moveTo>
                    <a:pt x="21407" y="0"/>
                  </a:moveTo>
                  <a:cubicBezTo>
                    <a:pt x="15085" y="5298"/>
                    <a:pt x="8763" y="10596"/>
                    <a:pt x="5339" y="13755"/>
                  </a:cubicBezTo>
                  <a:cubicBezTo>
                    <a:pt x="1914" y="16913"/>
                    <a:pt x="1387" y="17932"/>
                    <a:pt x="861" y="18951"/>
                  </a:cubicBezTo>
                  <a:cubicBezTo>
                    <a:pt x="334" y="19970"/>
                    <a:pt x="-193" y="20989"/>
                    <a:pt x="70" y="21294"/>
                  </a:cubicBezTo>
                  <a:cubicBezTo>
                    <a:pt x="334" y="21600"/>
                    <a:pt x="1387" y="21192"/>
                    <a:pt x="2441" y="20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8832199" y="3526746"/>
              <a:ext cx="168671" cy="144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0" y="2274"/>
                  </a:moveTo>
                  <a:cubicBezTo>
                    <a:pt x="1309" y="1137"/>
                    <a:pt x="2618" y="0"/>
                    <a:pt x="4091" y="0"/>
                  </a:cubicBezTo>
                  <a:cubicBezTo>
                    <a:pt x="5564" y="0"/>
                    <a:pt x="7200" y="1137"/>
                    <a:pt x="8345" y="2653"/>
                  </a:cubicBezTo>
                  <a:cubicBezTo>
                    <a:pt x="9491" y="4168"/>
                    <a:pt x="10145" y="6063"/>
                    <a:pt x="9982" y="7958"/>
                  </a:cubicBezTo>
                  <a:cubicBezTo>
                    <a:pt x="9818" y="9853"/>
                    <a:pt x="8836" y="11747"/>
                    <a:pt x="7200" y="14021"/>
                  </a:cubicBezTo>
                  <a:cubicBezTo>
                    <a:pt x="5564" y="16295"/>
                    <a:pt x="3273" y="18947"/>
                    <a:pt x="2945" y="20274"/>
                  </a:cubicBezTo>
                  <a:cubicBezTo>
                    <a:pt x="2618" y="21600"/>
                    <a:pt x="4254" y="21600"/>
                    <a:pt x="7691" y="21032"/>
                  </a:cubicBezTo>
                  <a:cubicBezTo>
                    <a:pt x="11127" y="20463"/>
                    <a:pt x="16364" y="19326"/>
                    <a:pt x="21600" y="18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9154206" y="3641748"/>
              <a:ext cx="53669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5657"/>
                    <a:pt x="15429" y="11314"/>
                    <a:pt x="11829" y="14914"/>
                  </a:cubicBezTo>
                  <a:cubicBezTo>
                    <a:pt x="8229" y="18514"/>
                    <a:pt x="4114" y="200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9552881" y="3391298"/>
              <a:ext cx="214673" cy="29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90"/>
                  </a:moveTo>
                  <a:cubicBezTo>
                    <a:pt x="1029" y="745"/>
                    <a:pt x="2057" y="0"/>
                    <a:pt x="3086" y="0"/>
                  </a:cubicBezTo>
                  <a:cubicBezTo>
                    <a:pt x="4114" y="0"/>
                    <a:pt x="5143" y="745"/>
                    <a:pt x="6557" y="3445"/>
                  </a:cubicBezTo>
                  <a:cubicBezTo>
                    <a:pt x="7971" y="6145"/>
                    <a:pt x="9771" y="10800"/>
                    <a:pt x="10414" y="13779"/>
                  </a:cubicBezTo>
                  <a:cubicBezTo>
                    <a:pt x="11057" y="16759"/>
                    <a:pt x="10543" y="18062"/>
                    <a:pt x="9771" y="19272"/>
                  </a:cubicBezTo>
                  <a:cubicBezTo>
                    <a:pt x="9000" y="20483"/>
                    <a:pt x="7971" y="21600"/>
                    <a:pt x="7200" y="21600"/>
                  </a:cubicBezTo>
                  <a:cubicBezTo>
                    <a:pt x="6429" y="21600"/>
                    <a:pt x="5914" y="20483"/>
                    <a:pt x="6814" y="18155"/>
                  </a:cubicBezTo>
                  <a:cubicBezTo>
                    <a:pt x="7714" y="15828"/>
                    <a:pt x="10029" y="12290"/>
                    <a:pt x="12729" y="10055"/>
                  </a:cubicBezTo>
                  <a:cubicBezTo>
                    <a:pt x="15429" y="7821"/>
                    <a:pt x="18514" y="6890"/>
                    <a:pt x="21600" y="5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9775220" y="3445324"/>
              <a:ext cx="195056" cy="46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67" fill="norm" stroke="1" extrusionOk="0">
                  <a:moveTo>
                    <a:pt x="0" y="4070"/>
                  </a:moveTo>
                  <a:cubicBezTo>
                    <a:pt x="1403" y="4187"/>
                    <a:pt x="2805" y="4304"/>
                    <a:pt x="3927" y="4129"/>
                  </a:cubicBezTo>
                  <a:cubicBezTo>
                    <a:pt x="5049" y="3953"/>
                    <a:pt x="5891" y="3486"/>
                    <a:pt x="6873" y="3019"/>
                  </a:cubicBezTo>
                  <a:cubicBezTo>
                    <a:pt x="7855" y="2552"/>
                    <a:pt x="8977" y="2085"/>
                    <a:pt x="9818" y="1502"/>
                  </a:cubicBezTo>
                  <a:cubicBezTo>
                    <a:pt x="10660" y="918"/>
                    <a:pt x="11221" y="217"/>
                    <a:pt x="10800" y="42"/>
                  </a:cubicBezTo>
                  <a:cubicBezTo>
                    <a:pt x="10379" y="-133"/>
                    <a:pt x="8977" y="217"/>
                    <a:pt x="7013" y="1502"/>
                  </a:cubicBezTo>
                  <a:cubicBezTo>
                    <a:pt x="5049" y="2786"/>
                    <a:pt x="2525" y="5004"/>
                    <a:pt x="1262" y="6405"/>
                  </a:cubicBezTo>
                  <a:cubicBezTo>
                    <a:pt x="0" y="7806"/>
                    <a:pt x="0" y="8390"/>
                    <a:pt x="1543" y="8916"/>
                  </a:cubicBezTo>
                  <a:cubicBezTo>
                    <a:pt x="3086" y="9441"/>
                    <a:pt x="6171" y="9908"/>
                    <a:pt x="9678" y="9208"/>
                  </a:cubicBezTo>
                  <a:cubicBezTo>
                    <a:pt x="13184" y="8507"/>
                    <a:pt x="17112" y="6639"/>
                    <a:pt x="19216" y="5355"/>
                  </a:cubicBezTo>
                  <a:cubicBezTo>
                    <a:pt x="21319" y="4070"/>
                    <a:pt x="21600" y="3370"/>
                    <a:pt x="21319" y="3311"/>
                  </a:cubicBezTo>
                  <a:cubicBezTo>
                    <a:pt x="21039" y="3253"/>
                    <a:pt x="20197" y="3837"/>
                    <a:pt x="19356" y="5822"/>
                  </a:cubicBezTo>
                  <a:cubicBezTo>
                    <a:pt x="18514" y="7806"/>
                    <a:pt x="17673" y="11192"/>
                    <a:pt x="17392" y="13878"/>
                  </a:cubicBezTo>
                  <a:cubicBezTo>
                    <a:pt x="17112" y="16563"/>
                    <a:pt x="17392" y="18548"/>
                    <a:pt x="16971" y="19774"/>
                  </a:cubicBezTo>
                  <a:cubicBezTo>
                    <a:pt x="16551" y="21000"/>
                    <a:pt x="15429" y="21467"/>
                    <a:pt x="14306" y="21467"/>
                  </a:cubicBezTo>
                  <a:cubicBezTo>
                    <a:pt x="13184" y="21467"/>
                    <a:pt x="12062" y="21000"/>
                    <a:pt x="11361" y="20008"/>
                  </a:cubicBezTo>
                  <a:cubicBezTo>
                    <a:pt x="10660" y="19015"/>
                    <a:pt x="10379" y="17497"/>
                    <a:pt x="10099" y="15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9997558" y="3396409"/>
              <a:ext cx="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10030544" y="3444328"/>
              <a:ext cx="158686" cy="20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4" h="21274" fill="norm" stroke="1" extrusionOk="0">
                  <a:moveTo>
                    <a:pt x="4683" y="10327"/>
                  </a:moveTo>
                  <a:cubicBezTo>
                    <a:pt x="7342" y="7897"/>
                    <a:pt x="10000" y="5467"/>
                    <a:pt x="11828" y="3712"/>
                  </a:cubicBezTo>
                  <a:cubicBezTo>
                    <a:pt x="13656" y="1957"/>
                    <a:pt x="14652" y="877"/>
                    <a:pt x="14320" y="337"/>
                  </a:cubicBezTo>
                  <a:cubicBezTo>
                    <a:pt x="13988" y="-203"/>
                    <a:pt x="12326" y="-203"/>
                    <a:pt x="10000" y="1147"/>
                  </a:cubicBezTo>
                  <a:cubicBezTo>
                    <a:pt x="7674" y="2497"/>
                    <a:pt x="4683" y="5197"/>
                    <a:pt x="2523" y="8437"/>
                  </a:cubicBezTo>
                  <a:cubicBezTo>
                    <a:pt x="363" y="11677"/>
                    <a:pt x="-966" y="15457"/>
                    <a:pt x="862" y="17887"/>
                  </a:cubicBezTo>
                  <a:cubicBezTo>
                    <a:pt x="2689" y="20317"/>
                    <a:pt x="7674" y="21397"/>
                    <a:pt x="11496" y="21262"/>
                  </a:cubicBezTo>
                  <a:cubicBezTo>
                    <a:pt x="15317" y="21127"/>
                    <a:pt x="17976" y="19777"/>
                    <a:pt x="20634" y="18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10186673" y="3450077"/>
              <a:ext cx="117560" cy="191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2" fill="norm" stroke="1" extrusionOk="0">
                  <a:moveTo>
                    <a:pt x="21600" y="0"/>
                  </a:moveTo>
                  <a:cubicBezTo>
                    <a:pt x="15965" y="281"/>
                    <a:pt x="10330" y="561"/>
                    <a:pt x="6339" y="2945"/>
                  </a:cubicBezTo>
                  <a:cubicBezTo>
                    <a:pt x="2348" y="5330"/>
                    <a:pt x="0" y="9818"/>
                    <a:pt x="0" y="13465"/>
                  </a:cubicBezTo>
                  <a:cubicBezTo>
                    <a:pt x="0" y="17112"/>
                    <a:pt x="2348" y="19917"/>
                    <a:pt x="5870" y="20758"/>
                  </a:cubicBezTo>
                  <a:cubicBezTo>
                    <a:pt x="9391" y="21600"/>
                    <a:pt x="14087" y="20478"/>
                    <a:pt x="18783" y="19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10328782" y="3289074"/>
              <a:ext cx="113454" cy="359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422" fill="norm" stroke="1" extrusionOk="0">
                  <a:moveTo>
                    <a:pt x="21309" y="0"/>
                  </a:moveTo>
                  <a:cubicBezTo>
                    <a:pt x="18909" y="0"/>
                    <a:pt x="16509" y="0"/>
                    <a:pt x="14349" y="380"/>
                  </a:cubicBezTo>
                  <a:cubicBezTo>
                    <a:pt x="12189" y="761"/>
                    <a:pt x="10269" y="1521"/>
                    <a:pt x="7869" y="4183"/>
                  </a:cubicBezTo>
                  <a:cubicBezTo>
                    <a:pt x="5469" y="6845"/>
                    <a:pt x="2589" y="11408"/>
                    <a:pt x="1149" y="14223"/>
                  </a:cubicBezTo>
                  <a:cubicBezTo>
                    <a:pt x="-291" y="17037"/>
                    <a:pt x="-291" y="18101"/>
                    <a:pt x="669" y="19090"/>
                  </a:cubicBezTo>
                  <a:cubicBezTo>
                    <a:pt x="1629" y="20079"/>
                    <a:pt x="3549" y="20992"/>
                    <a:pt x="5949" y="21296"/>
                  </a:cubicBezTo>
                  <a:cubicBezTo>
                    <a:pt x="8349" y="21600"/>
                    <a:pt x="11229" y="21296"/>
                    <a:pt x="14109" y="20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10296565" y="3457744"/>
              <a:ext cx="16867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10825577" y="3281407"/>
              <a:ext cx="23002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348"/>
                    <a:pt x="12000" y="4696"/>
                    <a:pt x="8400" y="8296"/>
                  </a:cubicBezTo>
                  <a:cubicBezTo>
                    <a:pt x="4800" y="11896"/>
                    <a:pt x="2400" y="167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10779576" y="3323469"/>
              <a:ext cx="291341" cy="341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fill="norm" stroke="1" extrusionOk="0">
                  <a:moveTo>
                    <a:pt x="0" y="9920"/>
                  </a:moveTo>
                  <a:cubicBezTo>
                    <a:pt x="2274" y="9920"/>
                    <a:pt x="4547" y="9920"/>
                    <a:pt x="7958" y="8469"/>
                  </a:cubicBezTo>
                  <a:cubicBezTo>
                    <a:pt x="11368" y="7019"/>
                    <a:pt x="15916" y="4117"/>
                    <a:pt x="18474" y="2344"/>
                  </a:cubicBezTo>
                  <a:cubicBezTo>
                    <a:pt x="21032" y="571"/>
                    <a:pt x="21600" y="-74"/>
                    <a:pt x="21600" y="7"/>
                  </a:cubicBezTo>
                  <a:cubicBezTo>
                    <a:pt x="21600" y="87"/>
                    <a:pt x="21032" y="893"/>
                    <a:pt x="19895" y="3795"/>
                  </a:cubicBezTo>
                  <a:cubicBezTo>
                    <a:pt x="18758" y="6696"/>
                    <a:pt x="17053" y="11693"/>
                    <a:pt x="16579" y="14998"/>
                  </a:cubicBezTo>
                  <a:cubicBezTo>
                    <a:pt x="16105" y="18302"/>
                    <a:pt x="16863" y="19914"/>
                    <a:pt x="17621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11049339" y="3572747"/>
              <a:ext cx="98926" cy="119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3" h="21422" fill="norm" stroke="1" extrusionOk="0">
                  <a:moveTo>
                    <a:pt x="12350" y="6894"/>
                  </a:moveTo>
                  <a:cubicBezTo>
                    <a:pt x="10243" y="5515"/>
                    <a:pt x="8135" y="4136"/>
                    <a:pt x="6028" y="4366"/>
                  </a:cubicBezTo>
                  <a:cubicBezTo>
                    <a:pt x="3921" y="4596"/>
                    <a:pt x="1813" y="6434"/>
                    <a:pt x="760" y="9191"/>
                  </a:cubicBezTo>
                  <a:cubicBezTo>
                    <a:pt x="-294" y="11949"/>
                    <a:pt x="-294" y="15626"/>
                    <a:pt x="1023" y="17923"/>
                  </a:cubicBezTo>
                  <a:cubicBezTo>
                    <a:pt x="2340" y="20221"/>
                    <a:pt x="4974" y="21140"/>
                    <a:pt x="7872" y="21370"/>
                  </a:cubicBezTo>
                  <a:cubicBezTo>
                    <a:pt x="10769" y="21600"/>
                    <a:pt x="13930" y="21140"/>
                    <a:pt x="16565" y="18613"/>
                  </a:cubicBezTo>
                  <a:cubicBezTo>
                    <a:pt x="19199" y="16085"/>
                    <a:pt x="21306" y="11489"/>
                    <a:pt x="19989" y="8043"/>
                  </a:cubicBezTo>
                  <a:cubicBezTo>
                    <a:pt x="18672" y="4596"/>
                    <a:pt x="13930" y="2298"/>
                    <a:pt x="91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7774174" y="4046899"/>
              <a:ext cx="516236" cy="479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25" fill="norm" stroke="1" extrusionOk="0">
                  <a:moveTo>
                    <a:pt x="0" y="16511"/>
                  </a:moveTo>
                  <a:cubicBezTo>
                    <a:pt x="1170" y="16739"/>
                    <a:pt x="2341" y="16968"/>
                    <a:pt x="3405" y="16396"/>
                  </a:cubicBezTo>
                  <a:cubicBezTo>
                    <a:pt x="4469" y="15825"/>
                    <a:pt x="5427" y="14454"/>
                    <a:pt x="5905" y="13482"/>
                  </a:cubicBezTo>
                  <a:cubicBezTo>
                    <a:pt x="6384" y="12511"/>
                    <a:pt x="6384" y="11939"/>
                    <a:pt x="6331" y="11368"/>
                  </a:cubicBezTo>
                  <a:cubicBezTo>
                    <a:pt x="6278" y="10796"/>
                    <a:pt x="6171" y="10225"/>
                    <a:pt x="5799" y="9996"/>
                  </a:cubicBezTo>
                  <a:cubicBezTo>
                    <a:pt x="5427" y="9768"/>
                    <a:pt x="4788" y="9882"/>
                    <a:pt x="4043" y="10796"/>
                  </a:cubicBezTo>
                  <a:cubicBezTo>
                    <a:pt x="3299" y="11711"/>
                    <a:pt x="2447" y="13425"/>
                    <a:pt x="1968" y="14911"/>
                  </a:cubicBezTo>
                  <a:cubicBezTo>
                    <a:pt x="1490" y="16396"/>
                    <a:pt x="1383" y="17654"/>
                    <a:pt x="1543" y="18568"/>
                  </a:cubicBezTo>
                  <a:cubicBezTo>
                    <a:pt x="1702" y="19482"/>
                    <a:pt x="2128" y="20054"/>
                    <a:pt x="2979" y="20339"/>
                  </a:cubicBezTo>
                  <a:cubicBezTo>
                    <a:pt x="3831" y="20625"/>
                    <a:pt x="5107" y="20625"/>
                    <a:pt x="6810" y="19596"/>
                  </a:cubicBezTo>
                  <a:cubicBezTo>
                    <a:pt x="8512" y="18568"/>
                    <a:pt x="10640" y="16511"/>
                    <a:pt x="12183" y="13825"/>
                  </a:cubicBezTo>
                  <a:cubicBezTo>
                    <a:pt x="13726" y="11139"/>
                    <a:pt x="14684" y="7825"/>
                    <a:pt x="15269" y="5768"/>
                  </a:cubicBezTo>
                  <a:cubicBezTo>
                    <a:pt x="15854" y="3711"/>
                    <a:pt x="16067" y="2911"/>
                    <a:pt x="16227" y="2054"/>
                  </a:cubicBezTo>
                  <a:cubicBezTo>
                    <a:pt x="16386" y="1196"/>
                    <a:pt x="16493" y="282"/>
                    <a:pt x="16333" y="54"/>
                  </a:cubicBezTo>
                  <a:cubicBezTo>
                    <a:pt x="16173" y="-175"/>
                    <a:pt x="15748" y="282"/>
                    <a:pt x="15163" y="2396"/>
                  </a:cubicBezTo>
                  <a:cubicBezTo>
                    <a:pt x="14577" y="4511"/>
                    <a:pt x="13833" y="8282"/>
                    <a:pt x="13566" y="11311"/>
                  </a:cubicBezTo>
                  <a:cubicBezTo>
                    <a:pt x="13300" y="14339"/>
                    <a:pt x="13513" y="16625"/>
                    <a:pt x="13779" y="18111"/>
                  </a:cubicBezTo>
                  <a:cubicBezTo>
                    <a:pt x="14045" y="19596"/>
                    <a:pt x="14365" y="20282"/>
                    <a:pt x="14843" y="20739"/>
                  </a:cubicBezTo>
                  <a:cubicBezTo>
                    <a:pt x="15322" y="21196"/>
                    <a:pt x="15961" y="21425"/>
                    <a:pt x="16546" y="21425"/>
                  </a:cubicBezTo>
                  <a:cubicBezTo>
                    <a:pt x="17131" y="21425"/>
                    <a:pt x="17663" y="21196"/>
                    <a:pt x="18248" y="19939"/>
                  </a:cubicBezTo>
                  <a:cubicBezTo>
                    <a:pt x="18834" y="18682"/>
                    <a:pt x="19472" y="16396"/>
                    <a:pt x="19791" y="14796"/>
                  </a:cubicBezTo>
                  <a:cubicBezTo>
                    <a:pt x="20110" y="13196"/>
                    <a:pt x="20110" y="12282"/>
                    <a:pt x="19844" y="11825"/>
                  </a:cubicBezTo>
                  <a:cubicBezTo>
                    <a:pt x="19578" y="11368"/>
                    <a:pt x="19046" y="11368"/>
                    <a:pt x="18674" y="11654"/>
                  </a:cubicBezTo>
                  <a:cubicBezTo>
                    <a:pt x="18301" y="11939"/>
                    <a:pt x="18089" y="12511"/>
                    <a:pt x="17982" y="13082"/>
                  </a:cubicBezTo>
                  <a:cubicBezTo>
                    <a:pt x="17876" y="13654"/>
                    <a:pt x="17876" y="14225"/>
                    <a:pt x="18089" y="14739"/>
                  </a:cubicBezTo>
                  <a:cubicBezTo>
                    <a:pt x="18301" y="15254"/>
                    <a:pt x="18727" y="15711"/>
                    <a:pt x="19312" y="16396"/>
                  </a:cubicBezTo>
                  <a:cubicBezTo>
                    <a:pt x="19898" y="17082"/>
                    <a:pt x="20642" y="17996"/>
                    <a:pt x="21068" y="18854"/>
                  </a:cubicBezTo>
                  <a:cubicBezTo>
                    <a:pt x="21494" y="19711"/>
                    <a:pt x="21600" y="20511"/>
                    <a:pt x="21387" y="20911"/>
                  </a:cubicBezTo>
                  <a:cubicBezTo>
                    <a:pt x="21174" y="21311"/>
                    <a:pt x="20642" y="21311"/>
                    <a:pt x="20110" y="2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8341521" y="4313962"/>
              <a:ext cx="158617" cy="20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331" fill="norm" stroke="1" extrusionOk="0">
                  <a:moveTo>
                    <a:pt x="0" y="11962"/>
                  </a:moveTo>
                  <a:cubicBezTo>
                    <a:pt x="4800" y="11182"/>
                    <a:pt x="9600" y="10401"/>
                    <a:pt x="13200" y="8970"/>
                  </a:cubicBezTo>
                  <a:cubicBezTo>
                    <a:pt x="16800" y="7538"/>
                    <a:pt x="19200" y="5456"/>
                    <a:pt x="20400" y="3765"/>
                  </a:cubicBezTo>
                  <a:cubicBezTo>
                    <a:pt x="21600" y="2073"/>
                    <a:pt x="21600" y="772"/>
                    <a:pt x="20229" y="251"/>
                  </a:cubicBezTo>
                  <a:cubicBezTo>
                    <a:pt x="18857" y="-269"/>
                    <a:pt x="16114" y="-9"/>
                    <a:pt x="13200" y="1292"/>
                  </a:cubicBezTo>
                  <a:cubicBezTo>
                    <a:pt x="10286" y="2594"/>
                    <a:pt x="7200" y="4936"/>
                    <a:pt x="5486" y="7668"/>
                  </a:cubicBezTo>
                  <a:cubicBezTo>
                    <a:pt x="3771" y="10401"/>
                    <a:pt x="3429" y="13524"/>
                    <a:pt x="5657" y="15866"/>
                  </a:cubicBezTo>
                  <a:cubicBezTo>
                    <a:pt x="7886" y="18208"/>
                    <a:pt x="12686" y="19770"/>
                    <a:pt x="17486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8671195" y="4646104"/>
              <a:ext cx="12267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9562668" y="4369207"/>
              <a:ext cx="365890" cy="15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0167" fill="norm" stroke="1" extrusionOk="0">
                  <a:moveTo>
                    <a:pt x="11048" y="9230"/>
                  </a:moveTo>
                  <a:cubicBezTo>
                    <a:pt x="11048" y="7543"/>
                    <a:pt x="11048" y="5856"/>
                    <a:pt x="10229" y="3831"/>
                  </a:cubicBezTo>
                  <a:cubicBezTo>
                    <a:pt x="9410" y="1806"/>
                    <a:pt x="7771" y="-557"/>
                    <a:pt x="5984" y="118"/>
                  </a:cubicBezTo>
                  <a:cubicBezTo>
                    <a:pt x="4196" y="793"/>
                    <a:pt x="2259" y="4506"/>
                    <a:pt x="1142" y="8049"/>
                  </a:cubicBezTo>
                  <a:cubicBezTo>
                    <a:pt x="25" y="11593"/>
                    <a:pt x="-273" y="14968"/>
                    <a:pt x="248" y="17330"/>
                  </a:cubicBezTo>
                  <a:cubicBezTo>
                    <a:pt x="770" y="19693"/>
                    <a:pt x="2110" y="21043"/>
                    <a:pt x="3973" y="19524"/>
                  </a:cubicBezTo>
                  <a:cubicBezTo>
                    <a:pt x="5835" y="18006"/>
                    <a:pt x="8218" y="13618"/>
                    <a:pt x="9633" y="10749"/>
                  </a:cubicBezTo>
                  <a:cubicBezTo>
                    <a:pt x="11048" y="7881"/>
                    <a:pt x="11495" y="6531"/>
                    <a:pt x="11570" y="6699"/>
                  </a:cubicBezTo>
                  <a:cubicBezTo>
                    <a:pt x="11644" y="6868"/>
                    <a:pt x="11346" y="8556"/>
                    <a:pt x="11197" y="10243"/>
                  </a:cubicBezTo>
                  <a:cubicBezTo>
                    <a:pt x="11048" y="11931"/>
                    <a:pt x="11048" y="13618"/>
                    <a:pt x="11868" y="15305"/>
                  </a:cubicBezTo>
                  <a:cubicBezTo>
                    <a:pt x="12687" y="16993"/>
                    <a:pt x="14326" y="18680"/>
                    <a:pt x="16039" y="18680"/>
                  </a:cubicBezTo>
                  <a:cubicBezTo>
                    <a:pt x="17752" y="18680"/>
                    <a:pt x="19539" y="16993"/>
                    <a:pt x="21327" y="15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9826013" y="4388888"/>
              <a:ext cx="186880" cy="165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157" fill="norm" stroke="1" extrusionOk="0">
                  <a:moveTo>
                    <a:pt x="21060" y="1521"/>
                  </a:moveTo>
                  <a:cubicBezTo>
                    <a:pt x="18180" y="539"/>
                    <a:pt x="15300" y="-443"/>
                    <a:pt x="11700" y="212"/>
                  </a:cubicBezTo>
                  <a:cubicBezTo>
                    <a:pt x="8100" y="866"/>
                    <a:pt x="3780" y="3157"/>
                    <a:pt x="1620" y="6266"/>
                  </a:cubicBezTo>
                  <a:cubicBezTo>
                    <a:pt x="-540" y="9375"/>
                    <a:pt x="-540" y="13302"/>
                    <a:pt x="1620" y="15921"/>
                  </a:cubicBezTo>
                  <a:cubicBezTo>
                    <a:pt x="3780" y="18539"/>
                    <a:pt x="8100" y="19848"/>
                    <a:pt x="12420" y="21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10042102" y="4377765"/>
              <a:ext cx="14712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600" fill="norm" stroke="1" extrusionOk="0">
                  <a:moveTo>
                    <a:pt x="19205" y="0"/>
                  </a:moveTo>
                  <a:cubicBezTo>
                    <a:pt x="13619" y="1080"/>
                    <a:pt x="8033" y="2160"/>
                    <a:pt x="4681" y="4680"/>
                  </a:cubicBezTo>
                  <a:cubicBezTo>
                    <a:pt x="1330" y="7200"/>
                    <a:pt x="212" y="11160"/>
                    <a:pt x="26" y="14220"/>
                  </a:cubicBezTo>
                  <a:cubicBezTo>
                    <a:pt x="-160" y="17280"/>
                    <a:pt x="585" y="19440"/>
                    <a:pt x="4309" y="20520"/>
                  </a:cubicBezTo>
                  <a:cubicBezTo>
                    <a:pt x="8033" y="21600"/>
                    <a:pt x="14737" y="21600"/>
                    <a:pt x="214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10201593" y="4336500"/>
              <a:ext cx="224351" cy="497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454" fill="norm" stroke="1" extrusionOk="0">
                  <a:moveTo>
                    <a:pt x="2467" y="4755"/>
                  </a:moveTo>
                  <a:cubicBezTo>
                    <a:pt x="3680" y="4535"/>
                    <a:pt x="4894" y="4314"/>
                    <a:pt x="6107" y="3818"/>
                  </a:cubicBezTo>
                  <a:cubicBezTo>
                    <a:pt x="7321" y="3322"/>
                    <a:pt x="8534" y="2551"/>
                    <a:pt x="8413" y="2275"/>
                  </a:cubicBezTo>
                  <a:cubicBezTo>
                    <a:pt x="8291" y="2000"/>
                    <a:pt x="6835" y="2220"/>
                    <a:pt x="5258" y="3157"/>
                  </a:cubicBezTo>
                  <a:cubicBezTo>
                    <a:pt x="3680" y="4094"/>
                    <a:pt x="1981" y="5747"/>
                    <a:pt x="1010" y="6904"/>
                  </a:cubicBezTo>
                  <a:cubicBezTo>
                    <a:pt x="40" y="8061"/>
                    <a:pt x="-203" y="8722"/>
                    <a:pt x="161" y="9218"/>
                  </a:cubicBezTo>
                  <a:cubicBezTo>
                    <a:pt x="525" y="9714"/>
                    <a:pt x="1496" y="10045"/>
                    <a:pt x="3437" y="10045"/>
                  </a:cubicBezTo>
                  <a:cubicBezTo>
                    <a:pt x="5379" y="10045"/>
                    <a:pt x="8291" y="9714"/>
                    <a:pt x="10354" y="9273"/>
                  </a:cubicBezTo>
                  <a:cubicBezTo>
                    <a:pt x="12417" y="8833"/>
                    <a:pt x="13631" y="8282"/>
                    <a:pt x="13995" y="8392"/>
                  </a:cubicBezTo>
                  <a:cubicBezTo>
                    <a:pt x="14359" y="8502"/>
                    <a:pt x="13873" y="9273"/>
                    <a:pt x="12660" y="10926"/>
                  </a:cubicBezTo>
                  <a:cubicBezTo>
                    <a:pt x="11446" y="12579"/>
                    <a:pt x="9505" y="15114"/>
                    <a:pt x="8413" y="16767"/>
                  </a:cubicBezTo>
                  <a:cubicBezTo>
                    <a:pt x="7321" y="18420"/>
                    <a:pt x="7078" y="19192"/>
                    <a:pt x="6835" y="19963"/>
                  </a:cubicBezTo>
                  <a:cubicBezTo>
                    <a:pt x="6592" y="20735"/>
                    <a:pt x="6350" y="21506"/>
                    <a:pt x="6592" y="21451"/>
                  </a:cubicBezTo>
                  <a:cubicBezTo>
                    <a:pt x="6835" y="21396"/>
                    <a:pt x="7563" y="20514"/>
                    <a:pt x="8777" y="18090"/>
                  </a:cubicBezTo>
                  <a:cubicBezTo>
                    <a:pt x="9990" y="15665"/>
                    <a:pt x="11689" y="11698"/>
                    <a:pt x="13024" y="8667"/>
                  </a:cubicBezTo>
                  <a:cubicBezTo>
                    <a:pt x="14359" y="5637"/>
                    <a:pt x="15330" y="3543"/>
                    <a:pt x="16300" y="2165"/>
                  </a:cubicBezTo>
                  <a:cubicBezTo>
                    <a:pt x="17271" y="788"/>
                    <a:pt x="18242" y="126"/>
                    <a:pt x="19091" y="16"/>
                  </a:cubicBezTo>
                  <a:cubicBezTo>
                    <a:pt x="19941" y="-94"/>
                    <a:pt x="20669" y="347"/>
                    <a:pt x="21033" y="1724"/>
                  </a:cubicBezTo>
                  <a:cubicBezTo>
                    <a:pt x="21397" y="3102"/>
                    <a:pt x="21397" y="5416"/>
                    <a:pt x="21033" y="6794"/>
                  </a:cubicBezTo>
                  <a:cubicBezTo>
                    <a:pt x="20669" y="8171"/>
                    <a:pt x="19941" y="8612"/>
                    <a:pt x="19213" y="8502"/>
                  </a:cubicBezTo>
                  <a:cubicBezTo>
                    <a:pt x="18485" y="8392"/>
                    <a:pt x="17757" y="7730"/>
                    <a:pt x="17029" y="7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10468786" y="4147760"/>
              <a:ext cx="96119" cy="424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600" fill="norm" stroke="1" extrusionOk="0">
                  <a:moveTo>
                    <a:pt x="21379" y="0"/>
                  </a:moveTo>
                  <a:cubicBezTo>
                    <a:pt x="14558" y="4034"/>
                    <a:pt x="7737" y="8067"/>
                    <a:pt x="4042" y="11451"/>
                  </a:cubicBezTo>
                  <a:cubicBezTo>
                    <a:pt x="347" y="14834"/>
                    <a:pt x="-221" y="17566"/>
                    <a:pt x="63" y="19258"/>
                  </a:cubicBezTo>
                  <a:cubicBezTo>
                    <a:pt x="347" y="20949"/>
                    <a:pt x="1484" y="21600"/>
                    <a:pt x="5179" y="21600"/>
                  </a:cubicBezTo>
                  <a:cubicBezTo>
                    <a:pt x="8874" y="21600"/>
                    <a:pt x="15126" y="20949"/>
                    <a:pt x="21379" y="20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10433234" y="4354764"/>
              <a:ext cx="185339" cy="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0825" fill="norm" stroke="1" extrusionOk="0">
                  <a:moveTo>
                    <a:pt x="5481" y="0"/>
                  </a:moveTo>
                  <a:cubicBezTo>
                    <a:pt x="2818" y="7200"/>
                    <a:pt x="155" y="14400"/>
                    <a:pt x="7" y="18000"/>
                  </a:cubicBezTo>
                  <a:cubicBezTo>
                    <a:pt x="-141" y="21600"/>
                    <a:pt x="2226" y="21600"/>
                    <a:pt x="6221" y="18900"/>
                  </a:cubicBezTo>
                  <a:cubicBezTo>
                    <a:pt x="10215" y="16200"/>
                    <a:pt x="15837" y="10800"/>
                    <a:pt x="21459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10925246" y="4216761"/>
              <a:ext cx="46002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5236"/>
                    <a:pt x="9600" y="10473"/>
                    <a:pt x="6000" y="14073"/>
                  </a:cubicBezTo>
                  <a:cubicBezTo>
                    <a:pt x="2400" y="17673"/>
                    <a:pt x="1200" y="196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10886912" y="4243487"/>
              <a:ext cx="240612" cy="295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515" fill="norm" stroke="1" extrusionOk="0">
                  <a:moveTo>
                    <a:pt x="0" y="12577"/>
                  </a:moveTo>
                  <a:cubicBezTo>
                    <a:pt x="4547" y="10156"/>
                    <a:pt x="9095" y="7736"/>
                    <a:pt x="12278" y="5874"/>
                  </a:cubicBezTo>
                  <a:cubicBezTo>
                    <a:pt x="15461" y="4012"/>
                    <a:pt x="17280" y="2708"/>
                    <a:pt x="18644" y="1684"/>
                  </a:cubicBezTo>
                  <a:cubicBezTo>
                    <a:pt x="20008" y="660"/>
                    <a:pt x="20918" y="-85"/>
                    <a:pt x="21259" y="8"/>
                  </a:cubicBezTo>
                  <a:cubicBezTo>
                    <a:pt x="21600" y="101"/>
                    <a:pt x="21373" y="1032"/>
                    <a:pt x="20349" y="3732"/>
                  </a:cubicBezTo>
                  <a:cubicBezTo>
                    <a:pt x="19326" y="6432"/>
                    <a:pt x="17507" y="10901"/>
                    <a:pt x="16712" y="14160"/>
                  </a:cubicBezTo>
                  <a:cubicBezTo>
                    <a:pt x="15916" y="17418"/>
                    <a:pt x="16143" y="19467"/>
                    <a:pt x="16371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Shape"/>
            <p:cNvSpPr/>
            <p:nvPr/>
          </p:nvSpPr>
          <p:spPr>
            <a:xfrm>
              <a:off x="11116917" y="4454433"/>
              <a:ext cx="114417" cy="156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297" fill="norm" stroke="1" extrusionOk="0">
                  <a:moveTo>
                    <a:pt x="16904" y="0"/>
                  </a:moveTo>
                  <a:cubicBezTo>
                    <a:pt x="12209" y="1742"/>
                    <a:pt x="7513" y="3484"/>
                    <a:pt x="4461" y="6445"/>
                  </a:cubicBezTo>
                  <a:cubicBezTo>
                    <a:pt x="1409" y="9406"/>
                    <a:pt x="0" y="13587"/>
                    <a:pt x="0" y="16374"/>
                  </a:cubicBezTo>
                  <a:cubicBezTo>
                    <a:pt x="0" y="19161"/>
                    <a:pt x="1409" y="20555"/>
                    <a:pt x="3757" y="21077"/>
                  </a:cubicBezTo>
                  <a:cubicBezTo>
                    <a:pt x="6104" y="21600"/>
                    <a:pt x="9391" y="21252"/>
                    <a:pt x="12913" y="19335"/>
                  </a:cubicBezTo>
                  <a:cubicBezTo>
                    <a:pt x="16435" y="17419"/>
                    <a:pt x="20191" y="13935"/>
                    <a:pt x="20896" y="10452"/>
                  </a:cubicBezTo>
                  <a:cubicBezTo>
                    <a:pt x="21600" y="6968"/>
                    <a:pt x="19252" y="3484"/>
                    <a:pt x="1690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70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849495" y="3136929"/>
              <a:ext cx="380373" cy="1540926"/>
            </a:xfrm>
            <a:prstGeom prst="rect">
              <a:avLst/>
            </a:prstGeom>
            <a:effectLst/>
          </p:spPr>
        </p:pic>
        <p:pic>
          <p:nvPicPr>
            <p:cNvPr id="2704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05642" y="3525663"/>
              <a:ext cx="290693" cy="639877"/>
            </a:xfrm>
            <a:prstGeom prst="rect">
              <a:avLst/>
            </a:prstGeom>
            <a:effectLst/>
          </p:spPr>
        </p:pic>
        <p:pic>
          <p:nvPicPr>
            <p:cNvPr id="2706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81649" y="3909005"/>
              <a:ext cx="109501" cy="186170"/>
            </a:xfrm>
            <a:prstGeom prst="rect">
              <a:avLst/>
            </a:prstGeom>
            <a:effectLst/>
          </p:spPr>
        </p:pic>
        <p:pic>
          <p:nvPicPr>
            <p:cNvPr id="2708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857565" y="3740335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271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016594" y="3769934"/>
              <a:ext cx="235229" cy="345956"/>
            </a:xfrm>
            <a:prstGeom prst="rect">
              <a:avLst/>
            </a:prstGeom>
            <a:effectLst/>
          </p:spPr>
        </p:pic>
        <p:pic>
          <p:nvPicPr>
            <p:cNvPr id="271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203748" y="3798904"/>
              <a:ext cx="301081" cy="291978"/>
            </a:xfrm>
            <a:prstGeom prst="rect">
              <a:avLst/>
            </a:prstGeom>
            <a:effectLst/>
          </p:spPr>
        </p:pic>
        <p:pic>
          <p:nvPicPr>
            <p:cNvPr id="271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456662" y="3727064"/>
              <a:ext cx="484504" cy="751878"/>
            </a:xfrm>
            <a:prstGeom prst="rect">
              <a:avLst/>
            </a:prstGeom>
            <a:effectLst/>
          </p:spPr>
        </p:pic>
        <p:pic>
          <p:nvPicPr>
            <p:cNvPr id="2716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95937" y="5176324"/>
              <a:ext cx="242778" cy="582556"/>
            </a:xfrm>
            <a:prstGeom prst="rect">
              <a:avLst/>
            </a:prstGeom>
            <a:effectLst/>
          </p:spPr>
        </p:pic>
        <p:pic>
          <p:nvPicPr>
            <p:cNvPr id="2718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26273" y="5211077"/>
              <a:ext cx="394102" cy="524802"/>
            </a:xfrm>
            <a:prstGeom prst="rect">
              <a:avLst/>
            </a:prstGeom>
            <a:effectLst/>
          </p:spPr>
        </p:pic>
        <p:pic>
          <p:nvPicPr>
            <p:cNvPr id="2720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392816" y="5534375"/>
              <a:ext cx="233618" cy="519331"/>
            </a:xfrm>
            <a:prstGeom prst="rect">
              <a:avLst/>
            </a:prstGeom>
            <a:effectLst/>
          </p:spPr>
        </p:pic>
        <p:pic>
          <p:nvPicPr>
            <p:cNvPr id="2722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616620" y="5504844"/>
              <a:ext cx="250076" cy="597839"/>
            </a:xfrm>
            <a:prstGeom prst="rect">
              <a:avLst/>
            </a:prstGeom>
            <a:effectLst/>
          </p:spPr>
        </p:pic>
        <p:pic>
          <p:nvPicPr>
            <p:cNvPr id="2724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37545" y="5649378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2726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372634" y="5242725"/>
              <a:ext cx="143824" cy="544755"/>
            </a:xfrm>
            <a:prstGeom prst="rect">
              <a:avLst/>
            </a:prstGeom>
            <a:effectLst/>
          </p:spPr>
        </p:pic>
        <p:pic>
          <p:nvPicPr>
            <p:cNvPr id="2728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277457" y="5487716"/>
              <a:ext cx="583357" cy="327551"/>
            </a:xfrm>
            <a:prstGeom prst="rect">
              <a:avLst/>
            </a:prstGeom>
            <a:effectLst/>
          </p:spPr>
        </p:pic>
        <p:pic>
          <p:nvPicPr>
            <p:cNvPr id="2730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920496" y="5243035"/>
              <a:ext cx="147323" cy="547856"/>
            </a:xfrm>
            <a:prstGeom prst="rect">
              <a:avLst/>
            </a:prstGeom>
            <a:effectLst/>
          </p:spPr>
        </p:pic>
        <p:pic>
          <p:nvPicPr>
            <p:cNvPr id="2732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845589" y="5433230"/>
              <a:ext cx="412758" cy="333317"/>
            </a:xfrm>
            <a:prstGeom prst="rect">
              <a:avLst/>
            </a:prstGeom>
            <a:effectLst/>
          </p:spPr>
        </p:pic>
        <p:pic>
          <p:nvPicPr>
            <p:cNvPr id="2734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687479" y="5466798"/>
              <a:ext cx="213548" cy="348536"/>
            </a:xfrm>
            <a:prstGeom prst="rect">
              <a:avLst/>
            </a:prstGeom>
            <a:effectLst/>
          </p:spPr>
        </p:pic>
        <p:pic>
          <p:nvPicPr>
            <p:cNvPr id="2736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3917817" y="5524153"/>
              <a:ext cx="259126" cy="248922"/>
            </a:xfrm>
            <a:prstGeom prst="rect">
              <a:avLst/>
            </a:prstGeom>
            <a:effectLst/>
          </p:spPr>
        </p:pic>
        <p:pic>
          <p:nvPicPr>
            <p:cNvPr id="2738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4522352" y="5167645"/>
              <a:ext cx="293506" cy="602843"/>
            </a:xfrm>
            <a:prstGeom prst="rect">
              <a:avLst/>
            </a:prstGeom>
            <a:effectLst/>
          </p:spPr>
        </p:pic>
        <p:pic>
          <p:nvPicPr>
            <p:cNvPr id="2740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55097" y="5485335"/>
              <a:ext cx="475764" cy="250544"/>
            </a:xfrm>
            <a:prstGeom prst="rect">
              <a:avLst/>
            </a:prstGeom>
            <a:effectLst/>
          </p:spPr>
        </p:pic>
        <p:pic>
          <p:nvPicPr>
            <p:cNvPr id="2742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4898027" y="5480707"/>
              <a:ext cx="270506" cy="304212"/>
            </a:xfrm>
            <a:prstGeom prst="rect">
              <a:avLst/>
            </a:prstGeom>
            <a:effectLst/>
          </p:spPr>
        </p:pic>
        <p:pic>
          <p:nvPicPr>
            <p:cNvPr id="2744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5603468" y="5537627"/>
              <a:ext cx="471684" cy="281977"/>
            </a:xfrm>
            <a:prstGeom prst="rect">
              <a:avLst/>
            </a:prstGeom>
            <a:effectLst/>
          </p:spPr>
        </p:pic>
        <p:pic>
          <p:nvPicPr>
            <p:cNvPr id="2746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6124722" y="5319704"/>
              <a:ext cx="94168" cy="485177"/>
            </a:xfrm>
            <a:prstGeom prst="rect">
              <a:avLst/>
            </a:prstGeom>
            <a:effectLst/>
          </p:spPr>
        </p:pic>
        <p:pic>
          <p:nvPicPr>
            <p:cNvPr id="2748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6213292" y="5572709"/>
              <a:ext cx="220859" cy="579735"/>
            </a:xfrm>
            <a:prstGeom prst="rect">
              <a:avLst/>
            </a:prstGeom>
            <a:effectLst/>
          </p:spPr>
        </p:pic>
        <p:pic>
          <p:nvPicPr>
            <p:cNvPr id="2750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6976516" y="5553223"/>
              <a:ext cx="245442" cy="548388"/>
            </a:xfrm>
            <a:prstGeom prst="rect">
              <a:avLst/>
            </a:prstGeom>
            <a:effectLst/>
          </p:spPr>
        </p:pic>
        <p:pic>
          <p:nvPicPr>
            <p:cNvPr id="2752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7152078" y="5519041"/>
              <a:ext cx="285840" cy="279681"/>
            </a:xfrm>
            <a:prstGeom prst="rect">
              <a:avLst/>
            </a:prstGeom>
            <a:effectLst/>
          </p:spPr>
        </p:pic>
        <p:pic>
          <p:nvPicPr>
            <p:cNvPr id="2754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7402135" y="5534375"/>
              <a:ext cx="175875" cy="268458"/>
            </a:xfrm>
            <a:prstGeom prst="rect">
              <a:avLst/>
            </a:prstGeom>
            <a:effectLst/>
          </p:spPr>
        </p:pic>
        <p:pic>
          <p:nvPicPr>
            <p:cNvPr id="2756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7558421" y="5523932"/>
              <a:ext cx="262838" cy="254179"/>
            </a:xfrm>
            <a:prstGeom prst="rect">
              <a:avLst/>
            </a:prstGeom>
            <a:effectLst/>
          </p:spPr>
        </p:pic>
        <p:pic>
          <p:nvPicPr>
            <p:cNvPr id="2758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7750091" y="5470321"/>
              <a:ext cx="147837" cy="96888"/>
            </a:xfrm>
            <a:prstGeom prst="rect">
              <a:avLst/>
            </a:prstGeom>
            <a:effectLst/>
          </p:spPr>
        </p:pic>
        <p:pic>
          <p:nvPicPr>
            <p:cNvPr id="2760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7850311" y="5234885"/>
              <a:ext cx="236732" cy="555420"/>
            </a:xfrm>
            <a:prstGeom prst="rect">
              <a:avLst/>
            </a:prstGeom>
            <a:effectLst/>
          </p:spPr>
        </p:pic>
        <p:pic>
          <p:nvPicPr>
            <p:cNvPr id="2762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8084839" y="5422250"/>
              <a:ext cx="227098" cy="313629"/>
            </a:xfrm>
            <a:prstGeom prst="rect">
              <a:avLst/>
            </a:prstGeom>
            <a:effectLst/>
          </p:spPr>
        </p:pic>
        <p:pic>
          <p:nvPicPr>
            <p:cNvPr id="2764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8743742" y="5245721"/>
              <a:ext cx="227543" cy="622003"/>
            </a:xfrm>
            <a:prstGeom prst="rect">
              <a:avLst/>
            </a:prstGeom>
            <a:effectLst/>
          </p:spPr>
        </p:pic>
        <p:pic>
          <p:nvPicPr>
            <p:cNvPr id="2766" name="Line Line" descr="Line Lin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8976786" y="5634044"/>
              <a:ext cx="71168" cy="209171"/>
            </a:xfrm>
            <a:prstGeom prst="rect">
              <a:avLst/>
            </a:prstGeom>
            <a:effectLst/>
          </p:spPr>
        </p:pic>
        <p:pic>
          <p:nvPicPr>
            <p:cNvPr id="2768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8979600" y="5522766"/>
              <a:ext cx="137356" cy="98110"/>
            </a:xfrm>
            <a:prstGeom prst="rect">
              <a:avLst/>
            </a:prstGeom>
            <a:effectLst/>
          </p:spPr>
        </p:pic>
        <p:pic>
          <p:nvPicPr>
            <p:cNvPr id="2770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9069747" y="5565042"/>
              <a:ext cx="246546" cy="270506"/>
            </a:xfrm>
            <a:prstGeom prst="rect">
              <a:avLst/>
            </a:prstGeom>
            <a:effectLst/>
          </p:spPr>
        </p:pic>
        <p:pic>
          <p:nvPicPr>
            <p:cNvPr id="2772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9269404" y="5553434"/>
              <a:ext cx="215559" cy="259114"/>
            </a:xfrm>
            <a:prstGeom prst="rect">
              <a:avLst/>
            </a:prstGeom>
            <a:effectLst/>
          </p:spPr>
        </p:pic>
        <p:pic>
          <p:nvPicPr>
            <p:cNvPr id="2774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9429129" y="5562487"/>
              <a:ext cx="374317" cy="542386"/>
            </a:xfrm>
            <a:prstGeom prst="rect">
              <a:avLst/>
            </a:prstGeom>
            <a:effectLst/>
          </p:spPr>
        </p:pic>
        <p:pic>
          <p:nvPicPr>
            <p:cNvPr id="2776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0111478" y="5529509"/>
              <a:ext cx="483080" cy="366823"/>
            </a:xfrm>
            <a:prstGeom prst="rect">
              <a:avLst/>
            </a:prstGeom>
            <a:effectLst/>
          </p:spPr>
        </p:pic>
        <p:pic>
          <p:nvPicPr>
            <p:cNvPr id="2778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0602156" y="5333257"/>
              <a:ext cx="342939" cy="571292"/>
            </a:xfrm>
            <a:prstGeom prst="rect">
              <a:avLst/>
            </a:prstGeom>
            <a:effectLst/>
          </p:spPr>
        </p:pic>
        <p:pic>
          <p:nvPicPr>
            <p:cNvPr id="2780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0932567" y="5304370"/>
              <a:ext cx="185434" cy="544519"/>
            </a:xfrm>
            <a:prstGeom prst="rect">
              <a:avLst/>
            </a:prstGeom>
            <a:effectLst/>
          </p:spPr>
        </p:pic>
        <p:pic>
          <p:nvPicPr>
            <p:cNvPr id="2782" name="Line Line" descr="Line Lin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0916497" y="5503708"/>
              <a:ext cx="285839" cy="78834"/>
            </a:xfrm>
            <a:prstGeom prst="rect">
              <a:avLst/>
            </a:prstGeom>
            <a:effectLst/>
          </p:spPr>
        </p:pic>
        <p:pic>
          <p:nvPicPr>
            <p:cNvPr id="2784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990495" y="6593043"/>
              <a:ext cx="265394" cy="608974"/>
            </a:xfrm>
            <a:prstGeom prst="rect">
              <a:avLst/>
            </a:prstGeom>
            <a:effectLst/>
          </p:spPr>
        </p:pic>
        <p:pic>
          <p:nvPicPr>
            <p:cNvPr id="2786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309946" y="6715068"/>
              <a:ext cx="209171" cy="94169"/>
            </a:xfrm>
            <a:prstGeom prst="rect">
              <a:avLst/>
            </a:prstGeom>
            <a:effectLst/>
          </p:spPr>
        </p:pic>
        <p:pic>
          <p:nvPicPr>
            <p:cNvPr id="2788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470950" y="6607733"/>
              <a:ext cx="285839" cy="268144"/>
            </a:xfrm>
            <a:prstGeom prst="rect">
              <a:avLst/>
            </a:prstGeom>
            <a:effectLst/>
          </p:spPr>
        </p:pic>
        <p:pic>
          <p:nvPicPr>
            <p:cNvPr id="2790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632932" y="6454083"/>
              <a:ext cx="376863" cy="489207"/>
            </a:xfrm>
            <a:prstGeom prst="rect">
              <a:avLst/>
            </a:prstGeom>
            <a:effectLst/>
          </p:spPr>
        </p:pic>
        <p:pic>
          <p:nvPicPr>
            <p:cNvPr id="2792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1999962" y="6641229"/>
              <a:ext cx="545544" cy="329011"/>
            </a:xfrm>
            <a:prstGeom prst="rect">
              <a:avLst/>
            </a:prstGeom>
            <a:effectLst/>
          </p:spPr>
        </p:pic>
        <p:pic>
          <p:nvPicPr>
            <p:cNvPr id="2794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3266091" y="6354727"/>
              <a:ext cx="177732" cy="533252"/>
            </a:xfrm>
            <a:prstGeom prst="rect">
              <a:avLst/>
            </a:prstGeom>
            <a:effectLst/>
          </p:spPr>
        </p:pic>
        <p:pic>
          <p:nvPicPr>
            <p:cNvPr id="2796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3244819" y="6574406"/>
              <a:ext cx="608632" cy="609365"/>
            </a:xfrm>
            <a:prstGeom prst="rect">
              <a:avLst/>
            </a:prstGeom>
            <a:effectLst/>
          </p:spPr>
        </p:pic>
        <p:pic>
          <p:nvPicPr>
            <p:cNvPr id="2798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4453036" y="6339393"/>
              <a:ext cx="356701" cy="575433"/>
            </a:xfrm>
            <a:prstGeom prst="rect">
              <a:avLst/>
            </a:prstGeom>
            <a:effectLst/>
          </p:spPr>
        </p:pic>
        <p:pic>
          <p:nvPicPr>
            <p:cNvPr id="2800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5205786" y="6597406"/>
              <a:ext cx="270603" cy="568433"/>
            </a:xfrm>
            <a:prstGeom prst="rect">
              <a:avLst/>
            </a:prstGeom>
            <a:effectLst/>
          </p:spPr>
        </p:pic>
        <p:pic>
          <p:nvPicPr>
            <p:cNvPr id="2802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5434706" y="6605323"/>
              <a:ext cx="293506" cy="264723"/>
            </a:xfrm>
            <a:prstGeom prst="rect">
              <a:avLst/>
            </a:prstGeom>
            <a:effectLst/>
          </p:spPr>
        </p:pic>
        <p:pic>
          <p:nvPicPr>
            <p:cNvPr id="2804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5675932" y="6656547"/>
              <a:ext cx="207888" cy="219331"/>
            </a:xfrm>
            <a:prstGeom prst="rect">
              <a:avLst/>
            </a:prstGeom>
            <a:effectLst/>
          </p:spPr>
        </p:pic>
        <p:pic>
          <p:nvPicPr>
            <p:cNvPr id="2806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5894716" y="6648622"/>
              <a:ext cx="285840" cy="234849"/>
            </a:xfrm>
            <a:prstGeom prst="rect">
              <a:avLst/>
            </a:prstGeom>
            <a:effectLst/>
          </p:spPr>
        </p:pic>
        <p:pic>
          <p:nvPicPr>
            <p:cNvPr id="2808" name="Line Line" descr="Line Lin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6186057" y="6653734"/>
              <a:ext cx="78834" cy="201504"/>
            </a:xfrm>
            <a:prstGeom prst="rect">
              <a:avLst/>
            </a:prstGeom>
            <a:effectLst/>
          </p:spPr>
        </p:pic>
        <p:pic>
          <p:nvPicPr>
            <p:cNvPr id="2810" name="Line Line" descr="Line Lin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6215641" y="6600066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2812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6311086" y="6380028"/>
              <a:ext cx="310038" cy="536751"/>
            </a:xfrm>
            <a:prstGeom prst="rect">
              <a:avLst/>
            </a:prstGeom>
            <a:effectLst/>
          </p:spPr>
        </p:pic>
        <p:pic>
          <p:nvPicPr>
            <p:cNvPr id="2814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6618090" y="6602634"/>
              <a:ext cx="267815" cy="290938"/>
            </a:xfrm>
            <a:prstGeom prst="rect">
              <a:avLst/>
            </a:prstGeom>
            <a:effectLst/>
          </p:spPr>
        </p:pic>
        <p:pic>
          <p:nvPicPr>
            <p:cNvPr id="2816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7417618" y="6609609"/>
              <a:ext cx="198625" cy="328649"/>
            </a:xfrm>
            <a:prstGeom prst="rect">
              <a:avLst/>
            </a:prstGeom>
            <a:effectLst/>
          </p:spPr>
        </p:pic>
        <p:pic>
          <p:nvPicPr>
            <p:cNvPr id="2818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7568643" y="6653734"/>
              <a:ext cx="215728" cy="275604"/>
            </a:xfrm>
            <a:prstGeom prst="rect">
              <a:avLst/>
            </a:prstGeom>
            <a:effectLst/>
          </p:spPr>
        </p:pic>
        <p:pic>
          <p:nvPicPr>
            <p:cNvPr id="2820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7821082" y="6660089"/>
              <a:ext cx="628858" cy="274373"/>
            </a:xfrm>
            <a:prstGeom prst="rect">
              <a:avLst/>
            </a:prstGeom>
            <a:effectLst/>
          </p:spPr>
        </p:pic>
        <p:pic>
          <p:nvPicPr>
            <p:cNvPr id="2822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8767352" y="6663455"/>
              <a:ext cx="410938" cy="230117"/>
            </a:xfrm>
            <a:prstGeom prst="rect">
              <a:avLst/>
            </a:prstGeom>
            <a:effectLst/>
          </p:spPr>
        </p:pic>
        <p:pic>
          <p:nvPicPr>
            <p:cNvPr id="2824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9088594" y="6404458"/>
              <a:ext cx="381036" cy="503959"/>
            </a:xfrm>
            <a:prstGeom prst="rect">
              <a:avLst/>
            </a:prstGeom>
            <a:effectLst/>
          </p:spPr>
        </p:pic>
        <p:pic>
          <p:nvPicPr>
            <p:cNvPr id="2826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9376601" y="6335457"/>
              <a:ext cx="402642" cy="571278"/>
            </a:xfrm>
            <a:prstGeom prst="rect">
              <a:avLst/>
            </a:prstGeom>
            <a:effectLst/>
          </p:spPr>
        </p:pic>
        <p:pic>
          <p:nvPicPr>
            <p:cNvPr id="2828" name="Line Line" descr="Line Lin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9735803" y="6692068"/>
              <a:ext cx="86502" cy="147836"/>
            </a:xfrm>
            <a:prstGeom prst="rect">
              <a:avLst/>
            </a:prstGeom>
            <a:effectLst/>
          </p:spPr>
        </p:pic>
        <p:pic>
          <p:nvPicPr>
            <p:cNvPr id="2830" name="Line Line" descr="Line Lin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9781804" y="6500397"/>
              <a:ext cx="78835" cy="155503"/>
            </a:xfrm>
            <a:prstGeom prst="rect">
              <a:avLst/>
            </a:prstGeom>
            <a:effectLst/>
          </p:spPr>
        </p:pic>
        <p:pic>
          <p:nvPicPr>
            <p:cNvPr id="2832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9838028" y="6385394"/>
              <a:ext cx="336951" cy="506629"/>
            </a:xfrm>
            <a:prstGeom prst="rect">
              <a:avLst/>
            </a:prstGeom>
            <a:effectLst/>
          </p:spPr>
        </p:pic>
        <p:pic>
          <p:nvPicPr>
            <p:cNvPr id="2834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10125350" y="6676734"/>
              <a:ext cx="221115" cy="220736"/>
            </a:xfrm>
            <a:prstGeom prst="rect">
              <a:avLst/>
            </a:prstGeom>
            <a:effectLst/>
          </p:spPr>
        </p:pic>
        <p:pic>
          <p:nvPicPr>
            <p:cNvPr id="2836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10318483" y="6664281"/>
              <a:ext cx="232171" cy="321293"/>
            </a:xfrm>
            <a:prstGeom prst="rect">
              <a:avLst/>
            </a:prstGeom>
            <a:effectLst/>
          </p:spPr>
        </p:pic>
        <p:pic>
          <p:nvPicPr>
            <p:cNvPr id="2838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10555170" y="6361408"/>
              <a:ext cx="575885" cy="647166"/>
            </a:xfrm>
            <a:prstGeom prst="rect">
              <a:avLst/>
            </a:prstGeom>
            <a:effectLst/>
          </p:spPr>
        </p:pic>
        <p:pic>
          <p:nvPicPr>
            <p:cNvPr id="2840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3817003" y="7329557"/>
              <a:ext cx="492844" cy="332063"/>
            </a:xfrm>
            <a:prstGeom prst="rect">
              <a:avLst/>
            </a:prstGeom>
            <a:effectLst/>
          </p:spPr>
        </p:pic>
        <p:pic>
          <p:nvPicPr>
            <p:cNvPr id="2842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4361349" y="7342471"/>
              <a:ext cx="674930" cy="313732"/>
            </a:xfrm>
            <a:prstGeom prst="rect">
              <a:avLst/>
            </a:prstGeom>
            <a:effectLst/>
          </p:spPr>
        </p:pic>
        <p:pic>
          <p:nvPicPr>
            <p:cNvPr id="2844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5066698" y="7276824"/>
              <a:ext cx="722849" cy="320029"/>
            </a:xfrm>
            <a:prstGeom prst="rect">
              <a:avLst/>
            </a:prstGeom>
            <a:effectLst/>
          </p:spPr>
        </p:pic>
        <p:pic>
          <p:nvPicPr>
            <p:cNvPr id="2846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6091697" y="7259414"/>
              <a:ext cx="234529" cy="347903"/>
            </a:xfrm>
            <a:prstGeom prst="rect">
              <a:avLst/>
            </a:prstGeom>
            <a:effectLst/>
          </p:spPr>
        </p:pic>
        <p:pic>
          <p:nvPicPr>
            <p:cNvPr id="2848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6127277" y="7077156"/>
              <a:ext cx="436620" cy="772676"/>
            </a:xfrm>
            <a:prstGeom prst="rect">
              <a:avLst/>
            </a:prstGeom>
            <a:effectLst/>
          </p:spPr>
        </p:pic>
        <p:pic>
          <p:nvPicPr>
            <p:cNvPr id="2850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6778726" y="7345839"/>
              <a:ext cx="388755" cy="296679"/>
            </a:xfrm>
            <a:prstGeom prst="rect">
              <a:avLst/>
            </a:prstGeom>
            <a:effectLst/>
          </p:spPr>
        </p:pic>
        <p:pic>
          <p:nvPicPr>
            <p:cNvPr id="2852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7138000" y="7351914"/>
              <a:ext cx="261584" cy="308342"/>
            </a:xfrm>
            <a:prstGeom prst="rect">
              <a:avLst/>
            </a:prstGeom>
            <a:effectLst/>
          </p:spPr>
        </p:pic>
        <p:pic>
          <p:nvPicPr>
            <p:cNvPr id="2854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7344708" y="7161460"/>
              <a:ext cx="338548" cy="493788"/>
            </a:xfrm>
            <a:prstGeom prst="rect">
              <a:avLst/>
            </a:prstGeom>
            <a:effectLst/>
          </p:spPr>
        </p:pic>
        <p:pic>
          <p:nvPicPr>
            <p:cNvPr id="2856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7593960" y="7149284"/>
              <a:ext cx="593884" cy="522126"/>
            </a:xfrm>
            <a:prstGeom prst="rect">
              <a:avLst/>
            </a:prstGeom>
            <a:effectLst/>
          </p:spPr>
        </p:pic>
        <p:pic>
          <p:nvPicPr>
            <p:cNvPr id="2858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8197744" y="7389065"/>
              <a:ext cx="466868" cy="289475"/>
            </a:xfrm>
            <a:prstGeom prst="rect">
              <a:avLst/>
            </a:prstGeom>
            <a:effectLst/>
          </p:spPr>
        </p:pic>
        <p:pic>
          <p:nvPicPr>
            <p:cNvPr id="2860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8986395" y="7193290"/>
              <a:ext cx="552236" cy="518078"/>
            </a:xfrm>
            <a:prstGeom prst="rect">
              <a:avLst/>
            </a:prstGeom>
            <a:effectLst/>
          </p:spPr>
        </p:pic>
        <p:pic>
          <p:nvPicPr>
            <p:cNvPr id="2862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8243478" y="7945156"/>
              <a:ext cx="329132" cy="253876"/>
            </a:xfrm>
            <a:prstGeom prst="rect">
              <a:avLst/>
            </a:prstGeom>
            <a:effectLst/>
          </p:spPr>
        </p:pic>
        <p:pic>
          <p:nvPicPr>
            <p:cNvPr id="2864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8558353" y="7960014"/>
              <a:ext cx="259596" cy="285331"/>
            </a:xfrm>
            <a:prstGeom prst="rect">
              <a:avLst/>
            </a:prstGeom>
            <a:effectLst/>
          </p:spPr>
        </p:pic>
        <p:pic>
          <p:nvPicPr>
            <p:cNvPr id="2866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8800043" y="7997633"/>
              <a:ext cx="224910" cy="260636"/>
            </a:xfrm>
            <a:prstGeom prst="rect">
              <a:avLst/>
            </a:prstGeom>
            <a:effectLst/>
          </p:spPr>
        </p:pic>
        <p:pic>
          <p:nvPicPr>
            <p:cNvPr id="2868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9053455" y="8020528"/>
              <a:ext cx="247505" cy="271141"/>
            </a:xfrm>
            <a:prstGeom prst="rect">
              <a:avLst/>
            </a:prstGeom>
            <a:effectLst/>
          </p:spPr>
        </p:pic>
        <p:pic>
          <p:nvPicPr>
            <p:cNvPr id="2870" name="Line Shape" descr="Line Shap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9185215" y="8016088"/>
              <a:ext cx="273228" cy="513077"/>
            </a:xfrm>
            <a:prstGeom prst="rect">
              <a:avLst/>
            </a:prstGeom>
            <a:effectLst/>
          </p:spPr>
        </p:pic>
        <p:pic>
          <p:nvPicPr>
            <p:cNvPr id="2872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9505798" y="7773093"/>
              <a:ext cx="178504" cy="465408"/>
            </a:xfrm>
            <a:prstGeom prst="rect">
              <a:avLst/>
            </a:prstGeom>
            <a:effectLst/>
          </p:spPr>
        </p:pic>
        <p:pic>
          <p:nvPicPr>
            <p:cNvPr id="2874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9467463" y="7957096"/>
              <a:ext cx="285840" cy="86502"/>
            </a:xfrm>
            <a:prstGeom prst="rect">
              <a:avLst/>
            </a:prstGeom>
            <a:effectLst/>
          </p:spPr>
        </p:pic>
        <p:pic>
          <p:nvPicPr>
            <p:cNvPr id="2876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9705136" y="7765426"/>
              <a:ext cx="301173" cy="577179"/>
            </a:xfrm>
            <a:prstGeom prst="rect">
              <a:avLst/>
            </a:prstGeom>
            <a:effectLst/>
          </p:spPr>
        </p:pic>
        <p:pic>
          <p:nvPicPr>
            <p:cNvPr id="2878" name="Line Shape" descr="Line Shap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9873806" y="7995431"/>
              <a:ext cx="308840" cy="259810"/>
            </a:xfrm>
            <a:prstGeom prst="rect">
              <a:avLst/>
            </a:prstGeom>
            <a:effectLst/>
          </p:spPr>
        </p:pic>
        <p:pic>
          <p:nvPicPr>
            <p:cNvPr id="2880" name="Line Shape" descr="Line Shap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10101280" y="7990152"/>
              <a:ext cx="280265" cy="490987"/>
            </a:xfrm>
            <a:prstGeom prst="rect">
              <a:avLst/>
            </a:prstGeom>
            <a:effectLst/>
          </p:spPr>
        </p:pic>
        <p:pic>
          <p:nvPicPr>
            <p:cNvPr id="2882" name="Line Shape" descr="Line Shap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10310816" y="7914552"/>
              <a:ext cx="109502" cy="106045"/>
            </a:xfrm>
            <a:prstGeom prst="rect">
              <a:avLst/>
            </a:prstGeom>
            <a:effectLst/>
          </p:spPr>
        </p:pic>
        <p:pic>
          <p:nvPicPr>
            <p:cNvPr id="2884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10425859" y="7966955"/>
              <a:ext cx="270465" cy="258092"/>
            </a:xfrm>
            <a:prstGeom prst="rect">
              <a:avLst/>
            </a:prstGeom>
            <a:effectLst/>
          </p:spPr>
        </p:pic>
        <p:pic>
          <p:nvPicPr>
            <p:cNvPr id="2886" name="Line Shape" descr="Line Shap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10628713" y="8001011"/>
              <a:ext cx="213281" cy="250203"/>
            </a:xfrm>
            <a:prstGeom prst="rect">
              <a:avLst/>
            </a:prstGeom>
            <a:effectLst/>
          </p:spPr>
        </p:pic>
        <p:pic>
          <p:nvPicPr>
            <p:cNvPr id="2888" name="Line Shape" descr="Line Shap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10771703" y="7808066"/>
              <a:ext cx="195912" cy="448143"/>
            </a:xfrm>
            <a:prstGeom prst="rect">
              <a:avLst/>
            </a:prstGeom>
            <a:effectLst/>
          </p:spPr>
        </p:pic>
        <p:pic>
          <p:nvPicPr>
            <p:cNvPr id="2890" name="Line Line" descr="Line Lin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10740159" y="7972430"/>
              <a:ext cx="285840" cy="78835"/>
            </a:xfrm>
            <a:prstGeom prst="rect">
              <a:avLst/>
            </a:prstGeom>
            <a:effectLst/>
          </p:spPr>
        </p:pic>
        <p:sp>
          <p:nvSpPr>
            <p:cNvPr id="2892" name="Line"/>
            <p:cNvSpPr/>
            <p:nvPr/>
          </p:nvSpPr>
          <p:spPr>
            <a:xfrm>
              <a:off x="0" y="8709529"/>
              <a:ext cx="38334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16" y="0"/>
                    <a:pt x="11232" y="0"/>
                    <a:pt x="14832" y="3600"/>
                  </a:cubicBezTo>
                  <a:cubicBezTo>
                    <a:pt x="18432" y="7200"/>
                    <a:pt x="20016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342275" y="8596520"/>
              <a:ext cx="112208" cy="212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8" h="21399" fill="norm" stroke="1" extrusionOk="0">
                  <a:moveTo>
                    <a:pt x="491" y="3656"/>
                  </a:moveTo>
                  <a:cubicBezTo>
                    <a:pt x="32" y="2370"/>
                    <a:pt x="-428" y="1085"/>
                    <a:pt x="721" y="442"/>
                  </a:cubicBezTo>
                  <a:cubicBezTo>
                    <a:pt x="1870" y="-201"/>
                    <a:pt x="4627" y="-201"/>
                    <a:pt x="7844" y="828"/>
                  </a:cubicBezTo>
                  <a:cubicBezTo>
                    <a:pt x="11061" y="1856"/>
                    <a:pt x="14738" y="3913"/>
                    <a:pt x="17266" y="6228"/>
                  </a:cubicBezTo>
                  <a:cubicBezTo>
                    <a:pt x="19793" y="8542"/>
                    <a:pt x="21172" y="11113"/>
                    <a:pt x="19334" y="13685"/>
                  </a:cubicBezTo>
                  <a:cubicBezTo>
                    <a:pt x="17495" y="16256"/>
                    <a:pt x="12440" y="18828"/>
                    <a:pt x="7385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739524" y="8607468"/>
              <a:ext cx="167116" cy="54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492" fill="norm" stroke="1" extrusionOk="0">
                  <a:moveTo>
                    <a:pt x="3376" y="6179"/>
                  </a:moveTo>
                  <a:cubicBezTo>
                    <a:pt x="3694" y="8410"/>
                    <a:pt x="4011" y="10641"/>
                    <a:pt x="4329" y="13024"/>
                  </a:cubicBezTo>
                  <a:cubicBezTo>
                    <a:pt x="4647" y="15407"/>
                    <a:pt x="4964" y="17943"/>
                    <a:pt x="5123" y="19464"/>
                  </a:cubicBezTo>
                  <a:cubicBezTo>
                    <a:pt x="5282" y="20985"/>
                    <a:pt x="5282" y="21492"/>
                    <a:pt x="4964" y="21492"/>
                  </a:cubicBezTo>
                  <a:cubicBezTo>
                    <a:pt x="4647" y="21492"/>
                    <a:pt x="4011" y="20985"/>
                    <a:pt x="3217" y="19312"/>
                  </a:cubicBezTo>
                  <a:cubicBezTo>
                    <a:pt x="2423" y="17638"/>
                    <a:pt x="1470" y="14799"/>
                    <a:pt x="835" y="12162"/>
                  </a:cubicBezTo>
                  <a:cubicBezTo>
                    <a:pt x="200" y="9526"/>
                    <a:pt x="-118" y="7092"/>
                    <a:pt x="41" y="5317"/>
                  </a:cubicBezTo>
                  <a:cubicBezTo>
                    <a:pt x="200" y="3543"/>
                    <a:pt x="835" y="2427"/>
                    <a:pt x="1629" y="1616"/>
                  </a:cubicBezTo>
                  <a:cubicBezTo>
                    <a:pt x="2423" y="805"/>
                    <a:pt x="3376" y="298"/>
                    <a:pt x="5123" y="95"/>
                  </a:cubicBezTo>
                  <a:cubicBezTo>
                    <a:pt x="6870" y="-108"/>
                    <a:pt x="9411" y="-7"/>
                    <a:pt x="12429" y="602"/>
                  </a:cubicBezTo>
                  <a:cubicBezTo>
                    <a:pt x="15447" y="1210"/>
                    <a:pt x="18941" y="2326"/>
                    <a:pt x="20211" y="3543"/>
                  </a:cubicBezTo>
                  <a:cubicBezTo>
                    <a:pt x="21482" y="4760"/>
                    <a:pt x="20529" y="6078"/>
                    <a:pt x="17988" y="7143"/>
                  </a:cubicBezTo>
                  <a:cubicBezTo>
                    <a:pt x="15447" y="8207"/>
                    <a:pt x="11317" y="9019"/>
                    <a:pt x="8617" y="9272"/>
                  </a:cubicBezTo>
                  <a:cubicBezTo>
                    <a:pt x="5917" y="9526"/>
                    <a:pt x="4647" y="9222"/>
                    <a:pt x="3376" y="8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1004356" y="8740196"/>
              <a:ext cx="10733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21600"/>
                    <a:pt x="10286" y="21600"/>
                    <a:pt x="13886" y="18000"/>
                  </a:cubicBezTo>
                  <a:cubicBezTo>
                    <a:pt x="17486" y="14400"/>
                    <a:pt x="19543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1127025" y="8640528"/>
              <a:ext cx="138004" cy="16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0"/>
                  </a:moveTo>
                  <a:cubicBezTo>
                    <a:pt x="4000" y="6314"/>
                    <a:pt x="8000" y="12628"/>
                    <a:pt x="10600" y="16449"/>
                  </a:cubicBezTo>
                  <a:cubicBezTo>
                    <a:pt x="13200" y="20271"/>
                    <a:pt x="14400" y="21600"/>
                    <a:pt x="15200" y="21434"/>
                  </a:cubicBezTo>
                  <a:cubicBezTo>
                    <a:pt x="16000" y="21268"/>
                    <a:pt x="16400" y="19606"/>
                    <a:pt x="17400" y="16283"/>
                  </a:cubicBezTo>
                  <a:cubicBezTo>
                    <a:pt x="18400" y="12960"/>
                    <a:pt x="20000" y="7975"/>
                    <a:pt x="21600" y="2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1301891" y="8370824"/>
              <a:ext cx="699155" cy="422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408" fill="norm" stroke="1" extrusionOk="0">
                  <a:moveTo>
                    <a:pt x="3120" y="15590"/>
                  </a:moveTo>
                  <a:cubicBezTo>
                    <a:pt x="3041" y="14944"/>
                    <a:pt x="2963" y="14297"/>
                    <a:pt x="2726" y="13974"/>
                  </a:cubicBezTo>
                  <a:cubicBezTo>
                    <a:pt x="2490" y="13650"/>
                    <a:pt x="2095" y="13650"/>
                    <a:pt x="1662" y="14232"/>
                  </a:cubicBezTo>
                  <a:cubicBezTo>
                    <a:pt x="1228" y="14814"/>
                    <a:pt x="755" y="15978"/>
                    <a:pt x="440" y="17013"/>
                  </a:cubicBezTo>
                  <a:cubicBezTo>
                    <a:pt x="125" y="18048"/>
                    <a:pt x="-33" y="18953"/>
                    <a:pt x="6" y="19729"/>
                  </a:cubicBezTo>
                  <a:cubicBezTo>
                    <a:pt x="46" y="20505"/>
                    <a:pt x="282" y="21152"/>
                    <a:pt x="598" y="21346"/>
                  </a:cubicBezTo>
                  <a:cubicBezTo>
                    <a:pt x="913" y="21540"/>
                    <a:pt x="1307" y="21281"/>
                    <a:pt x="1701" y="20570"/>
                  </a:cubicBezTo>
                  <a:cubicBezTo>
                    <a:pt x="2095" y="19859"/>
                    <a:pt x="2490" y="18694"/>
                    <a:pt x="2844" y="17724"/>
                  </a:cubicBezTo>
                  <a:cubicBezTo>
                    <a:pt x="3199" y="16754"/>
                    <a:pt x="3514" y="15978"/>
                    <a:pt x="3672" y="15978"/>
                  </a:cubicBezTo>
                  <a:cubicBezTo>
                    <a:pt x="3830" y="15978"/>
                    <a:pt x="3830" y="16754"/>
                    <a:pt x="3948" y="17530"/>
                  </a:cubicBezTo>
                  <a:cubicBezTo>
                    <a:pt x="4066" y="18306"/>
                    <a:pt x="4303" y="19083"/>
                    <a:pt x="4579" y="19277"/>
                  </a:cubicBezTo>
                  <a:cubicBezTo>
                    <a:pt x="4855" y="19471"/>
                    <a:pt x="5170" y="19083"/>
                    <a:pt x="5643" y="17272"/>
                  </a:cubicBezTo>
                  <a:cubicBezTo>
                    <a:pt x="6116" y="15461"/>
                    <a:pt x="6747" y="12227"/>
                    <a:pt x="7141" y="9317"/>
                  </a:cubicBezTo>
                  <a:cubicBezTo>
                    <a:pt x="7535" y="6407"/>
                    <a:pt x="7693" y="3820"/>
                    <a:pt x="7771" y="2203"/>
                  </a:cubicBezTo>
                  <a:cubicBezTo>
                    <a:pt x="7850" y="587"/>
                    <a:pt x="7850" y="-60"/>
                    <a:pt x="7771" y="5"/>
                  </a:cubicBezTo>
                  <a:cubicBezTo>
                    <a:pt x="7693" y="69"/>
                    <a:pt x="7535" y="845"/>
                    <a:pt x="7338" y="3238"/>
                  </a:cubicBezTo>
                  <a:cubicBezTo>
                    <a:pt x="7141" y="5631"/>
                    <a:pt x="6904" y="9641"/>
                    <a:pt x="6825" y="12357"/>
                  </a:cubicBezTo>
                  <a:cubicBezTo>
                    <a:pt x="6747" y="15073"/>
                    <a:pt x="6825" y="16496"/>
                    <a:pt x="7022" y="17401"/>
                  </a:cubicBezTo>
                  <a:cubicBezTo>
                    <a:pt x="7220" y="18306"/>
                    <a:pt x="7535" y="18694"/>
                    <a:pt x="7850" y="18694"/>
                  </a:cubicBezTo>
                  <a:cubicBezTo>
                    <a:pt x="8166" y="18694"/>
                    <a:pt x="8481" y="18306"/>
                    <a:pt x="8757" y="17854"/>
                  </a:cubicBezTo>
                  <a:cubicBezTo>
                    <a:pt x="9033" y="17401"/>
                    <a:pt x="9269" y="16884"/>
                    <a:pt x="9545" y="15784"/>
                  </a:cubicBezTo>
                  <a:cubicBezTo>
                    <a:pt x="9821" y="14685"/>
                    <a:pt x="10136" y="13003"/>
                    <a:pt x="10294" y="12486"/>
                  </a:cubicBezTo>
                  <a:cubicBezTo>
                    <a:pt x="10452" y="11969"/>
                    <a:pt x="10452" y="12615"/>
                    <a:pt x="10373" y="13327"/>
                  </a:cubicBezTo>
                  <a:cubicBezTo>
                    <a:pt x="10294" y="14038"/>
                    <a:pt x="10136" y="14814"/>
                    <a:pt x="10058" y="15526"/>
                  </a:cubicBezTo>
                  <a:cubicBezTo>
                    <a:pt x="9979" y="16237"/>
                    <a:pt x="9979" y="16884"/>
                    <a:pt x="10097" y="17466"/>
                  </a:cubicBezTo>
                  <a:cubicBezTo>
                    <a:pt x="10215" y="18048"/>
                    <a:pt x="10452" y="18565"/>
                    <a:pt x="10728" y="18565"/>
                  </a:cubicBezTo>
                  <a:cubicBezTo>
                    <a:pt x="11003" y="18565"/>
                    <a:pt x="11319" y="18048"/>
                    <a:pt x="11634" y="17530"/>
                  </a:cubicBezTo>
                  <a:cubicBezTo>
                    <a:pt x="11949" y="17013"/>
                    <a:pt x="12265" y="16496"/>
                    <a:pt x="12620" y="16108"/>
                  </a:cubicBezTo>
                  <a:cubicBezTo>
                    <a:pt x="12974" y="15720"/>
                    <a:pt x="13368" y="15461"/>
                    <a:pt x="13763" y="15461"/>
                  </a:cubicBezTo>
                  <a:cubicBezTo>
                    <a:pt x="14157" y="15461"/>
                    <a:pt x="14551" y="15720"/>
                    <a:pt x="14945" y="15914"/>
                  </a:cubicBezTo>
                  <a:cubicBezTo>
                    <a:pt x="15339" y="16108"/>
                    <a:pt x="15733" y="16237"/>
                    <a:pt x="16088" y="16043"/>
                  </a:cubicBezTo>
                  <a:cubicBezTo>
                    <a:pt x="16443" y="15849"/>
                    <a:pt x="16758" y="15332"/>
                    <a:pt x="16995" y="14750"/>
                  </a:cubicBezTo>
                  <a:cubicBezTo>
                    <a:pt x="17231" y="14168"/>
                    <a:pt x="17389" y="13521"/>
                    <a:pt x="17468" y="12680"/>
                  </a:cubicBezTo>
                  <a:cubicBezTo>
                    <a:pt x="17547" y="11839"/>
                    <a:pt x="17547" y="10805"/>
                    <a:pt x="17310" y="10546"/>
                  </a:cubicBezTo>
                  <a:cubicBezTo>
                    <a:pt x="17074" y="10287"/>
                    <a:pt x="16601" y="10805"/>
                    <a:pt x="16206" y="11710"/>
                  </a:cubicBezTo>
                  <a:cubicBezTo>
                    <a:pt x="15812" y="12615"/>
                    <a:pt x="15497" y="13909"/>
                    <a:pt x="15339" y="14879"/>
                  </a:cubicBezTo>
                  <a:cubicBezTo>
                    <a:pt x="15182" y="15849"/>
                    <a:pt x="15182" y="16496"/>
                    <a:pt x="15655" y="17142"/>
                  </a:cubicBezTo>
                  <a:cubicBezTo>
                    <a:pt x="16128" y="17789"/>
                    <a:pt x="17074" y="18436"/>
                    <a:pt x="18138" y="18565"/>
                  </a:cubicBezTo>
                  <a:cubicBezTo>
                    <a:pt x="19202" y="18694"/>
                    <a:pt x="20385" y="18306"/>
                    <a:pt x="21567" y="17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2698727" y="8540859"/>
              <a:ext cx="2300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2744728" y="8449709"/>
              <a:ext cx="53669" cy="4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20084"/>
                  </a:moveTo>
                  <a:cubicBezTo>
                    <a:pt x="1029" y="12126"/>
                    <a:pt x="2057" y="4168"/>
                    <a:pt x="5657" y="1326"/>
                  </a:cubicBezTo>
                  <a:cubicBezTo>
                    <a:pt x="9257" y="-1516"/>
                    <a:pt x="15429" y="758"/>
                    <a:pt x="21600" y="3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2877424" y="8441190"/>
              <a:ext cx="112644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600" fill="norm" stroke="1" extrusionOk="0">
                  <a:moveTo>
                    <a:pt x="21157" y="0"/>
                  </a:moveTo>
                  <a:cubicBezTo>
                    <a:pt x="16357" y="0"/>
                    <a:pt x="11557" y="0"/>
                    <a:pt x="7957" y="240"/>
                  </a:cubicBezTo>
                  <a:cubicBezTo>
                    <a:pt x="4357" y="480"/>
                    <a:pt x="1957" y="960"/>
                    <a:pt x="757" y="1800"/>
                  </a:cubicBezTo>
                  <a:cubicBezTo>
                    <a:pt x="-443" y="2640"/>
                    <a:pt x="-443" y="3840"/>
                    <a:pt x="2437" y="6120"/>
                  </a:cubicBezTo>
                  <a:cubicBezTo>
                    <a:pt x="5317" y="8400"/>
                    <a:pt x="11077" y="11760"/>
                    <a:pt x="14197" y="14160"/>
                  </a:cubicBezTo>
                  <a:cubicBezTo>
                    <a:pt x="17317" y="16560"/>
                    <a:pt x="17797" y="18000"/>
                    <a:pt x="15397" y="19080"/>
                  </a:cubicBezTo>
                  <a:cubicBezTo>
                    <a:pt x="12997" y="20160"/>
                    <a:pt x="7717" y="20880"/>
                    <a:pt x="24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3549751" y="8218851"/>
              <a:ext cx="303150" cy="584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77" fill="norm" stroke="1" extrusionOk="0">
                  <a:moveTo>
                    <a:pt x="10800" y="0"/>
                  </a:moveTo>
                  <a:cubicBezTo>
                    <a:pt x="9180" y="3381"/>
                    <a:pt x="7560" y="6762"/>
                    <a:pt x="6570" y="9250"/>
                  </a:cubicBezTo>
                  <a:cubicBezTo>
                    <a:pt x="5580" y="11739"/>
                    <a:pt x="5220" y="13336"/>
                    <a:pt x="5040" y="14369"/>
                  </a:cubicBezTo>
                  <a:cubicBezTo>
                    <a:pt x="4860" y="15402"/>
                    <a:pt x="4860" y="15871"/>
                    <a:pt x="5310" y="16200"/>
                  </a:cubicBezTo>
                  <a:cubicBezTo>
                    <a:pt x="5760" y="16529"/>
                    <a:pt x="6660" y="16717"/>
                    <a:pt x="7380" y="16482"/>
                  </a:cubicBezTo>
                  <a:cubicBezTo>
                    <a:pt x="8100" y="16247"/>
                    <a:pt x="8640" y="15590"/>
                    <a:pt x="8640" y="14697"/>
                  </a:cubicBezTo>
                  <a:cubicBezTo>
                    <a:pt x="8640" y="13805"/>
                    <a:pt x="8100" y="12678"/>
                    <a:pt x="7290" y="11739"/>
                  </a:cubicBezTo>
                  <a:cubicBezTo>
                    <a:pt x="6480" y="10800"/>
                    <a:pt x="5400" y="10049"/>
                    <a:pt x="4500" y="9532"/>
                  </a:cubicBezTo>
                  <a:cubicBezTo>
                    <a:pt x="3600" y="9016"/>
                    <a:pt x="2880" y="8734"/>
                    <a:pt x="2070" y="8593"/>
                  </a:cubicBezTo>
                  <a:cubicBezTo>
                    <a:pt x="1260" y="8452"/>
                    <a:pt x="360" y="8452"/>
                    <a:pt x="90" y="8687"/>
                  </a:cubicBezTo>
                  <a:cubicBezTo>
                    <a:pt x="-180" y="8922"/>
                    <a:pt x="180" y="9391"/>
                    <a:pt x="900" y="9673"/>
                  </a:cubicBezTo>
                  <a:cubicBezTo>
                    <a:pt x="1620" y="9955"/>
                    <a:pt x="2700" y="10049"/>
                    <a:pt x="4770" y="10002"/>
                  </a:cubicBezTo>
                  <a:cubicBezTo>
                    <a:pt x="6840" y="9955"/>
                    <a:pt x="9900" y="9767"/>
                    <a:pt x="11880" y="9767"/>
                  </a:cubicBezTo>
                  <a:cubicBezTo>
                    <a:pt x="13860" y="9767"/>
                    <a:pt x="14760" y="9955"/>
                    <a:pt x="15210" y="10283"/>
                  </a:cubicBezTo>
                  <a:cubicBezTo>
                    <a:pt x="15660" y="10612"/>
                    <a:pt x="15660" y="11082"/>
                    <a:pt x="15660" y="11551"/>
                  </a:cubicBezTo>
                  <a:cubicBezTo>
                    <a:pt x="15660" y="12021"/>
                    <a:pt x="15660" y="12490"/>
                    <a:pt x="16020" y="12350"/>
                  </a:cubicBezTo>
                  <a:cubicBezTo>
                    <a:pt x="16380" y="12209"/>
                    <a:pt x="17100" y="11457"/>
                    <a:pt x="17820" y="10941"/>
                  </a:cubicBezTo>
                  <a:cubicBezTo>
                    <a:pt x="18540" y="10424"/>
                    <a:pt x="19260" y="10143"/>
                    <a:pt x="19710" y="10237"/>
                  </a:cubicBezTo>
                  <a:cubicBezTo>
                    <a:pt x="20160" y="10330"/>
                    <a:pt x="20340" y="10800"/>
                    <a:pt x="20610" y="12303"/>
                  </a:cubicBezTo>
                  <a:cubicBezTo>
                    <a:pt x="20880" y="13805"/>
                    <a:pt x="21240" y="16341"/>
                    <a:pt x="21330" y="17843"/>
                  </a:cubicBezTo>
                  <a:cubicBezTo>
                    <a:pt x="21420" y="19346"/>
                    <a:pt x="21240" y="19816"/>
                    <a:pt x="20700" y="20238"/>
                  </a:cubicBezTo>
                  <a:cubicBezTo>
                    <a:pt x="20160" y="20661"/>
                    <a:pt x="19260" y="21037"/>
                    <a:pt x="18270" y="21271"/>
                  </a:cubicBezTo>
                  <a:cubicBezTo>
                    <a:pt x="17280" y="21506"/>
                    <a:pt x="16200" y="21600"/>
                    <a:pt x="15390" y="21224"/>
                  </a:cubicBezTo>
                  <a:cubicBezTo>
                    <a:pt x="14580" y="20849"/>
                    <a:pt x="14040" y="20003"/>
                    <a:pt x="14040" y="19252"/>
                  </a:cubicBezTo>
                  <a:cubicBezTo>
                    <a:pt x="14040" y="18501"/>
                    <a:pt x="14580" y="17843"/>
                    <a:pt x="15120" y="17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3882928" y="8466716"/>
              <a:ext cx="126211" cy="409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259" fill="norm" stroke="1" extrusionOk="0">
                  <a:moveTo>
                    <a:pt x="12124" y="5037"/>
                  </a:moveTo>
                  <a:cubicBezTo>
                    <a:pt x="11277" y="8085"/>
                    <a:pt x="10430" y="11133"/>
                    <a:pt x="9795" y="13386"/>
                  </a:cubicBezTo>
                  <a:cubicBezTo>
                    <a:pt x="9160" y="15638"/>
                    <a:pt x="8736" y="17096"/>
                    <a:pt x="7889" y="18421"/>
                  </a:cubicBezTo>
                  <a:cubicBezTo>
                    <a:pt x="7042" y="19746"/>
                    <a:pt x="5771" y="20939"/>
                    <a:pt x="4713" y="21204"/>
                  </a:cubicBezTo>
                  <a:cubicBezTo>
                    <a:pt x="3654" y="21469"/>
                    <a:pt x="2807" y="20806"/>
                    <a:pt x="1960" y="18421"/>
                  </a:cubicBezTo>
                  <a:cubicBezTo>
                    <a:pt x="1113" y="16036"/>
                    <a:pt x="266" y="11928"/>
                    <a:pt x="54" y="9013"/>
                  </a:cubicBezTo>
                  <a:cubicBezTo>
                    <a:pt x="-158" y="6097"/>
                    <a:pt x="266" y="4374"/>
                    <a:pt x="1113" y="3049"/>
                  </a:cubicBezTo>
                  <a:cubicBezTo>
                    <a:pt x="1960" y="1724"/>
                    <a:pt x="3230" y="797"/>
                    <a:pt x="5560" y="333"/>
                  </a:cubicBezTo>
                  <a:cubicBezTo>
                    <a:pt x="7889" y="-131"/>
                    <a:pt x="11277" y="-131"/>
                    <a:pt x="14242" y="465"/>
                  </a:cubicBezTo>
                  <a:cubicBezTo>
                    <a:pt x="17207" y="1062"/>
                    <a:pt x="19748" y="2254"/>
                    <a:pt x="20595" y="3579"/>
                  </a:cubicBezTo>
                  <a:cubicBezTo>
                    <a:pt x="21442" y="4905"/>
                    <a:pt x="20595" y="6362"/>
                    <a:pt x="18266" y="7290"/>
                  </a:cubicBezTo>
                  <a:cubicBezTo>
                    <a:pt x="15936" y="8217"/>
                    <a:pt x="12124" y="8615"/>
                    <a:pt x="8313" y="90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4055758" y="8502525"/>
              <a:ext cx="1" cy="115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4071091" y="8423301"/>
              <a:ext cx="53669" cy="2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0800"/>
                    <a:pt x="2057" y="0"/>
                    <a:pt x="5657" y="0"/>
                  </a:cubicBezTo>
                  <a:cubicBezTo>
                    <a:pt x="9257" y="0"/>
                    <a:pt x="15429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4192468" y="8273147"/>
              <a:ext cx="635449" cy="6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373" fill="norm" stroke="1" extrusionOk="0">
                  <a:moveTo>
                    <a:pt x="3399" y="7676"/>
                  </a:moveTo>
                  <a:cubicBezTo>
                    <a:pt x="2969" y="7428"/>
                    <a:pt x="2539" y="7180"/>
                    <a:pt x="1979" y="7056"/>
                  </a:cubicBezTo>
                  <a:cubicBezTo>
                    <a:pt x="1420" y="6931"/>
                    <a:pt x="732" y="6931"/>
                    <a:pt x="344" y="7594"/>
                  </a:cubicBezTo>
                  <a:cubicBezTo>
                    <a:pt x="-43" y="8256"/>
                    <a:pt x="-129" y="9580"/>
                    <a:pt x="215" y="10407"/>
                  </a:cubicBezTo>
                  <a:cubicBezTo>
                    <a:pt x="559" y="11235"/>
                    <a:pt x="1334" y="11566"/>
                    <a:pt x="2410" y="11483"/>
                  </a:cubicBezTo>
                  <a:cubicBezTo>
                    <a:pt x="3485" y="11400"/>
                    <a:pt x="4862" y="10904"/>
                    <a:pt x="5594" y="10449"/>
                  </a:cubicBezTo>
                  <a:cubicBezTo>
                    <a:pt x="6325" y="9994"/>
                    <a:pt x="6411" y="9580"/>
                    <a:pt x="6454" y="9166"/>
                  </a:cubicBezTo>
                  <a:cubicBezTo>
                    <a:pt x="6497" y="8752"/>
                    <a:pt x="6497" y="8338"/>
                    <a:pt x="6282" y="8131"/>
                  </a:cubicBezTo>
                  <a:cubicBezTo>
                    <a:pt x="6067" y="7925"/>
                    <a:pt x="5637" y="7925"/>
                    <a:pt x="5249" y="8090"/>
                  </a:cubicBezTo>
                  <a:cubicBezTo>
                    <a:pt x="4862" y="8256"/>
                    <a:pt x="4518" y="8587"/>
                    <a:pt x="4346" y="8959"/>
                  </a:cubicBezTo>
                  <a:cubicBezTo>
                    <a:pt x="4174" y="9331"/>
                    <a:pt x="4174" y="9745"/>
                    <a:pt x="4389" y="9952"/>
                  </a:cubicBezTo>
                  <a:cubicBezTo>
                    <a:pt x="4604" y="10159"/>
                    <a:pt x="5034" y="10159"/>
                    <a:pt x="5508" y="10407"/>
                  </a:cubicBezTo>
                  <a:cubicBezTo>
                    <a:pt x="5981" y="10656"/>
                    <a:pt x="6497" y="11152"/>
                    <a:pt x="6885" y="11194"/>
                  </a:cubicBezTo>
                  <a:cubicBezTo>
                    <a:pt x="7272" y="11235"/>
                    <a:pt x="7530" y="10821"/>
                    <a:pt x="7960" y="9497"/>
                  </a:cubicBezTo>
                  <a:cubicBezTo>
                    <a:pt x="8391" y="8173"/>
                    <a:pt x="8993" y="5938"/>
                    <a:pt x="9466" y="4407"/>
                  </a:cubicBezTo>
                  <a:cubicBezTo>
                    <a:pt x="9940" y="2876"/>
                    <a:pt x="10284" y="2049"/>
                    <a:pt x="10542" y="1387"/>
                  </a:cubicBezTo>
                  <a:cubicBezTo>
                    <a:pt x="10800" y="725"/>
                    <a:pt x="10972" y="228"/>
                    <a:pt x="10886" y="187"/>
                  </a:cubicBezTo>
                  <a:cubicBezTo>
                    <a:pt x="10800" y="145"/>
                    <a:pt x="10456" y="559"/>
                    <a:pt x="9810" y="1966"/>
                  </a:cubicBezTo>
                  <a:cubicBezTo>
                    <a:pt x="9165" y="3373"/>
                    <a:pt x="8218" y="5773"/>
                    <a:pt x="7788" y="7511"/>
                  </a:cubicBezTo>
                  <a:cubicBezTo>
                    <a:pt x="7358" y="9249"/>
                    <a:pt x="7444" y="10325"/>
                    <a:pt x="7702" y="10945"/>
                  </a:cubicBezTo>
                  <a:cubicBezTo>
                    <a:pt x="7960" y="11566"/>
                    <a:pt x="8391" y="11731"/>
                    <a:pt x="8821" y="11814"/>
                  </a:cubicBezTo>
                  <a:cubicBezTo>
                    <a:pt x="9251" y="11897"/>
                    <a:pt x="9681" y="11897"/>
                    <a:pt x="10155" y="11566"/>
                  </a:cubicBezTo>
                  <a:cubicBezTo>
                    <a:pt x="10628" y="11235"/>
                    <a:pt x="11144" y="10573"/>
                    <a:pt x="11962" y="8835"/>
                  </a:cubicBezTo>
                  <a:cubicBezTo>
                    <a:pt x="12779" y="7097"/>
                    <a:pt x="13898" y="4283"/>
                    <a:pt x="14544" y="2545"/>
                  </a:cubicBezTo>
                  <a:cubicBezTo>
                    <a:pt x="15189" y="807"/>
                    <a:pt x="15361" y="145"/>
                    <a:pt x="15232" y="21"/>
                  </a:cubicBezTo>
                  <a:cubicBezTo>
                    <a:pt x="15103" y="-103"/>
                    <a:pt x="14673" y="311"/>
                    <a:pt x="14242" y="1552"/>
                  </a:cubicBezTo>
                  <a:cubicBezTo>
                    <a:pt x="13812" y="2794"/>
                    <a:pt x="13382" y="4863"/>
                    <a:pt x="13210" y="6352"/>
                  </a:cubicBezTo>
                  <a:cubicBezTo>
                    <a:pt x="13038" y="7842"/>
                    <a:pt x="13124" y="8752"/>
                    <a:pt x="13296" y="9373"/>
                  </a:cubicBezTo>
                  <a:cubicBezTo>
                    <a:pt x="13468" y="9994"/>
                    <a:pt x="13726" y="10325"/>
                    <a:pt x="14070" y="10531"/>
                  </a:cubicBezTo>
                  <a:cubicBezTo>
                    <a:pt x="14414" y="10738"/>
                    <a:pt x="14845" y="10821"/>
                    <a:pt x="15189" y="10614"/>
                  </a:cubicBezTo>
                  <a:cubicBezTo>
                    <a:pt x="15533" y="10407"/>
                    <a:pt x="15791" y="9911"/>
                    <a:pt x="16006" y="9456"/>
                  </a:cubicBezTo>
                  <a:cubicBezTo>
                    <a:pt x="16222" y="9000"/>
                    <a:pt x="16394" y="8587"/>
                    <a:pt x="16609" y="7966"/>
                  </a:cubicBezTo>
                  <a:cubicBezTo>
                    <a:pt x="16824" y="7345"/>
                    <a:pt x="17082" y="6518"/>
                    <a:pt x="17125" y="6394"/>
                  </a:cubicBezTo>
                  <a:cubicBezTo>
                    <a:pt x="17168" y="6269"/>
                    <a:pt x="16996" y="6849"/>
                    <a:pt x="16867" y="7387"/>
                  </a:cubicBezTo>
                  <a:cubicBezTo>
                    <a:pt x="16738" y="7925"/>
                    <a:pt x="16652" y="8421"/>
                    <a:pt x="16652" y="8918"/>
                  </a:cubicBezTo>
                  <a:cubicBezTo>
                    <a:pt x="16652" y="9414"/>
                    <a:pt x="16738" y="9911"/>
                    <a:pt x="16996" y="10200"/>
                  </a:cubicBezTo>
                  <a:cubicBezTo>
                    <a:pt x="17254" y="10490"/>
                    <a:pt x="17685" y="10573"/>
                    <a:pt x="18029" y="10449"/>
                  </a:cubicBezTo>
                  <a:cubicBezTo>
                    <a:pt x="18373" y="10325"/>
                    <a:pt x="18631" y="9994"/>
                    <a:pt x="18975" y="9538"/>
                  </a:cubicBezTo>
                  <a:cubicBezTo>
                    <a:pt x="19320" y="9083"/>
                    <a:pt x="19750" y="8504"/>
                    <a:pt x="19965" y="8463"/>
                  </a:cubicBezTo>
                  <a:cubicBezTo>
                    <a:pt x="20180" y="8421"/>
                    <a:pt x="20180" y="8918"/>
                    <a:pt x="20395" y="10490"/>
                  </a:cubicBezTo>
                  <a:cubicBezTo>
                    <a:pt x="20610" y="12063"/>
                    <a:pt x="21041" y="14711"/>
                    <a:pt x="21256" y="16614"/>
                  </a:cubicBezTo>
                  <a:cubicBezTo>
                    <a:pt x="21471" y="18518"/>
                    <a:pt x="21471" y="19676"/>
                    <a:pt x="21041" y="20421"/>
                  </a:cubicBezTo>
                  <a:cubicBezTo>
                    <a:pt x="20610" y="21166"/>
                    <a:pt x="19750" y="21497"/>
                    <a:pt x="18803" y="21331"/>
                  </a:cubicBezTo>
                  <a:cubicBezTo>
                    <a:pt x="17857" y="21166"/>
                    <a:pt x="16824" y="20504"/>
                    <a:pt x="15791" y="19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5366787" y="8502525"/>
              <a:ext cx="263333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fill="norm" stroke="1" extrusionOk="0">
                  <a:moveTo>
                    <a:pt x="0" y="0"/>
                  </a:moveTo>
                  <a:cubicBezTo>
                    <a:pt x="0" y="5100"/>
                    <a:pt x="0" y="10200"/>
                    <a:pt x="312" y="13500"/>
                  </a:cubicBezTo>
                  <a:cubicBezTo>
                    <a:pt x="623" y="16800"/>
                    <a:pt x="1246" y="18300"/>
                    <a:pt x="2077" y="19200"/>
                  </a:cubicBezTo>
                  <a:cubicBezTo>
                    <a:pt x="2908" y="20100"/>
                    <a:pt x="3946" y="20400"/>
                    <a:pt x="4777" y="18750"/>
                  </a:cubicBezTo>
                  <a:cubicBezTo>
                    <a:pt x="5608" y="17100"/>
                    <a:pt x="6231" y="13500"/>
                    <a:pt x="6854" y="11100"/>
                  </a:cubicBezTo>
                  <a:cubicBezTo>
                    <a:pt x="7477" y="8700"/>
                    <a:pt x="8100" y="7500"/>
                    <a:pt x="8515" y="7650"/>
                  </a:cubicBezTo>
                  <a:cubicBezTo>
                    <a:pt x="8931" y="7800"/>
                    <a:pt x="9138" y="9300"/>
                    <a:pt x="9554" y="10650"/>
                  </a:cubicBezTo>
                  <a:cubicBezTo>
                    <a:pt x="9969" y="12000"/>
                    <a:pt x="10592" y="13200"/>
                    <a:pt x="12254" y="13200"/>
                  </a:cubicBezTo>
                  <a:cubicBezTo>
                    <a:pt x="13915" y="13200"/>
                    <a:pt x="16615" y="12000"/>
                    <a:pt x="18173" y="10350"/>
                  </a:cubicBezTo>
                  <a:cubicBezTo>
                    <a:pt x="19731" y="8700"/>
                    <a:pt x="20146" y="6600"/>
                    <a:pt x="20250" y="4800"/>
                  </a:cubicBezTo>
                  <a:cubicBezTo>
                    <a:pt x="20354" y="3000"/>
                    <a:pt x="20146" y="1500"/>
                    <a:pt x="19835" y="1500"/>
                  </a:cubicBezTo>
                  <a:cubicBezTo>
                    <a:pt x="19523" y="1500"/>
                    <a:pt x="19108" y="3000"/>
                    <a:pt x="19419" y="4800"/>
                  </a:cubicBezTo>
                  <a:cubicBezTo>
                    <a:pt x="19731" y="6600"/>
                    <a:pt x="20769" y="8700"/>
                    <a:pt x="21185" y="11400"/>
                  </a:cubicBezTo>
                  <a:cubicBezTo>
                    <a:pt x="21600" y="14100"/>
                    <a:pt x="21392" y="17400"/>
                    <a:pt x="20769" y="19200"/>
                  </a:cubicBezTo>
                  <a:cubicBezTo>
                    <a:pt x="20146" y="21000"/>
                    <a:pt x="19108" y="21300"/>
                    <a:pt x="180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5742462" y="8269963"/>
              <a:ext cx="280149" cy="424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63" fill="norm" stroke="1" extrusionOk="0">
                  <a:moveTo>
                    <a:pt x="0" y="14874"/>
                  </a:moveTo>
                  <a:cubicBezTo>
                    <a:pt x="982" y="14745"/>
                    <a:pt x="1964" y="14616"/>
                    <a:pt x="2847" y="14292"/>
                  </a:cubicBezTo>
                  <a:cubicBezTo>
                    <a:pt x="3731" y="13969"/>
                    <a:pt x="4516" y="13452"/>
                    <a:pt x="5204" y="12675"/>
                  </a:cubicBezTo>
                  <a:cubicBezTo>
                    <a:pt x="5891" y="11899"/>
                    <a:pt x="6480" y="10865"/>
                    <a:pt x="6087" y="10671"/>
                  </a:cubicBezTo>
                  <a:cubicBezTo>
                    <a:pt x="5695" y="10477"/>
                    <a:pt x="4320" y="11123"/>
                    <a:pt x="3240" y="12546"/>
                  </a:cubicBezTo>
                  <a:cubicBezTo>
                    <a:pt x="2160" y="13969"/>
                    <a:pt x="1375" y="16168"/>
                    <a:pt x="1473" y="17784"/>
                  </a:cubicBezTo>
                  <a:cubicBezTo>
                    <a:pt x="1571" y="19401"/>
                    <a:pt x="2553" y="20436"/>
                    <a:pt x="4418" y="20695"/>
                  </a:cubicBezTo>
                  <a:cubicBezTo>
                    <a:pt x="6284" y="20953"/>
                    <a:pt x="9033" y="20436"/>
                    <a:pt x="11193" y="19595"/>
                  </a:cubicBezTo>
                  <a:cubicBezTo>
                    <a:pt x="13353" y="18754"/>
                    <a:pt x="14924" y="17590"/>
                    <a:pt x="15905" y="16685"/>
                  </a:cubicBezTo>
                  <a:cubicBezTo>
                    <a:pt x="16887" y="15780"/>
                    <a:pt x="17280" y="15133"/>
                    <a:pt x="16887" y="15004"/>
                  </a:cubicBezTo>
                  <a:cubicBezTo>
                    <a:pt x="16495" y="14874"/>
                    <a:pt x="15316" y="15262"/>
                    <a:pt x="13745" y="16168"/>
                  </a:cubicBezTo>
                  <a:cubicBezTo>
                    <a:pt x="12175" y="17073"/>
                    <a:pt x="10211" y="18496"/>
                    <a:pt x="9229" y="19531"/>
                  </a:cubicBezTo>
                  <a:cubicBezTo>
                    <a:pt x="8247" y="20565"/>
                    <a:pt x="8247" y="21212"/>
                    <a:pt x="8836" y="21406"/>
                  </a:cubicBezTo>
                  <a:cubicBezTo>
                    <a:pt x="9425" y="21600"/>
                    <a:pt x="10604" y="21341"/>
                    <a:pt x="12175" y="19983"/>
                  </a:cubicBezTo>
                  <a:cubicBezTo>
                    <a:pt x="13745" y="18625"/>
                    <a:pt x="15709" y="16168"/>
                    <a:pt x="17280" y="12869"/>
                  </a:cubicBezTo>
                  <a:cubicBezTo>
                    <a:pt x="18851" y="9571"/>
                    <a:pt x="20029" y="5432"/>
                    <a:pt x="20716" y="3040"/>
                  </a:cubicBezTo>
                  <a:cubicBezTo>
                    <a:pt x="21404" y="647"/>
                    <a:pt x="21600" y="0"/>
                    <a:pt x="21502" y="0"/>
                  </a:cubicBezTo>
                  <a:cubicBezTo>
                    <a:pt x="21404" y="0"/>
                    <a:pt x="21011" y="647"/>
                    <a:pt x="20225" y="2846"/>
                  </a:cubicBezTo>
                  <a:cubicBezTo>
                    <a:pt x="19440" y="5044"/>
                    <a:pt x="18262" y="8795"/>
                    <a:pt x="17869" y="11835"/>
                  </a:cubicBezTo>
                  <a:cubicBezTo>
                    <a:pt x="17476" y="14874"/>
                    <a:pt x="17869" y="17202"/>
                    <a:pt x="18458" y="18560"/>
                  </a:cubicBezTo>
                  <a:cubicBezTo>
                    <a:pt x="19047" y="19919"/>
                    <a:pt x="19833" y="20307"/>
                    <a:pt x="20618" y="206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6566967" y="8280186"/>
              <a:ext cx="41849" cy="38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479" fill="norm" stroke="1" extrusionOk="0">
                  <a:moveTo>
                    <a:pt x="20806" y="0"/>
                  </a:moveTo>
                  <a:cubicBezTo>
                    <a:pt x="14453" y="4974"/>
                    <a:pt x="8100" y="9947"/>
                    <a:pt x="4288" y="13358"/>
                  </a:cubicBezTo>
                  <a:cubicBezTo>
                    <a:pt x="477" y="16768"/>
                    <a:pt x="-794" y="18616"/>
                    <a:pt x="477" y="19824"/>
                  </a:cubicBezTo>
                  <a:cubicBezTo>
                    <a:pt x="1747" y="21032"/>
                    <a:pt x="5559" y="21600"/>
                    <a:pt x="8100" y="21458"/>
                  </a:cubicBezTo>
                  <a:cubicBezTo>
                    <a:pt x="10641" y="21316"/>
                    <a:pt x="11912" y="20463"/>
                    <a:pt x="13182" y="19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6482209" y="8506577"/>
              <a:ext cx="218610" cy="6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113" fill="norm" stroke="1" extrusionOk="0">
                  <a:moveTo>
                    <a:pt x="2648" y="1175"/>
                  </a:moveTo>
                  <a:cubicBezTo>
                    <a:pt x="1392" y="344"/>
                    <a:pt x="136" y="-487"/>
                    <a:pt x="11" y="344"/>
                  </a:cubicBezTo>
                  <a:cubicBezTo>
                    <a:pt x="-115" y="1174"/>
                    <a:pt x="890" y="3667"/>
                    <a:pt x="4657" y="7405"/>
                  </a:cubicBezTo>
                  <a:cubicBezTo>
                    <a:pt x="8425" y="11144"/>
                    <a:pt x="14955" y="16128"/>
                    <a:pt x="21485" y="21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6676353" y="8556193"/>
              <a:ext cx="103793" cy="15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7" h="21490" fill="norm" stroke="1" extrusionOk="0">
                  <a:moveTo>
                    <a:pt x="20351" y="0"/>
                  </a:moveTo>
                  <a:cubicBezTo>
                    <a:pt x="14180" y="1800"/>
                    <a:pt x="8009" y="3600"/>
                    <a:pt x="4409" y="5400"/>
                  </a:cubicBezTo>
                  <a:cubicBezTo>
                    <a:pt x="809" y="7200"/>
                    <a:pt x="-220" y="9000"/>
                    <a:pt x="37" y="11520"/>
                  </a:cubicBezTo>
                  <a:cubicBezTo>
                    <a:pt x="294" y="14040"/>
                    <a:pt x="1837" y="17280"/>
                    <a:pt x="4151" y="19080"/>
                  </a:cubicBezTo>
                  <a:cubicBezTo>
                    <a:pt x="6466" y="20880"/>
                    <a:pt x="9551" y="21240"/>
                    <a:pt x="12380" y="21420"/>
                  </a:cubicBezTo>
                  <a:cubicBezTo>
                    <a:pt x="15209" y="21600"/>
                    <a:pt x="17780" y="21600"/>
                    <a:pt x="19323" y="19260"/>
                  </a:cubicBezTo>
                  <a:cubicBezTo>
                    <a:pt x="20866" y="16920"/>
                    <a:pt x="21380" y="12240"/>
                    <a:pt x="20351" y="9360"/>
                  </a:cubicBezTo>
                  <a:cubicBezTo>
                    <a:pt x="19323" y="6480"/>
                    <a:pt x="16751" y="5400"/>
                    <a:pt x="14180" y="4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7352499" y="8540940"/>
              <a:ext cx="153337" cy="170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8" fill="norm" stroke="1" extrusionOk="0">
                  <a:moveTo>
                    <a:pt x="0" y="7503"/>
                  </a:moveTo>
                  <a:cubicBezTo>
                    <a:pt x="1440" y="8442"/>
                    <a:pt x="2880" y="9381"/>
                    <a:pt x="5220" y="9538"/>
                  </a:cubicBezTo>
                  <a:cubicBezTo>
                    <a:pt x="7560" y="9694"/>
                    <a:pt x="10800" y="9068"/>
                    <a:pt x="12600" y="7973"/>
                  </a:cubicBezTo>
                  <a:cubicBezTo>
                    <a:pt x="14400" y="6877"/>
                    <a:pt x="14760" y="5312"/>
                    <a:pt x="14580" y="3747"/>
                  </a:cubicBezTo>
                  <a:cubicBezTo>
                    <a:pt x="14400" y="2181"/>
                    <a:pt x="13680" y="616"/>
                    <a:pt x="12240" y="147"/>
                  </a:cubicBezTo>
                  <a:cubicBezTo>
                    <a:pt x="10800" y="-323"/>
                    <a:pt x="8640" y="303"/>
                    <a:pt x="6660" y="2494"/>
                  </a:cubicBezTo>
                  <a:cubicBezTo>
                    <a:pt x="4680" y="4686"/>
                    <a:pt x="2880" y="8442"/>
                    <a:pt x="2700" y="11886"/>
                  </a:cubicBezTo>
                  <a:cubicBezTo>
                    <a:pt x="2520" y="15329"/>
                    <a:pt x="3960" y="18460"/>
                    <a:pt x="7380" y="19868"/>
                  </a:cubicBezTo>
                  <a:cubicBezTo>
                    <a:pt x="10800" y="21277"/>
                    <a:pt x="16200" y="20964"/>
                    <a:pt x="21600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7551836" y="8579193"/>
              <a:ext cx="17014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600" fill="norm" stroke="1" extrusionOk="0">
                  <a:moveTo>
                    <a:pt x="0" y="0"/>
                  </a:moveTo>
                  <a:cubicBezTo>
                    <a:pt x="0" y="5829"/>
                    <a:pt x="0" y="11657"/>
                    <a:pt x="0" y="15600"/>
                  </a:cubicBezTo>
                  <a:cubicBezTo>
                    <a:pt x="0" y="19543"/>
                    <a:pt x="0" y="21600"/>
                    <a:pt x="0" y="21600"/>
                  </a:cubicBezTo>
                  <a:cubicBezTo>
                    <a:pt x="0" y="21600"/>
                    <a:pt x="0" y="19543"/>
                    <a:pt x="967" y="16971"/>
                  </a:cubicBezTo>
                  <a:cubicBezTo>
                    <a:pt x="1934" y="14400"/>
                    <a:pt x="3869" y="11314"/>
                    <a:pt x="5481" y="9257"/>
                  </a:cubicBezTo>
                  <a:cubicBezTo>
                    <a:pt x="7093" y="7200"/>
                    <a:pt x="8382" y="6171"/>
                    <a:pt x="9188" y="6514"/>
                  </a:cubicBezTo>
                  <a:cubicBezTo>
                    <a:pt x="9994" y="6857"/>
                    <a:pt x="10316" y="8571"/>
                    <a:pt x="10316" y="10629"/>
                  </a:cubicBezTo>
                  <a:cubicBezTo>
                    <a:pt x="10316" y="12686"/>
                    <a:pt x="9994" y="15086"/>
                    <a:pt x="10316" y="15429"/>
                  </a:cubicBezTo>
                  <a:cubicBezTo>
                    <a:pt x="10639" y="15771"/>
                    <a:pt x="11606" y="14057"/>
                    <a:pt x="12573" y="12514"/>
                  </a:cubicBezTo>
                  <a:cubicBezTo>
                    <a:pt x="13540" y="10971"/>
                    <a:pt x="14508" y="9600"/>
                    <a:pt x="15797" y="8400"/>
                  </a:cubicBezTo>
                  <a:cubicBezTo>
                    <a:pt x="17087" y="7200"/>
                    <a:pt x="18699" y="6171"/>
                    <a:pt x="19827" y="6686"/>
                  </a:cubicBezTo>
                  <a:cubicBezTo>
                    <a:pt x="20955" y="7200"/>
                    <a:pt x="21600" y="9257"/>
                    <a:pt x="21439" y="12000"/>
                  </a:cubicBezTo>
                  <a:cubicBezTo>
                    <a:pt x="21278" y="14743"/>
                    <a:pt x="20310" y="18171"/>
                    <a:pt x="193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7747008" y="8614808"/>
              <a:ext cx="121257" cy="42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367" fill="norm" stroke="1" extrusionOk="0">
                  <a:moveTo>
                    <a:pt x="13943" y="909"/>
                  </a:moveTo>
                  <a:cubicBezTo>
                    <a:pt x="11739" y="4637"/>
                    <a:pt x="9535" y="8366"/>
                    <a:pt x="7772" y="11451"/>
                  </a:cubicBezTo>
                  <a:cubicBezTo>
                    <a:pt x="6008" y="14537"/>
                    <a:pt x="4686" y="16980"/>
                    <a:pt x="3584" y="18651"/>
                  </a:cubicBezTo>
                  <a:cubicBezTo>
                    <a:pt x="2482" y="20323"/>
                    <a:pt x="1600" y="21223"/>
                    <a:pt x="939" y="21351"/>
                  </a:cubicBezTo>
                  <a:cubicBezTo>
                    <a:pt x="278" y="21480"/>
                    <a:pt x="-163" y="20837"/>
                    <a:pt x="57" y="18394"/>
                  </a:cubicBezTo>
                  <a:cubicBezTo>
                    <a:pt x="278" y="15951"/>
                    <a:pt x="1159" y="11709"/>
                    <a:pt x="2482" y="8623"/>
                  </a:cubicBezTo>
                  <a:cubicBezTo>
                    <a:pt x="3804" y="5537"/>
                    <a:pt x="5568" y="3609"/>
                    <a:pt x="7110" y="2387"/>
                  </a:cubicBezTo>
                  <a:cubicBezTo>
                    <a:pt x="8653" y="1166"/>
                    <a:pt x="9976" y="651"/>
                    <a:pt x="11739" y="330"/>
                  </a:cubicBezTo>
                  <a:cubicBezTo>
                    <a:pt x="13502" y="9"/>
                    <a:pt x="15706" y="-120"/>
                    <a:pt x="17249" y="137"/>
                  </a:cubicBezTo>
                  <a:cubicBezTo>
                    <a:pt x="18792" y="394"/>
                    <a:pt x="19674" y="1037"/>
                    <a:pt x="20335" y="2001"/>
                  </a:cubicBezTo>
                  <a:cubicBezTo>
                    <a:pt x="20996" y="2966"/>
                    <a:pt x="21437" y="4251"/>
                    <a:pt x="19674" y="5473"/>
                  </a:cubicBezTo>
                  <a:cubicBezTo>
                    <a:pt x="17910" y="6694"/>
                    <a:pt x="13943" y="7851"/>
                    <a:pt x="10857" y="8366"/>
                  </a:cubicBezTo>
                  <a:cubicBezTo>
                    <a:pt x="7772" y="8880"/>
                    <a:pt x="5568" y="8751"/>
                    <a:pt x="3364" y="8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7898160" y="8379855"/>
              <a:ext cx="113688" cy="37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33" fill="norm" stroke="1" extrusionOk="0">
                  <a:moveTo>
                    <a:pt x="9833" y="0"/>
                  </a:moveTo>
                  <a:cubicBezTo>
                    <a:pt x="10793" y="3189"/>
                    <a:pt x="11753" y="6379"/>
                    <a:pt x="10793" y="9785"/>
                  </a:cubicBezTo>
                  <a:cubicBezTo>
                    <a:pt x="9833" y="13192"/>
                    <a:pt x="6953" y="16816"/>
                    <a:pt x="4793" y="18918"/>
                  </a:cubicBezTo>
                  <a:cubicBezTo>
                    <a:pt x="2633" y="21020"/>
                    <a:pt x="1193" y="21600"/>
                    <a:pt x="473" y="21528"/>
                  </a:cubicBezTo>
                  <a:cubicBezTo>
                    <a:pt x="-247" y="21455"/>
                    <a:pt x="-247" y="20730"/>
                    <a:pt x="1193" y="19208"/>
                  </a:cubicBezTo>
                  <a:cubicBezTo>
                    <a:pt x="2633" y="17686"/>
                    <a:pt x="5513" y="15366"/>
                    <a:pt x="8393" y="13989"/>
                  </a:cubicBezTo>
                  <a:cubicBezTo>
                    <a:pt x="11273" y="12612"/>
                    <a:pt x="14153" y="12177"/>
                    <a:pt x="15833" y="12395"/>
                  </a:cubicBezTo>
                  <a:cubicBezTo>
                    <a:pt x="17513" y="12612"/>
                    <a:pt x="17993" y="13482"/>
                    <a:pt x="18713" y="14859"/>
                  </a:cubicBezTo>
                  <a:cubicBezTo>
                    <a:pt x="19433" y="16236"/>
                    <a:pt x="20393" y="18121"/>
                    <a:pt x="21353" y="20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8032188" y="8639848"/>
              <a:ext cx="140663" cy="114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0971" fill="norm" stroke="1" extrusionOk="0">
                  <a:moveTo>
                    <a:pt x="17759" y="1533"/>
                  </a:moveTo>
                  <a:cubicBezTo>
                    <a:pt x="15830" y="594"/>
                    <a:pt x="13901" y="-345"/>
                    <a:pt x="11973" y="125"/>
                  </a:cubicBezTo>
                  <a:cubicBezTo>
                    <a:pt x="10044" y="594"/>
                    <a:pt x="8116" y="2472"/>
                    <a:pt x="6187" y="4820"/>
                  </a:cubicBezTo>
                  <a:cubicBezTo>
                    <a:pt x="4259" y="7168"/>
                    <a:pt x="2330" y="9985"/>
                    <a:pt x="1173" y="12803"/>
                  </a:cubicBezTo>
                  <a:cubicBezTo>
                    <a:pt x="16" y="15620"/>
                    <a:pt x="-370" y="18438"/>
                    <a:pt x="401" y="19846"/>
                  </a:cubicBezTo>
                  <a:cubicBezTo>
                    <a:pt x="1173" y="21255"/>
                    <a:pt x="3101" y="21255"/>
                    <a:pt x="4644" y="20316"/>
                  </a:cubicBezTo>
                  <a:cubicBezTo>
                    <a:pt x="6187" y="19377"/>
                    <a:pt x="7344" y="17498"/>
                    <a:pt x="8887" y="15620"/>
                  </a:cubicBezTo>
                  <a:cubicBezTo>
                    <a:pt x="10430" y="13742"/>
                    <a:pt x="12359" y="11864"/>
                    <a:pt x="13516" y="12098"/>
                  </a:cubicBezTo>
                  <a:cubicBezTo>
                    <a:pt x="14673" y="12333"/>
                    <a:pt x="15059" y="14681"/>
                    <a:pt x="16216" y="16325"/>
                  </a:cubicBezTo>
                  <a:cubicBezTo>
                    <a:pt x="17373" y="17968"/>
                    <a:pt x="19301" y="18907"/>
                    <a:pt x="21230" y="19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8179837" y="8636914"/>
              <a:ext cx="62016" cy="14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386" fill="norm" stroke="1" extrusionOk="0">
                  <a:moveTo>
                    <a:pt x="20966" y="518"/>
                  </a:moveTo>
                  <a:cubicBezTo>
                    <a:pt x="16646" y="152"/>
                    <a:pt x="12326" y="-214"/>
                    <a:pt x="8438" y="152"/>
                  </a:cubicBezTo>
                  <a:cubicBezTo>
                    <a:pt x="4550" y="518"/>
                    <a:pt x="1094" y="1616"/>
                    <a:pt x="230" y="3081"/>
                  </a:cubicBezTo>
                  <a:cubicBezTo>
                    <a:pt x="-634" y="4545"/>
                    <a:pt x="1094" y="6376"/>
                    <a:pt x="2822" y="9488"/>
                  </a:cubicBezTo>
                  <a:cubicBezTo>
                    <a:pt x="4550" y="12600"/>
                    <a:pt x="6278" y="16993"/>
                    <a:pt x="8006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8280186" y="8686529"/>
              <a:ext cx="1" cy="61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8285103" y="8622332"/>
              <a:ext cx="152565" cy="384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8" h="21371" fill="norm" stroke="1" extrusionOk="0">
                  <a:moveTo>
                    <a:pt x="4483" y="1012"/>
                  </a:moveTo>
                  <a:cubicBezTo>
                    <a:pt x="6197" y="728"/>
                    <a:pt x="7911" y="443"/>
                    <a:pt x="9797" y="230"/>
                  </a:cubicBezTo>
                  <a:cubicBezTo>
                    <a:pt x="11683" y="17"/>
                    <a:pt x="13740" y="-125"/>
                    <a:pt x="14769" y="159"/>
                  </a:cubicBezTo>
                  <a:cubicBezTo>
                    <a:pt x="15797" y="443"/>
                    <a:pt x="15797" y="1154"/>
                    <a:pt x="14940" y="1864"/>
                  </a:cubicBezTo>
                  <a:cubicBezTo>
                    <a:pt x="14083" y="2575"/>
                    <a:pt x="12369" y="3286"/>
                    <a:pt x="11511" y="3996"/>
                  </a:cubicBezTo>
                  <a:cubicBezTo>
                    <a:pt x="10654" y="4707"/>
                    <a:pt x="10654" y="5417"/>
                    <a:pt x="12026" y="6483"/>
                  </a:cubicBezTo>
                  <a:cubicBezTo>
                    <a:pt x="13397" y="7549"/>
                    <a:pt x="16140" y="8970"/>
                    <a:pt x="18026" y="10533"/>
                  </a:cubicBezTo>
                  <a:cubicBezTo>
                    <a:pt x="19911" y="12096"/>
                    <a:pt x="20940" y="13801"/>
                    <a:pt x="20254" y="15436"/>
                  </a:cubicBezTo>
                  <a:cubicBezTo>
                    <a:pt x="19569" y="17070"/>
                    <a:pt x="17169" y="18633"/>
                    <a:pt x="14940" y="19628"/>
                  </a:cubicBezTo>
                  <a:cubicBezTo>
                    <a:pt x="12711" y="20622"/>
                    <a:pt x="10654" y="21049"/>
                    <a:pt x="7911" y="21262"/>
                  </a:cubicBezTo>
                  <a:cubicBezTo>
                    <a:pt x="5169" y="21475"/>
                    <a:pt x="1740" y="21475"/>
                    <a:pt x="540" y="20338"/>
                  </a:cubicBezTo>
                  <a:cubicBezTo>
                    <a:pt x="-660" y="19201"/>
                    <a:pt x="369" y="16928"/>
                    <a:pt x="1397" y="14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8448857" y="8627386"/>
              <a:ext cx="168671" cy="166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fill="norm" stroke="1" extrusionOk="0">
                  <a:moveTo>
                    <a:pt x="0" y="9537"/>
                  </a:moveTo>
                  <a:cubicBezTo>
                    <a:pt x="1636" y="9864"/>
                    <a:pt x="3273" y="10192"/>
                    <a:pt x="5400" y="9374"/>
                  </a:cubicBezTo>
                  <a:cubicBezTo>
                    <a:pt x="7527" y="8555"/>
                    <a:pt x="10145" y="6592"/>
                    <a:pt x="11618" y="4792"/>
                  </a:cubicBezTo>
                  <a:cubicBezTo>
                    <a:pt x="13091" y="2992"/>
                    <a:pt x="13418" y="1355"/>
                    <a:pt x="12764" y="537"/>
                  </a:cubicBezTo>
                  <a:cubicBezTo>
                    <a:pt x="12109" y="-281"/>
                    <a:pt x="10473" y="-281"/>
                    <a:pt x="8509" y="1355"/>
                  </a:cubicBezTo>
                  <a:cubicBezTo>
                    <a:pt x="6546" y="2992"/>
                    <a:pt x="4255" y="6264"/>
                    <a:pt x="3109" y="8883"/>
                  </a:cubicBezTo>
                  <a:cubicBezTo>
                    <a:pt x="1964" y="11501"/>
                    <a:pt x="1964" y="13464"/>
                    <a:pt x="5236" y="15428"/>
                  </a:cubicBezTo>
                  <a:cubicBezTo>
                    <a:pt x="8509" y="17392"/>
                    <a:pt x="15055" y="19355"/>
                    <a:pt x="21600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8883311" y="8740635"/>
              <a:ext cx="109892" cy="124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37" fill="norm" stroke="1" extrusionOk="0">
                  <a:moveTo>
                    <a:pt x="21600" y="1198"/>
                  </a:moveTo>
                  <a:cubicBezTo>
                    <a:pt x="19088" y="351"/>
                    <a:pt x="16577" y="-496"/>
                    <a:pt x="13312" y="351"/>
                  </a:cubicBezTo>
                  <a:cubicBezTo>
                    <a:pt x="10047" y="1198"/>
                    <a:pt x="6028" y="3739"/>
                    <a:pt x="3516" y="6492"/>
                  </a:cubicBezTo>
                  <a:cubicBezTo>
                    <a:pt x="1005" y="9245"/>
                    <a:pt x="0" y="12210"/>
                    <a:pt x="0" y="14751"/>
                  </a:cubicBezTo>
                  <a:cubicBezTo>
                    <a:pt x="0" y="17292"/>
                    <a:pt x="1005" y="19410"/>
                    <a:pt x="3014" y="20257"/>
                  </a:cubicBezTo>
                  <a:cubicBezTo>
                    <a:pt x="5023" y="21104"/>
                    <a:pt x="8037" y="20681"/>
                    <a:pt x="11051" y="17504"/>
                  </a:cubicBezTo>
                  <a:cubicBezTo>
                    <a:pt x="14065" y="14328"/>
                    <a:pt x="17079" y="8398"/>
                    <a:pt x="20093" y="2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8993202" y="8724863"/>
              <a:ext cx="222340" cy="169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fill="norm" stroke="1" extrusionOk="0">
                  <a:moveTo>
                    <a:pt x="0" y="3869"/>
                  </a:moveTo>
                  <a:cubicBezTo>
                    <a:pt x="2731" y="3546"/>
                    <a:pt x="5462" y="3224"/>
                    <a:pt x="7821" y="4191"/>
                  </a:cubicBezTo>
                  <a:cubicBezTo>
                    <a:pt x="10179" y="5158"/>
                    <a:pt x="12166" y="7415"/>
                    <a:pt x="12910" y="10316"/>
                  </a:cubicBezTo>
                  <a:cubicBezTo>
                    <a:pt x="13655" y="13218"/>
                    <a:pt x="13159" y="16764"/>
                    <a:pt x="11793" y="18860"/>
                  </a:cubicBezTo>
                  <a:cubicBezTo>
                    <a:pt x="10428" y="20955"/>
                    <a:pt x="8193" y="21600"/>
                    <a:pt x="6579" y="21278"/>
                  </a:cubicBezTo>
                  <a:cubicBezTo>
                    <a:pt x="4965" y="20955"/>
                    <a:pt x="3972" y="19666"/>
                    <a:pt x="4717" y="16442"/>
                  </a:cubicBezTo>
                  <a:cubicBezTo>
                    <a:pt x="5462" y="13218"/>
                    <a:pt x="7945" y="8060"/>
                    <a:pt x="11048" y="4997"/>
                  </a:cubicBezTo>
                  <a:cubicBezTo>
                    <a:pt x="14152" y="1934"/>
                    <a:pt x="17876" y="9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2346566" y="9040962"/>
              <a:ext cx="108190" cy="399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369" fill="norm" stroke="1" extrusionOk="0">
                  <a:moveTo>
                    <a:pt x="4420" y="9339"/>
                  </a:moveTo>
                  <a:cubicBezTo>
                    <a:pt x="4420" y="8518"/>
                    <a:pt x="4420" y="7698"/>
                    <a:pt x="4671" y="7630"/>
                  </a:cubicBezTo>
                  <a:cubicBezTo>
                    <a:pt x="4922" y="7561"/>
                    <a:pt x="5425" y="8245"/>
                    <a:pt x="5425" y="10432"/>
                  </a:cubicBezTo>
                  <a:cubicBezTo>
                    <a:pt x="5425" y="12620"/>
                    <a:pt x="4922" y="16311"/>
                    <a:pt x="3918" y="18498"/>
                  </a:cubicBezTo>
                  <a:cubicBezTo>
                    <a:pt x="2913" y="20685"/>
                    <a:pt x="1406" y="21369"/>
                    <a:pt x="652" y="21369"/>
                  </a:cubicBezTo>
                  <a:cubicBezTo>
                    <a:pt x="-101" y="21369"/>
                    <a:pt x="-101" y="20685"/>
                    <a:pt x="150" y="18088"/>
                  </a:cubicBezTo>
                  <a:cubicBezTo>
                    <a:pt x="401" y="15491"/>
                    <a:pt x="904" y="10979"/>
                    <a:pt x="2411" y="7698"/>
                  </a:cubicBezTo>
                  <a:cubicBezTo>
                    <a:pt x="3918" y="4417"/>
                    <a:pt x="6429" y="2366"/>
                    <a:pt x="8941" y="1204"/>
                  </a:cubicBezTo>
                  <a:cubicBezTo>
                    <a:pt x="11452" y="42"/>
                    <a:pt x="13964" y="-231"/>
                    <a:pt x="16476" y="179"/>
                  </a:cubicBezTo>
                  <a:cubicBezTo>
                    <a:pt x="18987" y="589"/>
                    <a:pt x="21499" y="1683"/>
                    <a:pt x="21248" y="3323"/>
                  </a:cubicBezTo>
                  <a:cubicBezTo>
                    <a:pt x="20997" y="4964"/>
                    <a:pt x="17983" y="7151"/>
                    <a:pt x="14969" y="9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2468722" y="9062204"/>
              <a:ext cx="191672" cy="151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fill="norm" stroke="1" extrusionOk="0">
                  <a:moveTo>
                    <a:pt x="0" y="2160"/>
                  </a:moveTo>
                  <a:cubicBezTo>
                    <a:pt x="2880" y="3240"/>
                    <a:pt x="5760" y="4320"/>
                    <a:pt x="7920" y="6660"/>
                  </a:cubicBezTo>
                  <a:cubicBezTo>
                    <a:pt x="10080" y="9000"/>
                    <a:pt x="11520" y="12600"/>
                    <a:pt x="12096" y="15300"/>
                  </a:cubicBezTo>
                  <a:cubicBezTo>
                    <a:pt x="12672" y="18000"/>
                    <a:pt x="12384" y="19800"/>
                    <a:pt x="11520" y="20700"/>
                  </a:cubicBezTo>
                  <a:cubicBezTo>
                    <a:pt x="10656" y="21600"/>
                    <a:pt x="9216" y="21600"/>
                    <a:pt x="8352" y="19620"/>
                  </a:cubicBezTo>
                  <a:cubicBezTo>
                    <a:pt x="7488" y="17640"/>
                    <a:pt x="7200" y="13680"/>
                    <a:pt x="9504" y="10080"/>
                  </a:cubicBezTo>
                  <a:cubicBezTo>
                    <a:pt x="11808" y="6480"/>
                    <a:pt x="16704" y="32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2615533" y="9092871"/>
              <a:ext cx="12713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0" h="21600" fill="norm" stroke="1" extrusionOk="0">
                  <a:moveTo>
                    <a:pt x="15058" y="0"/>
                  </a:moveTo>
                  <a:cubicBezTo>
                    <a:pt x="10823" y="2400"/>
                    <a:pt x="6587" y="4800"/>
                    <a:pt x="3835" y="8000"/>
                  </a:cubicBezTo>
                  <a:cubicBezTo>
                    <a:pt x="1082" y="11200"/>
                    <a:pt x="-189" y="15200"/>
                    <a:pt x="23" y="17800"/>
                  </a:cubicBezTo>
                  <a:cubicBezTo>
                    <a:pt x="235" y="20400"/>
                    <a:pt x="1929" y="21600"/>
                    <a:pt x="4893" y="21600"/>
                  </a:cubicBezTo>
                  <a:cubicBezTo>
                    <a:pt x="7858" y="21600"/>
                    <a:pt x="12093" y="20400"/>
                    <a:pt x="15270" y="17400"/>
                  </a:cubicBezTo>
                  <a:cubicBezTo>
                    <a:pt x="18446" y="14400"/>
                    <a:pt x="20564" y="9600"/>
                    <a:pt x="20987" y="6400"/>
                  </a:cubicBezTo>
                  <a:cubicBezTo>
                    <a:pt x="21411" y="3200"/>
                    <a:pt x="20140" y="1600"/>
                    <a:pt x="18658" y="1800"/>
                  </a:cubicBezTo>
                  <a:cubicBezTo>
                    <a:pt x="17176" y="2000"/>
                    <a:pt x="15482" y="4000"/>
                    <a:pt x="13787" y="6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2783062" y="9069547"/>
              <a:ext cx="138004" cy="142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5" fill="norm" stroke="1" extrusionOk="0">
                  <a:moveTo>
                    <a:pt x="0" y="5732"/>
                  </a:moveTo>
                  <a:cubicBezTo>
                    <a:pt x="2000" y="9901"/>
                    <a:pt x="4000" y="14069"/>
                    <a:pt x="5600" y="16911"/>
                  </a:cubicBezTo>
                  <a:cubicBezTo>
                    <a:pt x="7200" y="19753"/>
                    <a:pt x="8400" y="21269"/>
                    <a:pt x="9600" y="21080"/>
                  </a:cubicBezTo>
                  <a:cubicBezTo>
                    <a:pt x="10800" y="20890"/>
                    <a:pt x="12000" y="18995"/>
                    <a:pt x="12800" y="15774"/>
                  </a:cubicBezTo>
                  <a:cubicBezTo>
                    <a:pt x="13600" y="12553"/>
                    <a:pt x="14000" y="8006"/>
                    <a:pt x="14400" y="4785"/>
                  </a:cubicBezTo>
                  <a:cubicBezTo>
                    <a:pt x="14800" y="1564"/>
                    <a:pt x="15200" y="-331"/>
                    <a:pt x="16000" y="48"/>
                  </a:cubicBezTo>
                  <a:cubicBezTo>
                    <a:pt x="16800" y="427"/>
                    <a:pt x="18000" y="3080"/>
                    <a:pt x="19000" y="6680"/>
                  </a:cubicBezTo>
                  <a:cubicBezTo>
                    <a:pt x="20000" y="10280"/>
                    <a:pt x="20800" y="14827"/>
                    <a:pt x="21600" y="19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2936399" y="9054537"/>
              <a:ext cx="230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2949894" y="8872021"/>
              <a:ext cx="316180" cy="375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309" fill="norm" stroke="1" extrusionOk="0">
                  <a:moveTo>
                    <a:pt x="8937" y="10354"/>
                  </a:moveTo>
                  <a:cubicBezTo>
                    <a:pt x="7209" y="10499"/>
                    <a:pt x="5481" y="10643"/>
                    <a:pt x="3926" y="11948"/>
                  </a:cubicBezTo>
                  <a:cubicBezTo>
                    <a:pt x="2371" y="13253"/>
                    <a:pt x="989" y="15717"/>
                    <a:pt x="384" y="17384"/>
                  </a:cubicBezTo>
                  <a:cubicBezTo>
                    <a:pt x="-221" y="19052"/>
                    <a:pt x="-48" y="19921"/>
                    <a:pt x="470" y="20501"/>
                  </a:cubicBezTo>
                  <a:cubicBezTo>
                    <a:pt x="989" y="21081"/>
                    <a:pt x="1853" y="21371"/>
                    <a:pt x="3149" y="20501"/>
                  </a:cubicBezTo>
                  <a:cubicBezTo>
                    <a:pt x="4445" y="19631"/>
                    <a:pt x="6173" y="17602"/>
                    <a:pt x="7296" y="14485"/>
                  </a:cubicBezTo>
                  <a:cubicBezTo>
                    <a:pt x="8419" y="11368"/>
                    <a:pt x="8937" y="7164"/>
                    <a:pt x="9197" y="4410"/>
                  </a:cubicBezTo>
                  <a:cubicBezTo>
                    <a:pt x="9456" y="1656"/>
                    <a:pt x="9456" y="351"/>
                    <a:pt x="9197" y="61"/>
                  </a:cubicBezTo>
                  <a:cubicBezTo>
                    <a:pt x="8937" y="-229"/>
                    <a:pt x="8419" y="496"/>
                    <a:pt x="7901" y="2815"/>
                  </a:cubicBezTo>
                  <a:cubicBezTo>
                    <a:pt x="7382" y="5135"/>
                    <a:pt x="6864" y="9049"/>
                    <a:pt x="6864" y="11731"/>
                  </a:cubicBezTo>
                  <a:cubicBezTo>
                    <a:pt x="6864" y="14413"/>
                    <a:pt x="7382" y="15862"/>
                    <a:pt x="8419" y="16805"/>
                  </a:cubicBezTo>
                  <a:cubicBezTo>
                    <a:pt x="9456" y="17747"/>
                    <a:pt x="11011" y="18182"/>
                    <a:pt x="12480" y="17819"/>
                  </a:cubicBezTo>
                  <a:cubicBezTo>
                    <a:pt x="13949" y="17457"/>
                    <a:pt x="15331" y="16297"/>
                    <a:pt x="16195" y="15282"/>
                  </a:cubicBezTo>
                  <a:cubicBezTo>
                    <a:pt x="17059" y="14268"/>
                    <a:pt x="17405" y="13398"/>
                    <a:pt x="17145" y="13035"/>
                  </a:cubicBezTo>
                  <a:cubicBezTo>
                    <a:pt x="16886" y="12673"/>
                    <a:pt x="16022" y="12818"/>
                    <a:pt x="14899" y="13833"/>
                  </a:cubicBezTo>
                  <a:cubicBezTo>
                    <a:pt x="13776" y="14847"/>
                    <a:pt x="12393" y="16732"/>
                    <a:pt x="11702" y="18037"/>
                  </a:cubicBezTo>
                  <a:cubicBezTo>
                    <a:pt x="11011" y="19341"/>
                    <a:pt x="11011" y="20066"/>
                    <a:pt x="11529" y="20574"/>
                  </a:cubicBezTo>
                  <a:cubicBezTo>
                    <a:pt x="12048" y="21081"/>
                    <a:pt x="13085" y="21371"/>
                    <a:pt x="14813" y="21299"/>
                  </a:cubicBezTo>
                  <a:cubicBezTo>
                    <a:pt x="16541" y="21226"/>
                    <a:pt x="18960" y="20791"/>
                    <a:pt x="21379" y="20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3636618" y="9062862"/>
              <a:ext cx="229426" cy="199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0855" fill="norm" stroke="1" extrusionOk="0">
                  <a:moveTo>
                    <a:pt x="8924" y="3932"/>
                  </a:moveTo>
                  <a:cubicBezTo>
                    <a:pt x="8454" y="2332"/>
                    <a:pt x="7984" y="732"/>
                    <a:pt x="7163" y="198"/>
                  </a:cubicBezTo>
                  <a:cubicBezTo>
                    <a:pt x="6341" y="-335"/>
                    <a:pt x="5167" y="198"/>
                    <a:pt x="3876" y="1932"/>
                  </a:cubicBezTo>
                  <a:cubicBezTo>
                    <a:pt x="2584" y="3665"/>
                    <a:pt x="1176" y="6598"/>
                    <a:pt x="471" y="9532"/>
                  </a:cubicBezTo>
                  <a:cubicBezTo>
                    <a:pt x="-233" y="12465"/>
                    <a:pt x="-233" y="15398"/>
                    <a:pt x="1058" y="17265"/>
                  </a:cubicBezTo>
                  <a:cubicBezTo>
                    <a:pt x="2350" y="19132"/>
                    <a:pt x="4932" y="19932"/>
                    <a:pt x="7984" y="18465"/>
                  </a:cubicBezTo>
                  <a:cubicBezTo>
                    <a:pt x="11037" y="16998"/>
                    <a:pt x="14558" y="13265"/>
                    <a:pt x="16437" y="10332"/>
                  </a:cubicBezTo>
                  <a:cubicBezTo>
                    <a:pt x="18315" y="7398"/>
                    <a:pt x="18550" y="5265"/>
                    <a:pt x="17845" y="4865"/>
                  </a:cubicBezTo>
                  <a:cubicBezTo>
                    <a:pt x="17141" y="4465"/>
                    <a:pt x="15497" y="5798"/>
                    <a:pt x="14089" y="7798"/>
                  </a:cubicBezTo>
                  <a:cubicBezTo>
                    <a:pt x="12680" y="9798"/>
                    <a:pt x="11506" y="12465"/>
                    <a:pt x="10919" y="14732"/>
                  </a:cubicBezTo>
                  <a:cubicBezTo>
                    <a:pt x="10332" y="16998"/>
                    <a:pt x="10332" y="18865"/>
                    <a:pt x="11271" y="19932"/>
                  </a:cubicBezTo>
                  <a:cubicBezTo>
                    <a:pt x="12210" y="20998"/>
                    <a:pt x="14089" y="21265"/>
                    <a:pt x="15967" y="20065"/>
                  </a:cubicBezTo>
                  <a:cubicBezTo>
                    <a:pt x="17845" y="18865"/>
                    <a:pt x="19724" y="16198"/>
                    <a:pt x="20545" y="14198"/>
                  </a:cubicBezTo>
                  <a:cubicBezTo>
                    <a:pt x="21367" y="12198"/>
                    <a:pt x="21132" y="10865"/>
                    <a:pt x="20545" y="9932"/>
                  </a:cubicBezTo>
                  <a:cubicBezTo>
                    <a:pt x="19958" y="8998"/>
                    <a:pt x="19019" y="8465"/>
                    <a:pt x="18080" y="7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3894754" y="9086351"/>
              <a:ext cx="138004" cy="19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7547"/>
                  </a:moveTo>
                  <a:cubicBezTo>
                    <a:pt x="1600" y="8399"/>
                    <a:pt x="3200" y="9252"/>
                    <a:pt x="4200" y="11099"/>
                  </a:cubicBezTo>
                  <a:cubicBezTo>
                    <a:pt x="5200" y="12947"/>
                    <a:pt x="5600" y="15789"/>
                    <a:pt x="5400" y="17920"/>
                  </a:cubicBezTo>
                  <a:cubicBezTo>
                    <a:pt x="5200" y="20052"/>
                    <a:pt x="4400" y="21473"/>
                    <a:pt x="3800" y="21473"/>
                  </a:cubicBezTo>
                  <a:cubicBezTo>
                    <a:pt x="3200" y="21473"/>
                    <a:pt x="2800" y="20052"/>
                    <a:pt x="3800" y="16641"/>
                  </a:cubicBezTo>
                  <a:cubicBezTo>
                    <a:pt x="4800" y="13231"/>
                    <a:pt x="7200" y="7831"/>
                    <a:pt x="9400" y="4562"/>
                  </a:cubicBezTo>
                  <a:cubicBezTo>
                    <a:pt x="11600" y="1294"/>
                    <a:pt x="13600" y="157"/>
                    <a:pt x="15400" y="15"/>
                  </a:cubicBezTo>
                  <a:cubicBezTo>
                    <a:pt x="17200" y="-127"/>
                    <a:pt x="18800" y="726"/>
                    <a:pt x="19800" y="4420"/>
                  </a:cubicBezTo>
                  <a:cubicBezTo>
                    <a:pt x="20800" y="8115"/>
                    <a:pt x="21200" y="14652"/>
                    <a:pt x="21600" y="21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4083346" y="8949561"/>
              <a:ext cx="233085" cy="310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179" fill="norm" stroke="1" extrusionOk="0">
                  <a:moveTo>
                    <a:pt x="14370" y="2452"/>
                  </a:moveTo>
                  <a:cubicBezTo>
                    <a:pt x="14135" y="1581"/>
                    <a:pt x="13900" y="710"/>
                    <a:pt x="13196" y="274"/>
                  </a:cubicBezTo>
                  <a:cubicBezTo>
                    <a:pt x="12491" y="-161"/>
                    <a:pt x="11317" y="-161"/>
                    <a:pt x="10026" y="884"/>
                  </a:cubicBezTo>
                  <a:cubicBezTo>
                    <a:pt x="8735" y="1929"/>
                    <a:pt x="7326" y="4020"/>
                    <a:pt x="6622" y="6981"/>
                  </a:cubicBezTo>
                  <a:cubicBezTo>
                    <a:pt x="5917" y="9942"/>
                    <a:pt x="5917" y="13774"/>
                    <a:pt x="6035" y="16387"/>
                  </a:cubicBezTo>
                  <a:cubicBezTo>
                    <a:pt x="6152" y="19000"/>
                    <a:pt x="6387" y="20394"/>
                    <a:pt x="5917" y="20916"/>
                  </a:cubicBezTo>
                  <a:cubicBezTo>
                    <a:pt x="5448" y="21439"/>
                    <a:pt x="4274" y="21091"/>
                    <a:pt x="3217" y="20655"/>
                  </a:cubicBezTo>
                  <a:cubicBezTo>
                    <a:pt x="2161" y="20220"/>
                    <a:pt x="1222" y="19697"/>
                    <a:pt x="635" y="19000"/>
                  </a:cubicBezTo>
                  <a:cubicBezTo>
                    <a:pt x="48" y="18304"/>
                    <a:pt x="-187" y="17433"/>
                    <a:pt x="165" y="16736"/>
                  </a:cubicBezTo>
                  <a:cubicBezTo>
                    <a:pt x="517" y="16039"/>
                    <a:pt x="1456" y="15516"/>
                    <a:pt x="2513" y="15168"/>
                  </a:cubicBezTo>
                  <a:cubicBezTo>
                    <a:pt x="3570" y="14820"/>
                    <a:pt x="4743" y="14645"/>
                    <a:pt x="5800" y="14907"/>
                  </a:cubicBezTo>
                  <a:cubicBezTo>
                    <a:pt x="6856" y="15168"/>
                    <a:pt x="7796" y="15865"/>
                    <a:pt x="9087" y="17171"/>
                  </a:cubicBezTo>
                  <a:cubicBezTo>
                    <a:pt x="10378" y="18478"/>
                    <a:pt x="12022" y="20394"/>
                    <a:pt x="12843" y="20742"/>
                  </a:cubicBezTo>
                  <a:cubicBezTo>
                    <a:pt x="13665" y="21091"/>
                    <a:pt x="13665" y="19871"/>
                    <a:pt x="14135" y="17955"/>
                  </a:cubicBezTo>
                  <a:cubicBezTo>
                    <a:pt x="14604" y="16039"/>
                    <a:pt x="15543" y="13426"/>
                    <a:pt x="16600" y="12033"/>
                  </a:cubicBezTo>
                  <a:cubicBezTo>
                    <a:pt x="17656" y="10639"/>
                    <a:pt x="18830" y="10465"/>
                    <a:pt x="19652" y="10465"/>
                  </a:cubicBezTo>
                  <a:cubicBezTo>
                    <a:pt x="20474" y="10465"/>
                    <a:pt x="20943" y="10639"/>
                    <a:pt x="21413" y="10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4275753" y="8933205"/>
              <a:ext cx="380970" cy="34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163" fill="norm" stroke="1" extrusionOk="0">
                  <a:moveTo>
                    <a:pt x="6139" y="14211"/>
                  </a:moveTo>
                  <a:cubicBezTo>
                    <a:pt x="5567" y="13734"/>
                    <a:pt x="4995" y="13258"/>
                    <a:pt x="4351" y="13179"/>
                  </a:cubicBezTo>
                  <a:cubicBezTo>
                    <a:pt x="3707" y="13099"/>
                    <a:pt x="2992" y="13417"/>
                    <a:pt x="2205" y="14370"/>
                  </a:cubicBezTo>
                  <a:cubicBezTo>
                    <a:pt x="1419" y="15323"/>
                    <a:pt x="560" y="16911"/>
                    <a:pt x="203" y="18182"/>
                  </a:cubicBezTo>
                  <a:cubicBezTo>
                    <a:pt x="-155" y="19452"/>
                    <a:pt x="-12" y="20405"/>
                    <a:pt x="417" y="20882"/>
                  </a:cubicBezTo>
                  <a:cubicBezTo>
                    <a:pt x="846" y="21358"/>
                    <a:pt x="1562" y="21358"/>
                    <a:pt x="2849" y="19849"/>
                  </a:cubicBezTo>
                  <a:cubicBezTo>
                    <a:pt x="4136" y="18340"/>
                    <a:pt x="5996" y="15323"/>
                    <a:pt x="7355" y="12226"/>
                  </a:cubicBezTo>
                  <a:cubicBezTo>
                    <a:pt x="8714" y="9129"/>
                    <a:pt x="9572" y="5952"/>
                    <a:pt x="10073" y="3808"/>
                  </a:cubicBezTo>
                  <a:cubicBezTo>
                    <a:pt x="10573" y="1664"/>
                    <a:pt x="10717" y="552"/>
                    <a:pt x="10430" y="155"/>
                  </a:cubicBezTo>
                  <a:cubicBezTo>
                    <a:pt x="10144" y="-242"/>
                    <a:pt x="9429" y="76"/>
                    <a:pt x="8642" y="1664"/>
                  </a:cubicBezTo>
                  <a:cubicBezTo>
                    <a:pt x="7856" y="3252"/>
                    <a:pt x="6997" y="6111"/>
                    <a:pt x="6568" y="8732"/>
                  </a:cubicBezTo>
                  <a:cubicBezTo>
                    <a:pt x="6139" y="11352"/>
                    <a:pt x="6139" y="13734"/>
                    <a:pt x="6711" y="15323"/>
                  </a:cubicBezTo>
                  <a:cubicBezTo>
                    <a:pt x="7283" y="16911"/>
                    <a:pt x="8428" y="17705"/>
                    <a:pt x="9572" y="17546"/>
                  </a:cubicBezTo>
                  <a:cubicBezTo>
                    <a:pt x="10717" y="17387"/>
                    <a:pt x="11861" y="16276"/>
                    <a:pt x="12505" y="15323"/>
                  </a:cubicBezTo>
                  <a:cubicBezTo>
                    <a:pt x="13148" y="14370"/>
                    <a:pt x="13291" y="13576"/>
                    <a:pt x="13148" y="12861"/>
                  </a:cubicBezTo>
                  <a:cubicBezTo>
                    <a:pt x="13005" y="12146"/>
                    <a:pt x="12576" y="11511"/>
                    <a:pt x="12147" y="11511"/>
                  </a:cubicBezTo>
                  <a:cubicBezTo>
                    <a:pt x="11718" y="11511"/>
                    <a:pt x="11289" y="12146"/>
                    <a:pt x="11003" y="12940"/>
                  </a:cubicBezTo>
                  <a:cubicBezTo>
                    <a:pt x="10717" y="13734"/>
                    <a:pt x="10573" y="14687"/>
                    <a:pt x="10717" y="15482"/>
                  </a:cubicBezTo>
                  <a:cubicBezTo>
                    <a:pt x="10860" y="16276"/>
                    <a:pt x="11289" y="16911"/>
                    <a:pt x="11861" y="17229"/>
                  </a:cubicBezTo>
                  <a:cubicBezTo>
                    <a:pt x="12433" y="17546"/>
                    <a:pt x="13148" y="17546"/>
                    <a:pt x="13864" y="17705"/>
                  </a:cubicBezTo>
                  <a:cubicBezTo>
                    <a:pt x="14579" y="17864"/>
                    <a:pt x="15294" y="18182"/>
                    <a:pt x="15723" y="17943"/>
                  </a:cubicBezTo>
                  <a:cubicBezTo>
                    <a:pt x="16152" y="17705"/>
                    <a:pt x="16295" y="16911"/>
                    <a:pt x="16295" y="15879"/>
                  </a:cubicBezTo>
                  <a:cubicBezTo>
                    <a:pt x="16295" y="14846"/>
                    <a:pt x="16152" y="13576"/>
                    <a:pt x="16438" y="12861"/>
                  </a:cubicBezTo>
                  <a:cubicBezTo>
                    <a:pt x="16724" y="12146"/>
                    <a:pt x="17440" y="11987"/>
                    <a:pt x="18012" y="11590"/>
                  </a:cubicBezTo>
                  <a:cubicBezTo>
                    <a:pt x="18584" y="11193"/>
                    <a:pt x="19013" y="10558"/>
                    <a:pt x="19585" y="10399"/>
                  </a:cubicBezTo>
                  <a:cubicBezTo>
                    <a:pt x="20158" y="10240"/>
                    <a:pt x="20873" y="10558"/>
                    <a:pt x="21159" y="11908"/>
                  </a:cubicBezTo>
                  <a:cubicBezTo>
                    <a:pt x="21445" y="13258"/>
                    <a:pt x="21302" y="15640"/>
                    <a:pt x="21159" y="180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4725328" y="9077583"/>
              <a:ext cx="250451" cy="156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0" fill="norm" stroke="1" extrusionOk="0">
                  <a:moveTo>
                    <a:pt x="7053" y="1022"/>
                  </a:moveTo>
                  <a:cubicBezTo>
                    <a:pt x="5951" y="1022"/>
                    <a:pt x="4849" y="1022"/>
                    <a:pt x="3747" y="2394"/>
                  </a:cubicBezTo>
                  <a:cubicBezTo>
                    <a:pt x="2645" y="3765"/>
                    <a:pt x="1543" y="6508"/>
                    <a:pt x="882" y="9080"/>
                  </a:cubicBezTo>
                  <a:cubicBezTo>
                    <a:pt x="220" y="11651"/>
                    <a:pt x="0" y="14051"/>
                    <a:pt x="0" y="16108"/>
                  </a:cubicBezTo>
                  <a:cubicBezTo>
                    <a:pt x="0" y="18165"/>
                    <a:pt x="220" y="19880"/>
                    <a:pt x="1984" y="19537"/>
                  </a:cubicBezTo>
                  <a:cubicBezTo>
                    <a:pt x="3747" y="19194"/>
                    <a:pt x="7053" y="16794"/>
                    <a:pt x="9367" y="13880"/>
                  </a:cubicBezTo>
                  <a:cubicBezTo>
                    <a:pt x="11682" y="10965"/>
                    <a:pt x="13004" y="7537"/>
                    <a:pt x="13776" y="4965"/>
                  </a:cubicBezTo>
                  <a:cubicBezTo>
                    <a:pt x="14547" y="2394"/>
                    <a:pt x="14767" y="680"/>
                    <a:pt x="14327" y="165"/>
                  </a:cubicBezTo>
                  <a:cubicBezTo>
                    <a:pt x="13886" y="-349"/>
                    <a:pt x="12784" y="337"/>
                    <a:pt x="11571" y="2222"/>
                  </a:cubicBezTo>
                  <a:cubicBezTo>
                    <a:pt x="10359" y="4108"/>
                    <a:pt x="9037" y="7194"/>
                    <a:pt x="8265" y="10108"/>
                  </a:cubicBezTo>
                  <a:cubicBezTo>
                    <a:pt x="7494" y="13022"/>
                    <a:pt x="7273" y="15765"/>
                    <a:pt x="8816" y="17651"/>
                  </a:cubicBezTo>
                  <a:cubicBezTo>
                    <a:pt x="10359" y="19537"/>
                    <a:pt x="13665" y="20565"/>
                    <a:pt x="16090" y="20908"/>
                  </a:cubicBezTo>
                  <a:cubicBezTo>
                    <a:pt x="18514" y="21251"/>
                    <a:pt x="20057" y="20908"/>
                    <a:pt x="21600" y="20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5405121" y="9100538"/>
              <a:ext cx="1533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5428122" y="9054537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5515013" y="9051982"/>
              <a:ext cx="138004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0" y="3224"/>
                  </a:moveTo>
                  <a:cubicBezTo>
                    <a:pt x="800" y="6448"/>
                    <a:pt x="800" y="9672"/>
                    <a:pt x="600" y="12090"/>
                  </a:cubicBezTo>
                  <a:cubicBezTo>
                    <a:pt x="400" y="14507"/>
                    <a:pt x="0" y="16119"/>
                    <a:pt x="0" y="15797"/>
                  </a:cubicBezTo>
                  <a:cubicBezTo>
                    <a:pt x="0" y="15475"/>
                    <a:pt x="400" y="13218"/>
                    <a:pt x="2200" y="10478"/>
                  </a:cubicBezTo>
                  <a:cubicBezTo>
                    <a:pt x="4000" y="7737"/>
                    <a:pt x="7200" y="4513"/>
                    <a:pt x="10000" y="2579"/>
                  </a:cubicBezTo>
                  <a:cubicBezTo>
                    <a:pt x="12800" y="645"/>
                    <a:pt x="15200" y="0"/>
                    <a:pt x="17400" y="0"/>
                  </a:cubicBezTo>
                  <a:cubicBezTo>
                    <a:pt x="19600" y="0"/>
                    <a:pt x="21600" y="645"/>
                    <a:pt x="21600" y="4352"/>
                  </a:cubicBezTo>
                  <a:cubicBezTo>
                    <a:pt x="21600" y="8060"/>
                    <a:pt x="19600" y="14830"/>
                    <a:pt x="17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5914861" y="8916534"/>
              <a:ext cx="471617" cy="33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421" fill="norm" stroke="1" extrusionOk="0">
                  <a:moveTo>
                    <a:pt x="4733" y="0"/>
                  </a:moveTo>
                  <a:cubicBezTo>
                    <a:pt x="3916" y="4947"/>
                    <a:pt x="3098" y="9893"/>
                    <a:pt x="2690" y="13026"/>
                  </a:cubicBezTo>
                  <a:cubicBezTo>
                    <a:pt x="2281" y="16159"/>
                    <a:pt x="2281" y="17478"/>
                    <a:pt x="2281" y="18550"/>
                  </a:cubicBezTo>
                  <a:cubicBezTo>
                    <a:pt x="2281" y="19621"/>
                    <a:pt x="2281" y="20446"/>
                    <a:pt x="2573" y="20940"/>
                  </a:cubicBezTo>
                  <a:cubicBezTo>
                    <a:pt x="2865" y="21435"/>
                    <a:pt x="3449" y="21600"/>
                    <a:pt x="3857" y="21188"/>
                  </a:cubicBezTo>
                  <a:cubicBezTo>
                    <a:pt x="4266" y="20776"/>
                    <a:pt x="4499" y="19786"/>
                    <a:pt x="4558" y="18055"/>
                  </a:cubicBezTo>
                  <a:cubicBezTo>
                    <a:pt x="4616" y="16324"/>
                    <a:pt x="4499" y="13850"/>
                    <a:pt x="4208" y="12284"/>
                  </a:cubicBezTo>
                  <a:cubicBezTo>
                    <a:pt x="3916" y="10718"/>
                    <a:pt x="3449" y="10058"/>
                    <a:pt x="2923" y="9646"/>
                  </a:cubicBezTo>
                  <a:cubicBezTo>
                    <a:pt x="2398" y="9234"/>
                    <a:pt x="1814" y="9069"/>
                    <a:pt x="1230" y="8904"/>
                  </a:cubicBezTo>
                  <a:cubicBezTo>
                    <a:pt x="647" y="8739"/>
                    <a:pt x="63" y="8574"/>
                    <a:pt x="4" y="8162"/>
                  </a:cubicBezTo>
                  <a:cubicBezTo>
                    <a:pt x="-54" y="7750"/>
                    <a:pt x="413" y="7090"/>
                    <a:pt x="1814" y="5936"/>
                  </a:cubicBezTo>
                  <a:cubicBezTo>
                    <a:pt x="3215" y="4782"/>
                    <a:pt x="5550" y="3133"/>
                    <a:pt x="7127" y="2226"/>
                  </a:cubicBezTo>
                  <a:cubicBezTo>
                    <a:pt x="8703" y="1319"/>
                    <a:pt x="9520" y="1154"/>
                    <a:pt x="9987" y="1566"/>
                  </a:cubicBezTo>
                  <a:cubicBezTo>
                    <a:pt x="10454" y="1979"/>
                    <a:pt x="10571" y="2968"/>
                    <a:pt x="10337" y="5111"/>
                  </a:cubicBezTo>
                  <a:cubicBezTo>
                    <a:pt x="10104" y="7255"/>
                    <a:pt x="9520" y="10553"/>
                    <a:pt x="9053" y="12944"/>
                  </a:cubicBezTo>
                  <a:cubicBezTo>
                    <a:pt x="8586" y="15334"/>
                    <a:pt x="8236" y="16818"/>
                    <a:pt x="7827" y="18055"/>
                  </a:cubicBezTo>
                  <a:cubicBezTo>
                    <a:pt x="7418" y="19292"/>
                    <a:pt x="6951" y="20281"/>
                    <a:pt x="6718" y="20281"/>
                  </a:cubicBezTo>
                  <a:cubicBezTo>
                    <a:pt x="6484" y="20281"/>
                    <a:pt x="6484" y="19292"/>
                    <a:pt x="6893" y="17808"/>
                  </a:cubicBezTo>
                  <a:cubicBezTo>
                    <a:pt x="7302" y="16324"/>
                    <a:pt x="8119" y="14345"/>
                    <a:pt x="8820" y="13191"/>
                  </a:cubicBezTo>
                  <a:cubicBezTo>
                    <a:pt x="9520" y="12037"/>
                    <a:pt x="10104" y="11707"/>
                    <a:pt x="10512" y="11954"/>
                  </a:cubicBezTo>
                  <a:cubicBezTo>
                    <a:pt x="10921" y="12202"/>
                    <a:pt x="11155" y="13026"/>
                    <a:pt x="11271" y="13850"/>
                  </a:cubicBezTo>
                  <a:cubicBezTo>
                    <a:pt x="11388" y="14675"/>
                    <a:pt x="11388" y="15499"/>
                    <a:pt x="11680" y="16076"/>
                  </a:cubicBezTo>
                  <a:cubicBezTo>
                    <a:pt x="11972" y="16653"/>
                    <a:pt x="12556" y="16983"/>
                    <a:pt x="13081" y="16818"/>
                  </a:cubicBezTo>
                  <a:cubicBezTo>
                    <a:pt x="13607" y="16653"/>
                    <a:pt x="14074" y="15994"/>
                    <a:pt x="14541" y="15417"/>
                  </a:cubicBezTo>
                  <a:cubicBezTo>
                    <a:pt x="15008" y="14840"/>
                    <a:pt x="15475" y="14345"/>
                    <a:pt x="15883" y="13768"/>
                  </a:cubicBezTo>
                  <a:cubicBezTo>
                    <a:pt x="16292" y="13191"/>
                    <a:pt x="16642" y="12531"/>
                    <a:pt x="16525" y="12202"/>
                  </a:cubicBezTo>
                  <a:cubicBezTo>
                    <a:pt x="16409" y="11872"/>
                    <a:pt x="15825" y="11872"/>
                    <a:pt x="15358" y="12202"/>
                  </a:cubicBezTo>
                  <a:cubicBezTo>
                    <a:pt x="14891" y="12531"/>
                    <a:pt x="14541" y="13191"/>
                    <a:pt x="14307" y="14098"/>
                  </a:cubicBezTo>
                  <a:cubicBezTo>
                    <a:pt x="14074" y="15005"/>
                    <a:pt x="13957" y="16159"/>
                    <a:pt x="15183" y="17148"/>
                  </a:cubicBezTo>
                  <a:cubicBezTo>
                    <a:pt x="16409" y="18137"/>
                    <a:pt x="18977" y="18962"/>
                    <a:pt x="21546" y="19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6700818" y="9062204"/>
              <a:ext cx="207005" cy="154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6" fill="norm" stroke="1" extrusionOk="0">
                  <a:moveTo>
                    <a:pt x="0" y="3136"/>
                  </a:moveTo>
                  <a:cubicBezTo>
                    <a:pt x="1333" y="2439"/>
                    <a:pt x="2667" y="1742"/>
                    <a:pt x="4800" y="3310"/>
                  </a:cubicBezTo>
                  <a:cubicBezTo>
                    <a:pt x="6933" y="4877"/>
                    <a:pt x="9867" y="8710"/>
                    <a:pt x="11333" y="12194"/>
                  </a:cubicBezTo>
                  <a:cubicBezTo>
                    <a:pt x="12800" y="15677"/>
                    <a:pt x="12800" y="18813"/>
                    <a:pt x="12133" y="20206"/>
                  </a:cubicBezTo>
                  <a:cubicBezTo>
                    <a:pt x="11467" y="21600"/>
                    <a:pt x="10133" y="21252"/>
                    <a:pt x="9467" y="20206"/>
                  </a:cubicBezTo>
                  <a:cubicBezTo>
                    <a:pt x="8800" y="19161"/>
                    <a:pt x="8800" y="17419"/>
                    <a:pt x="10933" y="13935"/>
                  </a:cubicBezTo>
                  <a:cubicBezTo>
                    <a:pt x="13067" y="10452"/>
                    <a:pt x="17333" y="52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6883425" y="9054583"/>
              <a:ext cx="172624" cy="321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256" fill="norm" stroke="1" extrusionOk="0">
                  <a:moveTo>
                    <a:pt x="3928" y="503"/>
                  </a:moveTo>
                  <a:cubicBezTo>
                    <a:pt x="5180" y="1009"/>
                    <a:pt x="6432" y="1515"/>
                    <a:pt x="7684" y="1347"/>
                  </a:cubicBezTo>
                  <a:cubicBezTo>
                    <a:pt x="8936" y="1178"/>
                    <a:pt x="10188" y="334"/>
                    <a:pt x="10032" y="81"/>
                  </a:cubicBezTo>
                  <a:cubicBezTo>
                    <a:pt x="9875" y="-172"/>
                    <a:pt x="8310" y="165"/>
                    <a:pt x="6432" y="1094"/>
                  </a:cubicBezTo>
                  <a:cubicBezTo>
                    <a:pt x="4554" y="2022"/>
                    <a:pt x="2362" y="3540"/>
                    <a:pt x="1110" y="4890"/>
                  </a:cubicBezTo>
                  <a:cubicBezTo>
                    <a:pt x="-142" y="6240"/>
                    <a:pt x="-455" y="7422"/>
                    <a:pt x="797" y="8265"/>
                  </a:cubicBezTo>
                  <a:cubicBezTo>
                    <a:pt x="2049" y="9109"/>
                    <a:pt x="4867" y="9615"/>
                    <a:pt x="8310" y="9194"/>
                  </a:cubicBezTo>
                  <a:cubicBezTo>
                    <a:pt x="11754" y="8772"/>
                    <a:pt x="15823" y="7422"/>
                    <a:pt x="18171" y="6156"/>
                  </a:cubicBezTo>
                  <a:cubicBezTo>
                    <a:pt x="20519" y="4890"/>
                    <a:pt x="21145" y="3709"/>
                    <a:pt x="21145" y="3540"/>
                  </a:cubicBezTo>
                  <a:cubicBezTo>
                    <a:pt x="21145" y="3372"/>
                    <a:pt x="20519" y="4215"/>
                    <a:pt x="20049" y="6409"/>
                  </a:cubicBezTo>
                  <a:cubicBezTo>
                    <a:pt x="19580" y="8603"/>
                    <a:pt x="19267" y="12147"/>
                    <a:pt x="18797" y="14762"/>
                  </a:cubicBezTo>
                  <a:cubicBezTo>
                    <a:pt x="18328" y="17378"/>
                    <a:pt x="17701" y="19065"/>
                    <a:pt x="16606" y="20078"/>
                  </a:cubicBezTo>
                  <a:cubicBezTo>
                    <a:pt x="15510" y="21090"/>
                    <a:pt x="13945" y="21428"/>
                    <a:pt x="12536" y="21175"/>
                  </a:cubicBezTo>
                  <a:cubicBezTo>
                    <a:pt x="11128" y="20922"/>
                    <a:pt x="9875" y="20078"/>
                    <a:pt x="8623" y="19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7068825" y="9016203"/>
              <a:ext cx="1" cy="3066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7097222" y="9040344"/>
              <a:ext cx="117274" cy="139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425" fill="norm" stroke="1" extrusionOk="0">
                  <a:moveTo>
                    <a:pt x="408" y="10429"/>
                  </a:moveTo>
                  <a:cubicBezTo>
                    <a:pt x="4085" y="8072"/>
                    <a:pt x="7761" y="5716"/>
                    <a:pt x="10289" y="3752"/>
                  </a:cubicBezTo>
                  <a:cubicBezTo>
                    <a:pt x="12817" y="1789"/>
                    <a:pt x="14195" y="218"/>
                    <a:pt x="13736" y="21"/>
                  </a:cubicBezTo>
                  <a:cubicBezTo>
                    <a:pt x="13276" y="-175"/>
                    <a:pt x="10978" y="1003"/>
                    <a:pt x="8451" y="3556"/>
                  </a:cubicBezTo>
                  <a:cubicBezTo>
                    <a:pt x="5923" y="6109"/>
                    <a:pt x="3166" y="10036"/>
                    <a:pt x="1557" y="12981"/>
                  </a:cubicBezTo>
                  <a:cubicBezTo>
                    <a:pt x="-51" y="15927"/>
                    <a:pt x="-511" y="17891"/>
                    <a:pt x="638" y="19265"/>
                  </a:cubicBezTo>
                  <a:cubicBezTo>
                    <a:pt x="1787" y="20640"/>
                    <a:pt x="4544" y="21425"/>
                    <a:pt x="8221" y="21425"/>
                  </a:cubicBezTo>
                  <a:cubicBezTo>
                    <a:pt x="11898" y="21425"/>
                    <a:pt x="16493" y="20640"/>
                    <a:pt x="21089" y="198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7209021" y="9039204"/>
              <a:ext cx="11281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600" fill="norm" stroke="1" extrusionOk="0">
                  <a:moveTo>
                    <a:pt x="21188" y="0"/>
                  </a:moveTo>
                  <a:cubicBezTo>
                    <a:pt x="16388" y="1440"/>
                    <a:pt x="11588" y="2880"/>
                    <a:pt x="7988" y="5040"/>
                  </a:cubicBezTo>
                  <a:cubicBezTo>
                    <a:pt x="4388" y="7200"/>
                    <a:pt x="1988" y="10080"/>
                    <a:pt x="788" y="12960"/>
                  </a:cubicBezTo>
                  <a:cubicBezTo>
                    <a:pt x="-412" y="15840"/>
                    <a:pt x="-412" y="18720"/>
                    <a:pt x="1988" y="20160"/>
                  </a:cubicBezTo>
                  <a:cubicBezTo>
                    <a:pt x="4388" y="21600"/>
                    <a:pt x="9188" y="21600"/>
                    <a:pt x="139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7312091" y="8901200"/>
              <a:ext cx="86410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600" fill="norm" stroke="1" extrusionOk="0">
                  <a:moveTo>
                    <a:pt x="20866" y="0"/>
                  </a:moveTo>
                  <a:cubicBezTo>
                    <a:pt x="17780" y="195"/>
                    <a:pt x="14695" y="389"/>
                    <a:pt x="10992" y="2238"/>
                  </a:cubicBezTo>
                  <a:cubicBezTo>
                    <a:pt x="7289" y="4087"/>
                    <a:pt x="2969" y="7589"/>
                    <a:pt x="1117" y="10897"/>
                  </a:cubicBezTo>
                  <a:cubicBezTo>
                    <a:pt x="-734" y="14205"/>
                    <a:pt x="-117" y="17319"/>
                    <a:pt x="1735" y="19070"/>
                  </a:cubicBezTo>
                  <a:cubicBezTo>
                    <a:pt x="3586" y="20822"/>
                    <a:pt x="6672" y="21211"/>
                    <a:pt x="97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7242607" y="9062204"/>
              <a:ext cx="16356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0"/>
                  </a:moveTo>
                  <a:cubicBezTo>
                    <a:pt x="1687" y="7200"/>
                    <a:pt x="0" y="14400"/>
                    <a:pt x="0" y="18000"/>
                  </a:cubicBezTo>
                  <a:cubicBezTo>
                    <a:pt x="0" y="21600"/>
                    <a:pt x="1687" y="21600"/>
                    <a:pt x="5569" y="21600"/>
                  </a:cubicBezTo>
                  <a:cubicBezTo>
                    <a:pt x="9450" y="21600"/>
                    <a:pt x="15525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7781847" y="8904843"/>
              <a:ext cx="258571" cy="366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191" fill="norm" stroke="1" extrusionOk="0">
                  <a:moveTo>
                    <a:pt x="10695" y="12660"/>
                  </a:moveTo>
                  <a:cubicBezTo>
                    <a:pt x="7969" y="13252"/>
                    <a:pt x="5242" y="13844"/>
                    <a:pt x="3355" y="14879"/>
                  </a:cubicBezTo>
                  <a:cubicBezTo>
                    <a:pt x="1468" y="15915"/>
                    <a:pt x="419" y="17394"/>
                    <a:pt x="105" y="18578"/>
                  </a:cubicBezTo>
                  <a:cubicBezTo>
                    <a:pt x="-210" y="19762"/>
                    <a:pt x="209" y="20649"/>
                    <a:pt x="1048" y="21019"/>
                  </a:cubicBezTo>
                  <a:cubicBezTo>
                    <a:pt x="1887" y="21389"/>
                    <a:pt x="3145" y="21241"/>
                    <a:pt x="5662" y="19762"/>
                  </a:cubicBezTo>
                  <a:cubicBezTo>
                    <a:pt x="8178" y="18282"/>
                    <a:pt x="11953" y="15471"/>
                    <a:pt x="14784" y="12364"/>
                  </a:cubicBezTo>
                  <a:cubicBezTo>
                    <a:pt x="17615" y="9258"/>
                    <a:pt x="19503" y="5855"/>
                    <a:pt x="20446" y="3636"/>
                  </a:cubicBezTo>
                  <a:cubicBezTo>
                    <a:pt x="21390" y="1416"/>
                    <a:pt x="21390" y="381"/>
                    <a:pt x="20866" y="85"/>
                  </a:cubicBezTo>
                  <a:cubicBezTo>
                    <a:pt x="20341" y="-211"/>
                    <a:pt x="19293" y="233"/>
                    <a:pt x="17930" y="1934"/>
                  </a:cubicBezTo>
                  <a:cubicBezTo>
                    <a:pt x="16567" y="3636"/>
                    <a:pt x="14889" y="6594"/>
                    <a:pt x="13945" y="9110"/>
                  </a:cubicBezTo>
                  <a:cubicBezTo>
                    <a:pt x="13002" y="11625"/>
                    <a:pt x="12792" y="13696"/>
                    <a:pt x="13631" y="15175"/>
                  </a:cubicBezTo>
                  <a:cubicBezTo>
                    <a:pt x="14470" y="16655"/>
                    <a:pt x="16357" y="17542"/>
                    <a:pt x="18244" y="18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8014208" y="9087302"/>
              <a:ext cx="170250" cy="174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343" fill="norm" stroke="1" extrusionOk="0">
                  <a:moveTo>
                    <a:pt x="5425" y="8195"/>
                  </a:moveTo>
                  <a:cubicBezTo>
                    <a:pt x="9872" y="6943"/>
                    <a:pt x="14319" y="5691"/>
                    <a:pt x="17178" y="4282"/>
                  </a:cubicBezTo>
                  <a:cubicBezTo>
                    <a:pt x="20036" y="2873"/>
                    <a:pt x="21307" y="1308"/>
                    <a:pt x="21148" y="526"/>
                  </a:cubicBezTo>
                  <a:cubicBezTo>
                    <a:pt x="20989" y="-257"/>
                    <a:pt x="19401" y="-257"/>
                    <a:pt x="16225" y="1152"/>
                  </a:cubicBezTo>
                  <a:cubicBezTo>
                    <a:pt x="13048" y="2560"/>
                    <a:pt x="8283" y="5378"/>
                    <a:pt x="5266" y="7726"/>
                  </a:cubicBezTo>
                  <a:cubicBezTo>
                    <a:pt x="2248" y="10073"/>
                    <a:pt x="978" y="11952"/>
                    <a:pt x="342" y="13830"/>
                  </a:cubicBezTo>
                  <a:cubicBezTo>
                    <a:pt x="-293" y="15708"/>
                    <a:pt x="-293" y="17586"/>
                    <a:pt x="2566" y="18839"/>
                  </a:cubicBezTo>
                  <a:cubicBezTo>
                    <a:pt x="5425" y="20091"/>
                    <a:pt x="11142" y="20717"/>
                    <a:pt x="16860" y="21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8184244" y="9154206"/>
              <a:ext cx="118943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600" fill="norm" stroke="1" extrusionOk="0">
                  <a:moveTo>
                    <a:pt x="13117" y="0"/>
                  </a:moveTo>
                  <a:cubicBezTo>
                    <a:pt x="10359" y="0"/>
                    <a:pt x="7602" y="0"/>
                    <a:pt x="5074" y="3086"/>
                  </a:cubicBezTo>
                  <a:cubicBezTo>
                    <a:pt x="2547" y="6171"/>
                    <a:pt x="249" y="12343"/>
                    <a:pt x="19" y="16200"/>
                  </a:cubicBezTo>
                  <a:cubicBezTo>
                    <a:pt x="-211" y="20057"/>
                    <a:pt x="1627" y="21600"/>
                    <a:pt x="5534" y="21600"/>
                  </a:cubicBezTo>
                  <a:cubicBezTo>
                    <a:pt x="9440" y="21600"/>
                    <a:pt x="15415" y="20057"/>
                    <a:pt x="21389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8303186" y="9177207"/>
              <a:ext cx="61336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8356854" y="9100538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8388663" y="9123539"/>
              <a:ext cx="95672" cy="17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4" h="21426" fill="norm" stroke="1" extrusionOk="0">
                  <a:moveTo>
                    <a:pt x="13045" y="0"/>
                  </a:moveTo>
                  <a:cubicBezTo>
                    <a:pt x="10276" y="313"/>
                    <a:pt x="7507" y="626"/>
                    <a:pt x="5015" y="1409"/>
                  </a:cubicBezTo>
                  <a:cubicBezTo>
                    <a:pt x="2522" y="2191"/>
                    <a:pt x="307" y="3443"/>
                    <a:pt x="30" y="4696"/>
                  </a:cubicBezTo>
                  <a:cubicBezTo>
                    <a:pt x="-247" y="5948"/>
                    <a:pt x="1415" y="7200"/>
                    <a:pt x="4738" y="8765"/>
                  </a:cubicBezTo>
                  <a:cubicBezTo>
                    <a:pt x="8061" y="10330"/>
                    <a:pt x="13045" y="12209"/>
                    <a:pt x="16368" y="13774"/>
                  </a:cubicBezTo>
                  <a:cubicBezTo>
                    <a:pt x="19691" y="15339"/>
                    <a:pt x="21353" y="16591"/>
                    <a:pt x="20522" y="17843"/>
                  </a:cubicBezTo>
                  <a:cubicBezTo>
                    <a:pt x="19691" y="19096"/>
                    <a:pt x="16368" y="20348"/>
                    <a:pt x="13045" y="20974"/>
                  </a:cubicBezTo>
                  <a:cubicBezTo>
                    <a:pt x="9722" y="21600"/>
                    <a:pt x="6399" y="21600"/>
                    <a:pt x="5014" y="20817"/>
                  </a:cubicBezTo>
                  <a:cubicBezTo>
                    <a:pt x="3630" y="20035"/>
                    <a:pt x="4184" y="18470"/>
                    <a:pt x="4738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8533192" y="9169540"/>
              <a:ext cx="30669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8571526" y="9100538"/>
              <a:ext cx="30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8580790" y="9138245"/>
              <a:ext cx="128740" cy="126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0937" fill="norm" stroke="1" extrusionOk="0">
                  <a:moveTo>
                    <a:pt x="21335" y="3915"/>
                  </a:moveTo>
                  <a:cubicBezTo>
                    <a:pt x="20064" y="2221"/>
                    <a:pt x="18794" y="527"/>
                    <a:pt x="16253" y="104"/>
                  </a:cubicBezTo>
                  <a:cubicBezTo>
                    <a:pt x="13712" y="-320"/>
                    <a:pt x="9900" y="527"/>
                    <a:pt x="6935" y="3068"/>
                  </a:cubicBezTo>
                  <a:cubicBezTo>
                    <a:pt x="3970" y="5609"/>
                    <a:pt x="1853" y="9845"/>
                    <a:pt x="794" y="13021"/>
                  </a:cubicBezTo>
                  <a:cubicBezTo>
                    <a:pt x="-265" y="16198"/>
                    <a:pt x="-265" y="18315"/>
                    <a:pt x="794" y="19586"/>
                  </a:cubicBezTo>
                  <a:cubicBezTo>
                    <a:pt x="1853" y="20857"/>
                    <a:pt x="3970" y="21280"/>
                    <a:pt x="6088" y="20645"/>
                  </a:cubicBezTo>
                  <a:cubicBezTo>
                    <a:pt x="8206" y="20009"/>
                    <a:pt x="10323" y="18315"/>
                    <a:pt x="12017" y="15562"/>
                  </a:cubicBezTo>
                  <a:cubicBezTo>
                    <a:pt x="13711" y="12809"/>
                    <a:pt x="14982" y="8998"/>
                    <a:pt x="16253" y="5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8714072" y="9127886"/>
              <a:ext cx="87521" cy="164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8" h="21367" fill="norm" stroke="1" extrusionOk="0">
                  <a:moveTo>
                    <a:pt x="2533" y="5416"/>
                  </a:moveTo>
                  <a:cubicBezTo>
                    <a:pt x="3733" y="7078"/>
                    <a:pt x="4933" y="8739"/>
                    <a:pt x="4633" y="10733"/>
                  </a:cubicBezTo>
                  <a:cubicBezTo>
                    <a:pt x="4333" y="12727"/>
                    <a:pt x="2533" y="15053"/>
                    <a:pt x="1333" y="15219"/>
                  </a:cubicBezTo>
                  <a:cubicBezTo>
                    <a:pt x="133" y="15385"/>
                    <a:pt x="-467" y="13392"/>
                    <a:pt x="433" y="10899"/>
                  </a:cubicBezTo>
                  <a:cubicBezTo>
                    <a:pt x="1333" y="8407"/>
                    <a:pt x="3733" y="5416"/>
                    <a:pt x="6133" y="3422"/>
                  </a:cubicBezTo>
                  <a:cubicBezTo>
                    <a:pt x="8533" y="1429"/>
                    <a:pt x="10933" y="432"/>
                    <a:pt x="13633" y="99"/>
                  </a:cubicBezTo>
                  <a:cubicBezTo>
                    <a:pt x="16333" y="-233"/>
                    <a:pt x="19333" y="99"/>
                    <a:pt x="20233" y="3755"/>
                  </a:cubicBezTo>
                  <a:cubicBezTo>
                    <a:pt x="21133" y="7410"/>
                    <a:pt x="19933" y="14389"/>
                    <a:pt x="18733" y="21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6751930" y="9311036"/>
              <a:ext cx="1397921" cy="3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4" fill="norm" stroke="1" extrusionOk="0">
                  <a:moveTo>
                    <a:pt x="1224" y="7148"/>
                  </a:moveTo>
                  <a:cubicBezTo>
                    <a:pt x="948" y="7148"/>
                    <a:pt x="671" y="7148"/>
                    <a:pt x="434" y="6377"/>
                  </a:cubicBezTo>
                  <a:cubicBezTo>
                    <a:pt x="197" y="5605"/>
                    <a:pt x="0" y="4062"/>
                    <a:pt x="0" y="2520"/>
                  </a:cubicBezTo>
                  <a:cubicBezTo>
                    <a:pt x="0" y="977"/>
                    <a:pt x="197" y="-566"/>
                    <a:pt x="967" y="205"/>
                  </a:cubicBezTo>
                  <a:cubicBezTo>
                    <a:pt x="1737" y="977"/>
                    <a:pt x="3080" y="4062"/>
                    <a:pt x="4541" y="6377"/>
                  </a:cubicBezTo>
                  <a:cubicBezTo>
                    <a:pt x="6002" y="8691"/>
                    <a:pt x="7582" y="10234"/>
                    <a:pt x="9161" y="11005"/>
                  </a:cubicBezTo>
                  <a:cubicBezTo>
                    <a:pt x="10741" y="11777"/>
                    <a:pt x="12320" y="11777"/>
                    <a:pt x="13939" y="11777"/>
                  </a:cubicBezTo>
                  <a:cubicBezTo>
                    <a:pt x="15558" y="11777"/>
                    <a:pt x="17217" y="11777"/>
                    <a:pt x="18500" y="13320"/>
                  </a:cubicBezTo>
                  <a:cubicBezTo>
                    <a:pt x="19784" y="14862"/>
                    <a:pt x="20692" y="17948"/>
                    <a:pt x="21600" y="21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6992157" y="9368877"/>
              <a:ext cx="118836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2090" y="21600"/>
                    <a:pt x="4181" y="21600"/>
                    <a:pt x="6178" y="0"/>
                  </a:cubicBezTo>
                  <a:cubicBezTo>
                    <a:pt x="8175" y="21600"/>
                    <a:pt x="10080" y="21600"/>
                    <a:pt x="12054" y="0"/>
                  </a:cubicBezTo>
                  <a:cubicBezTo>
                    <a:pt x="14028" y="21600"/>
                    <a:pt x="16072" y="21600"/>
                    <a:pt x="17675" y="0"/>
                  </a:cubicBezTo>
                  <a:cubicBezTo>
                    <a:pt x="19277" y="21600"/>
                    <a:pt x="20439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965" name="Drawing"/>
          <p:cNvGrpSpPr/>
          <p:nvPr/>
        </p:nvGrpSpPr>
        <p:grpSpPr>
          <a:xfrm>
            <a:off x="1288029" y="1770395"/>
            <a:ext cx="1372365" cy="888479"/>
            <a:chOff x="0" y="0"/>
            <a:chExt cx="1372364" cy="888478"/>
          </a:xfrm>
        </p:grpSpPr>
        <p:sp>
          <p:nvSpPr>
            <p:cNvPr id="2957" name="Line"/>
            <p:cNvSpPr/>
            <p:nvPr/>
          </p:nvSpPr>
          <p:spPr>
            <a:xfrm>
              <a:off x="958" y="0"/>
              <a:ext cx="236715" cy="575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29" fill="norm" stroke="1" extrusionOk="0">
                  <a:moveTo>
                    <a:pt x="1307" y="5759"/>
                  </a:moveTo>
                  <a:cubicBezTo>
                    <a:pt x="1307" y="9487"/>
                    <a:pt x="1307" y="13214"/>
                    <a:pt x="1423" y="15317"/>
                  </a:cubicBezTo>
                  <a:cubicBezTo>
                    <a:pt x="1539" y="17419"/>
                    <a:pt x="1771" y="17897"/>
                    <a:pt x="1539" y="16511"/>
                  </a:cubicBezTo>
                  <a:cubicBezTo>
                    <a:pt x="1307" y="15125"/>
                    <a:pt x="610" y="11876"/>
                    <a:pt x="261" y="9200"/>
                  </a:cubicBezTo>
                  <a:cubicBezTo>
                    <a:pt x="-87" y="6524"/>
                    <a:pt x="-87" y="4421"/>
                    <a:pt x="261" y="3035"/>
                  </a:cubicBezTo>
                  <a:cubicBezTo>
                    <a:pt x="610" y="1649"/>
                    <a:pt x="1307" y="980"/>
                    <a:pt x="2236" y="550"/>
                  </a:cubicBezTo>
                  <a:cubicBezTo>
                    <a:pt x="3165" y="120"/>
                    <a:pt x="4326" y="-71"/>
                    <a:pt x="5487" y="25"/>
                  </a:cubicBezTo>
                  <a:cubicBezTo>
                    <a:pt x="6648" y="120"/>
                    <a:pt x="7810" y="502"/>
                    <a:pt x="9203" y="2079"/>
                  </a:cubicBezTo>
                  <a:cubicBezTo>
                    <a:pt x="10597" y="3656"/>
                    <a:pt x="12223" y="6428"/>
                    <a:pt x="12803" y="8387"/>
                  </a:cubicBezTo>
                  <a:cubicBezTo>
                    <a:pt x="13384" y="10347"/>
                    <a:pt x="12919" y="11494"/>
                    <a:pt x="12339" y="12258"/>
                  </a:cubicBezTo>
                  <a:cubicBezTo>
                    <a:pt x="11758" y="13023"/>
                    <a:pt x="11061" y="13405"/>
                    <a:pt x="9784" y="13548"/>
                  </a:cubicBezTo>
                  <a:cubicBezTo>
                    <a:pt x="8507" y="13692"/>
                    <a:pt x="6648" y="13596"/>
                    <a:pt x="6184" y="13740"/>
                  </a:cubicBezTo>
                  <a:cubicBezTo>
                    <a:pt x="5719" y="13883"/>
                    <a:pt x="6648" y="14265"/>
                    <a:pt x="9436" y="15603"/>
                  </a:cubicBezTo>
                  <a:cubicBezTo>
                    <a:pt x="12223" y="16941"/>
                    <a:pt x="16868" y="19235"/>
                    <a:pt x="21513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8" name="Line"/>
            <p:cNvSpPr/>
            <p:nvPr/>
          </p:nvSpPr>
          <p:spPr>
            <a:xfrm>
              <a:off x="0" y="342699"/>
              <a:ext cx="46002" cy="271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fill="norm" stroke="1" extrusionOk="0">
                  <a:moveTo>
                    <a:pt x="14400" y="1445"/>
                  </a:moveTo>
                  <a:cubicBezTo>
                    <a:pt x="9600" y="637"/>
                    <a:pt x="4800" y="-170"/>
                    <a:pt x="2400" y="32"/>
                  </a:cubicBezTo>
                  <a:cubicBezTo>
                    <a:pt x="0" y="234"/>
                    <a:pt x="0" y="1445"/>
                    <a:pt x="0" y="4271"/>
                  </a:cubicBezTo>
                  <a:cubicBezTo>
                    <a:pt x="0" y="7097"/>
                    <a:pt x="0" y="11538"/>
                    <a:pt x="600" y="14566"/>
                  </a:cubicBezTo>
                  <a:cubicBezTo>
                    <a:pt x="1200" y="17594"/>
                    <a:pt x="2400" y="19209"/>
                    <a:pt x="6000" y="20118"/>
                  </a:cubicBezTo>
                  <a:cubicBezTo>
                    <a:pt x="9600" y="21026"/>
                    <a:pt x="15600" y="21228"/>
                    <a:pt x="21600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9" name="Line"/>
            <p:cNvSpPr/>
            <p:nvPr/>
          </p:nvSpPr>
          <p:spPr>
            <a:xfrm>
              <a:off x="222338" y="340541"/>
              <a:ext cx="184005" cy="207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7" fill="norm" stroke="1" extrusionOk="0">
                  <a:moveTo>
                    <a:pt x="0" y="9109"/>
                  </a:moveTo>
                  <a:cubicBezTo>
                    <a:pt x="3300" y="9369"/>
                    <a:pt x="6600" y="9629"/>
                    <a:pt x="9300" y="9109"/>
                  </a:cubicBezTo>
                  <a:cubicBezTo>
                    <a:pt x="12000" y="8588"/>
                    <a:pt x="14100" y="7287"/>
                    <a:pt x="15450" y="5595"/>
                  </a:cubicBezTo>
                  <a:cubicBezTo>
                    <a:pt x="16800" y="3904"/>
                    <a:pt x="17400" y="1822"/>
                    <a:pt x="16800" y="781"/>
                  </a:cubicBezTo>
                  <a:cubicBezTo>
                    <a:pt x="16200" y="-260"/>
                    <a:pt x="14400" y="-260"/>
                    <a:pt x="12600" y="781"/>
                  </a:cubicBezTo>
                  <a:cubicBezTo>
                    <a:pt x="10800" y="1822"/>
                    <a:pt x="9000" y="3904"/>
                    <a:pt x="7650" y="6767"/>
                  </a:cubicBezTo>
                  <a:cubicBezTo>
                    <a:pt x="6300" y="9629"/>
                    <a:pt x="5400" y="13273"/>
                    <a:pt x="5100" y="15875"/>
                  </a:cubicBezTo>
                  <a:cubicBezTo>
                    <a:pt x="4800" y="18477"/>
                    <a:pt x="5100" y="20039"/>
                    <a:pt x="7950" y="20689"/>
                  </a:cubicBezTo>
                  <a:cubicBezTo>
                    <a:pt x="10800" y="21340"/>
                    <a:pt x="16200" y="21080"/>
                    <a:pt x="21600" y="20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525471" y="273790"/>
              <a:ext cx="536728" cy="614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380" fill="norm" stroke="1" extrusionOk="0">
                  <a:moveTo>
                    <a:pt x="4076" y="2233"/>
                  </a:moveTo>
                  <a:cubicBezTo>
                    <a:pt x="3471" y="2144"/>
                    <a:pt x="2865" y="2055"/>
                    <a:pt x="2058" y="2855"/>
                  </a:cubicBezTo>
                  <a:cubicBezTo>
                    <a:pt x="1250" y="3655"/>
                    <a:pt x="241" y="5344"/>
                    <a:pt x="39" y="6589"/>
                  </a:cubicBezTo>
                  <a:cubicBezTo>
                    <a:pt x="-163" y="7833"/>
                    <a:pt x="443" y="8633"/>
                    <a:pt x="1351" y="8989"/>
                  </a:cubicBezTo>
                  <a:cubicBezTo>
                    <a:pt x="2259" y="9344"/>
                    <a:pt x="3471" y="9255"/>
                    <a:pt x="4783" y="8633"/>
                  </a:cubicBezTo>
                  <a:cubicBezTo>
                    <a:pt x="6095" y="8011"/>
                    <a:pt x="7508" y="6855"/>
                    <a:pt x="8265" y="5922"/>
                  </a:cubicBezTo>
                  <a:cubicBezTo>
                    <a:pt x="9022" y="4989"/>
                    <a:pt x="9123" y="4278"/>
                    <a:pt x="8921" y="3922"/>
                  </a:cubicBezTo>
                  <a:cubicBezTo>
                    <a:pt x="8719" y="3566"/>
                    <a:pt x="8215" y="3566"/>
                    <a:pt x="7609" y="3878"/>
                  </a:cubicBezTo>
                  <a:cubicBezTo>
                    <a:pt x="7003" y="4189"/>
                    <a:pt x="6297" y="4811"/>
                    <a:pt x="5843" y="5655"/>
                  </a:cubicBezTo>
                  <a:cubicBezTo>
                    <a:pt x="5388" y="6500"/>
                    <a:pt x="5187" y="7566"/>
                    <a:pt x="5287" y="8233"/>
                  </a:cubicBezTo>
                  <a:cubicBezTo>
                    <a:pt x="5388" y="8900"/>
                    <a:pt x="5792" y="9166"/>
                    <a:pt x="6549" y="9078"/>
                  </a:cubicBezTo>
                  <a:cubicBezTo>
                    <a:pt x="7306" y="8989"/>
                    <a:pt x="8416" y="8544"/>
                    <a:pt x="9123" y="8100"/>
                  </a:cubicBezTo>
                  <a:cubicBezTo>
                    <a:pt x="9830" y="7655"/>
                    <a:pt x="10132" y="7211"/>
                    <a:pt x="10334" y="6766"/>
                  </a:cubicBezTo>
                  <a:cubicBezTo>
                    <a:pt x="10536" y="6322"/>
                    <a:pt x="10637" y="5878"/>
                    <a:pt x="10536" y="6055"/>
                  </a:cubicBezTo>
                  <a:cubicBezTo>
                    <a:pt x="10435" y="6233"/>
                    <a:pt x="10132" y="7033"/>
                    <a:pt x="9981" y="7700"/>
                  </a:cubicBezTo>
                  <a:cubicBezTo>
                    <a:pt x="9830" y="8366"/>
                    <a:pt x="9830" y="8900"/>
                    <a:pt x="10082" y="9255"/>
                  </a:cubicBezTo>
                  <a:cubicBezTo>
                    <a:pt x="10334" y="9611"/>
                    <a:pt x="10839" y="9789"/>
                    <a:pt x="11344" y="9922"/>
                  </a:cubicBezTo>
                  <a:cubicBezTo>
                    <a:pt x="11848" y="10055"/>
                    <a:pt x="12353" y="10144"/>
                    <a:pt x="13009" y="9922"/>
                  </a:cubicBezTo>
                  <a:cubicBezTo>
                    <a:pt x="13665" y="9700"/>
                    <a:pt x="14473" y="9166"/>
                    <a:pt x="15028" y="8500"/>
                  </a:cubicBezTo>
                  <a:cubicBezTo>
                    <a:pt x="15583" y="7833"/>
                    <a:pt x="15886" y="7033"/>
                    <a:pt x="15987" y="6855"/>
                  </a:cubicBezTo>
                  <a:cubicBezTo>
                    <a:pt x="16087" y="6678"/>
                    <a:pt x="15987" y="7122"/>
                    <a:pt x="15936" y="8811"/>
                  </a:cubicBezTo>
                  <a:cubicBezTo>
                    <a:pt x="15886" y="10500"/>
                    <a:pt x="15886" y="13433"/>
                    <a:pt x="15936" y="15433"/>
                  </a:cubicBezTo>
                  <a:cubicBezTo>
                    <a:pt x="15987" y="17433"/>
                    <a:pt x="16087" y="18500"/>
                    <a:pt x="16239" y="19433"/>
                  </a:cubicBezTo>
                  <a:cubicBezTo>
                    <a:pt x="16390" y="20366"/>
                    <a:pt x="16592" y="21166"/>
                    <a:pt x="16693" y="21344"/>
                  </a:cubicBezTo>
                  <a:cubicBezTo>
                    <a:pt x="16794" y="21522"/>
                    <a:pt x="16794" y="21078"/>
                    <a:pt x="16643" y="19211"/>
                  </a:cubicBezTo>
                  <a:cubicBezTo>
                    <a:pt x="16491" y="17344"/>
                    <a:pt x="16188" y="14055"/>
                    <a:pt x="16087" y="10989"/>
                  </a:cubicBezTo>
                  <a:cubicBezTo>
                    <a:pt x="15987" y="7922"/>
                    <a:pt x="16087" y="5078"/>
                    <a:pt x="16188" y="3433"/>
                  </a:cubicBezTo>
                  <a:cubicBezTo>
                    <a:pt x="16289" y="1789"/>
                    <a:pt x="16390" y="1344"/>
                    <a:pt x="16592" y="944"/>
                  </a:cubicBezTo>
                  <a:cubicBezTo>
                    <a:pt x="16794" y="544"/>
                    <a:pt x="17097" y="189"/>
                    <a:pt x="17551" y="55"/>
                  </a:cubicBezTo>
                  <a:cubicBezTo>
                    <a:pt x="18005" y="-78"/>
                    <a:pt x="18611" y="11"/>
                    <a:pt x="19216" y="544"/>
                  </a:cubicBezTo>
                  <a:cubicBezTo>
                    <a:pt x="19822" y="1078"/>
                    <a:pt x="20428" y="2055"/>
                    <a:pt x="20831" y="3300"/>
                  </a:cubicBezTo>
                  <a:cubicBezTo>
                    <a:pt x="21235" y="4544"/>
                    <a:pt x="21437" y="6055"/>
                    <a:pt x="20730" y="7433"/>
                  </a:cubicBezTo>
                  <a:cubicBezTo>
                    <a:pt x="20024" y="8811"/>
                    <a:pt x="18409" y="10055"/>
                    <a:pt x="16794" y="11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99668" y="713660"/>
              <a:ext cx="78201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12" y="17723"/>
                    <a:pt x="5224" y="13846"/>
                    <a:pt x="7871" y="10800"/>
                  </a:cubicBezTo>
                  <a:cubicBezTo>
                    <a:pt x="10518" y="7754"/>
                    <a:pt x="13200" y="5538"/>
                    <a:pt x="15494" y="3877"/>
                  </a:cubicBezTo>
                  <a:cubicBezTo>
                    <a:pt x="17788" y="2215"/>
                    <a:pt x="19694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555781" y="667660"/>
              <a:ext cx="410241" cy="126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433" fill="norm" stroke="1" extrusionOk="0">
                  <a:moveTo>
                    <a:pt x="1814" y="19440"/>
                  </a:moveTo>
                  <a:cubicBezTo>
                    <a:pt x="875" y="20304"/>
                    <a:pt x="-64" y="21168"/>
                    <a:pt x="3" y="21384"/>
                  </a:cubicBezTo>
                  <a:cubicBezTo>
                    <a:pt x="70" y="21600"/>
                    <a:pt x="1143" y="21168"/>
                    <a:pt x="3760" y="18792"/>
                  </a:cubicBezTo>
                  <a:cubicBezTo>
                    <a:pt x="6376" y="16416"/>
                    <a:pt x="10535" y="12096"/>
                    <a:pt x="13755" y="8640"/>
                  </a:cubicBezTo>
                  <a:cubicBezTo>
                    <a:pt x="16975" y="5184"/>
                    <a:pt x="19255" y="2592"/>
                    <a:pt x="215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1326363" y="337985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1341696" y="537323"/>
              <a:ext cx="30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6" name="Drawing"/>
          <p:cNvGrpSpPr/>
          <p:nvPr/>
        </p:nvGrpSpPr>
        <p:grpSpPr>
          <a:xfrm>
            <a:off x="877533" y="153336"/>
            <a:ext cx="11550414" cy="5255279"/>
            <a:chOff x="0" y="0"/>
            <a:chExt cx="11550413" cy="5255277"/>
          </a:xfrm>
        </p:grpSpPr>
        <p:sp>
          <p:nvSpPr>
            <p:cNvPr id="2967" name="Line"/>
            <p:cNvSpPr/>
            <p:nvPr/>
          </p:nvSpPr>
          <p:spPr>
            <a:xfrm>
              <a:off x="0" y="224863"/>
              <a:ext cx="171710" cy="650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476" fill="norm" stroke="1" extrusionOk="0">
                  <a:moveTo>
                    <a:pt x="3326" y="8523"/>
                  </a:moveTo>
                  <a:cubicBezTo>
                    <a:pt x="3013" y="11392"/>
                    <a:pt x="2700" y="14261"/>
                    <a:pt x="2700" y="16159"/>
                  </a:cubicBezTo>
                  <a:cubicBezTo>
                    <a:pt x="2700" y="18058"/>
                    <a:pt x="3013" y="18986"/>
                    <a:pt x="3326" y="19830"/>
                  </a:cubicBezTo>
                  <a:cubicBezTo>
                    <a:pt x="3640" y="20673"/>
                    <a:pt x="3953" y="21433"/>
                    <a:pt x="4109" y="21475"/>
                  </a:cubicBezTo>
                  <a:cubicBezTo>
                    <a:pt x="4266" y="21517"/>
                    <a:pt x="4266" y="20842"/>
                    <a:pt x="3640" y="19239"/>
                  </a:cubicBezTo>
                  <a:cubicBezTo>
                    <a:pt x="3013" y="17636"/>
                    <a:pt x="1761" y="15105"/>
                    <a:pt x="979" y="12489"/>
                  </a:cubicBezTo>
                  <a:cubicBezTo>
                    <a:pt x="196" y="9873"/>
                    <a:pt x="-117" y="7173"/>
                    <a:pt x="40" y="5359"/>
                  </a:cubicBezTo>
                  <a:cubicBezTo>
                    <a:pt x="196" y="3545"/>
                    <a:pt x="822" y="2617"/>
                    <a:pt x="2700" y="1858"/>
                  </a:cubicBezTo>
                  <a:cubicBezTo>
                    <a:pt x="4579" y="1098"/>
                    <a:pt x="7709" y="508"/>
                    <a:pt x="10057" y="212"/>
                  </a:cubicBezTo>
                  <a:cubicBezTo>
                    <a:pt x="12405" y="-83"/>
                    <a:pt x="13970" y="-83"/>
                    <a:pt x="15848" y="297"/>
                  </a:cubicBezTo>
                  <a:cubicBezTo>
                    <a:pt x="17726" y="676"/>
                    <a:pt x="19918" y="1436"/>
                    <a:pt x="20700" y="2786"/>
                  </a:cubicBezTo>
                  <a:cubicBezTo>
                    <a:pt x="21483" y="4136"/>
                    <a:pt x="20857" y="6076"/>
                    <a:pt x="19135" y="7426"/>
                  </a:cubicBezTo>
                  <a:cubicBezTo>
                    <a:pt x="17413" y="8776"/>
                    <a:pt x="14596" y="9536"/>
                    <a:pt x="12405" y="10000"/>
                  </a:cubicBezTo>
                  <a:cubicBezTo>
                    <a:pt x="10213" y="10464"/>
                    <a:pt x="8648" y="10633"/>
                    <a:pt x="7083" y="10633"/>
                  </a:cubicBezTo>
                  <a:cubicBezTo>
                    <a:pt x="5518" y="10633"/>
                    <a:pt x="3953" y="10464"/>
                    <a:pt x="3640" y="10169"/>
                  </a:cubicBezTo>
                  <a:cubicBezTo>
                    <a:pt x="3326" y="9873"/>
                    <a:pt x="4266" y="9451"/>
                    <a:pt x="5048" y="9156"/>
                  </a:cubicBezTo>
                  <a:cubicBezTo>
                    <a:pt x="5831" y="8861"/>
                    <a:pt x="6457" y="8692"/>
                    <a:pt x="7083" y="8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287825" y="375675"/>
              <a:ext cx="84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502497" y="245338"/>
              <a:ext cx="176338" cy="218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fill="norm" stroke="1" extrusionOk="0">
                  <a:moveTo>
                    <a:pt x="0" y="745"/>
                  </a:moveTo>
                  <a:cubicBezTo>
                    <a:pt x="3757" y="5710"/>
                    <a:pt x="7513" y="10676"/>
                    <a:pt x="10017" y="14400"/>
                  </a:cubicBezTo>
                  <a:cubicBezTo>
                    <a:pt x="12522" y="18124"/>
                    <a:pt x="13774" y="20607"/>
                    <a:pt x="14557" y="21103"/>
                  </a:cubicBezTo>
                  <a:cubicBezTo>
                    <a:pt x="15339" y="21600"/>
                    <a:pt x="15652" y="20110"/>
                    <a:pt x="16122" y="16759"/>
                  </a:cubicBezTo>
                  <a:cubicBezTo>
                    <a:pt x="16591" y="13407"/>
                    <a:pt x="17217" y="8193"/>
                    <a:pt x="18157" y="5090"/>
                  </a:cubicBezTo>
                  <a:cubicBezTo>
                    <a:pt x="19096" y="1986"/>
                    <a:pt x="20348" y="99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751355" y="12778"/>
              <a:ext cx="264821" cy="416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61" fill="norm" stroke="1" extrusionOk="0">
                  <a:moveTo>
                    <a:pt x="9060" y="11985"/>
                  </a:moveTo>
                  <a:cubicBezTo>
                    <a:pt x="8022" y="11722"/>
                    <a:pt x="6984" y="11459"/>
                    <a:pt x="5634" y="11920"/>
                  </a:cubicBezTo>
                  <a:cubicBezTo>
                    <a:pt x="4284" y="12380"/>
                    <a:pt x="2622" y="13566"/>
                    <a:pt x="1584" y="15015"/>
                  </a:cubicBezTo>
                  <a:cubicBezTo>
                    <a:pt x="545" y="16463"/>
                    <a:pt x="130" y="18176"/>
                    <a:pt x="26" y="19361"/>
                  </a:cubicBezTo>
                  <a:cubicBezTo>
                    <a:pt x="-78" y="20546"/>
                    <a:pt x="130" y="21205"/>
                    <a:pt x="753" y="21402"/>
                  </a:cubicBezTo>
                  <a:cubicBezTo>
                    <a:pt x="1376" y="21600"/>
                    <a:pt x="2414" y="21337"/>
                    <a:pt x="4076" y="19954"/>
                  </a:cubicBezTo>
                  <a:cubicBezTo>
                    <a:pt x="5737" y="18571"/>
                    <a:pt x="8022" y="16068"/>
                    <a:pt x="9164" y="14488"/>
                  </a:cubicBezTo>
                  <a:cubicBezTo>
                    <a:pt x="10307" y="12907"/>
                    <a:pt x="10307" y="12249"/>
                    <a:pt x="10099" y="12249"/>
                  </a:cubicBezTo>
                  <a:cubicBezTo>
                    <a:pt x="9891" y="12249"/>
                    <a:pt x="9476" y="12907"/>
                    <a:pt x="9164" y="13895"/>
                  </a:cubicBezTo>
                  <a:cubicBezTo>
                    <a:pt x="8853" y="14883"/>
                    <a:pt x="8645" y="16200"/>
                    <a:pt x="8853" y="17451"/>
                  </a:cubicBezTo>
                  <a:cubicBezTo>
                    <a:pt x="9060" y="18702"/>
                    <a:pt x="9684" y="19888"/>
                    <a:pt x="10514" y="20546"/>
                  </a:cubicBezTo>
                  <a:cubicBezTo>
                    <a:pt x="11345" y="21205"/>
                    <a:pt x="12384" y="21337"/>
                    <a:pt x="14045" y="19163"/>
                  </a:cubicBezTo>
                  <a:cubicBezTo>
                    <a:pt x="15707" y="16990"/>
                    <a:pt x="17991" y="12512"/>
                    <a:pt x="19134" y="9154"/>
                  </a:cubicBezTo>
                  <a:cubicBezTo>
                    <a:pt x="20276" y="5795"/>
                    <a:pt x="20276" y="3556"/>
                    <a:pt x="20172" y="2107"/>
                  </a:cubicBezTo>
                  <a:cubicBezTo>
                    <a:pt x="20068" y="659"/>
                    <a:pt x="19860" y="0"/>
                    <a:pt x="19445" y="0"/>
                  </a:cubicBezTo>
                  <a:cubicBezTo>
                    <a:pt x="19030" y="0"/>
                    <a:pt x="18407" y="659"/>
                    <a:pt x="17784" y="2766"/>
                  </a:cubicBezTo>
                  <a:cubicBezTo>
                    <a:pt x="17160" y="4873"/>
                    <a:pt x="16537" y="8429"/>
                    <a:pt x="16641" y="11459"/>
                  </a:cubicBezTo>
                  <a:cubicBezTo>
                    <a:pt x="16745" y="14488"/>
                    <a:pt x="17576" y="16990"/>
                    <a:pt x="18510" y="18307"/>
                  </a:cubicBezTo>
                  <a:cubicBezTo>
                    <a:pt x="19445" y="19624"/>
                    <a:pt x="20484" y="19756"/>
                    <a:pt x="21003" y="19756"/>
                  </a:cubicBezTo>
                  <a:cubicBezTo>
                    <a:pt x="21522" y="19756"/>
                    <a:pt x="21522" y="19624"/>
                    <a:pt x="21522" y="19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1046843" y="143978"/>
              <a:ext cx="421677" cy="24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7" fill="norm" stroke="1" extrusionOk="0">
                  <a:moveTo>
                    <a:pt x="0" y="8653"/>
                  </a:moveTo>
                  <a:cubicBezTo>
                    <a:pt x="262" y="11926"/>
                    <a:pt x="524" y="15199"/>
                    <a:pt x="916" y="17381"/>
                  </a:cubicBezTo>
                  <a:cubicBezTo>
                    <a:pt x="1309" y="19563"/>
                    <a:pt x="1833" y="20653"/>
                    <a:pt x="2422" y="20981"/>
                  </a:cubicBezTo>
                  <a:cubicBezTo>
                    <a:pt x="3011" y="21308"/>
                    <a:pt x="3665" y="20872"/>
                    <a:pt x="4255" y="18581"/>
                  </a:cubicBezTo>
                  <a:cubicBezTo>
                    <a:pt x="4844" y="16290"/>
                    <a:pt x="5367" y="12144"/>
                    <a:pt x="5564" y="9417"/>
                  </a:cubicBezTo>
                  <a:cubicBezTo>
                    <a:pt x="5760" y="6690"/>
                    <a:pt x="5629" y="5381"/>
                    <a:pt x="5498" y="5272"/>
                  </a:cubicBezTo>
                  <a:cubicBezTo>
                    <a:pt x="5367" y="5163"/>
                    <a:pt x="5236" y="6253"/>
                    <a:pt x="5171" y="7999"/>
                  </a:cubicBezTo>
                  <a:cubicBezTo>
                    <a:pt x="5105" y="9744"/>
                    <a:pt x="5105" y="12144"/>
                    <a:pt x="5302" y="13890"/>
                  </a:cubicBezTo>
                  <a:cubicBezTo>
                    <a:pt x="5498" y="15635"/>
                    <a:pt x="5891" y="16726"/>
                    <a:pt x="6415" y="17599"/>
                  </a:cubicBezTo>
                  <a:cubicBezTo>
                    <a:pt x="6938" y="18472"/>
                    <a:pt x="7593" y="19126"/>
                    <a:pt x="8247" y="19453"/>
                  </a:cubicBezTo>
                  <a:cubicBezTo>
                    <a:pt x="8902" y="19781"/>
                    <a:pt x="9556" y="19781"/>
                    <a:pt x="10538" y="18363"/>
                  </a:cubicBezTo>
                  <a:cubicBezTo>
                    <a:pt x="11520" y="16944"/>
                    <a:pt x="12829" y="14108"/>
                    <a:pt x="13811" y="11490"/>
                  </a:cubicBezTo>
                  <a:cubicBezTo>
                    <a:pt x="14793" y="8872"/>
                    <a:pt x="15447" y="6472"/>
                    <a:pt x="15775" y="4508"/>
                  </a:cubicBezTo>
                  <a:cubicBezTo>
                    <a:pt x="16102" y="2544"/>
                    <a:pt x="16102" y="1017"/>
                    <a:pt x="15775" y="363"/>
                  </a:cubicBezTo>
                  <a:cubicBezTo>
                    <a:pt x="15447" y="-292"/>
                    <a:pt x="14793" y="-74"/>
                    <a:pt x="14007" y="1126"/>
                  </a:cubicBezTo>
                  <a:cubicBezTo>
                    <a:pt x="13222" y="2326"/>
                    <a:pt x="12305" y="4508"/>
                    <a:pt x="11913" y="7017"/>
                  </a:cubicBezTo>
                  <a:cubicBezTo>
                    <a:pt x="11520" y="9526"/>
                    <a:pt x="11651" y="12363"/>
                    <a:pt x="12895" y="14326"/>
                  </a:cubicBezTo>
                  <a:cubicBezTo>
                    <a:pt x="14138" y="16290"/>
                    <a:pt x="16495" y="17381"/>
                    <a:pt x="18131" y="17817"/>
                  </a:cubicBezTo>
                  <a:cubicBezTo>
                    <a:pt x="19767" y="18253"/>
                    <a:pt x="20684" y="18035"/>
                    <a:pt x="21600" y="17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45042" y="577568"/>
              <a:ext cx="1040136" cy="135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3" y="21600"/>
                  </a:moveTo>
                  <a:cubicBezTo>
                    <a:pt x="371" y="20377"/>
                    <a:pt x="0" y="19155"/>
                    <a:pt x="0" y="18543"/>
                  </a:cubicBezTo>
                  <a:cubicBezTo>
                    <a:pt x="0" y="17932"/>
                    <a:pt x="371" y="17932"/>
                    <a:pt x="1513" y="16506"/>
                  </a:cubicBezTo>
                  <a:cubicBezTo>
                    <a:pt x="2654" y="15079"/>
                    <a:pt x="4564" y="12226"/>
                    <a:pt x="6554" y="9374"/>
                  </a:cubicBezTo>
                  <a:cubicBezTo>
                    <a:pt x="8544" y="6521"/>
                    <a:pt x="10614" y="3668"/>
                    <a:pt x="12737" y="2038"/>
                  </a:cubicBezTo>
                  <a:cubicBezTo>
                    <a:pt x="14860" y="408"/>
                    <a:pt x="17036" y="0"/>
                    <a:pt x="18522" y="0"/>
                  </a:cubicBezTo>
                  <a:cubicBezTo>
                    <a:pt x="20008" y="0"/>
                    <a:pt x="20804" y="408"/>
                    <a:pt x="21600" y="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3" name="Line"/>
            <p:cNvSpPr/>
            <p:nvPr/>
          </p:nvSpPr>
          <p:spPr>
            <a:xfrm>
              <a:off x="474105" y="636347"/>
              <a:ext cx="611073" cy="10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65" fill="norm" stroke="1" extrusionOk="0">
                  <a:moveTo>
                    <a:pt x="1000" y="20057"/>
                  </a:moveTo>
                  <a:cubicBezTo>
                    <a:pt x="460" y="20571"/>
                    <a:pt x="-80" y="21086"/>
                    <a:pt x="10" y="21343"/>
                  </a:cubicBezTo>
                  <a:cubicBezTo>
                    <a:pt x="100" y="21600"/>
                    <a:pt x="820" y="21600"/>
                    <a:pt x="2755" y="19800"/>
                  </a:cubicBezTo>
                  <a:cubicBezTo>
                    <a:pt x="4690" y="18000"/>
                    <a:pt x="7840" y="14400"/>
                    <a:pt x="11170" y="10800"/>
                  </a:cubicBezTo>
                  <a:cubicBezTo>
                    <a:pt x="14500" y="7200"/>
                    <a:pt x="18010" y="3600"/>
                    <a:pt x="215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1606522" y="260672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5" name="Line"/>
            <p:cNvSpPr/>
            <p:nvPr/>
          </p:nvSpPr>
          <p:spPr>
            <a:xfrm>
              <a:off x="1614189" y="375675"/>
              <a:ext cx="2300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6" name="Line"/>
            <p:cNvSpPr/>
            <p:nvPr/>
          </p:nvSpPr>
          <p:spPr>
            <a:xfrm>
              <a:off x="1660190" y="437009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7" name="Line"/>
            <p:cNvSpPr/>
            <p:nvPr/>
          </p:nvSpPr>
          <p:spPr>
            <a:xfrm>
              <a:off x="2252134" y="341067"/>
              <a:ext cx="156851" cy="62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559" fill="norm" stroke="1" extrusionOk="0">
                  <a:moveTo>
                    <a:pt x="1872" y="4916"/>
                  </a:moveTo>
                  <a:cubicBezTo>
                    <a:pt x="2569" y="7395"/>
                    <a:pt x="3266" y="9874"/>
                    <a:pt x="3963" y="12441"/>
                  </a:cubicBezTo>
                  <a:cubicBezTo>
                    <a:pt x="4659" y="15008"/>
                    <a:pt x="5356" y="17664"/>
                    <a:pt x="5879" y="19302"/>
                  </a:cubicBezTo>
                  <a:cubicBezTo>
                    <a:pt x="6401" y="20939"/>
                    <a:pt x="6750" y="21559"/>
                    <a:pt x="6576" y="21559"/>
                  </a:cubicBezTo>
                  <a:cubicBezTo>
                    <a:pt x="6401" y="21559"/>
                    <a:pt x="5705" y="20939"/>
                    <a:pt x="4485" y="19213"/>
                  </a:cubicBezTo>
                  <a:cubicBezTo>
                    <a:pt x="3266" y="17487"/>
                    <a:pt x="1524" y="14654"/>
                    <a:pt x="653" y="11910"/>
                  </a:cubicBezTo>
                  <a:cubicBezTo>
                    <a:pt x="-218" y="9166"/>
                    <a:pt x="-218" y="6510"/>
                    <a:pt x="653" y="4695"/>
                  </a:cubicBezTo>
                  <a:cubicBezTo>
                    <a:pt x="1524" y="2880"/>
                    <a:pt x="3266" y="1907"/>
                    <a:pt x="5705" y="1198"/>
                  </a:cubicBezTo>
                  <a:cubicBezTo>
                    <a:pt x="8143" y="490"/>
                    <a:pt x="11279" y="48"/>
                    <a:pt x="13543" y="3"/>
                  </a:cubicBezTo>
                  <a:cubicBezTo>
                    <a:pt x="15808" y="-41"/>
                    <a:pt x="17201" y="313"/>
                    <a:pt x="18595" y="1021"/>
                  </a:cubicBezTo>
                  <a:cubicBezTo>
                    <a:pt x="19988" y="1729"/>
                    <a:pt x="21382" y="2792"/>
                    <a:pt x="21382" y="3766"/>
                  </a:cubicBezTo>
                  <a:cubicBezTo>
                    <a:pt x="21382" y="4739"/>
                    <a:pt x="19988" y="5625"/>
                    <a:pt x="17898" y="6200"/>
                  </a:cubicBezTo>
                  <a:cubicBezTo>
                    <a:pt x="15808" y="6775"/>
                    <a:pt x="13021" y="7041"/>
                    <a:pt x="10756" y="7129"/>
                  </a:cubicBezTo>
                  <a:cubicBezTo>
                    <a:pt x="8492" y="7218"/>
                    <a:pt x="6750" y="7129"/>
                    <a:pt x="5879" y="6820"/>
                  </a:cubicBezTo>
                  <a:cubicBezTo>
                    <a:pt x="5008" y="6510"/>
                    <a:pt x="5008" y="5979"/>
                    <a:pt x="5008" y="5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8" name="Line"/>
            <p:cNvSpPr/>
            <p:nvPr/>
          </p:nvSpPr>
          <p:spPr>
            <a:xfrm>
              <a:off x="2472875" y="283673"/>
              <a:ext cx="138004" cy="212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0" y="5400"/>
                  </a:moveTo>
                  <a:cubicBezTo>
                    <a:pt x="2000" y="5143"/>
                    <a:pt x="4000" y="4886"/>
                    <a:pt x="6400" y="6043"/>
                  </a:cubicBezTo>
                  <a:cubicBezTo>
                    <a:pt x="8800" y="7200"/>
                    <a:pt x="11600" y="9771"/>
                    <a:pt x="13200" y="11700"/>
                  </a:cubicBezTo>
                  <a:cubicBezTo>
                    <a:pt x="14800" y="13629"/>
                    <a:pt x="15200" y="14914"/>
                    <a:pt x="15400" y="16457"/>
                  </a:cubicBezTo>
                  <a:cubicBezTo>
                    <a:pt x="15600" y="18000"/>
                    <a:pt x="15600" y="19800"/>
                    <a:pt x="14600" y="20700"/>
                  </a:cubicBezTo>
                  <a:cubicBezTo>
                    <a:pt x="13600" y="21600"/>
                    <a:pt x="11600" y="21600"/>
                    <a:pt x="10200" y="20829"/>
                  </a:cubicBezTo>
                  <a:cubicBezTo>
                    <a:pt x="8800" y="20057"/>
                    <a:pt x="8000" y="18514"/>
                    <a:pt x="8200" y="15429"/>
                  </a:cubicBezTo>
                  <a:cubicBezTo>
                    <a:pt x="8400" y="12343"/>
                    <a:pt x="9600" y="7714"/>
                    <a:pt x="12000" y="4886"/>
                  </a:cubicBezTo>
                  <a:cubicBezTo>
                    <a:pt x="14400" y="2057"/>
                    <a:pt x="180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9" name="Line"/>
            <p:cNvSpPr/>
            <p:nvPr/>
          </p:nvSpPr>
          <p:spPr>
            <a:xfrm>
              <a:off x="2661011" y="290717"/>
              <a:ext cx="108668" cy="18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0" h="20757" fill="norm" stroke="1" extrusionOk="0">
                  <a:moveTo>
                    <a:pt x="15064" y="2627"/>
                  </a:moveTo>
                  <a:cubicBezTo>
                    <a:pt x="13624" y="1490"/>
                    <a:pt x="12184" y="353"/>
                    <a:pt x="10264" y="69"/>
                  </a:cubicBezTo>
                  <a:cubicBezTo>
                    <a:pt x="8344" y="-215"/>
                    <a:pt x="5944" y="353"/>
                    <a:pt x="4024" y="2201"/>
                  </a:cubicBezTo>
                  <a:cubicBezTo>
                    <a:pt x="2104" y="4048"/>
                    <a:pt x="664" y="7174"/>
                    <a:pt x="184" y="10301"/>
                  </a:cubicBezTo>
                  <a:cubicBezTo>
                    <a:pt x="-296" y="13427"/>
                    <a:pt x="184" y="16553"/>
                    <a:pt x="1384" y="18543"/>
                  </a:cubicBezTo>
                  <a:cubicBezTo>
                    <a:pt x="2584" y="20532"/>
                    <a:pt x="4504" y="21385"/>
                    <a:pt x="8104" y="20248"/>
                  </a:cubicBezTo>
                  <a:cubicBezTo>
                    <a:pt x="11704" y="19111"/>
                    <a:pt x="16984" y="15985"/>
                    <a:pt x="19144" y="12717"/>
                  </a:cubicBezTo>
                  <a:cubicBezTo>
                    <a:pt x="21304" y="9448"/>
                    <a:pt x="20344" y="6038"/>
                    <a:pt x="18904" y="3906"/>
                  </a:cubicBezTo>
                  <a:cubicBezTo>
                    <a:pt x="17464" y="1774"/>
                    <a:pt x="15544" y="922"/>
                    <a:pt x="14584" y="638"/>
                  </a:cubicBezTo>
                  <a:cubicBezTo>
                    <a:pt x="13624" y="353"/>
                    <a:pt x="13624" y="638"/>
                    <a:pt x="13624" y="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0" name="Line"/>
            <p:cNvSpPr/>
            <p:nvPr/>
          </p:nvSpPr>
          <p:spPr>
            <a:xfrm>
              <a:off x="2856991" y="131737"/>
              <a:ext cx="131035" cy="356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196" fill="norm" stroke="1" extrusionOk="0">
                  <a:moveTo>
                    <a:pt x="3612" y="3567"/>
                  </a:moveTo>
                  <a:cubicBezTo>
                    <a:pt x="3197" y="2806"/>
                    <a:pt x="2782" y="2046"/>
                    <a:pt x="2159" y="1285"/>
                  </a:cubicBezTo>
                  <a:cubicBezTo>
                    <a:pt x="1536" y="525"/>
                    <a:pt x="705" y="-236"/>
                    <a:pt x="289" y="68"/>
                  </a:cubicBezTo>
                  <a:cubicBezTo>
                    <a:pt x="-126" y="372"/>
                    <a:pt x="-126" y="1741"/>
                    <a:pt x="497" y="4403"/>
                  </a:cubicBezTo>
                  <a:cubicBezTo>
                    <a:pt x="1120" y="7065"/>
                    <a:pt x="2366" y="11020"/>
                    <a:pt x="3197" y="13378"/>
                  </a:cubicBezTo>
                  <a:cubicBezTo>
                    <a:pt x="4028" y="15736"/>
                    <a:pt x="4443" y="16496"/>
                    <a:pt x="4651" y="17637"/>
                  </a:cubicBezTo>
                  <a:cubicBezTo>
                    <a:pt x="4859" y="18778"/>
                    <a:pt x="4859" y="20299"/>
                    <a:pt x="4859" y="20603"/>
                  </a:cubicBezTo>
                  <a:cubicBezTo>
                    <a:pt x="4859" y="20908"/>
                    <a:pt x="4859" y="19995"/>
                    <a:pt x="5689" y="18702"/>
                  </a:cubicBezTo>
                  <a:cubicBezTo>
                    <a:pt x="6520" y="17409"/>
                    <a:pt x="8182" y="15736"/>
                    <a:pt x="9636" y="14519"/>
                  </a:cubicBezTo>
                  <a:cubicBezTo>
                    <a:pt x="11089" y="13302"/>
                    <a:pt x="12336" y="12541"/>
                    <a:pt x="13997" y="12009"/>
                  </a:cubicBezTo>
                  <a:cubicBezTo>
                    <a:pt x="15659" y="11477"/>
                    <a:pt x="17736" y="11172"/>
                    <a:pt x="19189" y="11401"/>
                  </a:cubicBezTo>
                  <a:cubicBezTo>
                    <a:pt x="20643" y="11629"/>
                    <a:pt x="21474" y="12389"/>
                    <a:pt x="21266" y="13606"/>
                  </a:cubicBezTo>
                  <a:cubicBezTo>
                    <a:pt x="21059" y="14823"/>
                    <a:pt x="19812" y="16496"/>
                    <a:pt x="18359" y="17713"/>
                  </a:cubicBezTo>
                  <a:cubicBezTo>
                    <a:pt x="16905" y="18930"/>
                    <a:pt x="15243" y="19691"/>
                    <a:pt x="13374" y="20299"/>
                  </a:cubicBezTo>
                  <a:cubicBezTo>
                    <a:pt x="11505" y="20908"/>
                    <a:pt x="9428" y="21364"/>
                    <a:pt x="9012" y="21136"/>
                  </a:cubicBezTo>
                  <a:cubicBezTo>
                    <a:pt x="8597" y="20908"/>
                    <a:pt x="9843" y="19995"/>
                    <a:pt x="11089" y="19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3030715" y="328903"/>
              <a:ext cx="201178" cy="159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0763" fill="norm" stroke="1" extrusionOk="0">
                  <a:moveTo>
                    <a:pt x="12344" y="4088"/>
                  </a:moveTo>
                  <a:cubicBezTo>
                    <a:pt x="11534" y="2759"/>
                    <a:pt x="10724" y="1430"/>
                    <a:pt x="9644" y="599"/>
                  </a:cubicBezTo>
                  <a:cubicBezTo>
                    <a:pt x="8564" y="-232"/>
                    <a:pt x="7214" y="-564"/>
                    <a:pt x="5459" y="2094"/>
                  </a:cubicBezTo>
                  <a:cubicBezTo>
                    <a:pt x="3704" y="4753"/>
                    <a:pt x="1544" y="10402"/>
                    <a:pt x="599" y="14058"/>
                  </a:cubicBezTo>
                  <a:cubicBezTo>
                    <a:pt x="-346" y="17713"/>
                    <a:pt x="-76" y="19374"/>
                    <a:pt x="734" y="20205"/>
                  </a:cubicBezTo>
                  <a:cubicBezTo>
                    <a:pt x="1544" y="21036"/>
                    <a:pt x="2894" y="21036"/>
                    <a:pt x="4244" y="19541"/>
                  </a:cubicBezTo>
                  <a:cubicBezTo>
                    <a:pt x="5594" y="18045"/>
                    <a:pt x="6944" y="15054"/>
                    <a:pt x="7889" y="12562"/>
                  </a:cubicBezTo>
                  <a:cubicBezTo>
                    <a:pt x="8834" y="10070"/>
                    <a:pt x="9374" y="8076"/>
                    <a:pt x="9779" y="6248"/>
                  </a:cubicBezTo>
                  <a:cubicBezTo>
                    <a:pt x="10184" y="4421"/>
                    <a:pt x="10454" y="2759"/>
                    <a:pt x="10724" y="2759"/>
                  </a:cubicBezTo>
                  <a:cubicBezTo>
                    <a:pt x="10994" y="2759"/>
                    <a:pt x="11264" y="4421"/>
                    <a:pt x="12074" y="7245"/>
                  </a:cubicBezTo>
                  <a:cubicBezTo>
                    <a:pt x="12884" y="10070"/>
                    <a:pt x="14234" y="14058"/>
                    <a:pt x="15449" y="16550"/>
                  </a:cubicBezTo>
                  <a:cubicBezTo>
                    <a:pt x="16664" y="19042"/>
                    <a:pt x="17744" y="20039"/>
                    <a:pt x="18689" y="19873"/>
                  </a:cubicBezTo>
                  <a:cubicBezTo>
                    <a:pt x="19634" y="19707"/>
                    <a:pt x="20444" y="18378"/>
                    <a:pt x="21254" y="17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2" name="Line"/>
            <p:cNvSpPr/>
            <p:nvPr/>
          </p:nvSpPr>
          <p:spPr>
            <a:xfrm>
              <a:off x="3231270" y="130336"/>
              <a:ext cx="114851" cy="35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505" fill="norm" stroke="1" extrusionOk="0">
                  <a:moveTo>
                    <a:pt x="4341" y="0"/>
                  </a:moveTo>
                  <a:cubicBezTo>
                    <a:pt x="4341" y="4383"/>
                    <a:pt x="4341" y="8765"/>
                    <a:pt x="4341" y="11739"/>
                  </a:cubicBezTo>
                  <a:cubicBezTo>
                    <a:pt x="4341" y="14713"/>
                    <a:pt x="4341" y="16278"/>
                    <a:pt x="4341" y="17452"/>
                  </a:cubicBezTo>
                  <a:cubicBezTo>
                    <a:pt x="4341" y="18626"/>
                    <a:pt x="4341" y="19409"/>
                    <a:pt x="4341" y="19409"/>
                  </a:cubicBezTo>
                  <a:cubicBezTo>
                    <a:pt x="4341" y="19409"/>
                    <a:pt x="4341" y="18626"/>
                    <a:pt x="4810" y="17765"/>
                  </a:cubicBezTo>
                  <a:cubicBezTo>
                    <a:pt x="5280" y="16904"/>
                    <a:pt x="6219" y="15965"/>
                    <a:pt x="7393" y="15026"/>
                  </a:cubicBezTo>
                  <a:cubicBezTo>
                    <a:pt x="8567" y="14087"/>
                    <a:pt x="9975" y="13148"/>
                    <a:pt x="11854" y="12600"/>
                  </a:cubicBezTo>
                  <a:cubicBezTo>
                    <a:pt x="13732" y="12052"/>
                    <a:pt x="16080" y="11896"/>
                    <a:pt x="17723" y="12287"/>
                  </a:cubicBezTo>
                  <a:cubicBezTo>
                    <a:pt x="19367" y="12678"/>
                    <a:pt x="20306" y="13617"/>
                    <a:pt x="20775" y="14948"/>
                  </a:cubicBezTo>
                  <a:cubicBezTo>
                    <a:pt x="21245" y="16278"/>
                    <a:pt x="21245" y="18000"/>
                    <a:pt x="20541" y="19174"/>
                  </a:cubicBezTo>
                  <a:cubicBezTo>
                    <a:pt x="19836" y="20348"/>
                    <a:pt x="18428" y="20974"/>
                    <a:pt x="15141" y="21287"/>
                  </a:cubicBezTo>
                  <a:cubicBezTo>
                    <a:pt x="11854" y="21600"/>
                    <a:pt x="6688" y="21600"/>
                    <a:pt x="3636" y="21130"/>
                  </a:cubicBezTo>
                  <a:cubicBezTo>
                    <a:pt x="584" y="20661"/>
                    <a:pt x="-355" y="19722"/>
                    <a:pt x="115" y="18861"/>
                  </a:cubicBezTo>
                  <a:cubicBezTo>
                    <a:pt x="584" y="18000"/>
                    <a:pt x="2462" y="17217"/>
                    <a:pt x="4341" y="16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3" name="Line"/>
            <p:cNvSpPr/>
            <p:nvPr/>
          </p:nvSpPr>
          <p:spPr>
            <a:xfrm>
              <a:off x="3431230" y="314340"/>
              <a:ext cx="1" cy="12267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4" name="Line"/>
            <p:cNvSpPr/>
            <p:nvPr/>
          </p:nvSpPr>
          <p:spPr>
            <a:xfrm>
              <a:off x="3405674" y="199337"/>
              <a:ext cx="48557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1080" y="21600"/>
                  </a:moveTo>
                  <a:cubicBezTo>
                    <a:pt x="0" y="15360"/>
                    <a:pt x="-1080" y="9120"/>
                    <a:pt x="2160" y="5520"/>
                  </a:cubicBezTo>
                  <a:cubicBezTo>
                    <a:pt x="5400" y="1920"/>
                    <a:pt x="12960" y="960"/>
                    <a:pt x="205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5" name="Line"/>
            <p:cNvSpPr/>
            <p:nvPr/>
          </p:nvSpPr>
          <p:spPr>
            <a:xfrm>
              <a:off x="3569746" y="99668"/>
              <a:ext cx="41436" cy="347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21465" fill="norm" stroke="1" extrusionOk="0">
                  <a:moveTo>
                    <a:pt x="3557" y="0"/>
                  </a:moveTo>
                  <a:cubicBezTo>
                    <a:pt x="2286" y="2680"/>
                    <a:pt x="1016" y="5361"/>
                    <a:pt x="380" y="8750"/>
                  </a:cubicBezTo>
                  <a:cubicBezTo>
                    <a:pt x="-255" y="12140"/>
                    <a:pt x="-255" y="16239"/>
                    <a:pt x="1651" y="18604"/>
                  </a:cubicBezTo>
                  <a:cubicBezTo>
                    <a:pt x="3557" y="20969"/>
                    <a:pt x="7369" y="21600"/>
                    <a:pt x="11180" y="21442"/>
                  </a:cubicBezTo>
                  <a:cubicBezTo>
                    <a:pt x="14992" y="21285"/>
                    <a:pt x="18804" y="20339"/>
                    <a:pt x="20074" y="19393"/>
                  </a:cubicBezTo>
                  <a:cubicBezTo>
                    <a:pt x="21345" y="18447"/>
                    <a:pt x="20074" y="17501"/>
                    <a:pt x="18804" y="16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6" name="Line"/>
            <p:cNvSpPr/>
            <p:nvPr/>
          </p:nvSpPr>
          <p:spPr>
            <a:xfrm>
              <a:off x="3707236" y="276006"/>
              <a:ext cx="1" cy="9967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7" name="Line"/>
            <p:cNvSpPr/>
            <p:nvPr/>
          </p:nvSpPr>
          <p:spPr>
            <a:xfrm>
              <a:off x="3699569" y="153336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8" name="Line"/>
            <p:cNvSpPr/>
            <p:nvPr/>
          </p:nvSpPr>
          <p:spPr>
            <a:xfrm>
              <a:off x="3838531" y="0"/>
              <a:ext cx="45043" cy="418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420" fill="norm" stroke="1" extrusionOk="0">
                  <a:moveTo>
                    <a:pt x="17550" y="0"/>
                  </a:moveTo>
                  <a:cubicBezTo>
                    <a:pt x="11550" y="2618"/>
                    <a:pt x="5550" y="5236"/>
                    <a:pt x="2550" y="8182"/>
                  </a:cubicBezTo>
                  <a:cubicBezTo>
                    <a:pt x="-450" y="11127"/>
                    <a:pt x="-450" y="14400"/>
                    <a:pt x="750" y="16560"/>
                  </a:cubicBezTo>
                  <a:cubicBezTo>
                    <a:pt x="1950" y="18720"/>
                    <a:pt x="4350" y="19767"/>
                    <a:pt x="7950" y="20487"/>
                  </a:cubicBezTo>
                  <a:cubicBezTo>
                    <a:pt x="11550" y="21207"/>
                    <a:pt x="16350" y="21600"/>
                    <a:pt x="18750" y="21338"/>
                  </a:cubicBezTo>
                  <a:cubicBezTo>
                    <a:pt x="21150" y="21076"/>
                    <a:pt x="21150" y="20160"/>
                    <a:pt x="21150" y="19375"/>
                  </a:cubicBezTo>
                  <a:cubicBezTo>
                    <a:pt x="21150" y="18589"/>
                    <a:pt x="21150" y="17935"/>
                    <a:pt x="21150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9" name="Line"/>
            <p:cNvSpPr/>
            <p:nvPr/>
          </p:nvSpPr>
          <p:spPr>
            <a:xfrm>
              <a:off x="3791252" y="239732"/>
              <a:ext cx="379589" cy="62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334" fill="norm" stroke="1" extrusionOk="0">
                  <a:moveTo>
                    <a:pt x="2164" y="975"/>
                  </a:moveTo>
                  <a:cubicBezTo>
                    <a:pt x="1162" y="1149"/>
                    <a:pt x="161" y="1324"/>
                    <a:pt x="18" y="1454"/>
                  </a:cubicBezTo>
                  <a:cubicBezTo>
                    <a:pt x="-125" y="1585"/>
                    <a:pt x="590" y="1672"/>
                    <a:pt x="2164" y="1498"/>
                  </a:cubicBezTo>
                  <a:cubicBezTo>
                    <a:pt x="3737" y="1324"/>
                    <a:pt x="6169" y="888"/>
                    <a:pt x="7814" y="540"/>
                  </a:cubicBezTo>
                  <a:cubicBezTo>
                    <a:pt x="9459" y="191"/>
                    <a:pt x="10317" y="-70"/>
                    <a:pt x="10603" y="17"/>
                  </a:cubicBezTo>
                  <a:cubicBezTo>
                    <a:pt x="10890" y="104"/>
                    <a:pt x="10603" y="540"/>
                    <a:pt x="10317" y="975"/>
                  </a:cubicBezTo>
                  <a:cubicBezTo>
                    <a:pt x="10031" y="1411"/>
                    <a:pt x="9745" y="1846"/>
                    <a:pt x="9602" y="2282"/>
                  </a:cubicBezTo>
                  <a:cubicBezTo>
                    <a:pt x="9459" y="2717"/>
                    <a:pt x="9459" y="3153"/>
                    <a:pt x="9888" y="3370"/>
                  </a:cubicBezTo>
                  <a:cubicBezTo>
                    <a:pt x="10317" y="3588"/>
                    <a:pt x="11176" y="3588"/>
                    <a:pt x="11962" y="3414"/>
                  </a:cubicBezTo>
                  <a:cubicBezTo>
                    <a:pt x="12749" y="3240"/>
                    <a:pt x="13464" y="2891"/>
                    <a:pt x="14180" y="2586"/>
                  </a:cubicBezTo>
                  <a:cubicBezTo>
                    <a:pt x="14895" y="2282"/>
                    <a:pt x="15610" y="2020"/>
                    <a:pt x="16039" y="2151"/>
                  </a:cubicBezTo>
                  <a:cubicBezTo>
                    <a:pt x="16468" y="2282"/>
                    <a:pt x="16611" y="2804"/>
                    <a:pt x="16969" y="4111"/>
                  </a:cubicBezTo>
                  <a:cubicBezTo>
                    <a:pt x="17327" y="5417"/>
                    <a:pt x="17899" y="7507"/>
                    <a:pt x="18757" y="10077"/>
                  </a:cubicBezTo>
                  <a:cubicBezTo>
                    <a:pt x="19615" y="12646"/>
                    <a:pt x="20760" y="15695"/>
                    <a:pt x="21117" y="17654"/>
                  </a:cubicBezTo>
                  <a:cubicBezTo>
                    <a:pt x="21475" y="19614"/>
                    <a:pt x="21046" y="20485"/>
                    <a:pt x="20402" y="20964"/>
                  </a:cubicBezTo>
                  <a:cubicBezTo>
                    <a:pt x="19758" y="21443"/>
                    <a:pt x="18900" y="21530"/>
                    <a:pt x="17541" y="20790"/>
                  </a:cubicBezTo>
                  <a:cubicBezTo>
                    <a:pt x="16182" y="20049"/>
                    <a:pt x="14323" y="18482"/>
                    <a:pt x="12463" y="16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0" name="Line"/>
            <p:cNvSpPr/>
            <p:nvPr/>
          </p:nvSpPr>
          <p:spPr>
            <a:xfrm>
              <a:off x="4882251" y="103303"/>
              <a:ext cx="427355" cy="735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45" fill="norm" stroke="1" extrusionOk="0">
                  <a:moveTo>
                    <a:pt x="6457" y="6821"/>
                  </a:moveTo>
                  <a:cubicBezTo>
                    <a:pt x="6457" y="6448"/>
                    <a:pt x="6457" y="6076"/>
                    <a:pt x="6136" y="5853"/>
                  </a:cubicBezTo>
                  <a:cubicBezTo>
                    <a:pt x="5814" y="5629"/>
                    <a:pt x="5171" y="5555"/>
                    <a:pt x="4336" y="5890"/>
                  </a:cubicBezTo>
                  <a:cubicBezTo>
                    <a:pt x="3500" y="6225"/>
                    <a:pt x="2471" y="6970"/>
                    <a:pt x="1700" y="7938"/>
                  </a:cubicBezTo>
                  <a:cubicBezTo>
                    <a:pt x="929" y="8906"/>
                    <a:pt x="414" y="10098"/>
                    <a:pt x="157" y="10955"/>
                  </a:cubicBezTo>
                  <a:cubicBezTo>
                    <a:pt x="-100" y="11811"/>
                    <a:pt x="-100" y="12333"/>
                    <a:pt x="607" y="12668"/>
                  </a:cubicBezTo>
                  <a:cubicBezTo>
                    <a:pt x="1314" y="13003"/>
                    <a:pt x="2729" y="13152"/>
                    <a:pt x="3886" y="12482"/>
                  </a:cubicBezTo>
                  <a:cubicBezTo>
                    <a:pt x="5043" y="11811"/>
                    <a:pt x="5943" y="10322"/>
                    <a:pt x="6136" y="9204"/>
                  </a:cubicBezTo>
                  <a:cubicBezTo>
                    <a:pt x="6329" y="8087"/>
                    <a:pt x="5814" y="7342"/>
                    <a:pt x="5364" y="6784"/>
                  </a:cubicBezTo>
                  <a:cubicBezTo>
                    <a:pt x="4914" y="6225"/>
                    <a:pt x="4529" y="5853"/>
                    <a:pt x="4721" y="5517"/>
                  </a:cubicBezTo>
                  <a:cubicBezTo>
                    <a:pt x="4914" y="5182"/>
                    <a:pt x="5686" y="4884"/>
                    <a:pt x="7357" y="4028"/>
                  </a:cubicBezTo>
                  <a:cubicBezTo>
                    <a:pt x="9029" y="3171"/>
                    <a:pt x="11600" y="1756"/>
                    <a:pt x="13143" y="937"/>
                  </a:cubicBezTo>
                  <a:cubicBezTo>
                    <a:pt x="14686" y="117"/>
                    <a:pt x="15200" y="-106"/>
                    <a:pt x="15393" y="43"/>
                  </a:cubicBezTo>
                  <a:cubicBezTo>
                    <a:pt x="15586" y="192"/>
                    <a:pt x="15457" y="713"/>
                    <a:pt x="14621" y="2091"/>
                  </a:cubicBezTo>
                  <a:cubicBezTo>
                    <a:pt x="13786" y="3469"/>
                    <a:pt x="12243" y="5704"/>
                    <a:pt x="10957" y="7938"/>
                  </a:cubicBezTo>
                  <a:cubicBezTo>
                    <a:pt x="9671" y="10173"/>
                    <a:pt x="8643" y="12407"/>
                    <a:pt x="8064" y="14306"/>
                  </a:cubicBezTo>
                  <a:cubicBezTo>
                    <a:pt x="7486" y="16206"/>
                    <a:pt x="7357" y="17770"/>
                    <a:pt x="7486" y="18813"/>
                  </a:cubicBezTo>
                  <a:cubicBezTo>
                    <a:pt x="7614" y="19855"/>
                    <a:pt x="8000" y="20377"/>
                    <a:pt x="8514" y="20749"/>
                  </a:cubicBezTo>
                  <a:cubicBezTo>
                    <a:pt x="9029" y="21122"/>
                    <a:pt x="9671" y="21345"/>
                    <a:pt x="10314" y="21420"/>
                  </a:cubicBezTo>
                  <a:cubicBezTo>
                    <a:pt x="10957" y="21494"/>
                    <a:pt x="11600" y="21420"/>
                    <a:pt x="12179" y="21010"/>
                  </a:cubicBezTo>
                  <a:cubicBezTo>
                    <a:pt x="12757" y="20600"/>
                    <a:pt x="13271" y="19855"/>
                    <a:pt x="13657" y="18962"/>
                  </a:cubicBezTo>
                  <a:cubicBezTo>
                    <a:pt x="14043" y="18068"/>
                    <a:pt x="14300" y="17025"/>
                    <a:pt x="14429" y="16280"/>
                  </a:cubicBezTo>
                  <a:cubicBezTo>
                    <a:pt x="14557" y="15535"/>
                    <a:pt x="14557" y="15088"/>
                    <a:pt x="14364" y="14716"/>
                  </a:cubicBezTo>
                  <a:cubicBezTo>
                    <a:pt x="14171" y="14344"/>
                    <a:pt x="13786" y="14046"/>
                    <a:pt x="13529" y="13711"/>
                  </a:cubicBezTo>
                  <a:cubicBezTo>
                    <a:pt x="13271" y="13375"/>
                    <a:pt x="13143" y="13003"/>
                    <a:pt x="14493" y="12444"/>
                  </a:cubicBezTo>
                  <a:cubicBezTo>
                    <a:pt x="15843" y="11886"/>
                    <a:pt x="18671" y="11141"/>
                    <a:pt x="21500" y="10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1" name="Line"/>
            <p:cNvSpPr/>
            <p:nvPr/>
          </p:nvSpPr>
          <p:spPr>
            <a:xfrm>
              <a:off x="5780747" y="367926"/>
              <a:ext cx="180870" cy="197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0579" fill="norm" stroke="1" extrusionOk="0">
                  <a:moveTo>
                    <a:pt x="17352" y="4808"/>
                  </a:moveTo>
                  <a:cubicBezTo>
                    <a:pt x="16465" y="3208"/>
                    <a:pt x="15577" y="1608"/>
                    <a:pt x="13654" y="675"/>
                  </a:cubicBezTo>
                  <a:cubicBezTo>
                    <a:pt x="11731" y="-258"/>
                    <a:pt x="8772" y="-525"/>
                    <a:pt x="6256" y="1875"/>
                  </a:cubicBezTo>
                  <a:cubicBezTo>
                    <a:pt x="3741" y="4275"/>
                    <a:pt x="1670" y="9342"/>
                    <a:pt x="635" y="13208"/>
                  </a:cubicBezTo>
                  <a:cubicBezTo>
                    <a:pt x="-401" y="17075"/>
                    <a:pt x="-401" y="19742"/>
                    <a:pt x="2410" y="20408"/>
                  </a:cubicBezTo>
                  <a:cubicBezTo>
                    <a:pt x="5221" y="21075"/>
                    <a:pt x="10843" y="19742"/>
                    <a:pt x="14689" y="17208"/>
                  </a:cubicBezTo>
                  <a:cubicBezTo>
                    <a:pt x="18536" y="14675"/>
                    <a:pt x="20607" y="10942"/>
                    <a:pt x="20903" y="7875"/>
                  </a:cubicBezTo>
                  <a:cubicBezTo>
                    <a:pt x="21199" y="4808"/>
                    <a:pt x="19720" y="2408"/>
                    <a:pt x="18240" y="1342"/>
                  </a:cubicBezTo>
                  <a:cubicBezTo>
                    <a:pt x="16761" y="275"/>
                    <a:pt x="15281" y="542"/>
                    <a:pt x="13802" y="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2" name="Line"/>
            <p:cNvSpPr/>
            <p:nvPr/>
          </p:nvSpPr>
          <p:spPr>
            <a:xfrm>
              <a:off x="6035526" y="90635"/>
              <a:ext cx="147223" cy="46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429" fill="norm" stroke="1" extrusionOk="0">
                  <a:moveTo>
                    <a:pt x="4741" y="2896"/>
                  </a:moveTo>
                  <a:cubicBezTo>
                    <a:pt x="4741" y="2306"/>
                    <a:pt x="4741" y="1715"/>
                    <a:pt x="4741" y="1125"/>
                  </a:cubicBezTo>
                  <a:cubicBezTo>
                    <a:pt x="4741" y="535"/>
                    <a:pt x="4741" y="-55"/>
                    <a:pt x="4375" y="4"/>
                  </a:cubicBezTo>
                  <a:cubicBezTo>
                    <a:pt x="4009" y="63"/>
                    <a:pt x="3277" y="771"/>
                    <a:pt x="2728" y="3250"/>
                  </a:cubicBezTo>
                  <a:cubicBezTo>
                    <a:pt x="2179" y="5729"/>
                    <a:pt x="1813" y="9978"/>
                    <a:pt x="1813" y="13047"/>
                  </a:cubicBezTo>
                  <a:cubicBezTo>
                    <a:pt x="1813" y="16115"/>
                    <a:pt x="2179" y="18004"/>
                    <a:pt x="2362" y="19302"/>
                  </a:cubicBezTo>
                  <a:cubicBezTo>
                    <a:pt x="2545" y="20601"/>
                    <a:pt x="2545" y="21309"/>
                    <a:pt x="3094" y="21250"/>
                  </a:cubicBezTo>
                  <a:cubicBezTo>
                    <a:pt x="3643" y="21191"/>
                    <a:pt x="4741" y="20365"/>
                    <a:pt x="6572" y="18948"/>
                  </a:cubicBezTo>
                  <a:cubicBezTo>
                    <a:pt x="8402" y="17532"/>
                    <a:pt x="10965" y="15525"/>
                    <a:pt x="13162" y="14404"/>
                  </a:cubicBezTo>
                  <a:cubicBezTo>
                    <a:pt x="15358" y="13283"/>
                    <a:pt x="17189" y="13047"/>
                    <a:pt x="18470" y="13342"/>
                  </a:cubicBezTo>
                  <a:cubicBezTo>
                    <a:pt x="19752" y="13637"/>
                    <a:pt x="20484" y="14463"/>
                    <a:pt x="20850" y="15525"/>
                  </a:cubicBezTo>
                  <a:cubicBezTo>
                    <a:pt x="21216" y="16588"/>
                    <a:pt x="21216" y="17886"/>
                    <a:pt x="20484" y="18889"/>
                  </a:cubicBezTo>
                  <a:cubicBezTo>
                    <a:pt x="19752" y="19893"/>
                    <a:pt x="18287" y="20601"/>
                    <a:pt x="16640" y="21014"/>
                  </a:cubicBezTo>
                  <a:cubicBezTo>
                    <a:pt x="14992" y="21427"/>
                    <a:pt x="13162" y="21545"/>
                    <a:pt x="10416" y="21309"/>
                  </a:cubicBezTo>
                  <a:cubicBezTo>
                    <a:pt x="7670" y="21073"/>
                    <a:pt x="4009" y="20483"/>
                    <a:pt x="1996" y="19893"/>
                  </a:cubicBezTo>
                  <a:cubicBezTo>
                    <a:pt x="-18" y="19302"/>
                    <a:pt x="-384" y="18712"/>
                    <a:pt x="348" y="18240"/>
                  </a:cubicBezTo>
                  <a:cubicBezTo>
                    <a:pt x="1080" y="17768"/>
                    <a:pt x="2911" y="17414"/>
                    <a:pt x="4741" y="17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3" name="Line"/>
            <p:cNvSpPr/>
            <p:nvPr/>
          </p:nvSpPr>
          <p:spPr>
            <a:xfrm>
              <a:off x="6280499" y="291339"/>
              <a:ext cx="186800" cy="231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298" fill="norm" stroke="1" extrusionOk="0">
                  <a:moveTo>
                    <a:pt x="21335" y="0"/>
                  </a:moveTo>
                  <a:cubicBezTo>
                    <a:pt x="15205" y="235"/>
                    <a:pt x="9076" y="470"/>
                    <a:pt x="5427" y="939"/>
                  </a:cubicBezTo>
                  <a:cubicBezTo>
                    <a:pt x="1778" y="1409"/>
                    <a:pt x="611" y="2113"/>
                    <a:pt x="173" y="3052"/>
                  </a:cubicBezTo>
                  <a:cubicBezTo>
                    <a:pt x="-265" y="3991"/>
                    <a:pt x="27" y="5165"/>
                    <a:pt x="2216" y="7043"/>
                  </a:cubicBezTo>
                  <a:cubicBezTo>
                    <a:pt x="4405" y="8922"/>
                    <a:pt x="8492" y="11504"/>
                    <a:pt x="10973" y="13265"/>
                  </a:cubicBezTo>
                  <a:cubicBezTo>
                    <a:pt x="13454" y="15026"/>
                    <a:pt x="14330" y="15965"/>
                    <a:pt x="13892" y="17257"/>
                  </a:cubicBezTo>
                  <a:cubicBezTo>
                    <a:pt x="13454" y="18548"/>
                    <a:pt x="11703" y="20191"/>
                    <a:pt x="9513" y="20896"/>
                  </a:cubicBezTo>
                  <a:cubicBezTo>
                    <a:pt x="7324" y="21600"/>
                    <a:pt x="4697" y="21365"/>
                    <a:pt x="3092" y="20309"/>
                  </a:cubicBezTo>
                  <a:cubicBezTo>
                    <a:pt x="1486" y="19252"/>
                    <a:pt x="903" y="17374"/>
                    <a:pt x="319" y="15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4" name="Line"/>
            <p:cNvSpPr/>
            <p:nvPr/>
          </p:nvSpPr>
          <p:spPr>
            <a:xfrm>
              <a:off x="6444298" y="298421"/>
              <a:ext cx="145670" cy="222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0" y="9629"/>
                  </a:moveTo>
                  <a:cubicBezTo>
                    <a:pt x="4926" y="9138"/>
                    <a:pt x="9853" y="8647"/>
                    <a:pt x="13453" y="7420"/>
                  </a:cubicBezTo>
                  <a:cubicBezTo>
                    <a:pt x="17053" y="6193"/>
                    <a:pt x="19326" y="4229"/>
                    <a:pt x="19895" y="2756"/>
                  </a:cubicBezTo>
                  <a:cubicBezTo>
                    <a:pt x="20463" y="1284"/>
                    <a:pt x="19326" y="302"/>
                    <a:pt x="16674" y="56"/>
                  </a:cubicBezTo>
                  <a:cubicBezTo>
                    <a:pt x="14021" y="-189"/>
                    <a:pt x="9853" y="302"/>
                    <a:pt x="7011" y="2879"/>
                  </a:cubicBezTo>
                  <a:cubicBezTo>
                    <a:pt x="4168" y="5456"/>
                    <a:pt x="2653" y="10120"/>
                    <a:pt x="3221" y="13556"/>
                  </a:cubicBezTo>
                  <a:cubicBezTo>
                    <a:pt x="3789" y="16993"/>
                    <a:pt x="6442" y="19202"/>
                    <a:pt x="9853" y="20306"/>
                  </a:cubicBezTo>
                  <a:cubicBezTo>
                    <a:pt x="13263" y="21411"/>
                    <a:pt x="17432" y="21411"/>
                    <a:pt x="21600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5" name="Line"/>
            <p:cNvSpPr/>
            <p:nvPr/>
          </p:nvSpPr>
          <p:spPr>
            <a:xfrm>
              <a:off x="6643635" y="291339"/>
              <a:ext cx="168672" cy="246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0"/>
                  </a:moveTo>
                  <a:cubicBezTo>
                    <a:pt x="655" y="2449"/>
                    <a:pt x="1309" y="4899"/>
                    <a:pt x="2618" y="8016"/>
                  </a:cubicBezTo>
                  <a:cubicBezTo>
                    <a:pt x="3927" y="11134"/>
                    <a:pt x="5891" y="14920"/>
                    <a:pt x="6709" y="17480"/>
                  </a:cubicBezTo>
                  <a:cubicBezTo>
                    <a:pt x="7527" y="20041"/>
                    <a:pt x="7200" y="21377"/>
                    <a:pt x="6545" y="21489"/>
                  </a:cubicBezTo>
                  <a:cubicBezTo>
                    <a:pt x="5891" y="21600"/>
                    <a:pt x="4909" y="20487"/>
                    <a:pt x="4418" y="17814"/>
                  </a:cubicBezTo>
                  <a:cubicBezTo>
                    <a:pt x="3927" y="15142"/>
                    <a:pt x="3927" y="10911"/>
                    <a:pt x="6873" y="7682"/>
                  </a:cubicBezTo>
                  <a:cubicBezTo>
                    <a:pt x="9818" y="4454"/>
                    <a:pt x="15709" y="22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6" name="Line"/>
            <p:cNvSpPr/>
            <p:nvPr/>
          </p:nvSpPr>
          <p:spPr>
            <a:xfrm>
              <a:off x="6827640" y="322007"/>
              <a:ext cx="130337" cy="20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0"/>
                  </a:moveTo>
                  <a:cubicBezTo>
                    <a:pt x="1271" y="4320"/>
                    <a:pt x="2541" y="8640"/>
                    <a:pt x="3388" y="11610"/>
                  </a:cubicBezTo>
                  <a:cubicBezTo>
                    <a:pt x="4235" y="14580"/>
                    <a:pt x="4659" y="16200"/>
                    <a:pt x="5506" y="17955"/>
                  </a:cubicBezTo>
                  <a:cubicBezTo>
                    <a:pt x="6353" y="19710"/>
                    <a:pt x="7624" y="21600"/>
                    <a:pt x="9106" y="21465"/>
                  </a:cubicBezTo>
                  <a:cubicBezTo>
                    <a:pt x="10588" y="21330"/>
                    <a:pt x="12282" y="19170"/>
                    <a:pt x="14400" y="15390"/>
                  </a:cubicBezTo>
                  <a:cubicBezTo>
                    <a:pt x="16518" y="11610"/>
                    <a:pt x="19059" y="6210"/>
                    <a:pt x="21600" y="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7" name="Line"/>
            <p:cNvSpPr/>
            <p:nvPr/>
          </p:nvSpPr>
          <p:spPr>
            <a:xfrm>
              <a:off x="7011644" y="337340"/>
              <a:ext cx="1" cy="17633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8" name="Line"/>
            <p:cNvSpPr/>
            <p:nvPr/>
          </p:nvSpPr>
          <p:spPr>
            <a:xfrm>
              <a:off x="6988643" y="268339"/>
              <a:ext cx="3066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9" name="Line"/>
            <p:cNvSpPr/>
            <p:nvPr/>
          </p:nvSpPr>
          <p:spPr>
            <a:xfrm>
              <a:off x="7096589" y="325355"/>
              <a:ext cx="306270" cy="534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198" fill="norm" stroke="1" extrusionOk="0">
                  <a:moveTo>
                    <a:pt x="2592" y="2301"/>
                  </a:moveTo>
                  <a:cubicBezTo>
                    <a:pt x="1890" y="3518"/>
                    <a:pt x="1187" y="4735"/>
                    <a:pt x="748" y="5800"/>
                  </a:cubicBezTo>
                  <a:cubicBezTo>
                    <a:pt x="309" y="6865"/>
                    <a:pt x="134" y="7777"/>
                    <a:pt x="46" y="7929"/>
                  </a:cubicBezTo>
                  <a:cubicBezTo>
                    <a:pt x="-42" y="8081"/>
                    <a:pt x="-42" y="7473"/>
                    <a:pt x="397" y="6307"/>
                  </a:cubicBezTo>
                  <a:cubicBezTo>
                    <a:pt x="836" y="5141"/>
                    <a:pt x="1714" y="3417"/>
                    <a:pt x="2417" y="2301"/>
                  </a:cubicBezTo>
                  <a:cubicBezTo>
                    <a:pt x="3119" y="1186"/>
                    <a:pt x="3646" y="679"/>
                    <a:pt x="4348" y="324"/>
                  </a:cubicBezTo>
                  <a:cubicBezTo>
                    <a:pt x="5051" y="-31"/>
                    <a:pt x="5929" y="-234"/>
                    <a:pt x="6807" y="476"/>
                  </a:cubicBezTo>
                  <a:cubicBezTo>
                    <a:pt x="7685" y="1186"/>
                    <a:pt x="8563" y="2808"/>
                    <a:pt x="9265" y="4177"/>
                  </a:cubicBezTo>
                  <a:cubicBezTo>
                    <a:pt x="9968" y="5546"/>
                    <a:pt x="10495" y="6662"/>
                    <a:pt x="11197" y="7270"/>
                  </a:cubicBezTo>
                  <a:cubicBezTo>
                    <a:pt x="11899" y="7879"/>
                    <a:pt x="12777" y="7980"/>
                    <a:pt x="13743" y="7574"/>
                  </a:cubicBezTo>
                  <a:cubicBezTo>
                    <a:pt x="14709" y="7169"/>
                    <a:pt x="15763" y="6256"/>
                    <a:pt x="16641" y="5293"/>
                  </a:cubicBezTo>
                  <a:cubicBezTo>
                    <a:pt x="17519" y="4329"/>
                    <a:pt x="18221" y="3315"/>
                    <a:pt x="18573" y="2555"/>
                  </a:cubicBezTo>
                  <a:cubicBezTo>
                    <a:pt x="18924" y="1794"/>
                    <a:pt x="18924" y="1287"/>
                    <a:pt x="18573" y="1186"/>
                  </a:cubicBezTo>
                  <a:cubicBezTo>
                    <a:pt x="18221" y="1084"/>
                    <a:pt x="17519" y="1389"/>
                    <a:pt x="16904" y="1794"/>
                  </a:cubicBezTo>
                  <a:cubicBezTo>
                    <a:pt x="16290" y="2200"/>
                    <a:pt x="15763" y="2707"/>
                    <a:pt x="15499" y="3214"/>
                  </a:cubicBezTo>
                  <a:cubicBezTo>
                    <a:pt x="15236" y="3721"/>
                    <a:pt x="15236" y="4228"/>
                    <a:pt x="15763" y="4279"/>
                  </a:cubicBezTo>
                  <a:cubicBezTo>
                    <a:pt x="16290" y="4329"/>
                    <a:pt x="17343" y="3924"/>
                    <a:pt x="17870" y="4177"/>
                  </a:cubicBezTo>
                  <a:cubicBezTo>
                    <a:pt x="18397" y="4431"/>
                    <a:pt x="18397" y="5343"/>
                    <a:pt x="18748" y="6915"/>
                  </a:cubicBezTo>
                  <a:cubicBezTo>
                    <a:pt x="19099" y="8487"/>
                    <a:pt x="19802" y="10718"/>
                    <a:pt x="20417" y="12797"/>
                  </a:cubicBezTo>
                  <a:cubicBezTo>
                    <a:pt x="21031" y="14876"/>
                    <a:pt x="21558" y="16803"/>
                    <a:pt x="20153" y="18324"/>
                  </a:cubicBezTo>
                  <a:cubicBezTo>
                    <a:pt x="18748" y="19845"/>
                    <a:pt x="15412" y="20960"/>
                    <a:pt x="12778" y="21163"/>
                  </a:cubicBezTo>
                  <a:cubicBezTo>
                    <a:pt x="10143" y="21366"/>
                    <a:pt x="8212" y="20656"/>
                    <a:pt x="6280" y="199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0" name="Line"/>
            <p:cNvSpPr/>
            <p:nvPr/>
          </p:nvSpPr>
          <p:spPr>
            <a:xfrm>
              <a:off x="8165220" y="331592"/>
              <a:ext cx="226456" cy="205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400" fill="norm" stroke="1" extrusionOk="0">
                  <a:moveTo>
                    <a:pt x="11313" y="3000"/>
                  </a:moveTo>
                  <a:cubicBezTo>
                    <a:pt x="10585" y="1933"/>
                    <a:pt x="9857" y="867"/>
                    <a:pt x="8886" y="333"/>
                  </a:cubicBezTo>
                  <a:cubicBezTo>
                    <a:pt x="7915" y="-200"/>
                    <a:pt x="6701" y="-200"/>
                    <a:pt x="5367" y="1133"/>
                  </a:cubicBezTo>
                  <a:cubicBezTo>
                    <a:pt x="4032" y="2467"/>
                    <a:pt x="2576" y="5133"/>
                    <a:pt x="1605" y="7400"/>
                  </a:cubicBezTo>
                  <a:cubicBezTo>
                    <a:pt x="634" y="9667"/>
                    <a:pt x="149" y="11533"/>
                    <a:pt x="27" y="13267"/>
                  </a:cubicBezTo>
                  <a:cubicBezTo>
                    <a:pt x="-94" y="15000"/>
                    <a:pt x="149" y="16600"/>
                    <a:pt x="1726" y="16733"/>
                  </a:cubicBezTo>
                  <a:cubicBezTo>
                    <a:pt x="3304" y="16867"/>
                    <a:pt x="6216" y="15533"/>
                    <a:pt x="8158" y="14200"/>
                  </a:cubicBezTo>
                  <a:cubicBezTo>
                    <a:pt x="10099" y="12867"/>
                    <a:pt x="11070" y="11533"/>
                    <a:pt x="11798" y="10200"/>
                  </a:cubicBezTo>
                  <a:cubicBezTo>
                    <a:pt x="12526" y="8867"/>
                    <a:pt x="13012" y="7533"/>
                    <a:pt x="13254" y="7533"/>
                  </a:cubicBezTo>
                  <a:cubicBezTo>
                    <a:pt x="13497" y="7533"/>
                    <a:pt x="13497" y="8867"/>
                    <a:pt x="13740" y="10867"/>
                  </a:cubicBezTo>
                  <a:cubicBezTo>
                    <a:pt x="13982" y="12867"/>
                    <a:pt x="14468" y="15533"/>
                    <a:pt x="15803" y="17400"/>
                  </a:cubicBezTo>
                  <a:cubicBezTo>
                    <a:pt x="17137" y="19267"/>
                    <a:pt x="19322" y="20333"/>
                    <a:pt x="21506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1" name="Line"/>
            <p:cNvSpPr/>
            <p:nvPr/>
          </p:nvSpPr>
          <p:spPr>
            <a:xfrm>
              <a:off x="8956934" y="343549"/>
              <a:ext cx="193759" cy="177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68" fill="norm" stroke="1" extrusionOk="0">
                  <a:moveTo>
                    <a:pt x="1912" y="2028"/>
                  </a:moveTo>
                  <a:cubicBezTo>
                    <a:pt x="1912" y="7274"/>
                    <a:pt x="1912" y="12519"/>
                    <a:pt x="1632" y="15914"/>
                  </a:cubicBezTo>
                  <a:cubicBezTo>
                    <a:pt x="1351" y="19308"/>
                    <a:pt x="790" y="20851"/>
                    <a:pt x="369" y="20697"/>
                  </a:cubicBezTo>
                  <a:cubicBezTo>
                    <a:pt x="-51" y="20542"/>
                    <a:pt x="-332" y="18691"/>
                    <a:pt x="790" y="15142"/>
                  </a:cubicBezTo>
                  <a:cubicBezTo>
                    <a:pt x="1912" y="11594"/>
                    <a:pt x="4437" y="6348"/>
                    <a:pt x="6400" y="3417"/>
                  </a:cubicBezTo>
                  <a:cubicBezTo>
                    <a:pt x="8364" y="485"/>
                    <a:pt x="9767" y="-132"/>
                    <a:pt x="11029" y="22"/>
                  </a:cubicBezTo>
                  <a:cubicBezTo>
                    <a:pt x="12291" y="177"/>
                    <a:pt x="13413" y="1102"/>
                    <a:pt x="13975" y="3417"/>
                  </a:cubicBezTo>
                  <a:cubicBezTo>
                    <a:pt x="14536" y="5731"/>
                    <a:pt x="14536" y="9434"/>
                    <a:pt x="13975" y="11902"/>
                  </a:cubicBezTo>
                  <a:cubicBezTo>
                    <a:pt x="13413" y="14371"/>
                    <a:pt x="12291" y="15605"/>
                    <a:pt x="11871" y="15297"/>
                  </a:cubicBezTo>
                  <a:cubicBezTo>
                    <a:pt x="11450" y="14988"/>
                    <a:pt x="11730" y="13137"/>
                    <a:pt x="12151" y="11439"/>
                  </a:cubicBezTo>
                  <a:cubicBezTo>
                    <a:pt x="12572" y="9742"/>
                    <a:pt x="13133" y="8199"/>
                    <a:pt x="14395" y="6811"/>
                  </a:cubicBezTo>
                  <a:cubicBezTo>
                    <a:pt x="15658" y="5422"/>
                    <a:pt x="17621" y="4188"/>
                    <a:pt x="18743" y="4497"/>
                  </a:cubicBezTo>
                  <a:cubicBezTo>
                    <a:pt x="19865" y="4805"/>
                    <a:pt x="20146" y="6657"/>
                    <a:pt x="20426" y="9742"/>
                  </a:cubicBezTo>
                  <a:cubicBezTo>
                    <a:pt x="20707" y="12828"/>
                    <a:pt x="20988" y="17148"/>
                    <a:pt x="21268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2" name="Line"/>
            <p:cNvSpPr/>
            <p:nvPr/>
          </p:nvSpPr>
          <p:spPr>
            <a:xfrm>
              <a:off x="9239691" y="322007"/>
              <a:ext cx="56672" cy="167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454" fill="norm" stroke="1" extrusionOk="0">
                  <a:moveTo>
                    <a:pt x="18008" y="2945"/>
                  </a:moveTo>
                  <a:cubicBezTo>
                    <a:pt x="12373" y="5564"/>
                    <a:pt x="6738" y="8182"/>
                    <a:pt x="3451" y="10964"/>
                  </a:cubicBezTo>
                  <a:cubicBezTo>
                    <a:pt x="164" y="13745"/>
                    <a:pt x="-775" y="16691"/>
                    <a:pt x="634" y="18655"/>
                  </a:cubicBezTo>
                  <a:cubicBezTo>
                    <a:pt x="2042" y="20618"/>
                    <a:pt x="5799" y="21600"/>
                    <a:pt x="9086" y="21436"/>
                  </a:cubicBezTo>
                  <a:cubicBezTo>
                    <a:pt x="12373" y="21273"/>
                    <a:pt x="15190" y="19964"/>
                    <a:pt x="17068" y="16200"/>
                  </a:cubicBezTo>
                  <a:cubicBezTo>
                    <a:pt x="18947" y="12436"/>
                    <a:pt x="19886" y="6218"/>
                    <a:pt x="208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3" name="Line"/>
            <p:cNvSpPr/>
            <p:nvPr/>
          </p:nvSpPr>
          <p:spPr>
            <a:xfrm>
              <a:off x="9373030" y="306673"/>
              <a:ext cx="199339" cy="209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90"/>
                  </a:moveTo>
                  <a:cubicBezTo>
                    <a:pt x="1385" y="527"/>
                    <a:pt x="2769" y="263"/>
                    <a:pt x="4015" y="659"/>
                  </a:cubicBezTo>
                  <a:cubicBezTo>
                    <a:pt x="5262" y="1054"/>
                    <a:pt x="6369" y="2107"/>
                    <a:pt x="7200" y="5268"/>
                  </a:cubicBezTo>
                  <a:cubicBezTo>
                    <a:pt x="8031" y="8429"/>
                    <a:pt x="8585" y="13698"/>
                    <a:pt x="8585" y="16990"/>
                  </a:cubicBezTo>
                  <a:cubicBezTo>
                    <a:pt x="8585" y="20283"/>
                    <a:pt x="8031" y="21600"/>
                    <a:pt x="7615" y="21600"/>
                  </a:cubicBezTo>
                  <a:cubicBezTo>
                    <a:pt x="7200" y="21600"/>
                    <a:pt x="6923" y="20283"/>
                    <a:pt x="7754" y="16727"/>
                  </a:cubicBezTo>
                  <a:cubicBezTo>
                    <a:pt x="8585" y="13171"/>
                    <a:pt x="10523" y="7376"/>
                    <a:pt x="12462" y="4083"/>
                  </a:cubicBezTo>
                  <a:cubicBezTo>
                    <a:pt x="14400" y="790"/>
                    <a:pt x="16338" y="0"/>
                    <a:pt x="17862" y="0"/>
                  </a:cubicBezTo>
                  <a:cubicBezTo>
                    <a:pt x="19385" y="0"/>
                    <a:pt x="20492" y="790"/>
                    <a:pt x="21600" y="1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9576521" y="266199"/>
              <a:ext cx="164519" cy="252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349" fill="norm" stroke="1" extrusionOk="0">
                  <a:moveTo>
                    <a:pt x="6341" y="6661"/>
                  </a:moveTo>
                  <a:cubicBezTo>
                    <a:pt x="8959" y="5365"/>
                    <a:pt x="11577" y="4069"/>
                    <a:pt x="13377" y="2881"/>
                  </a:cubicBezTo>
                  <a:cubicBezTo>
                    <a:pt x="15177" y="1693"/>
                    <a:pt x="16159" y="613"/>
                    <a:pt x="15832" y="181"/>
                  </a:cubicBezTo>
                  <a:cubicBezTo>
                    <a:pt x="15504" y="-251"/>
                    <a:pt x="13868" y="-35"/>
                    <a:pt x="10923" y="2233"/>
                  </a:cubicBezTo>
                  <a:cubicBezTo>
                    <a:pt x="7977" y="4501"/>
                    <a:pt x="3723" y="8821"/>
                    <a:pt x="1595" y="12061"/>
                  </a:cubicBezTo>
                  <a:cubicBezTo>
                    <a:pt x="-532" y="15301"/>
                    <a:pt x="-532" y="17461"/>
                    <a:pt x="1595" y="18973"/>
                  </a:cubicBezTo>
                  <a:cubicBezTo>
                    <a:pt x="3723" y="20485"/>
                    <a:pt x="7977" y="21349"/>
                    <a:pt x="11577" y="21349"/>
                  </a:cubicBezTo>
                  <a:cubicBezTo>
                    <a:pt x="15177" y="21349"/>
                    <a:pt x="18123" y="20485"/>
                    <a:pt x="21068" y="19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10355863" y="340659"/>
              <a:ext cx="167194" cy="17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0820" fill="norm" stroke="1" extrusionOk="0">
                  <a:moveTo>
                    <a:pt x="769" y="11633"/>
                  </a:moveTo>
                  <a:cubicBezTo>
                    <a:pt x="2675" y="11633"/>
                    <a:pt x="4581" y="11633"/>
                    <a:pt x="6646" y="10708"/>
                  </a:cubicBezTo>
                  <a:cubicBezTo>
                    <a:pt x="8710" y="9782"/>
                    <a:pt x="10934" y="7930"/>
                    <a:pt x="12046" y="5925"/>
                  </a:cubicBezTo>
                  <a:cubicBezTo>
                    <a:pt x="13158" y="3919"/>
                    <a:pt x="13158" y="1759"/>
                    <a:pt x="11569" y="679"/>
                  </a:cubicBezTo>
                  <a:cubicBezTo>
                    <a:pt x="9981" y="-401"/>
                    <a:pt x="6805" y="-401"/>
                    <a:pt x="4105" y="2222"/>
                  </a:cubicBezTo>
                  <a:cubicBezTo>
                    <a:pt x="1405" y="4845"/>
                    <a:pt x="-819" y="10090"/>
                    <a:pt x="293" y="13948"/>
                  </a:cubicBezTo>
                  <a:cubicBezTo>
                    <a:pt x="1405" y="17805"/>
                    <a:pt x="5852" y="20273"/>
                    <a:pt x="9822" y="20736"/>
                  </a:cubicBezTo>
                  <a:cubicBezTo>
                    <a:pt x="13793" y="21199"/>
                    <a:pt x="17287" y="19656"/>
                    <a:pt x="20781" y="18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10561391" y="322007"/>
              <a:ext cx="138003" cy="182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fill="norm" stroke="1" extrusionOk="0">
                  <a:moveTo>
                    <a:pt x="0" y="0"/>
                  </a:moveTo>
                  <a:cubicBezTo>
                    <a:pt x="4000" y="6600"/>
                    <a:pt x="8000" y="13200"/>
                    <a:pt x="11000" y="16950"/>
                  </a:cubicBezTo>
                  <a:cubicBezTo>
                    <a:pt x="14000" y="20700"/>
                    <a:pt x="16000" y="21600"/>
                    <a:pt x="17600" y="21450"/>
                  </a:cubicBezTo>
                  <a:cubicBezTo>
                    <a:pt x="19200" y="21300"/>
                    <a:pt x="20400" y="20100"/>
                    <a:pt x="21600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10569667" y="359604"/>
              <a:ext cx="137394" cy="18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0844" fill="norm" stroke="1" extrusionOk="0">
                  <a:moveTo>
                    <a:pt x="21505" y="4524"/>
                  </a:moveTo>
                  <a:cubicBezTo>
                    <a:pt x="20705" y="3045"/>
                    <a:pt x="19905" y="1565"/>
                    <a:pt x="18505" y="678"/>
                  </a:cubicBezTo>
                  <a:cubicBezTo>
                    <a:pt x="17105" y="-210"/>
                    <a:pt x="15105" y="-506"/>
                    <a:pt x="12105" y="1565"/>
                  </a:cubicBezTo>
                  <a:cubicBezTo>
                    <a:pt x="9105" y="3636"/>
                    <a:pt x="5105" y="8075"/>
                    <a:pt x="2905" y="11034"/>
                  </a:cubicBezTo>
                  <a:cubicBezTo>
                    <a:pt x="705" y="13993"/>
                    <a:pt x="305" y="15472"/>
                    <a:pt x="105" y="17099"/>
                  </a:cubicBezTo>
                  <a:cubicBezTo>
                    <a:pt x="-95" y="18727"/>
                    <a:pt x="-95" y="20502"/>
                    <a:pt x="905" y="20798"/>
                  </a:cubicBezTo>
                  <a:cubicBezTo>
                    <a:pt x="1905" y="21094"/>
                    <a:pt x="3905" y="19910"/>
                    <a:pt x="5905" y="18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10753061" y="138003"/>
              <a:ext cx="84336" cy="391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21600" y="0"/>
                  </a:moveTo>
                  <a:cubicBezTo>
                    <a:pt x="14400" y="4488"/>
                    <a:pt x="7200" y="8977"/>
                    <a:pt x="3600" y="12132"/>
                  </a:cubicBezTo>
                  <a:cubicBezTo>
                    <a:pt x="0" y="15288"/>
                    <a:pt x="0" y="17112"/>
                    <a:pt x="0" y="18374"/>
                  </a:cubicBezTo>
                  <a:cubicBezTo>
                    <a:pt x="0" y="19636"/>
                    <a:pt x="0" y="20338"/>
                    <a:pt x="1636" y="20829"/>
                  </a:cubicBezTo>
                  <a:cubicBezTo>
                    <a:pt x="3273" y="21319"/>
                    <a:pt x="6545" y="21600"/>
                    <a:pt x="9164" y="21390"/>
                  </a:cubicBezTo>
                  <a:cubicBezTo>
                    <a:pt x="11782" y="21179"/>
                    <a:pt x="13746" y="20478"/>
                    <a:pt x="15055" y="19706"/>
                  </a:cubicBezTo>
                  <a:cubicBezTo>
                    <a:pt x="16364" y="18935"/>
                    <a:pt x="17018" y="18094"/>
                    <a:pt x="17673" y="17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10714727" y="329674"/>
              <a:ext cx="291341" cy="17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3812"/>
                  </a:moveTo>
                  <a:cubicBezTo>
                    <a:pt x="3789" y="3812"/>
                    <a:pt x="7579" y="3812"/>
                    <a:pt x="9947" y="4606"/>
                  </a:cubicBezTo>
                  <a:cubicBezTo>
                    <a:pt x="12316" y="5400"/>
                    <a:pt x="13263" y="6988"/>
                    <a:pt x="13737" y="9529"/>
                  </a:cubicBezTo>
                  <a:cubicBezTo>
                    <a:pt x="14211" y="12071"/>
                    <a:pt x="14211" y="15565"/>
                    <a:pt x="13737" y="17947"/>
                  </a:cubicBezTo>
                  <a:cubicBezTo>
                    <a:pt x="13263" y="20329"/>
                    <a:pt x="12316" y="21600"/>
                    <a:pt x="11747" y="21441"/>
                  </a:cubicBezTo>
                  <a:cubicBezTo>
                    <a:pt x="11179" y="21282"/>
                    <a:pt x="10990" y="19694"/>
                    <a:pt x="11747" y="16359"/>
                  </a:cubicBezTo>
                  <a:cubicBezTo>
                    <a:pt x="12505" y="13024"/>
                    <a:pt x="14211" y="7941"/>
                    <a:pt x="16011" y="4924"/>
                  </a:cubicBezTo>
                  <a:cubicBezTo>
                    <a:pt x="17811" y="1906"/>
                    <a:pt x="19705" y="9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11021340" y="301099"/>
              <a:ext cx="264908" cy="19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0797" fill="norm" stroke="1" extrusionOk="0">
                  <a:moveTo>
                    <a:pt x="622" y="9382"/>
                  </a:moveTo>
                  <a:cubicBezTo>
                    <a:pt x="210" y="10715"/>
                    <a:pt x="-201" y="12049"/>
                    <a:pt x="108" y="12315"/>
                  </a:cubicBezTo>
                  <a:cubicBezTo>
                    <a:pt x="416" y="12582"/>
                    <a:pt x="1445" y="11782"/>
                    <a:pt x="2576" y="10049"/>
                  </a:cubicBezTo>
                  <a:cubicBezTo>
                    <a:pt x="3708" y="8315"/>
                    <a:pt x="4942" y="5649"/>
                    <a:pt x="5559" y="3649"/>
                  </a:cubicBezTo>
                  <a:cubicBezTo>
                    <a:pt x="6176" y="1649"/>
                    <a:pt x="6176" y="315"/>
                    <a:pt x="5662" y="49"/>
                  </a:cubicBezTo>
                  <a:cubicBezTo>
                    <a:pt x="5148" y="-218"/>
                    <a:pt x="4119" y="582"/>
                    <a:pt x="3090" y="3382"/>
                  </a:cubicBezTo>
                  <a:cubicBezTo>
                    <a:pt x="2062" y="6182"/>
                    <a:pt x="1033" y="10982"/>
                    <a:pt x="519" y="14049"/>
                  </a:cubicBezTo>
                  <a:cubicBezTo>
                    <a:pt x="5" y="17115"/>
                    <a:pt x="5" y="18449"/>
                    <a:pt x="930" y="19515"/>
                  </a:cubicBezTo>
                  <a:cubicBezTo>
                    <a:pt x="1856" y="20582"/>
                    <a:pt x="3708" y="21382"/>
                    <a:pt x="5353" y="20182"/>
                  </a:cubicBezTo>
                  <a:cubicBezTo>
                    <a:pt x="6999" y="18982"/>
                    <a:pt x="8439" y="15782"/>
                    <a:pt x="9365" y="13382"/>
                  </a:cubicBezTo>
                  <a:cubicBezTo>
                    <a:pt x="10290" y="10982"/>
                    <a:pt x="10702" y="9382"/>
                    <a:pt x="11113" y="7915"/>
                  </a:cubicBezTo>
                  <a:cubicBezTo>
                    <a:pt x="11525" y="6449"/>
                    <a:pt x="11936" y="5115"/>
                    <a:pt x="12142" y="5115"/>
                  </a:cubicBezTo>
                  <a:cubicBezTo>
                    <a:pt x="12348" y="5115"/>
                    <a:pt x="12348" y="6449"/>
                    <a:pt x="11936" y="8982"/>
                  </a:cubicBezTo>
                  <a:cubicBezTo>
                    <a:pt x="11525" y="11515"/>
                    <a:pt x="10702" y="15249"/>
                    <a:pt x="9982" y="17649"/>
                  </a:cubicBezTo>
                  <a:cubicBezTo>
                    <a:pt x="9262" y="20049"/>
                    <a:pt x="8645" y="21115"/>
                    <a:pt x="8645" y="20715"/>
                  </a:cubicBezTo>
                  <a:cubicBezTo>
                    <a:pt x="8645" y="20315"/>
                    <a:pt x="9262" y="18449"/>
                    <a:pt x="9776" y="16715"/>
                  </a:cubicBezTo>
                  <a:cubicBezTo>
                    <a:pt x="10290" y="14982"/>
                    <a:pt x="10702" y="13382"/>
                    <a:pt x="11216" y="12049"/>
                  </a:cubicBezTo>
                  <a:cubicBezTo>
                    <a:pt x="11730" y="10715"/>
                    <a:pt x="12348" y="9649"/>
                    <a:pt x="13068" y="9649"/>
                  </a:cubicBezTo>
                  <a:cubicBezTo>
                    <a:pt x="13788" y="9649"/>
                    <a:pt x="14610" y="10715"/>
                    <a:pt x="14713" y="11915"/>
                  </a:cubicBezTo>
                  <a:cubicBezTo>
                    <a:pt x="14816" y="13115"/>
                    <a:pt x="14199" y="14449"/>
                    <a:pt x="14096" y="14449"/>
                  </a:cubicBezTo>
                  <a:cubicBezTo>
                    <a:pt x="13993" y="14449"/>
                    <a:pt x="14405" y="13115"/>
                    <a:pt x="15022" y="11649"/>
                  </a:cubicBezTo>
                  <a:cubicBezTo>
                    <a:pt x="15639" y="10182"/>
                    <a:pt x="16462" y="8582"/>
                    <a:pt x="17388" y="7382"/>
                  </a:cubicBezTo>
                  <a:cubicBezTo>
                    <a:pt x="18313" y="6182"/>
                    <a:pt x="19342" y="5382"/>
                    <a:pt x="20062" y="5649"/>
                  </a:cubicBezTo>
                  <a:cubicBezTo>
                    <a:pt x="20782" y="5915"/>
                    <a:pt x="21193" y="7249"/>
                    <a:pt x="21296" y="9515"/>
                  </a:cubicBezTo>
                  <a:cubicBezTo>
                    <a:pt x="21399" y="11782"/>
                    <a:pt x="21193" y="14982"/>
                    <a:pt x="20988" y="18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11366408" y="324000"/>
              <a:ext cx="184006" cy="200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1" fill="norm" stroke="1" extrusionOk="0">
                  <a:moveTo>
                    <a:pt x="0" y="6269"/>
                  </a:moveTo>
                  <a:cubicBezTo>
                    <a:pt x="1200" y="7079"/>
                    <a:pt x="2400" y="7889"/>
                    <a:pt x="4650" y="7484"/>
                  </a:cubicBezTo>
                  <a:cubicBezTo>
                    <a:pt x="6900" y="7079"/>
                    <a:pt x="10200" y="5459"/>
                    <a:pt x="12150" y="3974"/>
                  </a:cubicBezTo>
                  <a:cubicBezTo>
                    <a:pt x="14100" y="2489"/>
                    <a:pt x="14700" y="1139"/>
                    <a:pt x="14100" y="464"/>
                  </a:cubicBezTo>
                  <a:cubicBezTo>
                    <a:pt x="13500" y="-211"/>
                    <a:pt x="11700" y="-211"/>
                    <a:pt x="9300" y="869"/>
                  </a:cubicBezTo>
                  <a:cubicBezTo>
                    <a:pt x="6900" y="1949"/>
                    <a:pt x="3900" y="4109"/>
                    <a:pt x="2400" y="7349"/>
                  </a:cubicBezTo>
                  <a:cubicBezTo>
                    <a:pt x="900" y="10589"/>
                    <a:pt x="900" y="14909"/>
                    <a:pt x="3900" y="17474"/>
                  </a:cubicBezTo>
                  <a:cubicBezTo>
                    <a:pt x="6900" y="20039"/>
                    <a:pt x="12900" y="20849"/>
                    <a:pt x="16350" y="21119"/>
                  </a:cubicBezTo>
                  <a:cubicBezTo>
                    <a:pt x="19800" y="21389"/>
                    <a:pt x="20700" y="21119"/>
                    <a:pt x="21600" y="20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10530723" y="628680"/>
              <a:ext cx="935355" cy="26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50" fill="norm" stroke="1" extrusionOk="0">
                  <a:moveTo>
                    <a:pt x="0" y="17673"/>
                  </a:moveTo>
                  <a:cubicBezTo>
                    <a:pt x="2066" y="19636"/>
                    <a:pt x="4131" y="21600"/>
                    <a:pt x="6197" y="19636"/>
                  </a:cubicBezTo>
                  <a:cubicBezTo>
                    <a:pt x="8262" y="17673"/>
                    <a:pt x="10328" y="11782"/>
                    <a:pt x="12334" y="8836"/>
                  </a:cubicBezTo>
                  <a:cubicBezTo>
                    <a:pt x="14341" y="5891"/>
                    <a:pt x="16289" y="5891"/>
                    <a:pt x="17823" y="4909"/>
                  </a:cubicBezTo>
                  <a:cubicBezTo>
                    <a:pt x="19357" y="3927"/>
                    <a:pt x="20479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10500056" y="705349"/>
              <a:ext cx="98902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88" y="20000"/>
                    <a:pt x="4577" y="18400"/>
                    <a:pt x="6809" y="16000"/>
                  </a:cubicBezTo>
                  <a:cubicBezTo>
                    <a:pt x="9042" y="13600"/>
                    <a:pt x="11219" y="10400"/>
                    <a:pt x="13479" y="8000"/>
                  </a:cubicBezTo>
                  <a:cubicBezTo>
                    <a:pt x="15740" y="5600"/>
                    <a:pt x="18084" y="4000"/>
                    <a:pt x="19451" y="2800"/>
                  </a:cubicBezTo>
                  <a:cubicBezTo>
                    <a:pt x="20819" y="1600"/>
                    <a:pt x="21209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2109270" y="1277990"/>
              <a:ext cx="151643" cy="39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212" fill="norm" stroke="1" extrusionOk="0">
                  <a:moveTo>
                    <a:pt x="19980" y="544"/>
                  </a:moveTo>
                  <a:cubicBezTo>
                    <a:pt x="18609" y="128"/>
                    <a:pt x="17238" y="-287"/>
                    <a:pt x="13809" y="267"/>
                  </a:cubicBezTo>
                  <a:cubicBezTo>
                    <a:pt x="10380" y="821"/>
                    <a:pt x="4895" y="2344"/>
                    <a:pt x="2152" y="3936"/>
                  </a:cubicBezTo>
                  <a:cubicBezTo>
                    <a:pt x="-591" y="5528"/>
                    <a:pt x="-591" y="7190"/>
                    <a:pt x="1466" y="8367"/>
                  </a:cubicBezTo>
                  <a:cubicBezTo>
                    <a:pt x="3523" y="9544"/>
                    <a:pt x="7638" y="10236"/>
                    <a:pt x="11409" y="11344"/>
                  </a:cubicBezTo>
                  <a:cubicBezTo>
                    <a:pt x="15180" y="12451"/>
                    <a:pt x="18609" y="13975"/>
                    <a:pt x="19809" y="15498"/>
                  </a:cubicBezTo>
                  <a:cubicBezTo>
                    <a:pt x="21009" y="17021"/>
                    <a:pt x="19980" y="18544"/>
                    <a:pt x="18780" y="19513"/>
                  </a:cubicBezTo>
                  <a:cubicBezTo>
                    <a:pt x="17580" y="20482"/>
                    <a:pt x="16209" y="20898"/>
                    <a:pt x="14495" y="21105"/>
                  </a:cubicBezTo>
                  <a:cubicBezTo>
                    <a:pt x="12780" y="21313"/>
                    <a:pt x="10723" y="21313"/>
                    <a:pt x="9695" y="20205"/>
                  </a:cubicBezTo>
                  <a:cubicBezTo>
                    <a:pt x="8666" y="19098"/>
                    <a:pt x="8666" y="16882"/>
                    <a:pt x="8666" y="14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2350205" y="1244082"/>
              <a:ext cx="138004" cy="421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672"/>
                  </a:moveTo>
                  <a:cubicBezTo>
                    <a:pt x="2000" y="284"/>
                    <a:pt x="4000" y="-104"/>
                    <a:pt x="5000" y="25"/>
                  </a:cubicBezTo>
                  <a:cubicBezTo>
                    <a:pt x="6000" y="155"/>
                    <a:pt x="6000" y="801"/>
                    <a:pt x="5600" y="2742"/>
                  </a:cubicBezTo>
                  <a:cubicBezTo>
                    <a:pt x="5200" y="4682"/>
                    <a:pt x="4400" y="7915"/>
                    <a:pt x="4800" y="10955"/>
                  </a:cubicBezTo>
                  <a:cubicBezTo>
                    <a:pt x="5200" y="13994"/>
                    <a:pt x="6800" y="16840"/>
                    <a:pt x="8200" y="18521"/>
                  </a:cubicBezTo>
                  <a:cubicBezTo>
                    <a:pt x="9600" y="20203"/>
                    <a:pt x="10800" y="20720"/>
                    <a:pt x="12400" y="21043"/>
                  </a:cubicBezTo>
                  <a:cubicBezTo>
                    <a:pt x="14000" y="21367"/>
                    <a:pt x="16000" y="21496"/>
                    <a:pt x="17600" y="20979"/>
                  </a:cubicBezTo>
                  <a:cubicBezTo>
                    <a:pt x="19200" y="20461"/>
                    <a:pt x="20400" y="19297"/>
                    <a:pt x="21600" y="18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2336278" y="1203385"/>
              <a:ext cx="489272" cy="396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324" fill="norm" stroke="1" extrusionOk="0">
                  <a:moveTo>
                    <a:pt x="2960" y="17352"/>
                  </a:moveTo>
                  <a:cubicBezTo>
                    <a:pt x="2288" y="17352"/>
                    <a:pt x="1617" y="17352"/>
                    <a:pt x="1001" y="17420"/>
                  </a:cubicBezTo>
                  <a:cubicBezTo>
                    <a:pt x="386" y="17489"/>
                    <a:pt x="-174" y="17627"/>
                    <a:pt x="50" y="17696"/>
                  </a:cubicBezTo>
                  <a:cubicBezTo>
                    <a:pt x="274" y="17764"/>
                    <a:pt x="1281" y="17764"/>
                    <a:pt x="2960" y="17489"/>
                  </a:cubicBezTo>
                  <a:cubicBezTo>
                    <a:pt x="4638" y="17214"/>
                    <a:pt x="6989" y="16664"/>
                    <a:pt x="8444" y="16251"/>
                  </a:cubicBezTo>
                  <a:cubicBezTo>
                    <a:pt x="9899" y="15838"/>
                    <a:pt x="10458" y="15563"/>
                    <a:pt x="10458" y="15494"/>
                  </a:cubicBezTo>
                  <a:cubicBezTo>
                    <a:pt x="10458" y="15425"/>
                    <a:pt x="9899" y="15563"/>
                    <a:pt x="9339" y="15838"/>
                  </a:cubicBezTo>
                  <a:cubicBezTo>
                    <a:pt x="8779" y="16113"/>
                    <a:pt x="8220" y="16526"/>
                    <a:pt x="7828" y="17145"/>
                  </a:cubicBezTo>
                  <a:cubicBezTo>
                    <a:pt x="7436" y="17764"/>
                    <a:pt x="7213" y="18590"/>
                    <a:pt x="7380" y="19071"/>
                  </a:cubicBezTo>
                  <a:cubicBezTo>
                    <a:pt x="7548" y="19553"/>
                    <a:pt x="8108" y="19690"/>
                    <a:pt x="8947" y="19759"/>
                  </a:cubicBezTo>
                  <a:cubicBezTo>
                    <a:pt x="9787" y="19828"/>
                    <a:pt x="10906" y="19828"/>
                    <a:pt x="11745" y="19759"/>
                  </a:cubicBezTo>
                  <a:cubicBezTo>
                    <a:pt x="12585" y="19690"/>
                    <a:pt x="13144" y="19553"/>
                    <a:pt x="13704" y="18383"/>
                  </a:cubicBezTo>
                  <a:cubicBezTo>
                    <a:pt x="14263" y="17214"/>
                    <a:pt x="14823" y="15013"/>
                    <a:pt x="15382" y="12124"/>
                  </a:cubicBezTo>
                  <a:cubicBezTo>
                    <a:pt x="15942" y="9234"/>
                    <a:pt x="16502" y="5657"/>
                    <a:pt x="16949" y="3387"/>
                  </a:cubicBezTo>
                  <a:cubicBezTo>
                    <a:pt x="17397" y="1117"/>
                    <a:pt x="17733" y="154"/>
                    <a:pt x="17845" y="17"/>
                  </a:cubicBezTo>
                  <a:cubicBezTo>
                    <a:pt x="17957" y="-121"/>
                    <a:pt x="17845" y="567"/>
                    <a:pt x="17621" y="3181"/>
                  </a:cubicBezTo>
                  <a:cubicBezTo>
                    <a:pt x="17397" y="5795"/>
                    <a:pt x="17061" y="10335"/>
                    <a:pt x="17117" y="13568"/>
                  </a:cubicBezTo>
                  <a:cubicBezTo>
                    <a:pt x="17173" y="16801"/>
                    <a:pt x="17621" y="18727"/>
                    <a:pt x="18180" y="19897"/>
                  </a:cubicBezTo>
                  <a:cubicBezTo>
                    <a:pt x="18740" y="21066"/>
                    <a:pt x="19411" y="21479"/>
                    <a:pt x="19971" y="21273"/>
                  </a:cubicBezTo>
                  <a:cubicBezTo>
                    <a:pt x="20531" y="21066"/>
                    <a:pt x="20978" y="20241"/>
                    <a:pt x="21426" y="19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2687546" y="1318696"/>
              <a:ext cx="222340" cy="211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8" fill="norm" stroke="1" extrusionOk="0">
                  <a:moveTo>
                    <a:pt x="0" y="10673"/>
                  </a:moveTo>
                  <a:cubicBezTo>
                    <a:pt x="5214" y="10419"/>
                    <a:pt x="10428" y="10165"/>
                    <a:pt x="13655" y="10292"/>
                  </a:cubicBezTo>
                  <a:cubicBezTo>
                    <a:pt x="16883" y="10419"/>
                    <a:pt x="18124" y="10927"/>
                    <a:pt x="18745" y="11816"/>
                  </a:cubicBezTo>
                  <a:cubicBezTo>
                    <a:pt x="19366" y="12706"/>
                    <a:pt x="19366" y="13976"/>
                    <a:pt x="19366" y="15247"/>
                  </a:cubicBezTo>
                  <a:cubicBezTo>
                    <a:pt x="19366" y="16518"/>
                    <a:pt x="19366" y="17788"/>
                    <a:pt x="19117" y="19059"/>
                  </a:cubicBezTo>
                  <a:cubicBezTo>
                    <a:pt x="18869" y="20329"/>
                    <a:pt x="18372" y="21600"/>
                    <a:pt x="18124" y="20838"/>
                  </a:cubicBezTo>
                  <a:cubicBezTo>
                    <a:pt x="17876" y="20075"/>
                    <a:pt x="17876" y="17280"/>
                    <a:pt x="18000" y="13976"/>
                  </a:cubicBezTo>
                  <a:cubicBezTo>
                    <a:pt x="18124" y="10673"/>
                    <a:pt x="18372" y="6861"/>
                    <a:pt x="18993" y="4447"/>
                  </a:cubicBezTo>
                  <a:cubicBezTo>
                    <a:pt x="19614" y="2033"/>
                    <a:pt x="20607" y="101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2932080" y="1352888"/>
              <a:ext cx="92808" cy="181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3" h="21359" fill="norm" stroke="1" extrusionOk="0">
                  <a:moveTo>
                    <a:pt x="20113" y="1386"/>
                  </a:moveTo>
                  <a:cubicBezTo>
                    <a:pt x="17344" y="786"/>
                    <a:pt x="14575" y="186"/>
                    <a:pt x="11252" y="36"/>
                  </a:cubicBezTo>
                  <a:cubicBezTo>
                    <a:pt x="7929" y="-114"/>
                    <a:pt x="4052" y="186"/>
                    <a:pt x="1836" y="1236"/>
                  </a:cubicBezTo>
                  <a:cubicBezTo>
                    <a:pt x="-379" y="2286"/>
                    <a:pt x="-933" y="4086"/>
                    <a:pt x="2113" y="6636"/>
                  </a:cubicBezTo>
                  <a:cubicBezTo>
                    <a:pt x="5159" y="9186"/>
                    <a:pt x="11805" y="12486"/>
                    <a:pt x="15682" y="14886"/>
                  </a:cubicBezTo>
                  <a:cubicBezTo>
                    <a:pt x="19559" y="17286"/>
                    <a:pt x="20667" y="18786"/>
                    <a:pt x="19559" y="19836"/>
                  </a:cubicBezTo>
                  <a:cubicBezTo>
                    <a:pt x="18452" y="20886"/>
                    <a:pt x="15129" y="21486"/>
                    <a:pt x="12082" y="21336"/>
                  </a:cubicBezTo>
                  <a:cubicBezTo>
                    <a:pt x="9036" y="21186"/>
                    <a:pt x="6267" y="20286"/>
                    <a:pt x="4882" y="19086"/>
                  </a:cubicBezTo>
                  <a:cubicBezTo>
                    <a:pt x="3498" y="17886"/>
                    <a:pt x="3498" y="16386"/>
                    <a:pt x="3498" y="14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3103153" y="1226694"/>
              <a:ext cx="190075" cy="30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84" fill="norm" stroke="1" extrusionOk="0">
                  <a:moveTo>
                    <a:pt x="8460" y="0"/>
                  </a:moveTo>
                  <a:cubicBezTo>
                    <a:pt x="6732" y="4356"/>
                    <a:pt x="5004" y="8713"/>
                    <a:pt x="4140" y="11798"/>
                  </a:cubicBezTo>
                  <a:cubicBezTo>
                    <a:pt x="3276" y="14884"/>
                    <a:pt x="3276" y="16699"/>
                    <a:pt x="3708" y="18061"/>
                  </a:cubicBezTo>
                  <a:cubicBezTo>
                    <a:pt x="4140" y="19422"/>
                    <a:pt x="5004" y="20329"/>
                    <a:pt x="6156" y="20874"/>
                  </a:cubicBezTo>
                  <a:cubicBezTo>
                    <a:pt x="7308" y="21418"/>
                    <a:pt x="8748" y="21600"/>
                    <a:pt x="9612" y="21055"/>
                  </a:cubicBezTo>
                  <a:cubicBezTo>
                    <a:pt x="10476" y="20511"/>
                    <a:pt x="10764" y="19240"/>
                    <a:pt x="9756" y="17879"/>
                  </a:cubicBezTo>
                  <a:cubicBezTo>
                    <a:pt x="8748" y="16518"/>
                    <a:pt x="6444" y="15066"/>
                    <a:pt x="4572" y="14067"/>
                  </a:cubicBezTo>
                  <a:cubicBezTo>
                    <a:pt x="2700" y="13069"/>
                    <a:pt x="1260" y="12524"/>
                    <a:pt x="540" y="11798"/>
                  </a:cubicBezTo>
                  <a:cubicBezTo>
                    <a:pt x="-180" y="11072"/>
                    <a:pt x="-180" y="10165"/>
                    <a:pt x="540" y="9529"/>
                  </a:cubicBezTo>
                  <a:cubicBezTo>
                    <a:pt x="1260" y="8894"/>
                    <a:pt x="2700" y="8531"/>
                    <a:pt x="4140" y="8350"/>
                  </a:cubicBezTo>
                  <a:cubicBezTo>
                    <a:pt x="5580" y="8168"/>
                    <a:pt x="7020" y="8168"/>
                    <a:pt x="8892" y="8803"/>
                  </a:cubicBezTo>
                  <a:cubicBezTo>
                    <a:pt x="10764" y="9439"/>
                    <a:pt x="13068" y="10709"/>
                    <a:pt x="14652" y="11980"/>
                  </a:cubicBezTo>
                  <a:cubicBezTo>
                    <a:pt x="16236" y="13250"/>
                    <a:pt x="17100" y="14521"/>
                    <a:pt x="17532" y="15610"/>
                  </a:cubicBezTo>
                  <a:cubicBezTo>
                    <a:pt x="17964" y="16699"/>
                    <a:pt x="17964" y="17607"/>
                    <a:pt x="17820" y="17516"/>
                  </a:cubicBezTo>
                  <a:cubicBezTo>
                    <a:pt x="17676" y="17425"/>
                    <a:pt x="17388" y="16336"/>
                    <a:pt x="17100" y="15066"/>
                  </a:cubicBezTo>
                  <a:cubicBezTo>
                    <a:pt x="16812" y="13795"/>
                    <a:pt x="16524" y="12343"/>
                    <a:pt x="17244" y="10891"/>
                  </a:cubicBezTo>
                  <a:cubicBezTo>
                    <a:pt x="17964" y="9439"/>
                    <a:pt x="19692" y="7987"/>
                    <a:pt x="21420" y="6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3321338" y="1326363"/>
              <a:ext cx="171228" cy="194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fill="norm" stroke="1" extrusionOk="0">
                  <a:moveTo>
                    <a:pt x="15797" y="0"/>
                  </a:moveTo>
                  <a:cubicBezTo>
                    <a:pt x="12251" y="842"/>
                    <a:pt x="8704" y="1683"/>
                    <a:pt x="5642" y="4208"/>
                  </a:cubicBezTo>
                  <a:cubicBezTo>
                    <a:pt x="2579" y="6732"/>
                    <a:pt x="0" y="10940"/>
                    <a:pt x="0" y="14166"/>
                  </a:cubicBezTo>
                  <a:cubicBezTo>
                    <a:pt x="0" y="17392"/>
                    <a:pt x="2579" y="19636"/>
                    <a:pt x="6609" y="20618"/>
                  </a:cubicBezTo>
                  <a:cubicBezTo>
                    <a:pt x="10639" y="21600"/>
                    <a:pt x="16119" y="21319"/>
                    <a:pt x="21600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4219448" y="1339858"/>
              <a:ext cx="392476" cy="25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093" fill="norm" stroke="1" extrusionOk="0">
                  <a:moveTo>
                    <a:pt x="2184" y="2720"/>
                  </a:moveTo>
                  <a:cubicBezTo>
                    <a:pt x="1904" y="1437"/>
                    <a:pt x="1623" y="154"/>
                    <a:pt x="1413" y="261"/>
                  </a:cubicBezTo>
                  <a:cubicBezTo>
                    <a:pt x="1202" y="368"/>
                    <a:pt x="1062" y="1865"/>
                    <a:pt x="782" y="5073"/>
                  </a:cubicBezTo>
                  <a:cubicBezTo>
                    <a:pt x="501" y="8280"/>
                    <a:pt x="80" y="13199"/>
                    <a:pt x="10" y="16193"/>
                  </a:cubicBezTo>
                  <a:cubicBezTo>
                    <a:pt x="-60" y="19187"/>
                    <a:pt x="221" y="20257"/>
                    <a:pt x="1062" y="20791"/>
                  </a:cubicBezTo>
                  <a:cubicBezTo>
                    <a:pt x="1904" y="21326"/>
                    <a:pt x="3306" y="21326"/>
                    <a:pt x="4498" y="19294"/>
                  </a:cubicBezTo>
                  <a:cubicBezTo>
                    <a:pt x="5691" y="17263"/>
                    <a:pt x="6672" y="13199"/>
                    <a:pt x="7304" y="10205"/>
                  </a:cubicBezTo>
                  <a:cubicBezTo>
                    <a:pt x="7935" y="7211"/>
                    <a:pt x="8215" y="5286"/>
                    <a:pt x="8356" y="5286"/>
                  </a:cubicBezTo>
                  <a:cubicBezTo>
                    <a:pt x="8496" y="5286"/>
                    <a:pt x="8496" y="7211"/>
                    <a:pt x="8496" y="8708"/>
                  </a:cubicBezTo>
                  <a:cubicBezTo>
                    <a:pt x="8496" y="10205"/>
                    <a:pt x="8496" y="11275"/>
                    <a:pt x="9057" y="12344"/>
                  </a:cubicBezTo>
                  <a:cubicBezTo>
                    <a:pt x="9618" y="13413"/>
                    <a:pt x="10740" y="14482"/>
                    <a:pt x="11652" y="14910"/>
                  </a:cubicBezTo>
                  <a:cubicBezTo>
                    <a:pt x="12563" y="15338"/>
                    <a:pt x="13265" y="15124"/>
                    <a:pt x="13966" y="14269"/>
                  </a:cubicBezTo>
                  <a:cubicBezTo>
                    <a:pt x="14667" y="13413"/>
                    <a:pt x="15369" y="11916"/>
                    <a:pt x="15579" y="11809"/>
                  </a:cubicBezTo>
                  <a:cubicBezTo>
                    <a:pt x="15789" y="11702"/>
                    <a:pt x="15509" y="12985"/>
                    <a:pt x="15158" y="14269"/>
                  </a:cubicBezTo>
                  <a:cubicBezTo>
                    <a:pt x="14808" y="15552"/>
                    <a:pt x="14387" y="16835"/>
                    <a:pt x="14246" y="16835"/>
                  </a:cubicBezTo>
                  <a:cubicBezTo>
                    <a:pt x="14106" y="16835"/>
                    <a:pt x="14246" y="15552"/>
                    <a:pt x="14808" y="13092"/>
                  </a:cubicBezTo>
                  <a:cubicBezTo>
                    <a:pt x="15369" y="10633"/>
                    <a:pt x="16350" y="6997"/>
                    <a:pt x="17052" y="4645"/>
                  </a:cubicBezTo>
                  <a:cubicBezTo>
                    <a:pt x="17753" y="2292"/>
                    <a:pt x="18174" y="1223"/>
                    <a:pt x="18735" y="581"/>
                  </a:cubicBezTo>
                  <a:cubicBezTo>
                    <a:pt x="19296" y="-60"/>
                    <a:pt x="19997" y="-274"/>
                    <a:pt x="20418" y="475"/>
                  </a:cubicBezTo>
                  <a:cubicBezTo>
                    <a:pt x="20839" y="1223"/>
                    <a:pt x="20979" y="2934"/>
                    <a:pt x="21119" y="6142"/>
                  </a:cubicBezTo>
                  <a:cubicBezTo>
                    <a:pt x="21259" y="9350"/>
                    <a:pt x="21400" y="14055"/>
                    <a:pt x="21540" y="18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4676800" y="1152022"/>
              <a:ext cx="341467" cy="371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077" fill="norm" stroke="1" extrusionOk="0">
                  <a:moveTo>
                    <a:pt x="8481" y="15108"/>
                  </a:moveTo>
                  <a:cubicBezTo>
                    <a:pt x="8159" y="14239"/>
                    <a:pt x="7837" y="13369"/>
                    <a:pt x="7111" y="12934"/>
                  </a:cubicBezTo>
                  <a:cubicBezTo>
                    <a:pt x="6386" y="12499"/>
                    <a:pt x="5257" y="12499"/>
                    <a:pt x="4129" y="13296"/>
                  </a:cubicBezTo>
                  <a:cubicBezTo>
                    <a:pt x="3001" y="14094"/>
                    <a:pt x="1872" y="15688"/>
                    <a:pt x="1147" y="16848"/>
                  </a:cubicBezTo>
                  <a:cubicBezTo>
                    <a:pt x="422" y="18008"/>
                    <a:pt x="99" y="18733"/>
                    <a:pt x="19" y="19457"/>
                  </a:cubicBezTo>
                  <a:cubicBezTo>
                    <a:pt x="-62" y="20182"/>
                    <a:pt x="99" y="20907"/>
                    <a:pt x="986" y="21052"/>
                  </a:cubicBezTo>
                  <a:cubicBezTo>
                    <a:pt x="1872" y="21197"/>
                    <a:pt x="3484" y="20762"/>
                    <a:pt x="5177" y="18443"/>
                  </a:cubicBezTo>
                  <a:cubicBezTo>
                    <a:pt x="6869" y="16123"/>
                    <a:pt x="8642" y="11919"/>
                    <a:pt x="9529" y="9310"/>
                  </a:cubicBezTo>
                  <a:cubicBezTo>
                    <a:pt x="10416" y="6700"/>
                    <a:pt x="10416" y="5686"/>
                    <a:pt x="10496" y="4236"/>
                  </a:cubicBezTo>
                  <a:cubicBezTo>
                    <a:pt x="10577" y="2786"/>
                    <a:pt x="10738" y="902"/>
                    <a:pt x="10577" y="249"/>
                  </a:cubicBezTo>
                  <a:cubicBezTo>
                    <a:pt x="10416" y="-403"/>
                    <a:pt x="9932" y="177"/>
                    <a:pt x="9529" y="2569"/>
                  </a:cubicBezTo>
                  <a:cubicBezTo>
                    <a:pt x="9126" y="4961"/>
                    <a:pt x="8804" y="9165"/>
                    <a:pt x="8804" y="12064"/>
                  </a:cubicBezTo>
                  <a:cubicBezTo>
                    <a:pt x="8804" y="14963"/>
                    <a:pt x="9126" y="16558"/>
                    <a:pt x="9448" y="17718"/>
                  </a:cubicBezTo>
                  <a:cubicBezTo>
                    <a:pt x="9771" y="18878"/>
                    <a:pt x="10093" y="19602"/>
                    <a:pt x="11222" y="19385"/>
                  </a:cubicBezTo>
                  <a:cubicBezTo>
                    <a:pt x="12350" y="19167"/>
                    <a:pt x="14284" y="18008"/>
                    <a:pt x="15574" y="16486"/>
                  </a:cubicBezTo>
                  <a:cubicBezTo>
                    <a:pt x="16863" y="14963"/>
                    <a:pt x="17508" y="13079"/>
                    <a:pt x="17589" y="11847"/>
                  </a:cubicBezTo>
                  <a:cubicBezTo>
                    <a:pt x="17669" y="10614"/>
                    <a:pt x="17186" y="10035"/>
                    <a:pt x="16622" y="10035"/>
                  </a:cubicBezTo>
                  <a:cubicBezTo>
                    <a:pt x="16057" y="10035"/>
                    <a:pt x="15413" y="10614"/>
                    <a:pt x="14929" y="11847"/>
                  </a:cubicBezTo>
                  <a:cubicBezTo>
                    <a:pt x="14445" y="13079"/>
                    <a:pt x="14123" y="14963"/>
                    <a:pt x="14365" y="16558"/>
                  </a:cubicBezTo>
                  <a:cubicBezTo>
                    <a:pt x="14607" y="18153"/>
                    <a:pt x="15413" y="19457"/>
                    <a:pt x="16702" y="19602"/>
                  </a:cubicBezTo>
                  <a:cubicBezTo>
                    <a:pt x="17992" y="19747"/>
                    <a:pt x="19765" y="18733"/>
                    <a:pt x="21538" y="17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5064266" y="1280362"/>
              <a:ext cx="214673" cy="26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0" y="2469"/>
                  </a:moveTo>
                  <a:cubicBezTo>
                    <a:pt x="2314" y="4526"/>
                    <a:pt x="4629" y="6583"/>
                    <a:pt x="6171" y="9257"/>
                  </a:cubicBezTo>
                  <a:cubicBezTo>
                    <a:pt x="7714" y="11931"/>
                    <a:pt x="8486" y="15223"/>
                    <a:pt x="8743" y="17383"/>
                  </a:cubicBezTo>
                  <a:cubicBezTo>
                    <a:pt x="9000" y="19543"/>
                    <a:pt x="8743" y="20571"/>
                    <a:pt x="7971" y="21086"/>
                  </a:cubicBezTo>
                  <a:cubicBezTo>
                    <a:pt x="7200" y="21600"/>
                    <a:pt x="5914" y="21600"/>
                    <a:pt x="5014" y="20983"/>
                  </a:cubicBezTo>
                  <a:cubicBezTo>
                    <a:pt x="4114" y="20366"/>
                    <a:pt x="3600" y="19131"/>
                    <a:pt x="4757" y="16046"/>
                  </a:cubicBezTo>
                  <a:cubicBezTo>
                    <a:pt x="5914" y="12960"/>
                    <a:pt x="8743" y="8023"/>
                    <a:pt x="11829" y="5040"/>
                  </a:cubicBezTo>
                  <a:cubicBezTo>
                    <a:pt x="14914" y="2057"/>
                    <a:pt x="18257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5930619" y="1139442"/>
              <a:ext cx="241069" cy="408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322" fill="norm" stroke="1" extrusionOk="0">
                  <a:moveTo>
                    <a:pt x="1364" y="2953"/>
                  </a:moveTo>
                  <a:cubicBezTo>
                    <a:pt x="1592" y="2153"/>
                    <a:pt x="1819" y="1353"/>
                    <a:pt x="2046" y="1419"/>
                  </a:cubicBezTo>
                  <a:cubicBezTo>
                    <a:pt x="2274" y="1486"/>
                    <a:pt x="2501" y="2419"/>
                    <a:pt x="2501" y="5353"/>
                  </a:cubicBezTo>
                  <a:cubicBezTo>
                    <a:pt x="2501" y="8286"/>
                    <a:pt x="2274" y="13219"/>
                    <a:pt x="2160" y="16019"/>
                  </a:cubicBezTo>
                  <a:cubicBezTo>
                    <a:pt x="2046" y="18819"/>
                    <a:pt x="2046" y="19486"/>
                    <a:pt x="2046" y="20153"/>
                  </a:cubicBezTo>
                  <a:cubicBezTo>
                    <a:pt x="2046" y="20819"/>
                    <a:pt x="2046" y="21486"/>
                    <a:pt x="1705" y="21286"/>
                  </a:cubicBezTo>
                  <a:cubicBezTo>
                    <a:pt x="1364" y="21086"/>
                    <a:pt x="682" y="20019"/>
                    <a:pt x="341" y="19153"/>
                  </a:cubicBezTo>
                  <a:cubicBezTo>
                    <a:pt x="0" y="18286"/>
                    <a:pt x="0" y="17619"/>
                    <a:pt x="0" y="16886"/>
                  </a:cubicBezTo>
                  <a:cubicBezTo>
                    <a:pt x="0" y="16153"/>
                    <a:pt x="0" y="15353"/>
                    <a:pt x="682" y="14953"/>
                  </a:cubicBezTo>
                  <a:cubicBezTo>
                    <a:pt x="1364" y="14553"/>
                    <a:pt x="2728" y="14553"/>
                    <a:pt x="4775" y="13819"/>
                  </a:cubicBezTo>
                  <a:cubicBezTo>
                    <a:pt x="6821" y="13086"/>
                    <a:pt x="9549" y="11619"/>
                    <a:pt x="12392" y="9486"/>
                  </a:cubicBezTo>
                  <a:cubicBezTo>
                    <a:pt x="15234" y="7353"/>
                    <a:pt x="18189" y="4553"/>
                    <a:pt x="19781" y="2753"/>
                  </a:cubicBezTo>
                  <a:cubicBezTo>
                    <a:pt x="21373" y="953"/>
                    <a:pt x="21600" y="153"/>
                    <a:pt x="21373" y="19"/>
                  </a:cubicBezTo>
                  <a:cubicBezTo>
                    <a:pt x="21145" y="-114"/>
                    <a:pt x="20463" y="419"/>
                    <a:pt x="19326" y="2953"/>
                  </a:cubicBezTo>
                  <a:cubicBezTo>
                    <a:pt x="18189" y="5486"/>
                    <a:pt x="16598" y="10019"/>
                    <a:pt x="15802" y="12953"/>
                  </a:cubicBezTo>
                  <a:cubicBezTo>
                    <a:pt x="15006" y="15886"/>
                    <a:pt x="15006" y="17219"/>
                    <a:pt x="15006" y="18286"/>
                  </a:cubicBezTo>
                  <a:cubicBezTo>
                    <a:pt x="15006" y="19353"/>
                    <a:pt x="15006" y="20153"/>
                    <a:pt x="15688" y="20419"/>
                  </a:cubicBezTo>
                  <a:cubicBezTo>
                    <a:pt x="16370" y="20686"/>
                    <a:pt x="17735" y="20419"/>
                    <a:pt x="19099" y="20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6185371" y="1464366"/>
              <a:ext cx="90915" cy="81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1600" fill="norm" stroke="1" extrusionOk="0">
                  <a:moveTo>
                    <a:pt x="8358" y="4050"/>
                  </a:moveTo>
                  <a:cubicBezTo>
                    <a:pt x="5439" y="6075"/>
                    <a:pt x="2520" y="8100"/>
                    <a:pt x="1060" y="10800"/>
                  </a:cubicBezTo>
                  <a:cubicBezTo>
                    <a:pt x="-399" y="13500"/>
                    <a:pt x="-399" y="16875"/>
                    <a:pt x="1352" y="18900"/>
                  </a:cubicBezTo>
                  <a:cubicBezTo>
                    <a:pt x="3104" y="20925"/>
                    <a:pt x="6606" y="21600"/>
                    <a:pt x="9817" y="21600"/>
                  </a:cubicBezTo>
                  <a:cubicBezTo>
                    <a:pt x="13028" y="21600"/>
                    <a:pt x="15947" y="20925"/>
                    <a:pt x="17990" y="18900"/>
                  </a:cubicBezTo>
                  <a:cubicBezTo>
                    <a:pt x="20033" y="16875"/>
                    <a:pt x="21201" y="13500"/>
                    <a:pt x="20617" y="10800"/>
                  </a:cubicBezTo>
                  <a:cubicBezTo>
                    <a:pt x="20033" y="8100"/>
                    <a:pt x="17698" y="6075"/>
                    <a:pt x="15071" y="4387"/>
                  </a:cubicBezTo>
                  <a:cubicBezTo>
                    <a:pt x="12444" y="2700"/>
                    <a:pt x="9525" y="1350"/>
                    <a:pt x="66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6803194" y="1180693"/>
              <a:ext cx="507458" cy="38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76" fill="norm" stroke="1" extrusionOk="0">
                  <a:moveTo>
                    <a:pt x="2977" y="0"/>
                  </a:moveTo>
                  <a:cubicBezTo>
                    <a:pt x="1897" y="2880"/>
                    <a:pt x="817" y="5760"/>
                    <a:pt x="331" y="9000"/>
                  </a:cubicBezTo>
                  <a:cubicBezTo>
                    <a:pt x="-155" y="12240"/>
                    <a:pt x="-47" y="15840"/>
                    <a:pt x="277" y="18000"/>
                  </a:cubicBezTo>
                  <a:cubicBezTo>
                    <a:pt x="601" y="20160"/>
                    <a:pt x="1141" y="20880"/>
                    <a:pt x="1681" y="21240"/>
                  </a:cubicBezTo>
                  <a:cubicBezTo>
                    <a:pt x="2221" y="21600"/>
                    <a:pt x="2761" y="21600"/>
                    <a:pt x="3031" y="20880"/>
                  </a:cubicBezTo>
                  <a:cubicBezTo>
                    <a:pt x="3301" y="20160"/>
                    <a:pt x="3301" y="18720"/>
                    <a:pt x="2923" y="17280"/>
                  </a:cubicBezTo>
                  <a:cubicBezTo>
                    <a:pt x="2545" y="15840"/>
                    <a:pt x="1789" y="14400"/>
                    <a:pt x="1195" y="13464"/>
                  </a:cubicBezTo>
                  <a:cubicBezTo>
                    <a:pt x="601" y="12528"/>
                    <a:pt x="169" y="12096"/>
                    <a:pt x="169" y="11664"/>
                  </a:cubicBezTo>
                  <a:cubicBezTo>
                    <a:pt x="169" y="11232"/>
                    <a:pt x="601" y="10800"/>
                    <a:pt x="1087" y="10872"/>
                  </a:cubicBezTo>
                  <a:cubicBezTo>
                    <a:pt x="1573" y="10944"/>
                    <a:pt x="2113" y="11520"/>
                    <a:pt x="2869" y="12384"/>
                  </a:cubicBezTo>
                  <a:cubicBezTo>
                    <a:pt x="3625" y="13248"/>
                    <a:pt x="4597" y="14400"/>
                    <a:pt x="5245" y="15264"/>
                  </a:cubicBezTo>
                  <a:cubicBezTo>
                    <a:pt x="5893" y="16128"/>
                    <a:pt x="6217" y="16704"/>
                    <a:pt x="6325" y="17496"/>
                  </a:cubicBezTo>
                  <a:cubicBezTo>
                    <a:pt x="6433" y="18288"/>
                    <a:pt x="6325" y="19296"/>
                    <a:pt x="5947" y="19944"/>
                  </a:cubicBezTo>
                  <a:cubicBezTo>
                    <a:pt x="5569" y="20592"/>
                    <a:pt x="4921" y="20880"/>
                    <a:pt x="4489" y="20664"/>
                  </a:cubicBezTo>
                  <a:cubicBezTo>
                    <a:pt x="4057" y="20448"/>
                    <a:pt x="3841" y="19728"/>
                    <a:pt x="3949" y="18576"/>
                  </a:cubicBezTo>
                  <a:cubicBezTo>
                    <a:pt x="4057" y="17424"/>
                    <a:pt x="4489" y="15840"/>
                    <a:pt x="5191" y="14616"/>
                  </a:cubicBezTo>
                  <a:cubicBezTo>
                    <a:pt x="5893" y="13392"/>
                    <a:pt x="6865" y="12528"/>
                    <a:pt x="7621" y="12096"/>
                  </a:cubicBezTo>
                  <a:cubicBezTo>
                    <a:pt x="8377" y="11664"/>
                    <a:pt x="8917" y="11664"/>
                    <a:pt x="9241" y="12024"/>
                  </a:cubicBezTo>
                  <a:cubicBezTo>
                    <a:pt x="9565" y="12384"/>
                    <a:pt x="9673" y="13104"/>
                    <a:pt x="9727" y="13896"/>
                  </a:cubicBezTo>
                  <a:cubicBezTo>
                    <a:pt x="9781" y="14688"/>
                    <a:pt x="9781" y="15552"/>
                    <a:pt x="9781" y="16344"/>
                  </a:cubicBezTo>
                  <a:cubicBezTo>
                    <a:pt x="9781" y="17136"/>
                    <a:pt x="9781" y="17856"/>
                    <a:pt x="10051" y="18072"/>
                  </a:cubicBezTo>
                  <a:cubicBezTo>
                    <a:pt x="10321" y="18288"/>
                    <a:pt x="10861" y="18000"/>
                    <a:pt x="11293" y="17568"/>
                  </a:cubicBezTo>
                  <a:cubicBezTo>
                    <a:pt x="11725" y="17136"/>
                    <a:pt x="12049" y="16560"/>
                    <a:pt x="12319" y="15912"/>
                  </a:cubicBezTo>
                  <a:cubicBezTo>
                    <a:pt x="12589" y="15264"/>
                    <a:pt x="12805" y="14544"/>
                    <a:pt x="12913" y="14688"/>
                  </a:cubicBezTo>
                  <a:cubicBezTo>
                    <a:pt x="13021" y="14832"/>
                    <a:pt x="13021" y="15840"/>
                    <a:pt x="13129" y="16704"/>
                  </a:cubicBezTo>
                  <a:cubicBezTo>
                    <a:pt x="13237" y="17568"/>
                    <a:pt x="13453" y="18288"/>
                    <a:pt x="13831" y="18792"/>
                  </a:cubicBezTo>
                  <a:cubicBezTo>
                    <a:pt x="14209" y="19296"/>
                    <a:pt x="14749" y="19584"/>
                    <a:pt x="15505" y="19368"/>
                  </a:cubicBezTo>
                  <a:cubicBezTo>
                    <a:pt x="16261" y="19152"/>
                    <a:pt x="17233" y="18432"/>
                    <a:pt x="18151" y="17136"/>
                  </a:cubicBezTo>
                  <a:cubicBezTo>
                    <a:pt x="19069" y="15840"/>
                    <a:pt x="19933" y="13968"/>
                    <a:pt x="20419" y="12600"/>
                  </a:cubicBezTo>
                  <a:cubicBezTo>
                    <a:pt x="20905" y="11232"/>
                    <a:pt x="21013" y="10368"/>
                    <a:pt x="20743" y="10080"/>
                  </a:cubicBezTo>
                  <a:cubicBezTo>
                    <a:pt x="20473" y="9792"/>
                    <a:pt x="19825" y="10080"/>
                    <a:pt x="19069" y="11160"/>
                  </a:cubicBezTo>
                  <a:cubicBezTo>
                    <a:pt x="18313" y="12240"/>
                    <a:pt x="17449" y="14112"/>
                    <a:pt x="16963" y="15480"/>
                  </a:cubicBezTo>
                  <a:cubicBezTo>
                    <a:pt x="16477" y="16848"/>
                    <a:pt x="16369" y="17712"/>
                    <a:pt x="16855" y="18360"/>
                  </a:cubicBezTo>
                  <a:cubicBezTo>
                    <a:pt x="17341" y="19008"/>
                    <a:pt x="18421" y="19440"/>
                    <a:pt x="19285" y="19656"/>
                  </a:cubicBezTo>
                  <a:cubicBezTo>
                    <a:pt x="20149" y="19872"/>
                    <a:pt x="20797" y="19872"/>
                    <a:pt x="21445" y="19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4205580" y="1686704"/>
              <a:ext cx="348074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9" y="20822"/>
                    <a:pt x="1078" y="20043"/>
                    <a:pt x="1641" y="19362"/>
                  </a:cubicBezTo>
                  <a:cubicBezTo>
                    <a:pt x="2204" y="18681"/>
                    <a:pt x="2791" y="18097"/>
                    <a:pt x="3402" y="17319"/>
                  </a:cubicBezTo>
                  <a:cubicBezTo>
                    <a:pt x="4012" y="16541"/>
                    <a:pt x="4647" y="15568"/>
                    <a:pt x="5249" y="14692"/>
                  </a:cubicBezTo>
                  <a:cubicBezTo>
                    <a:pt x="5852" y="13816"/>
                    <a:pt x="6423" y="13038"/>
                    <a:pt x="7010" y="12357"/>
                  </a:cubicBezTo>
                  <a:cubicBezTo>
                    <a:pt x="7596" y="11676"/>
                    <a:pt x="8199" y="11092"/>
                    <a:pt x="8826" y="10508"/>
                  </a:cubicBezTo>
                  <a:cubicBezTo>
                    <a:pt x="9452" y="9924"/>
                    <a:pt x="10102" y="9341"/>
                    <a:pt x="10760" y="8757"/>
                  </a:cubicBezTo>
                  <a:cubicBezTo>
                    <a:pt x="11419" y="8173"/>
                    <a:pt x="12085" y="7589"/>
                    <a:pt x="12735" y="7103"/>
                  </a:cubicBezTo>
                  <a:cubicBezTo>
                    <a:pt x="13385" y="6616"/>
                    <a:pt x="14019" y="6227"/>
                    <a:pt x="14638" y="5935"/>
                  </a:cubicBezTo>
                  <a:cubicBezTo>
                    <a:pt x="15256" y="5643"/>
                    <a:pt x="15859" y="5449"/>
                    <a:pt x="16493" y="5254"/>
                  </a:cubicBezTo>
                  <a:cubicBezTo>
                    <a:pt x="17128" y="5059"/>
                    <a:pt x="17794" y="4865"/>
                    <a:pt x="18444" y="4476"/>
                  </a:cubicBezTo>
                  <a:cubicBezTo>
                    <a:pt x="19094" y="4086"/>
                    <a:pt x="19729" y="3503"/>
                    <a:pt x="20252" y="2724"/>
                  </a:cubicBezTo>
                  <a:cubicBezTo>
                    <a:pt x="20775" y="1946"/>
                    <a:pt x="21188" y="9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8226732" y="1378664"/>
              <a:ext cx="240411" cy="18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0836" fill="norm" stroke="1" extrusionOk="0">
                  <a:moveTo>
                    <a:pt x="7772" y="2746"/>
                  </a:moveTo>
                  <a:cubicBezTo>
                    <a:pt x="6872" y="1306"/>
                    <a:pt x="5972" y="-134"/>
                    <a:pt x="5072" y="10"/>
                  </a:cubicBezTo>
                  <a:cubicBezTo>
                    <a:pt x="4172" y="154"/>
                    <a:pt x="3272" y="1882"/>
                    <a:pt x="2259" y="4618"/>
                  </a:cubicBezTo>
                  <a:cubicBezTo>
                    <a:pt x="1247" y="7354"/>
                    <a:pt x="122" y="11098"/>
                    <a:pt x="10" y="14266"/>
                  </a:cubicBezTo>
                  <a:cubicBezTo>
                    <a:pt x="-103" y="17434"/>
                    <a:pt x="797" y="20026"/>
                    <a:pt x="2822" y="20314"/>
                  </a:cubicBezTo>
                  <a:cubicBezTo>
                    <a:pt x="4847" y="20602"/>
                    <a:pt x="7997" y="18586"/>
                    <a:pt x="10697" y="15850"/>
                  </a:cubicBezTo>
                  <a:cubicBezTo>
                    <a:pt x="13397" y="13114"/>
                    <a:pt x="15647" y="9658"/>
                    <a:pt x="16997" y="7066"/>
                  </a:cubicBezTo>
                  <a:cubicBezTo>
                    <a:pt x="18347" y="4474"/>
                    <a:pt x="18797" y="2746"/>
                    <a:pt x="18459" y="2314"/>
                  </a:cubicBezTo>
                  <a:cubicBezTo>
                    <a:pt x="18122" y="1882"/>
                    <a:pt x="16997" y="2746"/>
                    <a:pt x="15647" y="4618"/>
                  </a:cubicBezTo>
                  <a:cubicBezTo>
                    <a:pt x="14297" y="6490"/>
                    <a:pt x="12722" y="9370"/>
                    <a:pt x="12047" y="12250"/>
                  </a:cubicBezTo>
                  <a:cubicBezTo>
                    <a:pt x="11372" y="15130"/>
                    <a:pt x="11597" y="18010"/>
                    <a:pt x="12497" y="19594"/>
                  </a:cubicBezTo>
                  <a:cubicBezTo>
                    <a:pt x="13397" y="21178"/>
                    <a:pt x="14972" y="21466"/>
                    <a:pt x="16659" y="19162"/>
                  </a:cubicBezTo>
                  <a:cubicBezTo>
                    <a:pt x="18347" y="16858"/>
                    <a:pt x="20147" y="11962"/>
                    <a:pt x="20822" y="8938"/>
                  </a:cubicBezTo>
                  <a:cubicBezTo>
                    <a:pt x="21497" y="5914"/>
                    <a:pt x="21047" y="4762"/>
                    <a:pt x="20597" y="3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8552679" y="1371731"/>
              <a:ext cx="207005" cy="18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3" fill="norm" stroke="1" extrusionOk="0">
                  <a:moveTo>
                    <a:pt x="0" y="2663"/>
                  </a:moveTo>
                  <a:cubicBezTo>
                    <a:pt x="800" y="6407"/>
                    <a:pt x="1600" y="10151"/>
                    <a:pt x="2000" y="12887"/>
                  </a:cubicBezTo>
                  <a:cubicBezTo>
                    <a:pt x="2400" y="15623"/>
                    <a:pt x="2400" y="17351"/>
                    <a:pt x="2000" y="18791"/>
                  </a:cubicBezTo>
                  <a:cubicBezTo>
                    <a:pt x="1600" y="20231"/>
                    <a:pt x="800" y="21383"/>
                    <a:pt x="400" y="20951"/>
                  </a:cubicBezTo>
                  <a:cubicBezTo>
                    <a:pt x="0" y="20519"/>
                    <a:pt x="0" y="18503"/>
                    <a:pt x="800" y="15191"/>
                  </a:cubicBezTo>
                  <a:cubicBezTo>
                    <a:pt x="1600" y="11879"/>
                    <a:pt x="3200" y="7271"/>
                    <a:pt x="4533" y="4391"/>
                  </a:cubicBezTo>
                  <a:cubicBezTo>
                    <a:pt x="5867" y="1511"/>
                    <a:pt x="6933" y="359"/>
                    <a:pt x="8133" y="71"/>
                  </a:cubicBezTo>
                  <a:cubicBezTo>
                    <a:pt x="9333" y="-217"/>
                    <a:pt x="10667" y="359"/>
                    <a:pt x="11733" y="1943"/>
                  </a:cubicBezTo>
                  <a:cubicBezTo>
                    <a:pt x="12800" y="3527"/>
                    <a:pt x="13600" y="6119"/>
                    <a:pt x="14000" y="8423"/>
                  </a:cubicBezTo>
                  <a:cubicBezTo>
                    <a:pt x="14400" y="10727"/>
                    <a:pt x="14400" y="12743"/>
                    <a:pt x="14267" y="12887"/>
                  </a:cubicBezTo>
                  <a:cubicBezTo>
                    <a:pt x="14133" y="13031"/>
                    <a:pt x="13867" y="11303"/>
                    <a:pt x="14000" y="9719"/>
                  </a:cubicBezTo>
                  <a:cubicBezTo>
                    <a:pt x="14133" y="8135"/>
                    <a:pt x="14667" y="6695"/>
                    <a:pt x="15600" y="5543"/>
                  </a:cubicBezTo>
                  <a:cubicBezTo>
                    <a:pt x="16533" y="4391"/>
                    <a:pt x="17867" y="3527"/>
                    <a:pt x="18533" y="4391"/>
                  </a:cubicBezTo>
                  <a:cubicBezTo>
                    <a:pt x="19200" y="5255"/>
                    <a:pt x="19200" y="7847"/>
                    <a:pt x="19600" y="10583"/>
                  </a:cubicBezTo>
                  <a:cubicBezTo>
                    <a:pt x="20000" y="13319"/>
                    <a:pt x="20800" y="16199"/>
                    <a:pt x="21600" y="19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8802510" y="1353092"/>
              <a:ext cx="120601" cy="486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1548" fill="norm" stroke="1" extrusionOk="0">
                  <a:moveTo>
                    <a:pt x="7160" y="1871"/>
                  </a:moveTo>
                  <a:cubicBezTo>
                    <a:pt x="6278" y="5037"/>
                    <a:pt x="5397" y="8203"/>
                    <a:pt x="4735" y="11257"/>
                  </a:cubicBezTo>
                  <a:cubicBezTo>
                    <a:pt x="4074" y="14310"/>
                    <a:pt x="3633" y="17251"/>
                    <a:pt x="2972" y="19060"/>
                  </a:cubicBezTo>
                  <a:cubicBezTo>
                    <a:pt x="2311" y="20869"/>
                    <a:pt x="1429" y="21548"/>
                    <a:pt x="768" y="21548"/>
                  </a:cubicBezTo>
                  <a:cubicBezTo>
                    <a:pt x="107" y="21548"/>
                    <a:pt x="-334" y="20869"/>
                    <a:pt x="327" y="18551"/>
                  </a:cubicBezTo>
                  <a:cubicBezTo>
                    <a:pt x="988" y="16233"/>
                    <a:pt x="2752" y="12275"/>
                    <a:pt x="5397" y="9052"/>
                  </a:cubicBezTo>
                  <a:cubicBezTo>
                    <a:pt x="8042" y="5829"/>
                    <a:pt x="11568" y="3341"/>
                    <a:pt x="14213" y="1871"/>
                  </a:cubicBezTo>
                  <a:cubicBezTo>
                    <a:pt x="16858" y="400"/>
                    <a:pt x="18621" y="-52"/>
                    <a:pt x="19723" y="5"/>
                  </a:cubicBezTo>
                  <a:cubicBezTo>
                    <a:pt x="20825" y="61"/>
                    <a:pt x="21266" y="627"/>
                    <a:pt x="20164" y="1757"/>
                  </a:cubicBezTo>
                  <a:cubicBezTo>
                    <a:pt x="19062" y="2888"/>
                    <a:pt x="16417" y="4585"/>
                    <a:pt x="12890" y="5659"/>
                  </a:cubicBezTo>
                  <a:cubicBezTo>
                    <a:pt x="9364" y="6733"/>
                    <a:pt x="4956" y="7186"/>
                    <a:pt x="548" y="7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8952313" y="1110327"/>
              <a:ext cx="710658" cy="398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308" fill="norm" stroke="1" extrusionOk="0">
                  <a:moveTo>
                    <a:pt x="4152" y="12787"/>
                  </a:moveTo>
                  <a:cubicBezTo>
                    <a:pt x="3842" y="12377"/>
                    <a:pt x="3532" y="11966"/>
                    <a:pt x="2913" y="12308"/>
                  </a:cubicBezTo>
                  <a:cubicBezTo>
                    <a:pt x="2294" y="12650"/>
                    <a:pt x="1365" y="13744"/>
                    <a:pt x="823" y="14974"/>
                  </a:cubicBezTo>
                  <a:cubicBezTo>
                    <a:pt x="281" y="16204"/>
                    <a:pt x="126" y="17571"/>
                    <a:pt x="48" y="18597"/>
                  </a:cubicBezTo>
                  <a:cubicBezTo>
                    <a:pt x="-29" y="19622"/>
                    <a:pt x="-29" y="20306"/>
                    <a:pt x="165" y="20784"/>
                  </a:cubicBezTo>
                  <a:cubicBezTo>
                    <a:pt x="358" y="21263"/>
                    <a:pt x="745" y="21536"/>
                    <a:pt x="1210" y="21058"/>
                  </a:cubicBezTo>
                  <a:cubicBezTo>
                    <a:pt x="1674" y="20579"/>
                    <a:pt x="2216" y="19349"/>
                    <a:pt x="2565" y="18323"/>
                  </a:cubicBezTo>
                  <a:cubicBezTo>
                    <a:pt x="2913" y="17298"/>
                    <a:pt x="3068" y="16478"/>
                    <a:pt x="3261" y="15658"/>
                  </a:cubicBezTo>
                  <a:cubicBezTo>
                    <a:pt x="3455" y="14837"/>
                    <a:pt x="3687" y="14017"/>
                    <a:pt x="3726" y="13949"/>
                  </a:cubicBezTo>
                  <a:cubicBezTo>
                    <a:pt x="3765" y="13880"/>
                    <a:pt x="3610" y="14564"/>
                    <a:pt x="3532" y="15316"/>
                  </a:cubicBezTo>
                  <a:cubicBezTo>
                    <a:pt x="3455" y="16068"/>
                    <a:pt x="3455" y="16888"/>
                    <a:pt x="3571" y="17571"/>
                  </a:cubicBezTo>
                  <a:cubicBezTo>
                    <a:pt x="3687" y="18255"/>
                    <a:pt x="3919" y="18802"/>
                    <a:pt x="4190" y="18870"/>
                  </a:cubicBezTo>
                  <a:cubicBezTo>
                    <a:pt x="4461" y="18939"/>
                    <a:pt x="4771" y="18528"/>
                    <a:pt x="5119" y="17503"/>
                  </a:cubicBezTo>
                  <a:cubicBezTo>
                    <a:pt x="5468" y="16478"/>
                    <a:pt x="5855" y="14837"/>
                    <a:pt x="6165" y="13744"/>
                  </a:cubicBezTo>
                  <a:cubicBezTo>
                    <a:pt x="6474" y="12650"/>
                    <a:pt x="6706" y="12103"/>
                    <a:pt x="7016" y="11966"/>
                  </a:cubicBezTo>
                  <a:cubicBezTo>
                    <a:pt x="7326" y="11830"/>
                    <a:pt x="7713" y="12103"/>
                    <a:pt x="8177" y="12855"/>
                  </a:cubicBezTo>
                  <a:cubicBezTo>
                    <a:pt x="8642" y="13607"/>
                    <a:pt x="9184" y="14837"/>
                    <a:pt x="9455" y="16068"/>
                  </a:cubicBezTo>
                  <a:cubicBezTo>
                    <a:pt x="9726" y="17298"/>
                    <a:pt x="9726" y="18528"/>
                    <a:pt x="9532" y="19212"/>
                  </a:cubicBezTo>
                  <a:cubicBezTo>
                    <a:pt x="9339" y="19895"/>
                    <a:pt x="8952" y="20032"/>
                    <a:pt x="8758" y="19690"/>
                  </a:cubicBezTo>
                  <a:cubicBezTo>
                    <a:pt x="8565" y="19349"/>
                    <a:pt x="8565" y="18528"/>
                    <a:pt x="8758" y="17435"/>
                  </a:cubicBezTo>
                  <a:cubicBezTo>
                    <a:pt x="8952" y="16341"/>
                    <a:pt x="9339" y="14974"/>
                    <a:pt x="9919" y="14154"/>
                  </a:cubicBezTo>
                  <a:cubicBezTo>
                    <a:pt x="10500" y="13333"/>
                    <a:pt x="11274" y="13060"/>
                    <a:pt x="11855" y="13060"/>
                  </a:cubicBezTo>
                  <a:cubicBezTo>
                    <a:pt x="12436" y="13060"/>
                    <a:pt x="12823" y="13333"/>
                    <a:pt x="13132" y="13128"/>
                  </a:cubicBezTo>
                  <a:cubicBezTo>
                    <a:pt x="13442" y="12923"/>
                    <a:pt x="13674" y="12240"/>
                    <a:pt x="13597" y="12035"/>
                  </a:cubicBezTo>
                  <a:cubicBezTo>
                    <a:pt x="13519" y="11830"/>
                    <a:pt x="13132" y="12103"/>
                    <a:pt x="12900" y="12582"/>
                  </a:cubicBezTo>
                  <a:cubicBezTo>
                    <a:pt x="12668" y="13060"/>
                    <a:pt x="12590" y="13744"/>
                    <a:pt x="12513" y="14495"/>
                  </a:cubicBezTo>
                  <a:cubicBezTo>
                    <a:pt x="12436" y="15247"/>
                    <a:pt x="12358" y="16068"/>
                    <a:pt x="12474" y="16683"/>
                  </a:cubicBezTo>
                  <a:cubicBezTo>
                    <a:pt x="12590" y="17298"/>
                    <a:pt x="12900" y="17708"/>
                    <a:pt x="13481" y="18050"/>
                  </a:cubicBezTo>
                  <a:cubicBezTo>
                    <a:pt x="14061" y="18392"/>
                    <a:pt x="14913" y="18665"/>
                    <a:pt x="15726" y="18323"/>
                  </a:cubicBezTo>
                  <a:cubicBezTo>
                    <a:pt x="16539" y="17982"/>
                    <a:pt x="17313" y="17025"/>
                    <a:pt x="17816" y="16273"/>
                  </a:cubicBezTo>
                  <a:cubicBezTo>
                    <a:pt x="18319" y="15521"/>
                    <a:pt x="18552" y="14974"/>
                    <a:pt x="18706" y="14359"/>
                  </a:cubicBezTo>
                  <a:cubicBezTo>
                    <a:pt x="18861" y="13744"/>
                    <a:pt x="18939" y="13060"/>
                    <a:pt x="18784" y="12923"/>
                  </a:cubicBezTo>
                  <a:cubicBezTo>
                    <a:pt x="18629" y="12787"/>
                    <a:pt x="18242" y="13197"/>
                    <a:pt x="17777" y="14154"/>
                  </a:cubicBezTo>
                  <a:cubicBezTo>
                    <a:pt x="17313" y="15111"/>
                    <a:pt x="16771" y="16614"/>
                    <a:pt x="16539" y="17777"/>
                  </a:cubicBezTo>
                  <a:cubicBezTo>
                    <a:pt x="16306" y="18939"/>
                    <a:pt x="16384" y="19759"/>
                    <a:pt x="16655" y="20032"/>
                  </a:cubicBezTo>
                  <a:cubicBezTo>
                    <a:pt x="16926" y="20306"/>
                    <a:pt x="17390" y="20032"/>
                    <a:pt x="17971" y="18870"/>
                  </a:cubicBezTo>
                  <a:cubicBezTo>
                    <a:pt x="18552" y="17708"/>
                    <a:pt x="19248" y="15658"/>
                    <a:pt x="19868" y="12650"/>
                  </a:cubicBezTo>
                  <a:cubicBezTo>
                    <a:pt x="20487" y="9642"/>
                    <a:pt x="21029" y="5678"/>
                    <a:pt x="21300" y="3285"/>
                  </a:cubicBezTo>
                  <a:cubicBezTo>
                    <a:pt x="21571" y="893"/>
                    <a:pt x="21571" y="73"/>
                    <a:pt x="21455" y="4"/>
                  </a:cubicBezTo>
                  <a:cubicBezTo>
                    <a:pt x="21339" y="-64"/>
                    <a:pt x="21106" y="620"/>
                    <a:pt x="20836" y="2739"/>
                  </a:cubicBezTo>
                  <a:cubicBezTo>
                    <a:pt x="20565" y="4858"/>
                    <a:pt x="20255" y="8412"/>
                    <a:pt x="20177" y="10531"/>
                  </a:cubicBezTo>
                  <a:cubicBezTo>
                    <a:pt x="20100" y="12650"/>
                    <a:pt x="20255" y="13333"/>
                    <a:pt x="20410" y="14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10219925" y="1111691"/>
              <a:ext cx="236073" cy="450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517" fill="norm" stroke="1" extrusionOk="0">
                  <a:moveTo>
                    <a:pt x="7264" y="0"/>
                  </a:moveTo>
                  <a:cubicBezTo>
                    <a:pt x="4966" y="3295"/>
                    <a:pt x="2668" y="6590"/>
                    <a:pt x="1405" y="9885"/>
                  </a:cubicBezTo>
                  <a:cubicBezTo>
                    <a:pt x="141" y="13180"/>
                    <a:pt x="-89" y="16475"/>
                    <a:pt x="26" y="18427"/>
                  </a:cubicBezTo>
                  <a:cubicBezTo>
                    <a:pt x="141" y="20380"/>
                    <a:pt x="600" y="20990"/>
                    <a:pt x="1405" y="21295"/>
                  </a:cubicBezTo>
                  <a:cubicBezTo>
                    <a:pt x="2209" y="21600"/>
                    <a:pt x="3358" y="21600"/>
                    <a:pt x="4162" y="21234"/>
                  </a:cubicBezTo>
                  <a:cubicBezTo>
                    <a:pt x="4966" y="20868"/>
                    <a:pt x="5426" y="20136"/>
                    <a:pt x="5196" y="18915"/>
                  </a:cubicBezTo>
                  <a:cubicBezTo>
                    <a:pt x="4966" y="17695"/>
                    <a:pt x="4047" y="15986"/>
                    <a:pt x="3128" y="14949"/>
                  </a:cubicBezTo>
                  <a:cubicBezTo>
                    <a:pt x="2209" y="13912"/>
                    <a:pt x="1290" y="13546"/>
                    <a:pt x="1290" y="13546"/>
                  </a:cubicBezTo>
                  <a:cubicBezTo>
                    <a:pt x="1290" y="13546"/>
                    <a:pt x="2209" y="13912"/>
                    <a:pt x="3932" y="14095"/>
                  </a:cubicBezTo>
                  <a:cubicBezTo>
                    <a:pt x="5656" y="14278"/>
                    <a:pt x="8183" y="14278"/>
                    <a:pt x="10596" y="14278"/>
                  </a:cubicBezTo>
                  <a:cubicBezTo>
                    <a:pt x="13009" y="14278"/>
                    <a:pt x="15307" y="14278"/>
                    <a:pt x="15766" y="14400"/>
                  </a:cubicBezTo>
                  <a:cubicBezTo>
                    <a:pt x="16226" y="14522"/>
                    <a:pt x="14847" y="14766"/>
                    <a:pt x="13583" y="15193"/>
                  </a:cubicBezTo>
                  <a:cubicBezTo>
                    <a:pt x="12320" y="15620"/>
                    <a:pt x="11171" y="16231"/>
                    <a:pt x="10481" y="16841"/>
                  </a:cubicBezTo>
                  <a:cubicBezTo>
                    <a:pt x="9792" y="17451"/>
                    <a:pt x="9562" y="18061"/>
                    <a:pt x="10022" y="18488"/>
                  </a:cubicBezTo>
                  <a:cubicBezTo>
                    <a:pt x="10481" y="18915"/>
                    <a:pt x="11630" y="19159"/>
                    <a:pt x="13583" y="18854"/>
                  </a:cubicBezTo>
                  <a:cubicBezTo>
                    <a:pt x="15537" y="18549"/>
                    <a:pt x="18294" y="17695"/>
                    <a:pt x="19788" y="16841"/>
                  </a:cubicBezTo>
                  <a:cubicBezTo>
                    <a:pt x="21281" y="15986"/>
                    <a:pt x="21511" y="15132"/>
                    <a:pt x="20937" y="14339"/>
                  </a:cubicBezTo>
                  <a:cubicBezTo>
                    <a:pt x="20362" y="13546"/>
                    <a:pt x="18983" y="12814"/>
                    <a:pt x="17605" y="12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10730659" y="1081024"/>
              <a:ext cx="505414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fill="norm" stroke="1" extrusionOk="0">
                  <a:moveTo>
                    <a:pt x="6813" y="785"/>
                  </a:moveTo>
                  <a:cubicBezTo>
                    <a:pt x="6270" y="916"/>
                    <a:pt x="5727" y="1047"/>
                    <a:pt x="5130" y="1964"/>
                  </a:cubicBezTo>
                  <a:cubicBezTo>
                    <a:pt x="4533" y="2880"/>
                    <a:pt x="3882" y="4582"/>
                    <a:pt x="3556" y="7265"/>
                  </a:cubicBezTo>
                  <a:cubicBezTo>
                    <a:pt x="3231" y="9949"/>
                    <a:pt x="3231" y="13615"/>
                    <a:pt x="3285" y="15775"/>
                  </a:cubicBezTo>
                  <a:cubicBezTo>
                    <a:pt x="3339" y="17935"/>
                    <a:pt x="3448" y="18589"/>
                    <a:pt x="3665" y="19178"/>
                  </a:cubicBezTo>
                  <a:cubicBezTo>
                    <a:pt x="3882" y="19767"/>
                    <a:pt x="4208" y="20291"/>
                    <a:pt x="4316" y="20160"/>
                  </a:cubicBezTo>
                  <a:cubicBezTo>
                    <a:pt x="4425" y="20029"/>
                    <a:pt x="4316" y="19244"/>
                    <a:pt x="3719" y="17935"/>
                  </a:cubicBezTo>
                  <a:cubicBezTo>
                    <a:pt x="3122" y="16625"/>
                    <a:pt x="2037" y="14793"/>
                    <a:pt x="1223" y="13680"/>
                  </a:cubicBezTo>
                  <a:cubicBezTo>
                    <a:pt x="409" y="12567"/>
                    <a:pt x="-134" y="12175"/>
                    <a:pt x="29" y="11847"/>
                  </a:cubicBezTo>
                  <a:cubicBezTo>
                    <a:pt x="192" y="11520"/>
                    <a:pt x="1060" y="11258"/>
                    <a:pt x="2634" y="9884"/>
                  </a:cubicBezTo>
                  <a:cubicBezTo>
                    <a:pt x="4208" y="8509"/>
                    <a:pt x="6487" y="6022"/>
                    <a:pt x="7844" y="4451"/>
                  </a:cubicBezTo>
                  <a:cubicBezTo>
                    <a:pt x="9201" y="2880"/>
                    <a:pt x="9635" y="2225"/>
                    <a:pt x="10123" y="1505"/>
                  </a:cubicBezTo>
                  <a:cubicBezTo>
                    <a:pt x="10612" y="785"/>
                    <a:pt x="11154" y="0"/>
                    <a:pt x="11317" y="0"/>
                  </a:cubicBezTo>
                  <a:cubicBezTo>
                    <a:pt x="11480" y="0"/>
                    <a:pt x="11263" y="785"/>
                    <a:pt x="10775" y="3076"/>
                  </a:cubicBezTo>
                  <a:cubicBezTo>
                    <a:pt x="10286" y="5367"/>
                    <a:pt x="9526" y="9164"/>
                    <a:pt x="8984" y="11847"/>
                  </a:cubicBezTo>
                  <a:cubicBezTo>
                    <a:pt x="8441" y="14531"/>
                    <a:pt x="8115" y="16102"/>
                    <a:pt x="7735" y="17542"/>
                  </a:cubicBezTo>
                  <a:cubicBezTo>
                    <a:pt x="7355" y="18982"/>
                    <a:pt x="6921" y="20291"/>
                    <a:pt x="6867" y="20487"/>
                  </a:cubicBezTo>
                  <a:cubicBezTo>
                    <a:pt x="6813" y="20684"/>
                    <a:pt x="7138" y="19767"/>
                    <a:pt x="7627" y="18785"/>
                  </a:cubicBezTo>
                  <a:cubicBezTo>
                    <a:pt x="8115" y="17804"/>
                    <a:pt x="8767" y="16756"/>
                    <a:pt x="9309" y="16036"/>
                  </a:cubicBezTo>
                  <a:cubicBezTo>
                    <a:pt x="9852" y="15316"/>
                    <a:pt x="10286" y="14924"/>
                    <a:pt x="10666" y="14989"/>
                  </a:cubicBezTo>
                  <a:cubicBezTo>
                    <a:pt x="11046" y="15055"/>
                    <a:pt x="11372" y="15578"/>
                    <a:pt x="11534" y="16167"/>
                  </a:cubicBezTo>
                  <a:cubicBezTo>
                    <a:pt x="11697" y="16756"/>
                    <a:pt x="11697" y="17411"/>
                    <a:pt x="11751" y="18065"/>
                  </a:cubicBezTo>
                  <a:cubicBezTo>
                    <a:pt x="11806" y="18720"/>
                    <a:pt x="11914" y="19375"/>
                    <a:pt x="12240" y="19833"/>
                  </a:cubicBezTo>
                  <a:cubicBezTo>
                    <a:pt x="12565" y="20291"/>
                    <a:pt x="13108" y="20553"/>
                    <a:pt x="13597" y="20487"/>
                  </a:cubicBezTo>
                  <a:cubicBezTo>
                    <a:pt x="14085" y="20422"/>
                    <a:pt x="14519" y="20029"/>
                    <a:pt x="15062" y="19178"/>
                  </a:cubicBezTo>
                  <a:cubicBezTo>
                    <a:pt x="15605" y="18327"/>
                    <a:pt x="16256" y="17018"/>
                    <a:pt x="16744" y="15905"/>
                  </a:cubicBezTo>
                  <a:cubicBezTo>
                    <a:pt x="17233" y="14793"/>
                    <a:pt x="17558" y="13876"/>
                    <a:pt x="17450" y="13549"/>
                  </a:cubicBezTo>
                  <a:cubicBezTo>
                    <a:pt x="17341" y="13222"/>
                    <a:pt x="16799" y="13484"/>
                    <a:pt x="16310" y="13811"/>
                  </a:cubicBezTo>
                  <a:cubicBezTo>
                    <a:pt x="15822" y="14138"/>
                    <a:pt x="15388" y="14531"/>
                    <a:pt x="15116" y="15055"/>
                  </a:cubicBezTo>
                  <a:cubicBezTo>
                    <a:pt x="14845" y="15578"/>
                    <a:pt x="14736" y="16233"/>
                    <a:pt x="15008" y="17215"/>
                  </a:cubicBezTo>
                  <a:cubicBezTo>
                    <a:pt x="15279" y="18196"/>
                    <a:pt x="15930" y="19505"/>
                    <a:pt x="17070" y="20291"/>
                  </a:cubicBezTo>
                  <a:cubicBezTo>
                    <a:pt x="18210" y="21076"/>
                    <a:pt x="19838" y="21338"/>
                    <a:pt x="214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2367602" y="2297124"/>
              <a:ext cx="123278" cy="25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0" h="21116" fill="norm" stroke="1" extrusionOk="0">
                  <a:moveTo>
                    <a:pt x="7282" y="6019"/>
                  </a:moveTo>
                  <a:cubicBezTo>
                    <a:pt x="7282" y="4950"/>
                    <a:pt x="7282" y="3880"/>
                    <a:pt x="7493" y="2704"/>
                  </a:cubicBezTo>
                  <a:cubicBezTo>
                    <a:pt x="7705" y="1528"/>
                    <a:pt x="8129" y="245"/>
                    <a:pt x="7705" y="31"/>
                  </a:cubicBezTo>
                  <a:cubicBezTo>
                    <a:pt x="7282" y="-183"/>
                    <a:pt x="6011" y="672"/>
                    <a:pt x="4317" y="3667"/>
                  </a:cubicBezTo>
                  <a:cubicBezTo>
                    <a:pt x="2623" y="6661"/>
                    <a:pt x="505" y="11793"/>
                    <a:pt x="82" y="15108"/>
                  </a:cubicBezTo>
                  <a:cubicBezTo>
                    <a:pt x="-342" y="18423"/>
                    <a:pt x="929" y="19920"/>
                    <a:pt x="2834" y="20668"/>
                  </a:cubicBezTo>
                  <a:cubicBezTo>
                    <a:pt x="4740" y="21417"/>
                    <a:pt x="7282" y="21417"/>
                    <a:pt x="10670" y="19171"/>
                  </a:cubicBezTo>
                  <a:cubicBezTo>
                    <a:pt x="14058" y="16926"/>
                    <a:pt x="18293" y="12435"/>
                    <a:pt x="19776" y="9227"/>
                  </a:cubicBezTo>
                  <a:cubicBezTo>
                    <a:pt x="21258" y="6019"/>
                    <a:pt x="19987" y="4094"/>
                    <a:pt x="18293" y="3132"/>
                  </a:cubicBezTo>
                  <a:cubicBezTo>
                    <a:pt x="16599" y="2169"/>
                    <a:pt x="14482" y="2169"/>
                    <a:pt x="12787" y="2811"/>
                  </a:cubicBezTo>
                  <a:cubicBezTo>
                    <a:pt x="11093" y="3453"/>
                    <a:pt x="9823" y="4736"/>
                    <a:pt x="8552" y="60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2534210" y="2308922"/>
              <a:ext cx="375676" cy="21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0" y="2862"/>
                  </a:moveTo>
                  <a:cubicBezTo>
                    <a:pt x="882" y="2117"/>
                    <a:pt x="1763" y="1373"/>
                    <a:pt x="2204" y="1621"/>
                  </a:cubicBezTo>
                  <a:cubicBezTo>
                    <a:pt x="2645" y="1869"/>
                    <a:pt x="2645" y="3111"/>
                    <a:pt x="2718" y="5966"/>
                  </a:cubicBezTo>
                  <a:cubicBezTo>
                    <a:pt x="2792" y="8821"/>
                    <a:pt x="2939" y="13290"/>
                    <a:pt x="2939" y="16145"/>
                  </a:cubicBezTo>
                  <a:cubicBezTo>
                    <a:pt x="2939" y="19000"/>
                    <a:pt x="2792" y="20242"/>
                    <a:pt x="2645" y="20117"/>
                  </a:cubicBezTo>
                  <a:cubicBezTo>
                    <a:pt x="2498" y="19993"/>
                    <a:pt x="2351" y="18504"/>
                    <a:pt x="2718" y="15897"/>
                  </a:cubicBezTo>
                  <a:cubicBezTo>
                    <a:pt x="3086" y="13290"/>
                    <a:pt x="3967" y="9566"/>
                    <a:pt x="4702" y="7083"/>
                  </a:cubicBezTo>
                  <a:cubicBezTo>
                    <a:pt x="5437" y="4600"/>
                    <a:pt x="6024" y="3359"/>
                    <a:pt x="6686" y="2490"/>
                  </a:cubicBezTo>
                  <a:cubicBezTo>
                    <a:pt x="7347" y="1621"/>
                    <a:pt x="8082" y="1124"/>
                    <a:pt x="8596" y="1869"/>
                  </a:cubicBezTo>
                  <a:cubicBezTo>
                    <a:pt x="9110" y="2614"/>
                    <a:pt x="9404" y="4600"/>
                    <a:pt x="9771" y="7704"/>
                  </a:cubicBezTo>
                  <a:cubicBezTo>
                    <a:pt x="10139" y="10807"/>
                    <a:pt x="10580" y="15028"/>
                    <a:pt x="11020" y="17635"/>
                  </a:cubicBezTo>
                  <a:cubicBezTo>
                    <a:pt x="11461" y="20242"/>
                    <a:pt x="11902" y="21235"/>
                    <a:pt x="12416" y="21359"/>
                  </a:cubicBezTo>
                  <a:cubicBezTo>
                    <a:pt x="12931" y="21483"/>
                    <a:pt x="13518" y="20738"/>
                    <a:pt x="14547" y="17635"/>
                  </a:cubicBezTo>
                  <a:cubicBezTo>
                    <a:pt x="15576" y="14531"/>
                    <a:pt x="17045" y="9069"/>
                    <a:pt x="17633" y="5469"/>
                  </a:cubicBezTo>
                  <a:cubicBezTo>
                    <a:pt x="18220" y="1869"/>
                    <a:pt x="17927" y="131"/>
                    <a:pt x="17412" y="7"/>
                  </a:cubicBezTo>
                  <a:cubicBezTo>
                    <a:pt x="16898" y="-117"/>
                    <a:pt x="16163" y="1373"/>
                    <a:pt x="15576" y="3607"/>
                  </a:cubicBezTo>
                  <a:cubicBezTo>
                    <a:pt x="14988" y="5842"/>
                    <a:pt x="14547" y="8821"/>
                    <a:pt x="14620" y="11428"/>
                  </a:cubicBezTo>
                  <a:cubicBezTo>
                    <a:pt x="14694" y="14035"/>
                    <a:pt x="15282" y="16269"/>
                    <a:pt x="16531" y="17386"/>
                  </a:cubicBezTo>
                  <a:cubicBezTo>
                    <a:pt x="17780" y="18504"/>
                    <a:pt x="19690" y="18504"/>
                    <a:pt x="21600" y="18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3500670" y="2376396"/>
              <a:ext cx="267902" cy="176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0965" fill="norm" stroke="1" extrusionOk="0">
                  <a:moveTo>
                    <a:pt x="1199" y="4602"/>
                  </a:moveTo>
                  <a:cubicBezTo>
                    <a:pt x="994" y="2472"/>
                    <a:pt x="788" y="342"/>
                    <a:pt x="582" y="38"/>
                  </a:cubicBezTo>
                  <a:cubicBezTo>
                    <a:pt x="376" y="-266"/>
                    <a:pt x="171" y="1255"/>
                    <a:pt x="68" y="3689"/>
                  </a:cubicBezTo>
                  <a:cubicBezTo>
                    <a:pt x="-35" y="6123"/>
                    <a:pt x="-35" y="9469"/>
                    <a:pt x="171" y="11903"/>
                  </a:cubicBezTo>
                  <a:cubicBezTo>
                    <a:pt x="376" y="14337"/>
                    <a:pt x="788" y="15858"/>
                    <a:pt x="1508" y="16771"/>
                  </a:cubicBezTo>
                  <a:cubicBezTo>
                    <a:pt x="2228" y="17683"/>
                    <a:pt x="3256" y="17988"/>
                    <a:pt x="4079" y="17531"/>
                  </a:cubicBezTo>
                  <a:cubicBezTo>
                    <a:pt x="4902" y="17075"/>
                    <a:pt x="5519" y="15858"/>
                    <a:pt x="6034" y="14489"/>
                  </a:cubicBezTo>
                  <a:cubicBezTo>
                    <a:pt x="6548" y="13120"/>
                    <a:pt x="6959" y="11599"/>
                    <a:pt x="7371" y="11599"/>
                  </a:cubicBezTo>
                  <a:cubicBezTo>
                    <a:pt x="7782" y="11599"/>
                    <a:pt x="8194" y="13120"/>
                    <a:pt x="8399" y="14793"/>
                  </a:cubicBezTo>
                  <a:cubicBezTo>
                    <a:pt x="8605" y="16466"/>
                    <a:pt x="8605" y="18292"/>
                    <a:pt x="9119" y="19509"/>
                  </a:cubicBezTo>
                  <a:cubicBezTo>
                    <a:pt x="9634" y="20726"/>
                    <a:pt x="10662" y="21334"/>
                    <a:pt x="11999" y="20726"/>
                  </a:cubicBezTo>
                  <a:cubicBezTo>
                    <a:pt x="13336" y="20117"/>
                    <a:pt x="14982" y="18292"/>
                    <a:pt x="16628" y="14793"/>
                  </a:cubicBezTo>
                  <a:cubicBezTo>
                    <a:pt x="18274" y="11295"/>
                    <a:pt x="19919" y="6123"/>
                    <a:pt x="21565" y="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3822239" y="2337020"/>
              <a:ext cx="138003" cy="193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11236"/>
                  </a:moveTo>
                  <a:cubicBezTo>
                    <a:pt x="1200" y="12373"/>
                    <a:pt x="2400" y="13510"/>
                    <a:pt x="4000" y="13794"/>
                  </a:cubicBezTo>
                  <a:cubicBezTo>
                    <a:pt x="5600" y="14079"/>
                    <a:pt x="7600" y="13510"/>
                    <a:pt x="9800" y="11663"/>
                  </a:cubicBezTo>
                  <a:cubicBezTo>
                    <a:pt x="12000" y="9815"/>
                    <a:pt x="14400" y="6689"/>
                    <a:pt x="15600" y="4273"/>
                  </a:cubicBezTo>
                  <a:cubicBezTo>
                    <a:pt x="16800" y="1857"/>
                    <a:pt x="16800" y="152"/>
                    <a:pt x="15200" y="10"/>
                  </a:cubicBezTo>
                  <a:cubicBezTo>
                    <a:pt x="13600" y="-132"/>
                    <a:pt x="10400" y="1289"/>
                    <a:pt x="7600" y="3989"/>
                  </a:cubicBezTo>
                  <a:cubicBezTo>
                    <a:pt x="4800" y="6689"/>
                    <a:pt x="2400" y="10668"/>
                    <a:pt x="1200" y="13510"/>
                  </a:cubicBezTo>
                  <a:cubicBezTo>
                    <a:pt x="0" y="16352"/>
                    <a:pt x="0" y="18057"/>
                    <a:pt x="3600" y="19194"/>
                  </a:cubicBezTo>
                  <a:cubicBezTo>
                    <a:pt x="7200" y="20331"/>
                    <a:pt x="14400" y="20900"/>
                    <a:pt x="21600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4581325" y="2338386"/>
              <a:ext cx="176269" cy="21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0545" fill="norm" stroke="1" extrusionOk="0">
                  <a:moveTo>
                    <a:pt x="21283" y="8937"/>
                  </a:moveTo>
                  <a:cubicBezTo>
                    <a:pt x="19432" y="5958"/>
                    <a:pt x="17580" y="2979"/>
                    <a:pt x="15883" y="1365"/>
                  </a:cubicBezTo>
                  <a:cubicBezTo>
                    <a:pt x="14186" y="-249"/>
                    <a:pt x="12643" y="-497"/>
                    <a:pt x="10174" y="1241"/>
                  </a:cubicBezTo>
                  <a:cubicBezTo>
                    <a:pt x="7706" y="2979"/>
                    <a:pt x="4312" y="6703"/>
                    <a:pt x="2306" y="10179"/>
                  </a:cubicBezTo>
                  <a:cubicBezTo>
                    <a:pt x="300" y="13655"/>
                    <a:pt x="-317" y="16882"/>
                    <a:pt x="146" y="18744"/>
                  </a:cubicBezTo>
                  <a:cubicBezTo>
                    <a:pt x="609" y="20606"/>
                    <a:pt x="2152" y="21103"/>
                    <a:pt x="5237" y="19862"/>
                  </a:cubicBezTo>
                  <a:cubicBezTo>
                    <a:pt x="8323" y="18620"/>
                    <a:pt x="12952" y="15641"/>
                    <a:pt x="15574" y="12537"/>
                  </a:cubicBezTo>
                  <a:cubicBezTo>
                    <a:pt x="18197" y="9434"/>
                    <a:pt x="18814" y="6206"/>
                    <a:pt x="18660" y="4096"/>
                  </a:cubicBezTo>
                  <a:cubicBezTo>
                    <a:pt x="18506" y="1986"/>
                    <a:pt x="17580" y="993"/>
                    <a:pt x="166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4832895" y="2139048"/>
              <a:ext cx="136815" cy="418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550" fill="norm" stroke="1" extrusionOk="0">
                  <a:moveTo>
                    <a:pt x="15814" y="0"/>
                  </a:moveTo>
                  <a:cubicBezTo>
                    <a:pt x="13814" y="0"/>
                    <a:pt x="11814" y="0"/>
                    <a:pt x="10214" y="1185"/>
                  </a:cubicBezTo>
                  <a:cubicBezTo>
                    <a:pt x="8614" y="2371"/>
                    <a:pt x="7414" y="4741"/>
                    <a:pt x="6814" y="7705"/>
                  </a:cubicBezTo>
                  <a:cubicBezTo>
                    <a:pt x="6214" y="10668"/>
                    <a:pt x="6214" y="14224"/>
                    <a:pt x="5814" y="16398"/>
                  </a:cubicBezTo>
                  <a:cubicBezTo>
                    <a:pt x="5414" y="18571"/>
                    <a:pt x="4614" y="19361"/>
                    <a:pt x="4414" y="19427"/>
                  </a:cubicBezTo>
                  <a:cubicBezTo>
                    <a:pt x="4214" y="19493"/>
                    <a:pt x="4614" y="18834"/>
                    <a:pt x="5814" y="17846"/>
                  </a:cubicBezTo>
                  <a:cubicBezTo>
                    <a:pt x="7014" y="16859"/>
                    <a:pt x="9014" y="15541"/>
                    <a:pt x="10614" y="14488"/>
                  </a:cubicBezTo>
                  <a:cubicBezTo>
                    <a:pt x="12214" y="13434"/>
                    <a:pt x="13414" y="12644"/>
                    <a:pt x="15014" y="12183"/>
                  </a:cubicBezTo>
                  <a:cubicBezTo>
                    <a:pt x="16614" y="11722"/>
                    <a:pt x="18614" y="11590"/>
                    <a:pt x="19814" y="11854"/>
                  </a:cubicBezTo>
                  <a:cubicBezTo>
                    <a:pt x="21014" y="12117"/>
                    <a:pt x="21414" y="12776"/>
                    <a:pt x="21414" y="14093"/>
                  </a:cubicBezTo>
                  <a:cubicBezTo>
                    <a:pt x="21414" y="15410"/>
                    <a:pt x="21014" y="17385"/>
                    <a:pt x="19014" y="18702"/>
                  </a:cubicBezTo>
                  <a:cubicBezTo>
                    <a:pt x="17014" y="20020"/>
                    <a:pt x="13414" y="20678"/>
                    <a:pt x="10614" y="21073"/>
                  </a:cubicBezTo>
                  <a:cubicBezTo>
                    <a:pt x="7814" y="21468"/>
                    <a:pt x="5814" y="21600"/>
                    <a:pt x="3814" y="21534"/>
                  </a:cubicBezTo>
                  <a:cubicBezTo>
                    <a:pt x="1814" y="21468"/>
                    <a:pt x="-186" y="21205"/>
                    <a:pt x="14" y="20480"/>
                  </a:cubicBezTo>
                  <a:cubicBezTo>
                    <a:pt x="214" y="19756"/>
                    <a:pt x="2614" y="18571"/>
                    <a:pt x="5014" y="17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5007646" y="2335347"/>
              <a:ext cx="133290" cy="179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056" fill="norm" stroke="1" extrusionOk="0">
                  <a:moveTo>
                    <a:pt x="21256" y="4857"/>
                  </a:moveTo>
                  <a:cubicBezTo>
                    <a:pt x="20033" y="3357"/>
                    <a:pt x="18811" y="1857"/>
                    <a:pt x="16162" y="957"/>
                  </a:cubicBezTo>
                  <a:cubicBezTo>
                    <a:pt x="13513" y="57"/>
                    <a:pt x="9437" y="-243"/>
                    <a:pt x="6177" y="207"/>
                  </a:cubicBezTo>
                  <a:cubicBezTo>
                    <a:pt x="2916" y="657"/>
                    <a:pt x="471" y="1857"/>
                    <a:pt x="64" y="3957"/>
                  </a:cubicBezTo>
                  <a:cubicBezTo>
                    <a:pt x="-344" y="6057"/>
                    <a:pt x="1286" y="9057"/>
                    <a:pt x="2916" y="11007"/>
                  </a:cubicBezTo>
                  <a:cubicBezTo>
                    <a:pt x="4547" y="12957"/>
                    <a:pt x="6177" y="13857"/>
                    <a:pt x="7807" y="15207"/>
                  </a:cubicBezTo>
                  <a:cubicBezTo>
                    <a:pt x="9437" y="16557"/>
                    <a:pt x="11067" y="18357"/>
                    <a:pt x="10252" y="19557"/>
                  </a:cubicBezTo>
                  <a:cubicBezTo>
                    <a:pt x="9437" y="20757"/>
                    <a:pt x="6177" y="21357"/>
                    <a:pt x="4139" y="20907"/>
                  </a:cubicBezTo>
                  <a:cubicBezTo>
                    <a:pt x="2101" y="20457"/>
                    <a:pt x="1286" y="18957"/>
                    <a:pt x="1694" y="17607"/>
                  </a:cubicBezTo>
                  <a:cubicBezTo>
                    <a:pt x="2101" y="16257"/>
                    <a:pt x="3731" y="15057"/>
                    <a:pt x="5362" y="13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5152782" y="2337581"/>
              <a:ext cx="103157" cy="186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9" h="20768" fill="norm" stroke="1" extrusionOk="0">
                  <a:moveTo>
                    <a:pt x="702" y="8616"/>
                  </a:moveTo>
                  <a:cubicBezTo>
                    <a:pt x="3273" y="8616"/>
                    <a:pt x="5845" y="8616"/>
                    <a:pt x="8673" y="8047"/>
                  </a:cubicBezTo>
                  <a:cubicBezTo>
                    <a:pt x="11502" y="7479"/>
                    <a:pt x="14588" y="6342"/>
                    <a:pt x="16130" y="4921"/>
                  </a:cubicBezTo>
                  <a:cubicBezTo>
                    <a:pt x="17673" y="3500"/>
                    <a:pt x="17673" y="1795"/>
                    <a:pt x="16388" y="800"/>
                  </a:cubicBezTo>
                  <a:cubicBezTo>
                    <a:pt x="15102" y="-195"/>
                    <a:pt x="12530" y="-479"/>
                    <a:pt x="9188" y="1226"/>
                  </a:cubicBezTo>
                  <a:cubicBezTo>
                    <a:pt x="5845" y="2932"/>
                    <a:pt x="1730" y="6626"/>
                    <a:pt x="445" y="10321"/>
                  </a:cubicBezTo>
                  <a:cubicBezTo>
                    <a:pt x="-841" y="14016"/>
                    <a:pt x="702" y="17710"/>
                    <a:pt x="4559" y="19416"/>
                  </a:cubicBezTo>
                  <a:cubicBezTo>
                    <a:pt x="8416" y="21121"/>
                    <a:pt x="14588" y="20837"/>
                    <a:pt x="20759" y="20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5301939" y="2335474"/>
              <a:ext cx="107336" cy="171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8" fill="norm" stroke="1" extrusionOk="0">
                  <a:moveTo>
                    <a:pt x="0" y="3174"/>
                  </a:moveTo>
                  <a:cubicBezTo>
                    <a:pt x="1543" y="1922"/>
                    <a:pt x="3086" y="670"/>
                    <a:pt x="5143" y="201"/>
                  </a:cubicBezTo>
                  <a:cubicBezTo>
                    <a:pt x="7200" y="-269"/>
                    <a:pt x="9771" y="44"/>
                    <a:pt x="12600" y="1609"/>
                  </a:cubicBezTo>
                  <a:cubicBezTo>
                    <a:pt x="15429" y="3174"/>
                    <a:pt x="18514" y="5992"/>
                    <a:pt x="20057" y="9279"/>
                  </a:cubicBezTo>
                  <a:cubicBezTo>
                    <a:pt x="21600" y="12566"/>
                    <a:pt x="21600" y="16322"/>
                    <a:pt x="20057" y="18514"/>
                  </a:cubicBezTo>
                  <a:cubicBezTo>
                    <a:pt x="18514" y="20705"/>
                    <a:pt x="15429" y="21331"/>
                    <a:pt x="13629" y="20861"/>
                  </a:cubicBezTo>
                  <a:cubicBezTo>
                    <a:pt x="11829" y="20392"/>
                    <a:pt x="11314" y="18827"/>
                    <a:pt x="12857" y="15540"/>
                  </a:cubicBezTo>
                  <a:cubicBezTo>
                    <a:pt x="14400" y="12253"/>
                    <a:pt x="18000" y="7244"/>
                    <a:pt x="21600" y="2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5493609" y="2292385"/>
              <a:ext cx="99671" cy="15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3135"/>
                  </a:moveTo>
                  <a:cubicBezTo>
                    <a:pt x="0" y="8013"/>
                    <a:pt x="0" y="12890"/>
                    <a:pt x="277" y="16200"/>
                  </a:cubicBezTo>
                  <a:cubicBezTo>
                    <a:pt x="554" y="19510"/>
                    <a:pt x="1108" y="21252"/>
                    <a:pt x="2492" y="21426"/>
                  </a:cubicBezTo>
                  <a:cubicBezTo>
                    <a:pt x="3877" y="21600"/>
                    <a:pt x="6092" y="20206"/>
                    <a:pt x="9415" y="16374"/>
                  </a:cubicBezTo>
                  <a:cubicBezTo>
                    <a:pt x="12738" y="12542"/>
                    <a:pt x="17169" y="6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5616279" y="1991789"/>
              <a:ext cx="414633" cy="436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204" fill="norm" stroke="1" extrusionOk="0">
                  <a:moveTo>
                    <a:pt x="0" y="16464"/>
                  </a:moveTo>
                  <a:cubicBezTo>
                    <a:pt x="398" y="16960"/>
                    <a:pt x="795" y="17457"/>
                    <a:pt x="1325" y="17643"/>
                  </a:cubicBezTo>
                  <a:cubicBezTo>
                    <a:pt x="1855" y="17829"/>
                    <a:pt x="2518" y="17705"/>
                    <a:pt x="3247" y="17208"/>
                  </a:cubicBezTo>
                  <a:cubicBezTo>
                    <a:pt x="3975" y="16712"/>
                    <a:pt x="4771" y="15843"/>
                    <a:pt x="5234" y="15098"/>
                  </a:cubicBezTo>
                  <a:cubicBezTo>
                    <a:pt x="5698" y="14353"/>
                    <a:pt x="5831" y="13733"/>
                    <a:pt x="5499" y="13546"/>
                  </a:cubicBezTo>
                  <a:cubicBezTo>
                    <a:pt x="5168" y="13360"/>
                    <a:pt x="4373" y="13608"/>
                    <a:pt x="3578" y="14415"/>
                  </a:cubicBezTo>
                  <a:cubicBezTo>
                    <a:pt x="2783" y="15222"/>
                    <a:pt x="1988" y="16588"/>
                    <a:pt x="1590" y="17705"/>
                  </a:cubicBezTo>
                  <a:cubicBezTo>
                    <a:pt x="1193" y="18822"/>
                    <a:pt x="1193" y="19691"/>
                    <a:pt x="1656" y="20312"/>
                  </a:cubicBezTo>
                  <a:cubicBezTo>
                    <a:pt x="2120" y="20933"/>
                    <a:pt x="3048" y="21305"/>
                    <a:pt x="4572" y="21181"/>
                  </a:cubicBezTo>
                  <a:cubicBezTo>
                    <a:pt x="6096" y="21057"/>
                    <a:pt x="8216" y="20436"/>
                    <a:pt x="10071" y="19505"/>
                  </a:cubicBezTo>
                  <a:cubicBezTo>
                    <a:pt x="11926" y="18574"/>
                    <a:pt x="13517" y="17333"/>
                    <a:pt x="14510" y="16277"/>
                  </a:cubicBezTo>
                  <a:cubicBezTo>
                    <a:pt x="15504" y="15222"/>
                    <a:pt x="15902" y="14353"/>
                    <a:pt x="15504" y="13919"/>
                  </a:cubicBezTo>
                  <a:cubicBezTo>
                    <a:pt x="15107" y="13484"/>
                    <a:pt x="13914" y="13484"/>
                    <a:pt x="12788" y="13981"/>
                  </a:cubicBezTo>
                  <a:cubicBezTo>
                    <a:pt x="11661" y="14477"/>
                    <a:pt x="10601" y="15471"/>
                    <a:pt x="10005" y="16339"/>
                  </a:cubicBezTo>
                  <a:cubicBezTo>
                    <a:pt x="9409" y="17208"/>
                    <a:pt x="9276" y="17953"/>
                    <a:pt x="9276" y="18698"/>
                  </a:cubicBezTo>
                  <a:cubicBezTo>
                    <a:pt x="9276" y="19443"/>
                    <a:pt x="9409" y="20188"/>
                    <a:pt x="9806" y="20622"/>
                  </a:cubicBezTo>
                  <a:cubicBezTo>
                    <a:pt x="10204" y="21057"/>
                    <a:pt x="10866" y="21181"/>
                    <a:pt x="12059" y="20312"/>
                  </a:cubicBezTo>
                  <a:cubicBezTo>
                    <a:pt x="13252" y="19443"/>
                    <a:pt x="14974" y="17581"/>
                    <a:pt x="16564" y="14602"/>
                  </a:cubicBezTo>
                  <a:cubicBezTo>
                    <a:pt x="18155" y="11622"/>
                    <a:pt x="19612" y="7526"/>
                    <a:pt x="20474" y="4795"/>
                  </a:cubicBezTo>
                  <a:cubicBezTo>
                    <a:pt x="21335" y="2064"/>
                    <a:pt x="21600" y="698"/>
                    <a:pt x="21467" y="202"/>
                  </a:cubicBezTo>
                  <a:cubicBezTo>
                    <a:pt x="21335" y="-295"/>
                    <a:pt x="20805" y="77"/>
                    <a:pt x="19877" y="1877"/>
                  </a:cubicBezTo>
                  <a:cubicBezTo>
                    <a:pt x="18950" y="3677"/>
                    <a:pt x="17625" y="6905"/>
                    <a:pt x="17094" y="10133"/>
                  </a:cubicBezTo>
                  <a:cubicBezTo>
                    <a:pt x="16564" y="13360"/>
                    <a:pt x="16829" y="16588"/>
                    <a:pt x="17094" y="19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1614189" y="3186682"/>
              <a:ext cx="162370" cy="631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19" fill="norm" stroke="1" extrusionOk="0">
                  <a:moveTo>
                    <a:pt x="0" y="8454"/>
                  </a:moveTo>
                  <a:cubicBezTo>
                    <a:pt x="337" y="10632"/>
                    <a:pt x="675" y="12809"/>
                    <a:pt x="1012" y="14813"/>
                  </a:cubicBezTo>
                  <a:cubicBezTo>
                    <a:pt x="1350" y="16816"/>
                    <a:pt x="1687" y="18645"/>
                    <a:pt x="1856" y="19821"/>
                  </a:cubicBezTo>
                  <a:cubicBezTo>
                    <a:pt x="2025" y="20996"/>
                    <a:pt x="2025" y="21519"/>
                    <a:pt x="2025" y="21519"/>
                  </a:cubicBezTo>
                  <a:cubicBezTo>
                    <a:pt x="2025" y="21519"/>
                    <a:pt x="2025" y="20996"/>
                    <a:pt x="2025" y="18906"/>
                  </a:cubicBezTo>
                  <a:cubicBezTo>
                    <a:pt x="2025" y="16816"/>
                    <a:pt x="2025" y="13158"/>
                    <a:pt x="2362" y="10284"/>
                  </a:cubicBezTo>
                  <a:cubicBezTo>
                    <a:pt x="2700" y="7409"/>
                    <a:pt x="3375" y="5319"/>
                    <a:pt x="4387" y="3882"/>
                  </a:cubicBezTo>
                  <a:cubicBezTo>
                    <a:pt x="5400" y="2445"/>
                    <a:pt x="6750" y="1661"/>
                    <a:pt x="8100" y="1095"/>
                  </a:cubicBezTo>
                  <a:cubicBezTo>
                    <a:pt x="9450" y="529"/>
                    <a:pt x="10800" y="180"/>
                    <a:pt x="12319" y="50"/>
                  </a:cubicBezTo>
                  <a:cubicBezTo>
                    <a:pt x="13837" y="-81"/>
                    <a:pt x="15525" y="6"/>
                    <a:pt x="17381" y="834"/>
                  </a:cubicBezTo>
                  <a:cubicBezTo>
                    <a:pt x="19238" y="1661"/>
                    <a:pt x="21263" y="3229"/>
                    <a:pt x="21431" y="4884"/>
                  </a:cubicBezTo>
                  <a:cubicBezTo>
                    <a:pt x="21600" y="6538"/>
                    <a:pt x="19912" y="8280"/>
                    <a:pt x="17550" y="9325"/>
                  </a:cubicBezTo>
                  <a:cubicBezTo>
                    <a:pt x="15187" y="10371"/>
                    <a:pt x="12150" y="10719"/>
                    <a:pt x="9788" y="10806"/>
                  </a:cubicBezTo>
                  <a:cubicBezTo>
                    <a:pt x="7425" y="10893"/>
                    <a:pt x="5737" y="10719"/>
                    <a:pt x="4050" y="10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1818240" y="3442410"/>
              <a:ext cx="255960" cy="278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34" fill="norm" stroke="1" extrusionOk="0">
                  <a:moveTo>
                    <a:pt x="1530" y="9425"/>
                  </a:moveTo>
                  <a:cubicBezTo>
                    <a:pt x="674" y="8247"/>
                    <a:pt x="-181" y="7069"/>
                    <a:pt x="33" y="6676"/>
                  </a:cubicBezTo>
                  <a:cubicBezTo>
                    <a:pt x="247" y="6284"/>
                    <a:pt x="1530" y="6676"/>
                    <a:pt x="3348" y="8345"/>
                  </a:cubicBezTo>
                  <a:cubicBezTo>
                    <a:pt x="5166" y="10015"/>
                    <a:pt x="7518" y="12960"/>
                    <a:pt x="8694" y="15120"/>
                  </a:cubicBezTo>
                  <a:cubicBezTo>
                    <a:pt x="9870" y="17280"/>
                    <a:pt x="9870" y="18655"/>
                    <a:pt x="9336" y="19735"/>
                  </a:cubicBezTo>
                  <a:cubicBezTo>
                    <a:pt x="8801" y="20815"/>
                    <a:pt x="7732" y="21600"/>
                    <a:pt x="6342" y="21404"/>
                  </a:cubicBezTo>
                  <a:cubicBezTo>
                    <a:pt x="4952" y="21207"/>
                    <a:pt x="3241" y="20029"/>
                    <a:pt x="3348" y="17378"/>
                  </a:cubicBezTo>
                  <a:cubicBezTo>
                    <a:pt x="3455" y="14727"/>
                    <a:pt x="5379" y="10604"/>
                    <a:pt x="8694" y="7462"/>
                  </a:cubicBezTo>
                  <a:cubicBezTo>
                    <a:pt x="12009" y="4320"/>
                    <a:pt x="16714" y="2160"/>
                    <a:pt x="214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2120200" y="3241844"/>
              <a:ext cx="199339" cy="505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5" fill="norm" stroke="1" extrusionOk="0">
                  <a:moveTo>
                    <a:pt x="14123" y="1986"/>
                  </a:moveTo>
                  <a:cubicBezTo>
                    <a:pt x="14123" y="1127"/>
                    <a:pt x="14123" y="267"/>
                    <a:pt x="13569" y="52"/>
                  </a:cubicBezTo>
                  <a:cubicBezTo>
                    <a:pt x="13015" y="-163"/>
                    <a:pt x="11908" y="267"/>
                    <a:pt x="10108" y="1825"/>
                  </a:cubicBezTo>
                  <a:cubicBezTo>
                    <a:pt x="8308" y="3383"/>
                    <a:pt x="5815" y="6070"/>
                    <a:pt x="3738" y="8971"/>
                  </a:cubicBezTo>
                  <a:cubicBezTo>
                    <a:pt x="1662" y="11873"/>
                    <a:pt x="0" y="14989"/>
                    <a:pt x="0" y="17138"/>
                  </a:cubicBezTo>
                  <a:cubicBezTo>
                    <a:pt x="0" y="19288"/>
                    <a:pt x="1662" y="20470"/>
                    <a:pt x="5538" y="20953"/>
                  </a:cubicBezTo>
                  <a:cubicBezTo>
                    <a:pt x="9415" y="21437"/>
                    <a:pt x="15508" y="21222"/>
                    <a:pt x="21600" y="210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2468933" y="3416751"/>
              <a:ext cx="149954" cy="315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7" h="21352" fill="norm" stroke="1" extrusionOk="0">
                  <a:moveTo>
                    <a:pt x="17543" y="2772"/>
                  </a:moveTo>
                  <a:cubicBezTo>
                    <a:pt x="17543" y="1908"/>
                    <a:pt x="17543" y="1044"/>
                    <a:pt x="16658" y="525"/>
                  </a:cubicBezTo>
                  <a:cubicBezTo>
                    <a:pt x="15772" y="7"/>
                    <a:pt x="14002" y="-166"/>
                    <a:pt x="11523" y="180"/>
                  </a:cubicBezTo>
                  <a:cubicBezTo>
                    <a:pt x="9045" y="525"/>
                    <a:pt x="5858" y="1389"/>
                    <a:pt x="3733" y="2167"/>
                  </a:cubicBezTo>
                  <a:cubicBezTo>
                    <a:pt x="1609" y="2944"/>
                    <a:pt x="546" y="3636"/>
                    <a:pt x="1963" y="5364"/>
                  </a:cubicBezTo>
                  <a:cubicBezTo>
                    <a:pt x="3379" y="7092"/>
                    <a:pt x="7274" y="9856"/>
                    <a:pt x="10815" y="11844"/>
                  </a:cubicBezTo>
                  <a:cubicBezTo>
                    <a:pt x="14356" y="13831"/>
                    <a:pt x="17543" y="15040"/>
                    <a:pt x="19313" y="16077"/>
                  </a:cubicBezTo>
                  <a:cubicBezTo>
                    <a:pt x="21084" y="17114"/>
                    <a:pt x="21438" y="17978"/>
                    <a:pt x="19313" y="18842"/>
                  </a:cubicBezTo>
                  <a:cubicBezTo>
                    <a:pt x="17189" y="19706"/>
                    <a:pt x="12586" y="20570"/>
                    <a:pt x="9399" y="21002"/>
                  </a:cubicBezTo>
                  <a:cubicBezTo>
                    <a:pt x="6212" y="21434"/>
                    <a:pt x="4441" y="21434"/>
                    <a:pt x="2848" y="21175"/>
                  </a:cubicBezTo>
                  <a:cubicBezTo>
                    <a:pt x="1254" y="20916"/>
                    <a:pt x="-162" y="20397"/>
                    <a:pt x="15" y="19706"/>
                  </a:cubicBezTo>
                  <a:cubicBezTo>
                    <a:pt x="192" y="19015"/>
                    <a:pt x="1963" y="18151"/>
                    <a:pt x="3733" y="17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2742091" y="3262023"/>
              <a:ext cx="114127" cy="507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321" fill="norm" stroke="1" extrusionOk="0">
                  <a:moveTo>
                    <a:pt x="15675" y="1782"/>
                  </a:moveTo>
                  <a:cubicBezTo>
                    <a:pt x="13275" y="1030"/>
                    <a:pt x="10875" y="278"/>
                    <a:pt x="8715" y="63"/>
                  </a:cubicBezTo>
                  <a:cubicBezTo>
                    <a:pt x="6555" y="-152"/>
                    <a:pt x="4635" y="170"/>
                    <a:pt x="3195" y="1245"/>
                  </a:cubicBezTo>
                  <a:cubicBezTo>
                    <a:pt x="1755" y="2320"/>
                    <a:pt x="795" y="4147"/>
                    <a:pt x="315" y="7102"/>
                  </a:cubicBezTo>
                  <a:cubicBezTo>
                    <a:pt x="-165" y="10057"/>
                    <a:pt x="-165" y="14141"/>
                    <a:pt x="795" y="16720"/>
                  </a:cubicBezTo>
                  <a:cubicBezTo>
                    <a:pt x="1755" y="19299"/>
                    <a:pt x="3675" y="20373"/>
                    <a:pt x="6075" y="20911"/>
                  </a:cubicBezTo>
                  <a:cubicBezTo>
                    <a:pt x="8475" y="21448"/>
                    <a:pt x="11355" y="21448"/>
                    <a:pt x="13995" y="20964"/>
                  </a:cubicBezTo>
                  <a:cubicBezTo>
                    <a:pt x="16635" y="20481"/>
                    <a:pt x="19035" y="19514"/>
                    <a:pt x="21435" y="18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2695213" y="3526746"/>
              <a:ext cx="26834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2869378" y="3496078"/>
              <a:ext cx="209178" cy="199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0853" fill="norm" stroke="1" extrusionOk="0">
                  <a:moveTo>
                    <a:pt x="16617" y="0"/>
                  </a:moveTo>
                  <a:cubicBezTo>
                    <a:pt x="12713" y="533"/>
                    <a:pt x="8809" y="1067"/>
                    <a:pt x="5947" y="3733"/>
                  </a:cubicBezTo>
                  <a:cubicBezTo>
                    <a:pt x="3084" y="6400"/>
                    <a:pt x="1262" y="11200"/>
                    <a:pt x="482" y="14267"/>
                  </a:cubicBezTo>
                  <a:cubicBezTo>
                    <a:pt x="-299" y="17333"/>
                    <a:pt x="-39" y="18667"/>
                    <a:pt x="612" y="19733"/>
                  </a:cubicBezTo>
                  <a:cubicBezTo>
                    <a:pt x="1262" y="20800"/>
                    <a:pt x="2303" y="21600"/>
                    <a:pt x="4646" y="19733"/>
                  </a:cubicBezTo>
                  <a:cubicBezTo>
                    <a:pt x="6988" y="17867"/>
                    <a:pt x="10631" y="13333"/>
                    <a:pt x="12453" y="10267"/>
                  </a:cubicBezTo>
                  <a:cubicBezTo>
                    <a:pt x="14274" y="7200"/>
                    <a:pt x="14274" y="5600"/>
                    <a:pt x="14405" y="4133"/>
                  </a:cubicBezTo>
                  <a:cubicBezTo>
                    <a:pt x="14535" y="2667"/>
                    <a:pt x="14795" y="1333"/>
                    <a:pt x="14665" y="1333"/>
                  </a:cubicBezTo>
                  <a:cubicBezTo>
                    <a:pt x="14535" y="1333"/>
                    <a:pt x="14014" y="2667"/>
                    <a:pt x="13754" y="5333"/>
                  </a:cubicBezTo>
                  <a:cubicBezTo>
                    <a:pt x="13494" y="8000"/>
                    <a:pt x="13494" y="12000"/>
                    <a:pt x="14144" y="14667"/>
                  </a:cubicBezTo>
                  <a:cubicBezTo>
                    <a:pt x="14795" y="17333"/>
                    <a:pt x="16096" y="18667"/>
                    <a:pt x="17397" y="19067"/>
                  </a:cubicBezTo>
                  <a:cubicBezTo>
                    <a:pt x="18699" y="19467"/>
                    <a:pt x="20000" y="18933"/>
                    <a:pt x="21301" y="18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3125693" y="3273740"/>
              <a:ext cx="67866" cy="372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397" fill="norm" stroke="1" extrusionOk="0">
                  <a:moveTo>
                    <a:pt x="21244" y="0"/>
                  </a:moveTo>
                  <a:cubicBezTo>
                    <a:pt x="17244" y="147"/>
                    <a:pt x="13244" y="294"/>
                    <a:pt x="10444" y="735"/>
                  </a:cubicBezTo>
                  <a:cubicBezTo>
                    <a:pt x="7644" y="1176"/>
                    <a:pt x="6044" y="1910"/>
                    <a:pt x="4044" y="4629"/>
                  </a:cubicBezTo>
                  <a:cubicBezTo>
                    <a:pt x="2044" y="7347"/>
                    <a:pt x="-356" y="12049"/>
                    <a:pt x="44" y="15061"/>
                  </a:cubicBezTo>
                  <a:cubicBezTo>
                    <a:pt x="444" y="18073"/>
                    <a:pt x="3644" y="19396"/>
                    <a:pt x="6844" y="20278"/>
                  </a:cubicBezTo>
                  <a:cubicBezTo>
                    <a:pt x="10044" y="21159"/>
                    <a:pt x="13244" y="21600"/>
                    <a:pt x="15644" y="21306"/>
                  </a:cubicBezTo>
                  <a:cubicBezTo>
                    <a:pt x="18044" y="21012"/>
                    <a:pt x="19644" y="19984"/>
                    <a:pt x="21244" y="18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3079169" y="3358075"/>
              <a:ext cx="260059" cy="274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506" fill="norm" stroke="1" extrusionOk="0">
                  <a:moveTo>
                    <a:pt x="3724" y="11400"/>
                  </a:moveTo>
                  <a:cubicBezTo>
                    <a:pt x="2047" y="11200"/>
                    <a:pt x="369" y="11000"/>
                    <a:pt x="55" y="10900"/>
                  </a:cubicBezTo>
                  <a:cubicBezTo>
                    <a:pt x="-260" y="10800"/>
                    <a:pt x="789" y="10800"/>
                    <a:pt x="3200" y="10500"/>
                  </a:cubicBezTo>
                  <a:cubicBezTo>
                    <a:pt x="5612" y="10200"/>
                    <a:pt x="9387" y="9600"/>
                    <a:pt x="11798" y="9300"/>
                  </a:cubicBezTo>
                  <a:cubicBezTo>
                    <a:pt x="14210" y="9000"/>
                    <a:pt x="15258" y="9000"/>
                    <a:pt x="15992" y="10000"/>
                  </a:cubicBezTo>
                  <a:cubicBezTo>
                    <a:pt x="16726" y="11000"/>
                    <a:pt x="17146" y="13000"/>
                    <a:pt x="17356" y="14600"/>
                  </a:cubicBezTo>
                  <a:cubicBezTo>
                    <a:pt x="17565" y="16200"/>
                    <a:pt x="17565" y="17400"/>
                    <a:pt x="17460" y="18700"/>
                  </a:cubicBezTo>
                  <a:cubicBezTo>
                    <a:pt x="17356" y="20000"/>
                    <a:pt x="17146" y="21400"/>
                    <a:pt x="16936" y="21500"/>
                  </a:cubicBezTo>
                  <a:cubicBezTo>
                    <a:pt x="16726" y="21600"/>
                    <a:pt x="16517" y="20400"/>
                    <a:pt x="16517" y="17300"/>
                  </a:cubicBezTo>
                  <a:cubicBezTo>
                    <a:pt x="16517" y="14200"/>
                    <a:pt x="16726" y="9200"/>
                    <a:pt x="17565" y="6000"/>
                  </a:cubicBezTo>
                  <a:cubicBezTo>
                    <a:pt x="18404" y="2800"/>
                    <a:pt x="19872" y="1400"/>
                    <a:pt x="213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3411086" y="3417946"/>
              <a:ext cx="88528" cy="197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2" h="21377" fill="norm" stroke="1" extrusionOk="0">
                  <a:moveTo>
                    <a:pt x="15109" y="1820"/>
                  </a:moveTo>
                  <a:cubicBezTo>
                    <a:pt x="12774" y="990"/>
                    <a:pt x="10439" y="159"/>
                    <a:pt x="7520" y="20"/>
                  </a:cubicBezTo>
                  <a:cubicBezTo>
                    <a:pt x="4601" y="-118"/>
                    <a:pt x="1098" y="436"/>
                    <a:pt x="223" y="2374"/>
                  </a:cubicBezTo>
                  <a:cubicBezTo>
                    <a:pt x="-653" y="4313"/>
                    <a:pt x="1098" y="7636"/>
                    <a:pt x="4601" y="10267"/>
                  </a:cubicBezTo>
                  <a:cubicBezTo>
                    <a:pt x="8104" y="12897"/>
                    <a:pt x="13358" y="14836"/>
                    <a:pt x="16569" y="16497"/>
                  </a:cubicBezTo>
                  <a:cubicBezTo>
                    <a:pt x="19779" y="18159"/>
                    <a:pt x="20947" y="19544"/>
                    <a:pt x="19779" y="20374"/>
                  </a:cubicBezTo>
                  <a:cubicBezTo>
                    <a:pt x="18612" y="21205"/>
                    <a:pt x="15109" y="21482"/>
                    <a:pt x="11898" y="21344"/>
                  </a:cubicBezTo>
                  <a:cubicBezTo>
                    <a:pt x="8688" y="21205"/>
                    <a:pt x="5769" y="20651"/>
                    <a:pt x="4017" y="19682"/>
                  </a:cubicBezTo>
                  <a:cubicBezTo>
                    <a:pt x="2266" y="18713"/>
                    <a:pt x="1682" y="17328"/>
                    <a:pt x="1098" y="15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3575533" y="3250739"/>
              <a:ext cx="216039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600" fill="norm" stroke="1" extrusionOk="0">
                  <a:moveTo>
                    <a:pt x="9284" y="0"/>
                  </a:moveTo>
                  <a:cubicBezTo>
                    <a:pt x="7506" y="3064"/>
                    <a:pt x="5727" y="6128"/>
                    <a:pt x="4456" y="9191"/>
                  </a:cubicBezTo>
                  <a:cubicBezTo>
                    <a:pt x="3186" y="12255"/>
                    <a:pt x="2423" y="15319"/>
                    <a:pt x="2423" y="17234"/>
                  </a:cubicBezTo>
                  <a:cubicBezTo>
                    <a:pt x="2423" y="19149"/>
                    <a:pt x="3186" y="19915"/>
                    <a:pt x="4456" y="20528"/>
                  </a:cubicBezTo>
                  <a:cubicBezTo>
                    <a:pt x="5727" y="21140"/>
                    <a:pt x="7506" y="21600"/>
                    <a:pt x="8903" y="21600"/>
                  </a:cubicBezTo>
                  <a:cubicBezTo>
                    <a:pt x="10301" y="21600"/>
                    <a:pt x="11317" y="21140"/>
                    <a:pt x="11826" y="20374"/>
                  </a:cubicBezTo>
                  <a:cubicBezTo>
                    <a:pt x="12334" y="19609"/>
                    <a:pt x="12334" y="18536"/>
                    <a:pt x="11317" y="17387"/>
                  </a:cubicBezTo>
                  <a:cubicBezTo>
                    <a:pt x="10301" y="16238"/>
                    <a:pt x="8268" y="15013"/>
                    <a:pt x="6616" y="14247"/>
                  </a:cubicBezTo>
                  <a:cubicBezTo>
                    <a:pt x="4964" y="13481"/>
                    <a:pt x="3694" y="13174"/>
                    <a:pt x="2423" y="13021"/>
                  </a:cubicBezTo>
                  <a:cubicBezTo>
                    <a:pt x="1153" y="12868"/>
                    <a:pt x="-118" y="12868"/>
                    <a:pt x="9" y="12791"/>
                  </a:cubicBezTo>
                  <a:cubicBezTo>
                    <a:pt x="136" y="12715"/>
                    <a:pt x="1661" y="12562"/>
                    <a:pt x="3948" y="12715"/>
                  </a:cubicBezTo>
                  <a:cubicBezTo>
                    <a:pt x="6235" y="12868"/>
                    <a:pt x="9284" y="13328"/>
                    <a:pt x="11826" y="14477"/>
                  </a:cubicBezTo>
                  <a:cubicBezTo>
                    <a:pt x="14367" y="15626"/>
                    <a:pt x="16400" y="17464"/>
                    <a:pt x="17543" y="18766"/>
                  </a:cubicBezTo>
                  <a:cubicBezTo>
                    <a:pt x="18687" y="20068"/>
                    <a:pt x="18941" y="20834"/>
                    <a:pt x="19068" y="20604"/>
                  </a:cubicBezTo>
                  <a:cubicBezTo>
                    <a:pt x="19195" y="20374"/>
                    <a:pt x="19195" y="19149"/>
                    <a:pt x="18941" y="17464"/>
                  </a:cubicBezTo>
                  <a:cubicBezTo>
                    <a:pt x="18687" y="15779"/>
                    <a:pt x="18178" y="13634"/>
                    <a:pt x="17924" y="12179"/>
                  </a:cubicBezTo>
                  <a:cubicBezTo>
                    <a:pt x="17670" y="10723"/>
                    <a:pt x="17670" y="9957"/>
                    <a:pt x="18306" y="9498"/>
                  </a:cubicBezTo>
                  <a:cubicBezTo>
                    <a:pt x="18941" y="9038"/>
                    <a:pt x="20211" y="8885"/>
                    <a:pt x="21482" y="87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3804883" y="3380652"/>
              <a:ext cx="216694" cy="220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0960" fill="norm" stroke="1" extrusionOk="0">
                  <a:moveTo>
                    <a:pt x="16583" y="3681"/>
                  </a:moveTo>
                  <a:cubicBezTo>
                    <a:pt x="16335" y="2467"/>
                    <a:pt x="16086" y="1254"/>
                    <a:pt x="14969" y="526"/>
                  </a:cubicBezTo>
                  <a:cubicBezTo>
                    <a:pt x="13852" y="-202"/>
                    <a:pt x="11866" y="-445"/>
                    <a:pt x="9135" y="1618"/>
                  </a:cubicBezTo>
                  <a:cubicBezTo>
                    <a:pt x="6404" y="3681"/>
                    <a:pt x="2928" y="8049"/>
                    <a:pt x="1190" y="11204"/>
                  </a:cubicBezTo>
                  <a:cubicBezTo>
                    <a:pt x="-548" y="14359"/>
                    <a:pt x="-548" y="16301"/>
                    <a:pt x="2307" y="17879"/>
                  </a:cubicBezTo>
                  <a:cubicBezTo>
                    <a:pt x="5162" y="19456"/>
                    <a:pt x="10873" y="20670"/>
                    <a:pt x="14473" y="20912"/>
                  </a:cubicBezTo>
                  <a:cubicBezTo>
                    <a:pt x="18073" y="21155"/>
                    <a:pt x="19562" y="20427"/>
                    <a:pt x="21052" y="19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4581255" y="3342742"/>
              <a:ext cx="379616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600" fill="norm" stroke="1" extrusionOk="0">
                  <a:moveTo>
                    <a:pt x="0" y="0"/>
                  </a:moveTo>
                  <a:cubicBezTo>
                    <a:pt x="2754" y="1412"/>
                    <a:pt x="5509" y="2824"/>
                    <a:pt x="8553" y="4235"/>
                  </a:cubicBezTo>
                  <a:cubicBezTo>
                    <a:pt x="11597" y="5647"/>
                    <a:pt x="14932" y="7059"/>
                    <a:pt x="16889" y="7976"/>
                  </a:cubicBezTo>
                  <a:cubicBezTo>
                    <a:pt x="18846" y="8894"/>
                    <a:pt x="19425" y="9318"/>
                    <a:pt x="20078" y="9741"/>
                  </a:cubicBezTo>
                  <a:cubicBezTo>
                    <a:pt x="20730" y="10165"/>
                    <a:pt x="21455" y="10588"/>
                    <a:pt x="21528" y="11082"/>
                  </a:cubicBezTo>
                  <a:cubicBezTo>
                    <a:pt x="21600" y="11576"/>
                    <a:pt x="21020" y="12141"/>
                    <a:pt x="19425" y="13059"/>
                  </a:cubicBezTo>
                  <a:cubicBezTo>
                    <a:pt x="17831" y="13976"/>
                    <a:pt x="15221" y="15247"/>
                    <a:pt x="13264" y="16306"/>
                  </a:cubicBezTo>
                  <a:cubicBezTo>
                    <a:pt x="11307" y="17365"/>
                    <a:pt x="10003" y="18212"/>
                    <a:pt x="9133" y="18918"/>
                  </a:cubicBezTo>
                  <a:cubicBezTo>
                    <a:pt x="8263" y="19624"/>
                    <a:pt x="7828" y="20188"/>
                    <a:pt x="8046" y="20612"/>
                  </a:cubicBezTo>
                  <a:cubicBezTo>
                    <a:pt x="8263" y="21035"/>
                    <a:pt x="9133" y="21318"/>
                    <a:pt x="100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5508943" y="3243073"/>
              <a:ext cx="7668" cy="43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21600" y="0"/>
                  </a:moveTo>
                  <a:cubicBezTo>
                    <a:pt x="21600" y="5464"/>
                    <a:pt x="21600" y="10927"/>
                    <a:pt x="21600" y="14040"/>
                  </a:cubicBezTo>
                  <a:cubicBezTo>
                    <a:pt x="21600" y="17153"/>
                    <a:pt x="21600" y="17915"/>
                    <a:pt x="21600" y="18805"/>
                  </a:cubicBezTo>
                  <a:cubicBezTo>
                    <a:pt x="21600" y="19694"/>
                    <a:pt x="21600" y="20711"/>
                    <a:pt x="18000" y="21155"/>
                  </a:cubicBezTo>
                  <a:cubicBezTo>
                    <a:pt x="14400" y="21600"/>
                    <a:pt x="7200" y="21473"/>
                    <a:pt x="0" y="21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5263604" y="3220072"/>
              <a:ext cx="51368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67" y="18600"/>
                    <a:pt x="1934" y="15600"/>
                    <a:pt x="4084" y="13200"/>
                  </a:cubicBezTo>
                  <a:cubicBezTo>
                    <a:pt x="6233" y="10800"/>
                    <a:pt x="9564" y="9000"/>
                    <a:pt x="12681" y="6900"/>
                  </a:cubicBezTo>
                  <a:cubicBezTo>
                    <a:pt x="15797" y="4800"/>
                    <a:pt x="1869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6130525" y="2944066"/>
              <a:ext cx="45435" cy="1163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562" fill="norm" stroke="1" extrusionOk="0">
                  <a:moveTo>
                    <a:pt x="6933" y="0"/>
                  </a:moveTo>
                  <a:cubicBezTo>
                    <a:pt x="8133" y="1942"/>
                    <a:pt x="9333" y="3884"/>
                    <a:pt x="10533" y="5732"/>
                  </a:cubicBezTo>
                  <a:cubicBezTo>
                    <a:pt x="11733" y="7579"/>
                    <a:pt x="12933" y="9332"/>
                    <a:pt x="11733" y="11155"/>
                  </a:cubicBezTo>
                  <a:cubicBezTo>
                    <a:pt x="10533" y="12979"/>
                    <a:pt x="6933" y="14874"/>
                    <a:pt x="4533" y="16532"/>
                  </a:cubicBezTo>
                  <a:cubicBezTo>
                    <a:pt x="2133" y="18189"/>
                    <a:pt x="933" y="19611"/>
                    <a:pt x="333" y="20439"/>
                  </a:cubicBezTo>
                  <a:cubicBezTo>
                    <a:pt x="-267" y="21268"/>
                    <a:pt x="-267" y="21505"/>
                    <a:pt x="2133" y="21553"/>
                  </a:cubicBezTo>
                  <a:cubicBezTo>
                    <a:pt x="4533" y="21600"/>
                    <a:pt x="9333" y="21458"/>
                    <a:pt x="12933" y="21292"/>
                  </a:cubicBezTo>
                  <a:cubicBezTo>
                    <a:pt x="16533" y="21126"/>
                    <a:pt x="18933" y="20937"/>
                    <a:pt x="21333" y="20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6364767" y="3276296"/>
              <a:ext cx="274787" cy="488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600" fill="norm" stroke="1" extrusionOk="0">
                  <a:moveTo>
                    <a:pt x="6167" y="2940"/>
                  </a:moveTo>
                  <a:cubicBezTo>
                    <a:pt x="5375" y="5202"/>
                    <a:pt x="4582" y="7464"/>
                    <a:pt x="4186" y="10065"/>
                  </a:cubicBezTo>
                  <a:cubicBezTo>
                    <a:pt x="3789" y="12666"/>
                    <a:pt x="3789" y="15606"/>
                    <a:pt x="3789" y="17416"/>
                  </a:cubicBezTo>
                  <a:cubicBezTo>
                    <a:pt x="3789" y="19225"/>
                    <a:pt x="3789" y="19904"/>
                    <a:pt x="3393" y="20017"/>
                  </a:cubicBezTo>
                  <a:cubicBezTo>
                    <a:pt x="2997" y="20130"/>
                    <a:pt x="2204" y="19677"/>
                    <a:pt x="1610" y="18999"/>
                  </a:cubicBezTo>
                  <a:cubicBezTo>
                    <a:pt x="1015" y="18320"/>
                    <a:pt x="619" y="17416"/>
                    <a:pt x="321" y="16624"/>
                  </a:cubicBezTo>
                  <a:cubicBezTo>
                    <a:pt x="24" y="15832"/>
                    <a:pt x="-174" y="15154"/>
                    <a:pt x="222" y="14815"/>
                  </a:cubicBezTo>
                  <a:cubicBezTo>
                    <a:pt x="619" y="14475"/>
                    <a:pt x="1610" y="14475"/>
                    <a:pt x="3789" y="13910"/>
                  </a:cubicBezTo>
                  <a:cubicBezTo>
                    <a:pt x="5969" y="13345"/>
                    <a:pt x="9338" y="12214"/>
                    <a:pt x="12211" y="10404"/>
                  </a:cubicBezTo>
                  <a:cubicBezTo>
                    <a:pt x="15085" y="8595"/>
                    <a:pt x="17463" y="6107"/>
                    <a:pt x="18850" y="4524"/>
                  </a:cubicBezTo>
                  <a:cubicBezTo>
                    <a:pt x="20237" y="2940"/>
                    <a:pt x="20633" y="2262"/>
                    <a:pt x="20931" y="1527"/>
                  </a:cubicBezTo>
                  <a:cubicBezTo>
                    <a:pt x="21228" y="792"/>
                    <a:pt x="21426" y="0"/>
                    <a:pt x="21228" y="0"/>
                  </a:cubicBezTo>
                  <a:cubicBezTo>
                    <a:pt x="21030" y="0"/>
                    <a:pt x="20435" y="792"/>
                    <a:pt x="19643" y="2940"/>
                  </a:cubicBezTo>
                  <a:cubicBezTo>
                    <a:pt x="18850" y="5089"/>
                    <a:pt x="17859" y="8595"/>
                    <a:pt x="17562" y="11931"/>
                  </a:cubicBezTo>
                  <a:cubicBezTo>
                    <a:pt x="17265" y="15267"/>
                    <a:pt x="17661" y="18434"/>
                    <a:pt x="180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6681970" y="3634082"/>
              <a:ext cx="81780" cy="118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5" fill="norm" stroke="1" extrusionOk="0">
                  <a:moveTo>
                    <a:pt x="6075" y="0"/>
                  </a:moveTo>
                  <a:cubicBezTo>
                    <a:pt x="3375" y="1800"/>
                    <a:pt x="675" y="3600"/>
                    <a:pt x="338" y="7200"/>
                  </a:cubicBezTo>
                  <a:cubicBezTo>
                    <a:pt x="0" y="10800"/>
                    <a:pt x="2025" y="16200"/>
                    <a:pt x="5063" y="18900"/>
                  </a:cubicBezTo>
                  <a:cubicBezTo>
                    <a:pt x="8100" y="21600"/>
                    <a:pt x="12150" y="21600"/>
                    <a:pt x="15525" y="18900"/>
                  </a:cubicBezTo>
                  <a:cubicBezTo>
                    <a:pt x="18900" y="16200"/>
                    <a:pt x="21600" y="10800"/>
                    <a:pt x="21600" y="7200"/>
                  </a:cubicBezTo>
                  <a:cubicBezTo>
                    <a:pt x="21600" y="3600"/>
                    <a:pt x="18900" y="1800"/>
                    <a:pt x="14850" y="1125"/>
                  </a:cubicBezTo>
                  <a:cubicBezTo>
                    <a:pt x="10800" y="450"/>
                    <a:pt x="5400" y="900"/>
                    <a:pt x="0" y="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7425627" y="3120403"/>
              <a:ext cx="115030" cy="52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498" fill="norm" stroke="1" extrusionOk="0">
                  <a:moveTo>
                    <a:pt x="21135" y="0"/>
                  </a:moveTo>
                  <a:cubicBezTo>
                    <a:pt x="18787" y="0"/>
                    <a:pt x="16439" y="0"/>
                    <a:pt x="13857" y="626"/>
                  </a:cubicBezTo>
                  <a:cubicBezTo>
                    <a:pt x="11274" y="1252"/>
                    <a:pt x="8457" y="2504"/>
                    <a:pt x="5874" y="4957"/>
                  </a:cubicBezTo>
                  <a:cubicBezTo>
                    <a:pt x="3292" y="7409"/>
                    <a:pt x="944" y="11061"/>
                    <a:pt x="239" y="13774"/>
                  </a:cubicBezTo>
                  <a:cubicBezTo>
                    <a:pt x="-465" y="16487"/>
                    <a:pt x="474" y="18261"/>
                    <a:pt x="1883" y="19409"/>
                  </a:cubicBezTo>
                  <a:cubicBezTo>
                    <a:pt x="3291" y="20557"/>
                    <a:pt x="5170" y="21078"/>
                    <a:pt x="7283" y="21339"/>
                  </a:cubicBezTo>
                  <a:cubicBezTo>
                    <a:pt x="9396" y="21600"/>
                    <a:pt x="11744" y="21600"/>
                    <a:pt x="13387" y="20870"/>
                  </a:cubicBezTo>
                  <a:cubicBezTo>
                    <a:pt x="15031" y="20139"/>
                    <a:pt x="15970" y="18678"/>
                    <a:pt x="16909" y="17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7387319" y="3413138"/>
              <a:ext cx="674683" cy="172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7" fill="norm" stroke="1" extrusionOk="0">
                  <a:moveTo>
                    <a:pt x="0" y="6403"/>
                  </a:moveTo>
                  <a:cubicBezTo>
                    <a:pt x="0" y="4838"/>
                    <a:pt x="0" y="3272"/>
                    <a:pt x="205" y="2177"/>
                  </a:cubicBezTo>
                  <a:cubicBezTo>
                    <a:pt x="409" y="1081"/>
                    <a:pt x="818" y="455"/>
                    <a:pt x="1636" y="142"/>
                  </a:cubicBezTo>
                  <a:cubicBezTo>
                    <a:pt x="2455" y="-171"/>
                    <a:pt x="3682" y="-171"/>
                    <a:pt x="4705" y="2333"/>
                  </a:cubicBezTo>
                  <a:cubicBezTo>
                    <a:pt x="5727" y="4838"/>
                    <a:pt x="6545" y="9846"/>
                    <a:pt x="6832" y="13133"/>
                  </a:cubicBezTo>
                  <a:cubicBezTo>
                    <a:pt x="7118" y="16420"/>
                    <a:pt x="6873" y="17986"/>
                    <a:pt x="6545" y="19238"/>
                  </a:cubicBezTo>
                  <a:cubicBezTo>
                    <a:pt x="6218" y="20490"/>
                    <a:pt x="5809" y="21429"/>
                    <a:pt x="5645" y="21116"/>
                  </a:cubicBezTo>
                  <a:cubicBezTo>
                    <a:pt x="5482" y="20803"/>
                    <a:pt x="5564" y="19238"/>
                    <a:pt x="6014" y="17046"/>
                  </a:cubicBezTo>
                  <a:cubicBezTo>
                    <a:pt x="6464" y="14855"/>
                    <a:pt x="7282" y="12038"/>
                    <a:pt x="7895" y="10159"/>
                  </a:cubicBezTo>
                  <a:cubicBezTo>
                    <a:pt x="8509" y="8281"/>
                    <a:pt x="8918" y="7342"/>
                    <a:pt x="9327" y="6716"/>
                  </a:cubicBezTo>
                  <a:cubicBezTo>
                    <a:pt x="9736" y="6090"/>
                    <a:pt x="10145" y="5777"/>
                    <a:pt x="10391" y="6403"/>
                  </a:cubicBezTo>
                  <a:cubicBezTo>
                    <a:pt x="10636" y="7029"/>
                    <a:pt x="10718" y="8594"/>
                    <a:pt x="10636" y="10159"/>
                  </a:cubicBezTo>
                  <a:cubicBezTo>
                    <a:pt x="10555" y="11725"/>
                    <a:pt x="10309" y="13290"/>
                    <a:pt x="10391" y="14072"/>
                  </a:cubicBezTo>
                  <a:cubicBezTo>
                    <a:pt x="10473" y="14855"/>
                    <a:pt x="10882" y="14855"/>
                    <a:pt x="11250" y="14072"/>
                  </a:cubicBezTo>
                  <a:cubicBezTo>
                    <a:pt x="11618" y="13290"/>
                    <a:pt x="11945" y="11725"/>
                    <a:pt x="12232" y="10316"/>
                  </a:cubicBezTo>
                  <a:cubicBezTo>
                    <a:pt x="12518" y="8907"/>
                    <a:pt x="12764" y="7655"/>
                    <a:pt x="12886" y="7812"/>
                  </a:cubicBezTo>
                  <a:cubicBezTo>
                    <a:pt x="13009" y="7968"/>
                    <a:pt x="13009" y="9533"/>
                    <a:pt x="13050" y="11099"/>
                  </a:cubicBezTo>
                  <a:cubicBezTo>
                    <a:pt x="13091" y="12664"/>
                    <a:pt x="13173" y="14229"/>
                    <a:pt x="13418" y="15325"/>
                  </a:cubicBezTo>
                  <a:cubicBezTo>
                    <a:pt x="13664" y="16420"/>
                    <a:pt x="14073" y="17046"/>
                    <a:pt x="14727" y="16577"/>
                  </a:cubicBezTo>
                  <a:cubicBezTo>
                    <a:pt x="15382" y="16107"/>
                    <a:pt x="16282" y="14542"/>
                    <a:pt x="16895" y="13290"/>
                  </a:cubicBezTo>
                  <a:cubicBezTo>
                    <a:pt x="17509" y="12038"/>
                    <a:pt x="17836" y="11099"/>
                    <a:pt x="18123" y="9690"/>
                  </a:cubicBezTo>
                  <a:cubicBezTo>
                    <a:pt x="18409" y="8281"/>
                    <a:pt x="18655" y="6403"/>
                    <a:pt x="18573" y="5620"/>
                  </a:cubicBezTo>
                  <a:cubicBezTo>
                    <a:pt x="18491" y="4838"/>
                    <a:pt x="18082" y="5151"/>
                    <a:pt x="17755" y="5933"/>
                  </a:cubicBezTo>
                  <a:cubicBezTo>
                    <a:pt x="17427" y="6716"/>
                    <a:pt x="17182" y="7968"/>
                    <a:pt x="17059" y="9533"/>
                  </a:cubicBezTo>
                  <a:cubicBezTo>
                    <a:pt x="16936" y="11099"/>
                    <a:pt x="16936" y="12977"/>
                    <a:pt x="17714" y="14072"/>
                  </a:cubicBezTo>
                  <a:cubicBezTo>
                    <a:pt x="18491" y="15168"/>
                    <a:pt x="20045" y="15481"/>
                    <a:pt x="21600" y="15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8154003" y="3174071"/>
              <a:ext cx="110606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3" h="21600" fill="norm" stroke="1" extrusionOk="0">
                  <a:moveTo>
                    <a:pt x="0" y="0"/>
                  </a:moveTo>
                  <a:cubicBezTo>
                    <a:pt x="6574" y="2647"/>
                    <a:pt x="13148" y="5294"/>
                    <a:pt x="16904" y="7941"/>
                  </a:cubicBezTo>
                  <a:cubicBezTo>
                    <a:pt x="20661" y="10588"/>
                    <a:pt x="21600" y="13235"/>
                    <a:pt x="18313" y="15512"/>
                  </a:cubicBezTo>
                  <a:cubicBezTo>
                    <a:pt x="15026" y="17788"/>
                    <a:pt x="7513" y="196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5393941" y="3979089"/>
              <a:ext cx="32143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600" fill="norm" stroke="1" extrusionOk="0">
                  <a:moveTo>
                    <a:pt x="9969" y="0"/>
                  </a:moveTo>
                  <a:cubicBezTo>
                    <a:pt x="14954" y="2548"/>
                    <a:pt x="19938" y="5095"/>
                    <a:pt x="20769" y="8197"/>
                  </a:cubicBezTo>
                  <a:cubicBezTo>
                    <a:pt x="21600" y="11298"/>
                    <a:pt x="18277" y="14954"/>
                    <a:pt x="14123" y="17280"/>
                  </a:cubicBezTo>
                  <a:cubicBezTo>
                    <a:pt x="9969" y="19606"/>
                    <a:pt x="4985" y="206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5288359" y="3952662"/>
              <a:ext cx="228252" cy="20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0933" fill="norm" stroke="1" extrusionOk="0">
                  <a:moveTo>
                    <a:pt x="5595" y="9717"/>
                  </a:moveTo>
                  <a:cubicBezTo>
                    <a:pt x="3675" y="11799"/>
                    <a:pt x="1755" y="13881"/>
                    <a:pt x="795" y="16093"/>
                  </a:cubicBezTo>
                  <a:cubicBezTo>
                    <a:pt x="-165" y="18305"/>
                    <a:pt x="-165" y="20648"/>
                    <a:pt x="315" y="20908"/>
                  </a:cubicBezTo>
                  <a:cubicBezTo>
                    <a:pt x="795" y="21168"/>
                    <a:pt x="1755" y="19346"/>
                    <a:pt x="3075" y="16354"/>
                  </a:cubicBezTo>
                  <a:cubicBezTo>
                    <a:pt x="4395" y="13361"/>
                    <a:pt x="6075" y="9197"/>
                    <a:pt x="8235" y="6074"/>
                  </a:cubicBezTo>
                  <a:cubicBezTo>
                    <a:pt x="10395" y="2951"/>
                    <a:pt x="13035" y="869"/>
                    <a:pt x="14835" y="219"/>
                  </a:cubicBezTo>
                  <a:cubicBezTo>
                    <a:pt x="16635" y="-432"/>
                    <a:pt x="17595" y="349"/>
                    <a:pt x="18555" y="2821"/>
                  </a:cubicBezTo>
                  <a:cubicBezTo>
                    <a:pt x="19515" y="5293"/>
                    <a:pt x="20475" y="9457"/>
                    <a:pt x="21435" y="13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5102601" y="4799441"/>
              <a:ext cx="60197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13500" y="0"/>
                  </a:moveTo>
                  <a:cubicBezTo>
                    <a:pt x="17100" y="4659"/>
                    <a:pt x="20700" y="9318"/>
                    <a:pt x="21150" y="12812"/>
                  </a:cubicBezTo>
                  <a:cubicBezTo>
                    <a:pt x="21600" y="16306"/>
                    <a:pt x="18900" y="18635"/>
                    <a:pt x="14850" y="19906"/>
                  </a:cubicBezTo>
                  <a:cubicBezTo>
                    <a:pt x="10800" y="21176"/>
                    <a:pt x="5400" y="213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5079600" y="4704883"/>
              <a:ext cx="84336" cy="2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18" y="10800"/>
                    <a:pt x="5236" y="0"/>
                    <a:pt x="8836" y="0"/>
                  </a:cubicBezTo>
                  <a:cubicBezTo>
                    <a:pt x="12436" y="0"/>
                    <a:pt x="17018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5216127" y="4732503"/>
              <a:ext cx="223841" cy="157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0843" fill="norm" stroke="1" extrusionOk="0">
                  <a:moveTo>
                    <a:pt x="869" y="2765"/>
                  </a:moveTo>
                  <a:cubicBezTo>
                    <a:pt x="383" y="6140"/>
                    <a:pt x="-102" y="9515"/>
                    <a:pt x="19" y="12047"/>
                  </a:cubicBezTo>
                  <a:cubicBezTo>
                    <a:pt x="141" y="14578"/>
                    <a:pt x="869" y="16265"/>
                    <a:pt x="1840" y="16772"/>
                  </a:cubicBezTo>
                  <a:cubicBezTo>
                    <a:pt x="2810" y="17278"/>
                    <a:pt x="4024" y="16603"/>
                    <a:pt x="5116" y="15084"/>
                  </a:cubicBezTo>
                  <a:cubicBezTo>
                    <a:pt x="6208" y="13565"/>
                    <a:pt x="7179" y="11203"/>
                    <a:pt x="8150" y="11034"/>
                  </a:cubicBezTo>
                  <a:cubicBezTo>
                    <a:pt x="9120" y="10865"/>
                    <a:pt x="10091" y="12890"/>
                    <a:pt x="11183" y="13903"/>
                  </a:cubicBezTo>
                  <a:cubicBezTo>
                    <a:pt x="12276" y="14915"/>
                    <a:pt x="13489" y="14915"/>
                    <a:pt x="15067" y="13734"/>
                  </a:cubicBezTo>
                  <a:cubicBezTo>
                    <a:pt x="16644" y="12553"/>
                    <a:pt x="18586" y="10191"/>
                    <a:pt x="19678" y="7997"/>
                  </a:cubicBezTo>
                  <a:cubicBezTo>
                    <a:pt x="20770" y="5803"/>
                    <a:pt x="21013" y="3778"/>
                    <a:pt x="20649" y="2259"/>
                  </a:cubicBezTo>
                  <a:cubicBezTo>
                    <a:pt x="20285" y="741"/>
                    <a:pt x="19314" y="-272"/>
                    <a:pt x="18707" y="65"/>
                  </a:cubicBezTo>
                  <a:cubicBezTo>
                    <a:pt x="18100" y="403"/>
                    <a:pt x="17858" y="2090"/>
                    <a:pt x="18222" y="4790"/>
                  </a:cubicBezTo>
                  <a:cubicBezTo>
                    <a:pt x="18586" y="7490"/>
                    <a:pt x="19556" y="11203"/>
                    <a:pt x="20285" y="14240"/>
                  </a:cubicBezTo>
                  <a:cubicBezTo>
                    <a:pt x="21013" y="17278"/>
                    <a:pt x="21498" y="19641"/>
                    <a:pt x="21134" y="20484"/>
                  </a:cubicBezTo>
                  <a:cubicBezTo>
                    <a:pt x="20770" y="21328"/>
                    <a:pt x="19556" y="20653"/>
                    <a:pt x="18586" y="18797"/>
                  </a:cubicBezTo>
                  <a:cubicBezTo>
                    <a:pt x="17615" y="16940"/>
                    <a:pt x="16887" y="13903"/>
                    <a:pt x="16159" y="108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5526833" y="4561769"/>
              <a:ext cx="66447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138" y="0"/>
                  </a:moveTo>
                  <a:cubicBezTo>
                    <a:pt x="6646" y="3411"/>
                    <a:pt x="4154" y="6821"/>
                    <a:pt x="2492" y="9853"/>
                  </a:cubicBezTo>
                  <a:cubicBezTo>
                    <a:pt x="831" y="12884"/>
                    <a:pt x="0" y="15537"/>
                    <a:pt x="0" y="17337"/>
                  </a:cubicBezTo>
                  <a:cubicBezTo>
                    <a:pt x="0" y="19137"/>
                    <a:pt x="831" y="20084"/>
                    <a:pt x="4569" y="20653"/>
                  </a:cubicBezTo>
                  <a:cubicBezTo>
                    <a:pt x="8308" y="21221"/>
                    <a:pt x="14954" y="214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5488224" y="4722773"/>
              <a:ext cx="181724" cy="3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200" fill="norm" stroke="1" extrusionOk="0">
                  <a:moveTo>
                    <a:pt x="5132" y="16200"/>
                  </a:moveTo>
                  <a:cubicBezTo>
                    <a:pt x="2732" y="18000"/>
                    <a:pt x="332" y="19800"/>
                    <a:pt x="32" y="20700"/>
                  </a:cubicBezTo>
                  <a:cubicBezTo>
                    <a:pt x="-268" y="21600"/>
                    <a:pt x="1532" y="21600"/>
                    <a:pt x="5432" y="18000"/>
                  </a:cubicBezTo>
                  <a:cubicBezTo>
                    <a:pt x="9332" y="14400"/>
                    <a:pt x="15332" y="7200"/>
                    <a:pt x="213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6032997" y="4751687"/>
              <a:ext cx="131895" cy="169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9" h="20468" fill="norm" stroke="1" extrusionOk="0">
                  <a:moveTo>
                    <a:pt x="18435" y="212"/>
                  </a:moveTo>
                  <a:cubicBezTo>
                    <a:pt x="15686" y="-96"/>
                    <a:pt x="12937" y="-405"/>
                    <a:pt x="9795" y="1909"/>
                  </a:cubicBezTo>
                  <a:cubicBezTo>
                    <a:pt x="6653" y="4224"/>
                    <a:pt x="3119" y="9161"/>
                    <a:pt x="1351" y="12401"/>
                  </a:cubicBezTo>
                  <a:cubicBezTo>
                    <a:pt x="-416" y="15641"/>
                    <a:pt x="-416" y="17184"/>
                    <a:pt x="1155" y="18572"/>
                  </a:cubicBezTo>
                  <a:cubicBezTo>
                    <a:pt x="2726" y="19961"/>
                    <a:pt x="5868" y="21195"/>
                    <a:pt x="9795" y="19961"/>
                  </a:cubicBezTo>
                  <a:cubicBezTo>
                    <a:pt x="13722" y="18726"/>
                    <a:pt x="18435" y="15024"/>
                    <a:pt x="19809" y="11321"/>
                  </a:cubicBezTo>
                  <a:cubicBezTo>
                    <a:pt x="21184" y="7618"/>
                    <a:pt x="19220" y="3915"/>
                    <a:pt x="17257" y="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6219754" y="4531102"/>
              <a:ext cx="127432" cy="356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541" fill="norm" stroke="1" extrusionOk="0">
                  <a:moveTo>
                    <a:pt x="9259" y="0"/>
                  </a:moveTo>
                  <a:cubicBezTo>
                    <a:pt x="8412" y="4320"/>
                    <a:pt x="7565" y="8640"/>
                    <a:pt x="6930" y="11571"/>
                  </a:cubicBezTo>
                  <a:cubicBezTo>
                    <a:pt x="6294" y="14503"/>
                    <a:pt x="5871" y="16046"/>
                    <a:pt x="5447" y="17203"/>
                  </a:cubicBezTo>
                  <a:cubicBezTo>
                    <a:pt x="5024" y="18360"/>
                    <a:pt x="4600" y="19131"/>
                    <a:pt x="5024" y="19131"/>
                  </a:cubicBezTo>
                  <a:cubicBezTo>
                    <a:pt x="5447" y="19131"/>
                    <a:pt x="6718" y="18360"/>
                    <a:pt x="8200" y="17743"/>
                  </a:cubicBezTo>
                  <a:cubicBezTo>
                    <a:pt x="9683" y="17126"/>
                    <a:pt x="11377" y="16663"/>
                    <a:pt x="13283" y="16431"/>
                  </a:cubicBezTo>
                  <a:cubicBezTo>
                    <a:pt x="15189" y="16200"/>
                    <a:pt x="17306" y="16200"/>
                    <a:pt x="18789" y="16586"/>
                  </a:cubicBezTo>
                  <a:cubicBezTo>
                    <a:pt x="20271" y="16971"/>
                    <a:pt x="21118" y="17743"/>
                    <a:pt x="21118" y="18514"/>
                  </a:cubicBezTo>
                  <a:cubicBezTo>
                    <a:pt x="21118" y="19286"/>
                    <a:pt x="20271" y="20057"/>
                    <a:pt x="18153" y="20597"/>
                  </a:cubicBezTo>
                  <a:cubicBezTo>
                    <a:pt x="16036" y="21137"/>
                    <a:pt x="12647" y="21446"/>
                    <a:pt x="9471" y="21523"/>
                  </a:cubicBezTo>
                  <a:cubicBezTo>
                    <a:pt x="6294" y="21600"/>
                    <a:pt x="3330" y="21446"/>
                    <a:pt x="1636" y="20906"/>
                  </a:cubicBezTo>
                  <a:cubicBezTo>
                    <a:pt x="-58" y="20366"/>
                    <a:pt x="-482" y="19440"/>
                    <a:pt x="577" y="18669"/>
                  </a:cubicBezTo>
                  <a:cubicBezTo>
                    <a:pt x="1636" y="17897"/>
                    <a:pt x="4177" y="17280"/>
                    <a:pt x="6718" y="16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6367629" y="4704486"/>
              <a:ext cx="130337" cy="21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21600" y="1840"/>
                  </a:moveTo>
                  <a:cubicBezTo>
                    <a:pt x="19906" y="812"/>
                    <a:pt x="18212" y="-217"/>
                    <a:pt x="14824" y="40"/>
                  </a:cubicBezTo>
                  <a:cubicBezTo>
                    <a:pt x="11435" y="297"/>
                    <a:pt x="6353" y="1840"/>
                    <a:pt x="4447" y="3897"/>
                  </a:cubicBezTo>
                  <a:cubicBezTo>
                    <a:pt x="2541" y="5954"/>
                    <a:pt x="3812" y="8526"/>
                    <a:pt x="5294" y="10326"/>
                  </a:cubicBezTo>
                  <a:cubicBezTo>
                    <a:pt x="6777" y="12126"/>
                    <a:pt x="8471" y="13154"/>
                    <a:pt x="9741" y="14697"/>
                  </a:cubicBezTo>
                  <a:cubicBezTo>
                    <a:pt x="11012" y="16240"/>
                    <a:pt x="11859" y="18297"/>
                    <a:pt x="10800" y="19583"/>
                  </a:cubicBezTo>
                  <a:cubicBezTo>
                    <a:pt x="9741" y="20869"/>
                    <a:pt x="6777" y="21383"/>
                    <a:pt x="4659" y="21126"/>
                  </a:cubicBezTo>
                  <a:cubicBezTo>
                    <a:pt x="2541" y="20869"/>
                    <a:pt x="1271" y="19840"/>
                    <a:pt x="0" y="18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6489647" y="4725207"/>
              <a:ext cx="130989" cy="180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0857" fill="norm" stroke="1" extrusionOk="0">
                  <a:moveTo>
                    <a:pt x="105" y="6819"/>
                  </a:moveTo>
                  <a:cubicBezTo>
                    <a:pt x="2182" y="6819"/>
                    <a:pt x="4259" y="6819"/>
                    <a:pt x="6544" y="6523"/>
                  </a:cubicBezTo>
                  <a:cubicBezTo>
                    <a:pt x="8828" y="6228"/>
                    <a:pt x="11321" y="5636"/>
                    <a:pt x="12775" y="4452"/>
                  </a:cubicBezTo>
                  <a:cubicBezTo>
                    <a:pt x="14228" y="3269"/>
                    <a:pt x="14644" y="1493"/>
                    <a:pt x="13813" y="606"/>
                  </a:cubicBezTo>
                  <a:cubicBezTo>
                    <a:pt x="12982" y="-282"/>
                    <a:pt x="10905" y="-282"/>
                    <a:pt x="8621" y="1197"/>
                  </a:cubicBezTo>
                  <a:cubicBezTo>
                    <a:pt x="6336" y="2677"/>
                    <a:pt x="3844" y="5636"/>
                    <a:pt x="2182" y="8743"/>
                  </a:cubicBezTo>
                  <a:cubicBezTo>
                    <a:pt x="521" y="11849"/>
                    <a:pt x="-310" y="15104"/>
                    <a:pt x="105" y="17471"/>
                  </a:cubicBezTo>
                  <a:cubicBezTo>
                    <a:pt x="521" y="19839"/>
                    <a:pt x="2182" y="21318"/>
                    <a:pt x="5921" y="20726"/>
                  </a:cubicBezTo>
                  <a:cubicBezTo>
                    <a:pt x="9659" y="20134"/>
                    <a:pt x="15475" y="17471"/>
                    <a:pt x="21290" y="14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6635968" y="4738106"/>
              <a:ext cx="138005" cy="160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fill="norm" stroke="1" extrusionOk="0">
                  <a:moveTo>
                    <a:pt x="0" y="7088"/>
                  </a:moveTo>
                  <a:cubicBezTo>
                    <a:pt x="400" y="5400"/>
                    <a:pt x="800" y="3712"/>
                    <a:pt x="1800" y="3544"/>
                  </a:cubicBezTo>
                  <a:cubicBezTo>
                    <a:pt x="2800" y="3375"/>
                    <a:pt x="4400" y="4725"/>
                    <a:pt x="5800" y="6919"/>
                  </a:cubicBezTo>
                  <a:cubicBezTo>
                    <a:pt x="7200" y="9113"/>
                    <a:pt x="8400" y="12150"/>
                    <a:pt x="9000" y="15019"/>
                  </a:cubicBezTo>
                  <a:cubicBezTo>
                    <a:pt x="9600" y="17888"/>
                    <a:pt x="9600" y="20587"/>
                    <a:pt x="9400" y="21094"/>
                  </a:cubicBezTo>
                  <a:cubicBezTo>
                    <a:pt x="9200" y="21600"/>
                    <a:pt x="8800" y="19913"/>
                    <a:pt x="9800" y="16538"/>
                  </a:cubicBezTo>
                  <a:cubicBezTo>
                    <a:pt x="10800" y="13163"/>
                    <a:pt x="13200" y="8100"/>
                    <a:pt x="15400" y="5063"/>
                  </a:cubicBezTo>
                  <a:cubicBezTo>
                    <a:pt x="17600" y="2025"/>
                    <a:pt x="19600" y="10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6804639" y="4736740"/>
              <a:ext cx="222339" cy="139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2566"/>
                  </a:moveTo>
                  <a:cubicBezTo>
                    <a:pt x="0" y="4530"/>
                    <a:pt x="0" y="6493"/>
                    <a:pt x="0" y="8457"/>
                  </a:cubicBezTo>
                  <a:cubicBezTo>
                    <a:pt x="0" y="10421"/>
                    <a:pt x="0" y="12384"/>
                    <a:pt x="621" y="12777"/>
                  </a:cubicBezTo>
                  <a:cubicBezTo>
                    <a:pt x="1241" y="13170"/>
                    <a:pt x="2483" y="11992"/>
                    <a:pt x="3352" y="10421"/>
                  </a:cubicBezTo>
                  <a:cubicBezTo>
                    <a:pt x="4221" y="8850"/>
                    <a:pt x="4717" y="6886"/>
                    <a:pt x="5338" y="4726"/>
                  </a:cubicBezTo>
                  <a:cubicBezTo>
                    <a:pt x="5959" y="2566"/>
                    <a:pt x="6703" y="210"/>
                    <a:pt x="7076" y="13"/>
                  </a:cubicBezTo>
                  <a:cubicBezTo>
                    <a:pt x="7448" y="-183"/>
                    <a:pt x="7448" y="1781"/>
                    <a:pt x="7821" y="3548"/>
                  </a:cubicBezTo>
                  <a:cubicBezTo>
                    <a:pt x="8193" y="5315"/>
                    <a:pt x="8938" y="6886"/>
                    <a:pt x="10800" y="7475"/>
                  </a:cubicBezTo>
                  <a:cubicBezTo>
                    <a:pt x="12662" y="8064"/>
                    <a:pt x="15641" y="7672"/>
                    <a:pt x="17379" y="6297"/>
                  </a:cubicBezTo>
                  <a:cubicBezTo>
                    <a:pt x="19117" y="4922"/>
                    <a:pt x="19614" y="2566"/>
                    <a:pt x="19241" y="1388"/>
                  </a:cubicBezTo>
                  <a:cubicBezTo>
                    <a:pt x="18869" y="210"/>
                    <a:pt x="17628" y="210"/>
                    <a:pt x="16138" y="1584"/>
                  </a:cubicBezTo>
                  <a:cubicBezTo>
                    <a:pt x="14648" y="2959"/>
                    <a:pt x="12910" y="5708"/>
                    <a:pt x="11793" y="8064"/>
                  </a:cubicBezTo>
                  <a:cubicBezTo>
                    <a:pt x="10676" y="10421"/>
                    <a:pt x="10179" y="12384"/>
                    <a:pt x="9807" y="14348"/>
                  </a:cubicBezTo>
                  <a:cubicBezTo>
                    <a:pt x="9434" y="16312"/>
                    <a:pt x="9186" y="18275"/>
                    <a:pt x="11172" y="19453"/>
                  </a:cubicBezTo>
                  <a:cubicBezTo>
                    <a:pt x="13159" y="20632"/>
                    <a:pt x="17379" y="21024"/>
                    <a:pt x="21600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7067189" y="4480273"/>
              <a:ext cx="203031" cy="385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305" fill="norm" stroke="1" extrusionOk="0">
                  <a:moveTo>
                    <a:pt x="14204" y="14667"/>
                  </a:moveTo>
                  <a:cubicBezTo>
                    <a:pt x="11271" y="14949"/>
                    <a:pt x="8337" y="15231"/>
                    <a:pt x="5937" y="16008"/>
                  </a:cubicBezTo>
                  <a:cubicBezTo>
                    <a:pt x="3537" y="16784"/>
                    <a:pt x="1671" y="18055"/>
                    <a:pt x="737" y="19043"/>
                  </a:cubicBezTo>
                  <a:cubicBezTo>
                    <a:pt x="-196" y="20031"/>
                    <a:pt x="-196" y="20737"/>
                    <a:pt x="471" y="21090"/>
                  </a:cubicBezTo>
                  <a:cubicBezTo>
                    <a:pt x="1137" y="21443"/>
                    <a:pt x="2471" y="21443"/>
                    <a:pt x="4871" y="20455"/>
                  </a:cubicBezTo>
                  <a:cubicBezTo>
                    <a:pt x="7271" y="19467"/>
                    <a:pt x="10737" y="17490"/>
                    <a:pt x="13671" y="14243"/>
                  </a:cubicBezTo>
                  <a:cubicBezTo>
                    <a:pt x="16604" y="10996"/>
                    <a:pt x="19004" y="6478"/>
                    <a:pt x="20204" y="3867"/>
                  </a:cubicBezTo>
                  <a:cubicBezTo>
                    <a:pt x="21404" y="1255"/>
                    <a:pt x="21404" y="549"/>
                    <a:pt x="20737" y="196"/>
                  </a:cubicBezTo>
                  <a:cubicBezTo>
                    <a:pt x="20071" y="-157"/>
                    <a:pt x="18737" y="-157"/>
                    <a:pt x="17004" y="1255"/>
                  </a:cubicBezTo>
                  <a:cubicBezTo>
                    <a:pt x="15271" y="2667"/>
                    <a:pt x="13137" y="5490"/>
                    <a:pt x="12604" y="8314"/>
                  </a:cubicBezTo>
                  <a:cubicBezTo>
                    <a:pt x="12071" y="11137"/>
                    <a:pt x="13137" y="13961"/>
                    <a:pt x="14204" y="15584"/>
                  </a:cubicBezTo>
                  <a:cubicBezTo>
                    <a:pt x="15271" y="17208"/>
                    <a:pt x="16337" y="17631"/>
                    <a:pt x="17404" y="18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2365539" y="3797641"/>
              <a:ext cx="1196028" cy="14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85" y="21600"/>
                    <a:pt x="2769" y="21600"/>
                    <a:pt x="4408" y="20250"/>
                  </a:cubicBezTo>
                  <a:cubicBezTo>
                    <a:pt x="6046" y="18900"/>
                    <a:pt x="7938" y="16200"/>
                    <a:pt x="9808" y="13693"/>
                  </a:cubicBezTo>
                  <a:cubicBezTo>
                    <a:pt x="11677" y="11186"/>
                    <a:pt x="13523" y="8871"/>
                    <a:pt x="15254" y="6750"/>
                  </a:cubicBezTo>
                  <a:cubicBezTo>
                    <a:pt x="16985" y="4629"/>
                    <a:pt x="18600" y="2700"/>
                    <a:pt x="19615" y="1543"/>
                  </a:cubicBezTo>
                  <a:cubicBezTo>
                    <a:pt x="20631" y="386"/>
                    <a:pt x="21046" y="0"/>
                    <a:pt x="21277" y="0"/>
                  </a:cubicBezTo>
                  <a:cubicBezTo>
                    <a:pt x="21508" y="0"/>
                    <a:pt x="21554" y="386"/>
                    <a:pt x="21600" y="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2219869" y="3856420"/>
              <a:ext cx="1456700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16" y="19350"/>
                    <a:pt x="3032" y="17100"/>
                    <a:pt x="4491" y="15412"/>
                  </a:cubicBezTo>
                  <a:cubicBezTo>
                    <a:pt x="5949" y="13725"/>
                    <a:pt x="7352" y="12600"/>
                    <a:pt x="8716" y="11362"/>
                  </a:cubicBezTo>
                  <a:cubicBezTo>
                    <a:pt x="10080" y="10125"/>
                    <a:pt x="11406" y="8775"/>
                    <a:pt x="13036" y="7312"/>
                  </a:cubicBezTo>
                  <a:cubicBezTo>
                    <a:pt x="14665" y="5850"/>
                    <a:pt x="16598" y="4275"/>
                    <a:pt x="18076" y="3037"/>
                  </a:cubicBezTo>
                  <a:cubicBezTo>
                    <a:pt x="19554" y="1800"/>
                    <a:pt x="20577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2971219" y="4101759"/>
              <a:ext cx="7668" cy="485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3411"/>
                    <a:pt x="14400" y="6821"/>
                    <a:pt x="18000" y="10232"/>
                  </a:cubicBezTo>
                  <a:cubicBezTo>
                    <a:pt x="21600" y="13642"/>
                    <a:pt x="21600" y="17053"/>
                    <a:pt x="21600" y="19042"/>
                  </a:cubicBezTo>
                  <a:cubicBezTo>
                    <a:pt x="21600" y="21032"/>
                    <a:pt x="21600" y="21600"/>
                    <a:pt x="18000" y="21600"/>
                  </a:cubicBezTo>
                  <a:cubicBezTo>
                    <a:pt x="14400" y="21600"/>
                    <a:pt x="7200" y="21032"/>
                    <a:pt x="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2852659" y="4116142"/>
              <a:ext cx="218230" cy="169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083" fill="norm" stroke="1" extrusionOk="0">
                  <a:moveTo>
                    <a:pt x="6377" y="6789"/>
                  </a:moveTo>
                  <a:cubicBezTo>
                    <a:pt x="5121" y="6789"/>
                    <a:pt x="3866" y="6789"/>
                    <a:pt x="2861" y="8218"/>
                  </a:cubicBezTo>
                  <a:cubicBezTo>
                    <a:pt x="1856" y="9648"/>
                    <a:pt x="1103" y="12507"/>
                    <a:pt x="600" y="14889"/>
                  </a:cubicBezTo>
                  <a:cubicBezTo>
                    <a:pt x="98" y="17271"/>
                    <a:pt x="-153" y="19177"/>
                    <a:pt x="98" y="19336"/>
                  </a:cubicBezTo>
                  <a:cubicBezTo>
                    <a:pt x="349" y="19495"/>
                    <a:pt x="1103" y="17907"/>
                    <a:pt x="3489" y="14412"/>
                  </a:cubicBezTo>
                  <a:cubicBezTo>
                    <a:pt x="5875" y="10918"/>
                    <a:pt x="9894" y="5518"/>
                    <a:pt x="12531" y="2659"/>
                  </a:cubicBezTo>
                  <a:cubicBezTo>
                    <a:pt x="15168" y="-199"/>
                    <a:pt x="16424" y="-517"/>
                    <a:pt x="17428" y="595"/>
                  </a:cubicBezTo>
                  <a:cubicBezTo>
                    <a:pt x="18433" y="1707"/>
                    <a:pt x="19187" y="4248"/>
                    <a:pt x="19814" y="7901"/>
                  </a:cubicBezTo>
                  <a:cubicBezTo>
                    <a:pt x="20442" y="11554"/>
                    <a:pt x="20945" y="16318"/>
                    <a:pt x="21447" y="21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2619058" y="4881482"/>
              <a:ext cx="206492" cy="37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203" fill="norm" stroke="1" extrusionOk="0">
                  <a:moveTo>
                    <a:pt x="746" y="4914"/>
                  </a:moveTo>
                  <a:cubicBezTo>
                    <a:pt x="746" y="9263"/>
                    <a:pt x="746" y="13612"/>
                    <a:pt x="613" y="16511"/>
                  </a:cubicBezTo>
                  <a:cubicBezTo>
                    <a:pt x="479" y="19410"/>
                    <a:pt x="213" y="20860"/>
                    <a:pt x="79" y="21150"/>
                  </a:cubicBezTo>
                  <a:cubicBezTo>
                    <a:pt x="-54" y="21440"/>
                    <a:pt x="-54" y="20570"/>
                    <a:pt x="346" y="17888"/>
                  </a:cubicBezTo>
                  <a:cubicBezTo>
                    <a:pt x="746" y="15206"/>
                    <a:pt x="1546" y="10712"/>
                    <a:pt x="3146" y="7451"/>
                  </a:cubicBezTo>
                  <a:cubicBezTo>
                    <a:pt x="4746" y="4189"/>
                    <a:pt x="7146" y="2159"/>
                    <a:pt x="9013" y="1072"/>
                  </a:cubicBezTo>
                  <a:cubicBezTo>
                    <a:pt x="10879" y="-15"/>
                    <a:pt x="12213" y="-160"/>
                    <a:pt x="13413" y="130"/>
                  </a:cubicBezTo>
                  <a:cubicBezTo>
                    <a:pt x="14613" y="420"/>
                    <a:pt x="15679" y="1145"/>
                    <a:pt x="16213" y="2594"/>
                  </a:cubicBezTo>
                  <a:cubicBezTo>
                    <a:pt x="16746" y="4044"/>
                    <a:pt x="16746" y="6219"/>
                    <a:pt x="15279" y="7668"/>
                  </a:cubicBezTo>
                  <a:cubicBezTo>
                    <a:pt x="13813" y="9118"/>
                    <a:pt x="10879" y="9843"/>
                    <a:pt x="8613" y="10278"/>
                  </a:cubicBezTo>
                  <a:cubicBezTo>
                    <a:pt x="6346" y="10712"/>
                    <a:pt x="4746" y="10857"/>
                    <a:pt x="3546" y="10640"/>
                  </a:cubicBezTo>
                  <a:cubicBezTo>
                    <a:pt x="2346" y="10423"/>
                    <a:pt x="1546" y="9843"/>
                    <a:pt x="1946" y="9698"/>
                  </a:cubicBezTo>
                  <a:cubicBezTo>
                    <a:pt x="2346" y="9553"/>
                    <a:pt x="3946" y="9843"/>
                    <a:pt x="7013" y="11147"/>
                  </a:cubicBezTo>
                  <a:cubicBezTo>
                    <a:pt x="10079" y="12452"/>
                    <a:pt x="14613" y="14772"/>
                    <a:pt x="17279" y="16076"/>
                  </a:cubicBezTo>
                  <a:cubicBezTo>
                    <a:pt x="19946" y="17381"/>
                    <a:pt x="20746" y="17671"/>
                    <a:pt x="21546" y="17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2894551" y="4860776"/>
              <a:ext cx="222339" cy="317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7" fill="norm" stroke="1" extrusionOk="0">
                  <a:moveTo>
                    <a:pt x="0" y="4592"/>
                  </a:moveTo>
                  <a:cubicBezTo>
                    <a:pt x="745" y="9014"/>
                    <a:pt x="1490" y="13436"/>
                    <a:pt x="2110" y="16157"/>
                  </a:cubicBezTo>
                  <a:cubicBezTo>
                    <a:pt x="2731" y="18879"/>
                    <a:pt x="3228" y="19899"/>
                    <a:pt x="4593" y="20580"/>
                  </a:cubicBezTo>
                  <a:cubicBezTo>
                    <a:pt x="5959" y="21260"/>
                    <a:pt x="8193" y="21600"/>
                    <a:pt x="10179" y="19899"/>
                  </a:cubicBezTo>
                  <a:cubicBezTo>
                    <a:pt x="12166" y="18198"/>
                    <a:pt x="13903" y="14457"/>
                    <a:pt x="15766" y="10800"/>
                  </a:cubicBezTo>
                  <a:cubicBezTo>
                    <a:pt x="17628" y="7143"/>
                    <a:pt x="19614" y="357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5" name="Drawing"/>
          <p:cNvGrpSpPr/>
          <p:nvPr/>
        </p:nvGrpSpPr>
        <p:grpSpPr>
          <a:xfrm>
            <a:off x="434058" y="630440"/>
            <a:ext cx="12009223" cy="6930147"/>
            <a:chOff x="0" y="0"/>
            <a:chExt cx="12009221" cy="6930145"/>
          </a:xfrm>
        </p:grpSpPr>
        <p:sp>
          <p:nvSpPr>
            <p:cNvPr id="3088" name="Line"/>
            <p:cNvSpPr/>
            <p:nvPr/>
          </p:nvSpPr>
          <p:spPr>
            <a:xfrm>
              <a:off x="211712" y="224863"/>
              <a:ext cx="171711" cy="650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476" fill="norm" stroke="1" extrusionOk="0">
                  <a:moveTo>
                    <a:pt x="3326" y="8523"/>
                  </a:moveTo>
                  <a:cubicBezTo>
                    <a:pt x="3013" y="11392"/>
                    <a:pt x="2700" y="14261"/>
                    <a:pt x="2700" y="16159"/>
                  </a:cubicBezTo>
                  <a:cubicBezTo>
                    <a:pt x="2700" y="18058"/>
                    <a:pt x="3013" y="18986"/>
                    <a:pt x="3326" y="19830"/>
                  </a:cubicBezTo>
                  <a:cubicBezTo>
                    <a:pt x="3640" y="20673"/>
                    <a:pt x="3953" y="21433"/>
                    <a:pt x="4109" y="21475"/>
                  </a:cubicBezTo>
                  <a:cubicBezTo>
                    <a:pt x="4266" y="21517"/>
                    <a:pt x="4266" y="20842"/>
                    <a:pt x="3640" y="19239"/>
                  </a:cubicBezTo>
                  <a:cubicBezTo>
                    <a:pt x="3013" y="17636"/>
                    <a:pt x="1761" y="15105"/>
                    <a:pt x="979" y="12489"/>
                  </a:cubicBezTo>
                  <a:cubicBezTo>
                    <a:pt x="196" y="9873"/>
                    <a:pt x="-117" y="7173"/>
                    <a:pt x="40" y="5359"/>
                  </a:cubicBezTo>
                  <a:cubicBezTo>
                    <a:pt x="196" y="3545"/>
                    <a:pt x="822" y="2617"/>
                    <a:pt x="2700" y="1858"/>
                  </a:cubicBezTo>
                  <a:cubicBezTo>
                    <a:pt x="4579" y="1098"/>
                    <a:pt x="7709" y="508"/>
                    <a:pt x="10057" y="212"/>
                  </a:cubicBezTo>
                  <a:cubicBezTo>
                    <a:pt x="12405" y="-83"/>
                    <a:pt x="13970" y="-83"/>
                    <a:pt x="15848" y="297"/>
                  </a:cubicBezTo>
                  <a:cubicBezTo>
                    <a:pt x="17726" y="676"/>
                    <a:pt x="19918" y="1436"/>
                    <a:pt x="20700" y="2786"/>
                  </a:cubicBezTo>
                  <a:cubicBezTo>
                    <a:pt x="21483" y="4136"/>
                    <a:pt x="20857" y="6076"/>
                    <a:pt x="19135" y="7426"/>
                  </a:cubicBezTo>
                  <a:cubicBezTo>
                    <a:pt x="17413" y="8776"/>
                    <a:pt x="14596" y="9536"/>
                    <a:pt x="12405" y="10000"/>
                  </a:cubicBezTo>
                  <a:cubicBezTo>
                    <a:pt x="10213" y="10464"/>
                    <a:pt x="8648" y="10633"/>
                    <a:pt x="7083" y="10633"/>
                  </a:cubicBezTo>
                  <a:cubicBezTo>
                    <a:pt x="5518" y="10633"/>
                    <a:pt x="3953" y="10464"/>
                    <a:pt x="3640" y="10169"/>
                  </a:cubicBezTo>
                  <a:cubicBezTo>
                    <a:pt x="3326" y="9873"/>
                    <a:pt x="4266" y="9451"/>
                    <a:pt x="5048" y="9156"/>
                  </a:cubicBezTo>
                  <a:cubicBezTo>
                    <a:pt x="5831" y="8861"/>
                    <a:pt x="6457" y="8692"/>
                    <a:pt x="7083" y="8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499538" y="375675"/>
              <a:ext cx="8433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714210" y="245338"/>
              <a:ext cx="176338" cy="218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fill="norm" stroke="1" extrusionOk="0">
                  <a:moveTo>
                    <a:pt x="0" y="745"/>
                  </a:moveTo>
                  <a:cubicBezTo>
                    <a:pt x="3757" y="5710"/>
                    <a:pt x="7513" y="10676"/>
                    <a:pt x="10017" y="14400"/>
                  </a:cubicBezTo>
                  <a:cubicBezTo>
                    <a:pt x="12522" y="18124"/>
                    <a:pt x="13774" y="20607"/>
                    <a:pt x="14557" y="21103"/>
                  </a:cubicBezTo>
                  <a:cubicBezTo>
                    <a:pt x="15339" y="21600"/>
                    <a:pt x="15652" y="20110"/>
                    <a:pt x="16122" y="16759"/>
                  </a:cubicBezTo>
                  <a:cubicBezTo>
                    <a:pt x="16591" y="13407"/>
                    <a:pt x="17217" y="8193"/>
                    <a:pt x="18157" y="5090"/>
                  </a:cubicBezTo>
                  <a:cubicBezTo>
                    <a:pt x="19096" y="1986"/>
                    <a:pt x="20348" y="99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963068" y="12778"/>
              <a:ext cx="264821" cy="416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61" fill="norm" stroke="1" extrusionOk="0">
                  <a:moveTo>
                    <a:pt x="9060" y="11985"/>
                  </a:moveTo>
                  <a:cubicBezTo>
                    <a:pt x="8022" y="11722"/>
                    <a:pt x="6984" y="11459"/>
                    <a:pt x="5634" y="11920"/>
                  </a:cubicBezTo>
                  <a:cubicBezTo>
                    <a:pt x="4284" y="12380"/>
                    <a:pt x="2622" y="13566"/>
                    <a:pt x="1584" y="15015"/>
                  </a:cubicBezTo>
                  <a:cubicBezTo>
                    <a:pt x="545" y="16463"/>
                    <a:pt x="130" y="18176"/>
                    <a:pt x="26" y="19361"/>
                  </a:cubicBezTo>
                  <a:cubicBezTo>
                    <a:pt x="-78" y="20546"/>
                    <a:pt x="130" y="21205"/>
                    <a:pt x="753" y="21402"/>
                  </a:cubicBezTo>
                  <a:cubicBezTo>
                    <a:pt x="1376" y="21600"/>
                    <a:pt x="2414" y="21337"/>
                    <a:pt x="4076" y="19954"/>
                  </a:cubicBezTo>
                  <a:cubicBezTo>
                    <a:pt x="5737" y="18571"/>
                    <a:pt x="8022" y="16068"/>
                    <a:pt x="9164" y="14488"/>
                  </a:cubicBezTo>
                  <a:cubicBezTo>
                    <a:pt x="10307" y="12907"/>
                    <a:pt x="10307" y="12249"/>
                    <a:pt x="10099" y="12249"/>
                  </a:cubicBezTo>
                  <a:cubicBezTo>
                    <a:pt x="9891" y="12249"/>
                    <a:pt x="9476" y="12907"/>
                    <a:pt x="9164" y="13895"/>
                  </a:cubicBezTo>
                  <a:cubicBezTo>
                    <a:pt x="8853" y="14883"/>
                    <a:pt x="8645" y="16200"/>
                    <a:pt x="8853" y="17451"/>
                  </a:cubicBezTo>
                  <a:cubicBezTo>
                    <a:pt x="9060" y="18702"/>
                    <a:pt x="9684" y="19888"/>
                    <a:pt x="10514" y="20546"/>
                  </a:cubicBezTo>
                  <a:cubicBezTo>
                    <a:pt x="11345" y="21205"/>
                    <a:pt x="12384" y="21337"/>
                    <a:pt x="14045" y="19163"/>
                  </a:cubicBezTo>
                  <a:cubicBezTo>
                    <a:pt x="15707" y="16990"/>
                    <a:pt x="17991" y="12512"/>
                    <a:pt x="19134" y="9154"/>
                  </a:cubicBezTo>
                  <a:cubicBezTo>
                    <a:pt x="20276" y="5795"/>
                    <a:pt x="20276" y="3556"/>
                    <a:pt x="20172" y="2107"/>
                  </a:cubicBezTo>
                  <a:cubicBezTo>
                    <a:pt x="20068" y="659"/>
                    <a:pt x="19860" y="0"/>
                    <a:pt x="19445" y="0"/>
                  </a:cubicBezTo>
                  <a:cubicBezTo>
                    <a:pt x="19030" y="0"/>
                    <a:pt x="18407" y="659"/>
                    <a:pt x="17784" y="2766"/>
                  </a:cubicBezTo>
                  <a:cubicBezTo>
                    <a:pt x="17160" y="4873"/>
                    <a:pt x="16537" y="8429"/>
                    <a:pt x="16641" y="11459"/>
                  </a:cubicBezTo>
                  <a:cubicBezTo>
                    <a:pt x="16745" y="14488"/>
                    <a:pt x="17576" y="16990"/>
                    <a:pt x="18510" y="18307"/>
                  </a:cubicBezTo>
                  <a:cubicBezTo>
                    <a:pt x="19445" y="19624"/>
                    <a:pt x="20484" y="19756"/>
                    <a:pt x="21003" y="19756"/>
                  </a:cubicBezTo>
                  <a:cubicBezTo>
                    <a:pt x="21522" y="19756"/>
                    <a:pt x="21522" y="19624"/>
                    <a:pt x="21522" y="19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1258555" y="143978"/>
              <a:ext cx="421677" cy="24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7" fill="norm" stroke="1" extrusionOk="0">
                  <a:moveTo>
                    <a:pt x="0" y="8653"/>
                  </a:moveTo>
                  <a:cubicBezTo>
                    <a:pt x="262" y="11926"/>
                    <a:pt x="524" y="15199"/>
                    <a:pt x="916" y="17381"/>
                  </a:cubicBezTo>
                  <a:cubicBezTo>
                    <a:pt x="1309" y="19563"/>
                    <a:pt x="1833" y="20653"/>
                    <a:pt x="2422" y="20981"/>
                  </a:cubicBezTo>
                  <a:cubicBezTo>
                    <a:pt x="3011" y="21308"/>
                    <a:pt x="3665" y="20872"/>
                    <a:pt x="4255" y="18581"/>
                  </a:cubicBezTo>
                  <a:cubicBezTo>
                    <a:pt x="4844" y="16290"/>
                    <a:pt x="5367" y="12144"/>
                    <a:pt x="5564" y="9417"/>
                  </a:cubicBezTo>
                  <a:cubicBezTo>
                    <a:pt x="5760" y="6690"/>
                    <a:pt x="5629" y="5381"/>
                    <a:pt x="5498" y="5272"/>
                  </a:cubicBezTo>
                  <a:cubicBezTo>
                    <a:pt x="5367" y="5163"/>
                    <a:pt x="5236" y="6253"/>
                    <a:pt x="5171" y="7999"/>
                  </a:cubicBezTo>
                  <a:cubicBezTo>
                    <a:pt x="5105" y="9744"/>
                    <a:pt x="5105" y="12144"/>
                    <a:pt x="5302" y="13890"/>
                  </a:cubicBezTo>
                  <a:cubicBezTo>
                    <a:pt x="5498" y="15635"/>
                    <a:pt x="5891" y="16726"/>
                    <a:pt x="6415" y="17599"/>
                  </a:cubicBezTo>
                  <a:cubicBezTo>
                    <a:pt x="6938" y="18472"/>
                    <a:pt x="7593" y="19126"/>
                    <a:pt x="8247" y="19453"/>
                  </a:cubicBezTo>
                  <a:cubicBezTo>
                    <a:pt x="8902" y="19781"/>
                    <a:pt x="9556" y="19781"/>
                    <a:pt x="10538" y="18363"/>
                  </a:cubicBezTo>
                  <a:cubicBezTo>
                    <a:pt x="11520" y="16944"/>
                    <a:pt x="12829" y="14108"/>
                    <a:pt x="13811" y="11490"/>
                  </a:cubicBezTo>
                  <a:cubicBezTo>
                    <a:pt x="14793" y="8872"/>
                    <a:pt x="15447" y="6472"/>
                    <a:pt x="15775" y="4508"/>
                  </a:cubicBezTo>
                  <a:cubicBezTo>
                    <a:pt x="16102" y="2544"/>
                    <a:pt x="16102" y="1017"/>
                    <a:pt x="15775" y="363"/>
                  </a:cubicBezTo>
                  <a:cubicBezTo>
                    <a:pt x="15447" y="-292"/>
                    <a:pt x="14793" y="-74"/>
                    <a:pt x="14007" y="1126"/>
                  </a:cubicBezTo>
                  <a:cubicBezTo>
                    <a:pt x="13222" y="2326"/>
                    <a:pt x="12305" y="4508"/>
                    <a:pt x="11913" y="7017"/>
                  </a:cubicBezTo>
                  <a:cubicBezTo>
                    <a:pt x="11520" y="9526"/>
                    <a:pt x="11651" y="12363"/>
                    <a:pt x="12895" y="14326"/>
                  </a:cubicBezTo>
                  <a:cubicBezTo>
                    <a:pt x="14138" y="16290"/>
                    <a:pt x="16495" y="17381"/>
                    <a:pt x="18131" y="17817"/>
                  </a:cubicBezTo>
                  <a:cubicBezTo>
                    <a:pt x="19767" y="18253"/>
                    <a:pt x="20684" y="18035"/>
                    <a:pt x="21600" y="17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256755" y="577568"/>
              <a:ext cx="1040135" cy="135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3" y="21600"/>
                  </a:moveTo>
                  <a:cubicBezTo>
                    <a:pt x="371" y="20377"/>
                    <a:pt x="0" y="19155"/>
                    <a:pt x="0" y="18543"/>
                  </a:cubicBezTo>
                  <a:cubicBezTo>
                    <a:pt x="0" y="17932"/>
                    <a:pt x="371" y="17932"/>
                    <a:pt x="1513" y="16506"/>
                  </a:cubicBezTo>
                  <a:cubicBezTo>
                    <a:pt x="2654" y="15079"/>
                    <a:pt x="4564" y="12226"/>
                    <a:pt x="6554" y="9374"/>
                  </a:cubicBezTo>
                  <a:cubicBezTo>
                    <a:pt x="8544" y="6521"/>
                    <a:pt x="10614" y="3668"/>
                    <a:pt x="12737" y="2038"/>
                  </a:cubicBezTo>
                  <a:cubicBezTo>
                    <a:pt x="14860" y="408"/>
                    <a:pt x="17036" y="0"/>
                    <a:pt x="18522" y="0"/>
                  </a:cubicBezTo>
                  <a:cubicBezTo>
                    <a:pt x="20008" y="0"/>
                    <a:pt x="20804" y="408"/>
                    <a:pt x="21600" y="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685817" y="636347"/>
              <a:ext cx="611073" cy="10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65" fill="norm" stroke="1" extrusionOk="0">
                  <a:moveTo>
                    <a:pt x="1000" y="20057"/>
                  </a:moveTo>
                  <a:cubicBezTo>
                    <a:pt x="460" y="20571"/>
                    <a:pt x="-80" y="21086"/>
                    <a:pt x="10" y="21343"/>
                  </a:cubicBezTo>
                  <a:cubicBezTo>
                    <a:pt x="100" y="21600"/>
                    <a:pt x="820" y="21600"/>
                    <a:pt x="2755" y="19800"/>
                  </a:cubicBezTo>
                  <a:cubicBezTo>
                    <a:pt x="4690" y="18000"/>
                    <a:pt x="7840" y="14400"/>
                    <a:pt x="11170" y="10800"/>
                  </a:cubicBezTo>
                  <a:cubicBezTo>
                    <a:pt x="14500" y="7200"/>
                    <a:pt x="18010" y="3600"/>
                    <a:pt x="215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1818234" y="260672"/>
              <a:ext cx="23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1825901" y="375675"/>
              <a:ext cx="23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1871902" y="437009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2463846" y="341067"/>
              <a:ext cx="156852" cy="62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559" fill="norm" stroke="1" extrusionOk="0">
                  <a:moveTo>
                    <a:pt x="1872" y="4916"/>
                  </a:moveTo>
                  <a:cubicBezTo>
                    <a:pt x="2569" y="7395"/>
                    <a:pt x="3266" y="9874"/>
                    <a:pt x="3963" y="12441"/>
                  </a:cubicBezTo>
                  <a:cubicBezTo>
                    <a:pt x="4659" y="15008"/>
                    <a:pt x="5356" y="17664"/>
                    <a:pt x="5879" y="19302"/>
                  </a:cubicBezTo>
                  <a:cubicBezTo>
                    <a:pt x="6401" y="20939"/>
                    <a:pt x="6750" y="21559"/>
                    <a:pt x="6576" y="21559"/>
                  </a:cubicBezTo>
                  <a:cubicBezTo>
                    <a:pt x="6401" y="21559"/>
                    <a:pt x="5705" y="20939"/>
                    <a:pt x="4485" y="19213"/>
                  </a:cubicBezTo>
                  <a:cubicBezTo>
                    <a:pt x="3266" y="17487"/>
                    <a:pt x="1524" y="14654"/>
                    <a:pt x="653" y="11910"/>
                  </a:cubicBezTo>
                  <a:cubicBezTo>
                    <a:pt x="-218" y="9166"/>
                    <a:pt x="-218" y="6510"/>
                    <a:pt x="653" y="4695"/>
                  </a:cubicBezTo>
                  <a:cubicBezTo>
                    <a:pt x="1524" y="2880"/>
                    <a:pt x="3266" y="1907"/>
                    <a:pt x="5705" y="1198"/>
                  </a:cubicBezTo>
                  <a:cubicBezTo>
                    <a:pt x="8143" y="490"/>
                    <a:pt x="11279" y="48"/>
                    <a:pt x="13543" y="3"/>
                  </a:cubicBezTo>
                  <a:cubicBezTo>
                    <a:pt x="15808" y="-41"/>
                    <a:pt x="17201" y="313"/>
                    <a:pt x="18595" y="1021"/>
                  </a:cubicBezTo>
                  <a:cubicBezTo>
                    <a:pt x="19988" y="1729"/>
                    <a:pt x="21382" y="2792"/>
                    <a:pt x="21382" y="3766"/>
                  </a:cubicBezTo>
                  <a:cubicBezTo>
                    <a:pt x="21382" y="4739"/>
                    <a:pt x="19988" y="5625"/>
                    <a:pt x="17898" y="6200"/>
                  </a:cubicBezTo>
                  <a:cubicBezTo>
                    <a:pt x="15808" y="6775"/>
                    <a:pt x="13021" y="7041"/>
                    <a:pt x="10756" y="7129"/>
                  </a:cubicBezTo>
                  <a:cubicBezTo>
                    <a:pt x="8492" y="7218"/>
                    <a:pt x="6750" y="7129"/>
                    <a:pt x="5879" y="6820"/>
                  </a:cubicBezTo>
                  <a:cubicBezTo>
                    <a:pt x="5008" y="6510"/>
                    <a:pt x="5008" y="5979"/>
                    <a:pt x="5008" y="5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2684588" y="283673"/>
              <a:ext cx="138003" cy="212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0" y="5400"/>
                  </a:moveTo>
                  <a:cubicBezTo>
                    <a:pt x="2000" y="5143"/>
                    <a:pt x="4000" y="4886"/>
                    <a:pt x="6400" y="6043"/>
                  </a:cubicBezTo>
                  <a:cubicBezTo>
                    <a:pt x="8800" y="7200"/>
                    <a:pt x="11600" y="9771"/>
                    <a:pt x="13200" y="11700"/>
                  </a:cubicBezTo>
                  <a:cubicBezTo>
                    <a:pt x="14800" y="13629"/>
                    <a:pt x="15200" y="14914"/>
                    <a:pt x="15400" y="16457"/>
                  </a:cubicBezTo>
                  <a:cubicBezTo>
                    <a:pt x="15600" y="18000"/>
                    <a:pt x="15600" y="19800"/>
                    <a:pt x="14600" y="20700"/>
                  </a:cubicBezTo>
                  <a:cubicBezTo>
                    <a:pt x="13600" y="21600"/>
                    <a:pt x="11600" y="21600"/>
                    <a:pt x="10200" y="20829"/>
                  </a:cubicBezTo>
                  <a:cubicBezTo>
                    <a:pt x="8800" y="20057"/>
                    <a:pt x="8000" y="18514"/>
                    <a:pt x="8200" y="15429"/>
                  </a:cubicBezTo>
                  <a:cubicBezTo>
                    <a:pt x="8400" y="12343"/>
                    <a:pt x="9600" y="7714"/>
                    <a:pt x="12000" y="4886"/>
                  </a:cubicBezTo>
                  <a:cubicBezTo>
                    <a:pt x="14400" y="2057"/>
                    <a:pt x="180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2872723" y="290717"/>
              <a:ext cx="108668" cy="186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0" h="20757" fill="norm" stroke="1" extrusionOk="0">
                  <a:moveTo>
                    <a:pt x="15064" y="2627"/>
                  </a:moveTo>
                  <a:cubicBezTo>
                    <a:pt x="13624" y="1490"/>
                    <a:pt x="12184" y="353"/>
                    <a:pt x="10264" y="69"/>
                  </a:cubicBezTo>
                  <a:cubicBezTo>
                    <a:pt x="8344" y="-215"/>
                    <a:pt x="5944" y="353"/>
                    <a:pt x="4024" y="2201"/>
                  </a:cubicBezTo>
                  <a:cubicBezTo>
                    <a:pt x="2104" y="4048"/>
                    <a:pt x="664" y="7174"/>
                    <a:pt x="184" y="10301"/>
                  </a:cubicBezTo>
                  <a:cubicBezTo>
                    <a:pt x="-296" y="13427"/>
                    <a:pt x="184" y="16553"/>
                    <a:pt x="1384" y="18543"/>
                  </a:cubicBezTo>
                  <a:cubicBezTo>
                    <a:pt x="2584" y="20532"/>
                    <a:pt x="4504" y="21385"/>
                    <a:pt x="8104" y="20248"/>
                  </a:cubicBezTo>
                  <a:cubicBezTo>
                    <a:pt x="11704" y="19111"/>
                    <a:pt x="16984" y="15985"/>
                    <a:pt x="19144" y="12717"/>
                  </a:cubicBezTo>
                  <a:cubicBezTo>
                    <a:pt x="21304" y="9448"/>
                    <a:pt x="20344" y="6038"/>
                    <a:pt x="18904" y="3906"/>
                  </a:cubicBezTo>
                  <a:cubicBezTo>
                    <a:pt x="17464" y="1774"/>
                    <a:pt x="15544" y="922"/>
                    <a:pt x="14584" y="638"/>
                  </a:cubicBezTo>
                  <a:cubicBezTo>
                    <a:pt x="13624" y="353"/>
                    <a:pt x="13624" y="638"/>
                    <a:pt x="13624" y="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3068704" y="131737"/>
              <a:ext cx="131035" cy="356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196" fill="norm" stroke="1" extrusionOk="0">
                  <a:moveTo>
                    <a:pt x="3612" y="3567"/>
                  </a:moveTo>
                  <a:cubicBezTo>
                    <a:pt x="3197" y="2806"/>
                    <a:pt x="2782" y="2046"/>
                    <a:pt x="2159" y="1285"/>
                  </a:cubicBezTo>
                  <a:cubicBezTo>
                    <a:pt x="1536" y="525"/>
                    <a:pt x="705" y="-236"/>
                    <a:pt x="289" y="68"/>
                  </a:cubicBezTo>
                  <a:cubicBezTo>
                    <a:pt x="-126" y="372"/>
                    <a:pt x="-126" y="1741"/>
                    <a:pt x="497" y="4403"/>
                  </a:cubicBezTo>
                  <a:cubicBezTo>
                    <a:pt x="1120" y="7065"/>
                    <a:pt x="2366" y="11020"/>
                    <a:pt x="3197" y="13378"/>
                  </a:cubicBezTo>
                  <a:cubicBezTo>
                    <a:pt x="4028" y="15736"/>
                    <a:pt x="4443" y="16496"/>
                    <a:pt x="4651" y="17637"/>
                  </a:cubicBezTo>
                  <a:cubicBezTo>
                    <a:pt x="4859" y="18778"/>
                    <a:pt x="4859" y="20299"/>
                    <a:pt x="4859" y="20603"/>
                  </a:cubicBezTo>
                  <a:cubicBezTo>
                    <a:pt x="4859" y="20908"/>
                    <a:pt x="4859" y="19995"/>
                    <a:pt x="5689" y="18702"/>
                  </a:cubicBezTo>
                  <a:cubicBezTo>
                    <a:pt x="6520" y="17409"/>
                    <a:pt x="8182" y="15736"/>
                    <a:pt x="9636" y="14519"/>
                  </a:cubicBezTo>
                  <a:cubicBezTo>
                    <a:pt x="11089" y="13302"/>
                    <a:pt x="12336" y="12541"/>
                    <a:pt x="13997" y="12009"/>
                  </a:cubicBezTo>
                  <a:cubicBezTo>
                    <a:pt x="15659" y="11477"/>
                    <a:pt x="17736" y="11172"/>
                    <a:pt x="19189" y="11401"/>
                  </a:cubicBezTo>
                  <a:cubicBezTo>
                    <a:pt x="20643" y="11629"/>
                    <a:pt x="21474" y="12389"/>
                    <a:pt x="21266" y="13606"/>
                  </a:cubicBezTo>
                  <a:cubicBezTo>
                    <a:pt x="21059" y="14823"/>
                    <a:pt x="19812" y="16496"/>
                    <a:pt x="18359" y="17713"/>
                  </a:cubicBezTo>
                  <a:cubicBezTo>
                    <a:pt x="16905" y="18930"/>
                    <a:pt x="15243" y="19691"/>
                    <a:pt x="13374" y="20299"/>
                  </a:cubicBezTo>
                  <a:cubicBezTo>
                    <a:pt x="11505" y="20908"/>
                    <a:pt x="9428" y="21364"/>
                    <a:pt x="9012" y="21136"/>
                  </a:cubicBezTo>
                  <a:cubicBezTo>
                    <a:pt x="8597" y="20908"/>
                    <a:pt x="9843" y="19995"/>
                    <a:pt x="11089" y="19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3242428" y="328903"/>
              <a:ext cx="201177" cy="159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0763" fill="norm" stroke="1" extrusionOk="0">
                  <a:moveTo>
                    <a:pt x="12344" y="4088"/>
                  </a:moveTo>
                  <a:cubicBezTo>
                    <a:pt x="11534" y="2759"/>
                    <a:pt x="10724" y="1430"/>
                    <a:pt x="9644" y="599"/>
                  </a:cubicBezTo>
                  <a:cubicBezTo>
                    <a:pt x="8564" y="-232"/>
                    <a:pt x="7214" y="-564"/>
                    <a:pt x="5459" y="2094"/>
                  </a:cubicBezTo>
                  <a:cubicBezTo>
                    <a:pt x="3704" y="4753"/>
                    <a:pt x="1544" y="10402"/>
                    <a:pt x="599" y="14058"/>
                  </a:cubicBezTo>
                  <a:cubicBezTo>
                    <a:pt x="-346" y="17713"/>
                    <a:pt x="-76" y="19374"/>
                    <a:pt x="734" y="20205"/>
                  </a:cubicBezTo>
                  <a:cubicBezTo>
                    <a:pt x="1544" y="21036"/>
                    <a:pt x="2894" y="21036"/>
                    <a:pt x="4244" y="19541"/>
                  </a:cubicBezTo>
                  <a:cubicBezTo>
                    <a:pt x="5594" y="18045"/>
                    <a:pt x="6944" y="15054"/>
                    <a:pt x="7889" y="12562"/>
                  </a:cubicBezTo>
                  <a:cubicBezTo>
                    <a:pt x="8834" y="10070"/>
                    <a:pt x="9374" y="8076"/>
                    <a:pt x="9779" y="6248"/>
                  </a:cubicBezTo>
                  <a:cubicBezTo>
                    <a:pt x="10184" y="4421"/>
                    <a:pt x="10454" y="2759"/>
                    <a:pt x="10724" y="2759"/>
                  </a:cubicBezTo>
                  <a:cubicBezTo>
                    <a:pt x="10994" y="2759"/>
                    <a:pt x="11264" y="4421"/>
                    <a:pt x="12074" y="7245"/>
                  </a:cubicBezTo>
                  <a:cubicBezTo>
                    <a:pt x="12884" y="10070"/>
                    <a:pt x="14234" y="14058"/>
                    <a:pt x="15449" y="16550"/>
                  </a:cubicBezTo>
                  <a:cubicBezTo>
                    <a:pt x="16664" y="19042"/>
                    <a:pt x="17744" y="20039"/>
                    <a:pt x="18689" y="19873"/>
                  </a:cubicBezTo>
                  <a:cubicBezTo>
                    <a:pt x="19634" y="19707"/>
                    <a:pt x="20444" y="18378"/>
                    <a:pt x="21254" y="17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3442982" y="130336"/>
              <a:ext cx="114852" cy="35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505" fill="norm" stroke="1" extrusionOk="0">
                  <a:moveTo>
                    <a:pt x="4341" y="0"/>
                  </a:moveTo>
                  <a:cubicBezTo>
                    <a:pt x="4341" y="4383"/>
                    <a:pt x="4341" y="8765"/>
                    <a:pt x="4341" y="11739"/>
                  </a:cubicBezTo>
                  <a:cubicBezTo>
                    <a:pt x="4341" y="14713"/>
                    <a:pt x="4341" y="16278"/>
                    <a:pt x="4341" y="17452"/>
                  </a:cubicBezTo>
                  <a:cubicBezTo>
                    <a:pt x="4341" y="18626"/>
                    <a:pt x="4341" y="19409"/>
                    <a:pt x="4341" y="19409"/>
                  </a:cubicBezTo>
                  <a:cubicBezTo>
                    <a:pt x="4341" y="19409"/>
                    <a:pt x="4341" y="18626"/>
                    <a:pt x="4810" y="17765"/>
                  </a:cubicBezTo>
                  <a:cubicBezTo>
                    <a:pt x="5280" y="16904"/>
                    <a:pt x="6219" y="15965"/>
                    <a:pt x="7393" y="15026"/>
                  </a:cubicBezTo>
                  <a:cubicBezTo>
                    <a:pt x="8567" y="14087"/>
                    <a:pt x="9975" y="13148"/>
                    <a:pt x="11854" y="12600"/>
                  </a:cubicBezTo>
                  <a:cubicBezTo>
                    <a:pt x="13732" y="12052"/>
                    <a:pt x="16080" y="11896"/>
                    <a:pt x="17723" y="12287"/>
                  </a:cubicBezTo>
                  <a:cubicBezTo>
                    <a:pt x="19367" y="12678"/>
                    <a:pt x="20306" y="13617"/>
                    <a:pt x="20775" y="14948"/>
                  </a:cubicBezTo>
                  <a:cubicBezTo>
                    <a:pt x="21245" y="16278"/>
                    <a:pt x="21245" y="18000"/>
                    <a:pt x="20541" y="19174"/>
                  </a:cubicBezTo>
                  <a:cubicBezTo>
                    <a:pt x="19836" y="20348"/>
                    <a:pt x="18428" y="20974"/>
                    <a:pt x="15141" y="21287"/>
                  </a:cubicBezTo>
                  <a:cubicBezTo>
                    <a:pt x="11854" y="21600"/>
                    <a:pt x="6688" y="21600"/>
                    <a:pt x="3636" y="21130"/>
                  </a:cubicBezTo>
                  <a:cubicBezTo>
                    <a:pt x="584" y="20661"/>
                    <a:pt x="-355" y="19722"/>
                    <a:pt x="115" y="18861"/>
                  </a:cubicBezTo>
                  <a:cubicBezTo>
                    <a:pt x="584" y="18000"/>
                    <a:pt x="2462" y="17217"/>
                    <a:pt x="4341" y="16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3642942" y="314340"/>
              <a:ext cx="1" cy="12267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3617386" y="199337"/>
              <a:ext cx="4855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1080" y="21600"/>
                  </a:moveTo>
                  <a:cubicBezTo>
                    <a:pt x="0" y="15360"/>
                    <a:pt x="-1080" y="9120"/>
                    <a:pt x="2160" y="5520"/>
                  </a:cubicBezTo>
                  <a:cubicBezTo>
                    <a:pt x="5400" y="1920"/>
                    <a:pt x="12960" y="960"/>
                    <a:pt x="205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3781459" y="99668"/>
              <a:ext cx="41436" cy="347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21465" fill="norm" stroke="1" extrusionOk="0">
                  <a:moveTo>
                    <a:pt x="3557" y="0"/>
                  </a:moveTo>
                  <a:cubicBezTo>
                    <a:pt x="2286" y="2680"/>
                    <a:pt x="1016" y="5361"/>
                    <a:pt x="380" y="8750"/>
                  </a:cubicBezTo>
                  <a:cubicBezTo>
                    <a:pt x="-255" y="12140"/>
                    <a:pt x="-255" y="16239"/>
                    <a:pt x="1651" y="18604"/>
                  </a:cubicBezTo>
                  <a:cubicBezTo>
                    <a:pt x="3557" y="20969"/>
                    <a:pt x="7369" y="21600"/>
                    <a:pt x="11180" y="21442"/>
                  </a:cubicBezTo>
                  <a:cubicBezTo>
                    <a:pt x="14992" y="21285"/>
                    <a:pt x="18804" y="20339"/>
                    <a:pt x="20074" y="19393"/>
                  </a:cubicBezTo>
                  <a:cubicBezTo>
                    <a:pt x="21345" y="18447"/>
                    <a:pt x="20074" y="17501"/>
                    <a:pt x="18804" y="16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3918948" y="276006"/>
              <a:ext cx="1" cy="9967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3911281" y="153336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4050244" y="0"/>
              <a:ext cx="45043" cy="418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420" fill="norm" stroke="1" extrusionOk="0">
                  <a:moveTo>
                    <a:pt x="17550" y="0"/>
                  </a:moveTo>
                  <a:cubicBezTo>
                    <a:pt x="11550" y="2618"/>
                    <a:pt x="5550" y="5236"/>
                    <a:pt x="2550" y="8182"/>
                  </a:cubicBezTo>
                  <a:cubicBezTo>
                    <a:pt x="-450" y="11127"/>
                    <a:pt x="-450" y="14400"/>
                    <a:pt x="750" y="16560"/>
                  </a:cubicBezTo>
                  <a:cubicBezTo>
                    <a:pt x="1950" y="18720"/>
                    <a:pt x="4350" y="19767"/>
                    <a:pt x="7950" y="20487"/>
                  </a:cubicBezTo>
                  <a:cubicBezTo>
                    <a:pt x="11550" y="21207"/>
                    <a:pt x="16350" y="21600"/>
                    <a:pt x="18750" y="21338"/>
                  </a:cubicBezTo>
                  <a:cubicBezTo>
                    <a:pt x="21150" y="21076"/>
                    <a:pt x="21150" y="20160"/>
                    <a:pt x="21150" y="19375"/>
                  </a:cubicBezTo>
                  <a:cubicBezTo>
                    <a:pt x="21150" y="18589"/>
                    <a:pt x="21150" y="17935"/>
                    <a:pt x="21150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4002964" y="239732"/>
              <a:ext cx="379589" cy="62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334" fill="norm" stroke="1" extrusionOk="0">
                  <a:moveTo>
                    <a:pt x="2164" y="975"/>
                  </a:moveTo>
                  <a:cubicBezTo>
                    <a:pt x="1162" y="1149"/>
                    <a:pt x="161" y="1324"/>
                    <a:pt x="18" y="1454"/>
                  </a:cubicBezTo>
                  <a:cubicBezTo>
                    <a:pt x="-125" y="1585"/>
                    <a:pt x="590" y="1672"/>
                    <a:pt x="2164" y="1498"/>
                  </a:cubicBezTo>
                  <a:cubicBezTo>
                    <a:pt x="3737" y="1324"/>
                    <a:pt x="6169" y="888"/>
                    <a:pt x="7814" y="540"/>
                  </a:cubicBezTo>
                  <a:cubicBezTo>
                    <a:pt x="9459" y="191"/>
                    <a:pt x="10317" y="-70"/>
                    <a:pt x="10603" y="17"/>
                  </a:cubicBezTo>
                  <a:cubicBezTo>
                    <a:pt x="10890" y="104"/>
                    <a:pt x="10603" y="540"/>
                    <a:pt x="10317" y="975"/>
                  </a:cubicBezTo>
                  <a:cubicBezTo>
                    <a:pt x="10031" y="1411"/>
                    <a:pt x="9745" y="1846"/>
                    <a:pt x="9602" y="2282"/>
                  </a:cubicBezTo>
                  <a:cubicBezTo>
                    <a:pt x="9459" y="2717"/>
                    <a:pt x="9459" y="3153"/>
                    <a:pt x="9888" y="3370"/>
                  </a:cubicBezTo>
                  <a:cubicBezTo>
                    <a:pt x="10317" y="3588"/>
                    <a:pt x="11176" y="3588"/>
                    <a:pt x="11962" y="3414"/>
                  </a:cubicBezTo>
                  <a:cubicBezTo>
                    <a:pt x="12749" y="3240"/>
                    <a:pt x="13464" y="2891"/>
                    <a:pt x="14180" y="2586"/>
                  </a:cubicBezTo>
                  <a:cubicBezTo>
                    <a:pt x="14895" y="2282"/>
                    <a:pt x="15610" y="2020"/>
                    <a:pt x="16039" y="2151"/>
                  </a:cubicBezTo>
                  <a:cubicBezTo>
                    <a:pt x="16468" y="2282"/>
                    <a:pt x="16611" y="2804"/>
                    <a:pt x="16969" y="4111"/>
                  </a:cubicBezTo>
                  <a:cubicBezTo>
                    <a:pt x="17327" y="5417"/>
                    <a:pt x="17899" y="7507"/>
                    <a:pt x="18757" y="10077"/>
                  </a:cubicBezTo>
                  <a:cubicBezTo>
                    <a:pt x="19615" y="12646"/>
                    <a:pt x="20760" y="15695"/>
                    <a:pt x="21117" y="17654"/>
                  </a:cubicBezTo>
                  <a:cubicBezTo>
                    <a:pt x="21475" y="19614"/>
                    <a:pt x="21046" y="20485"/>
                    <a:pt x="20402" y="20964"/>
                  </a:cubicBezTo>
                  <a:cubicBezTo>
                    <a:pt x="19758" y="21443"/>
                    <a:pt x="18900" y="21530"/>
                    <a:pt x="17541" y="20790"/>
                  </a:cubicBezTo>
                  <a:cubicBezTo>
                    <a:pt x="16182" y="20049"/>
                    <a:pt x="14323" y="18482"/>
                    <a:pt x="12463" y="16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5093964" y="103303"/>
              <a:ext cx="427355" cy="735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45" fill="norm" stroke="1" extrusionOk="0">
                  <a:moveTo>
                    <a:pt x="6457" y="6821"/>
                  </a:moveTo>
                  <a:cubicBezTo>
                    <a:pt x="6457" y="6448"/>
                    <a:pt x="6457" y="6076"/>
                    <a:pt x="6136" y="5853"/>
                  </a:cubicBezTo>
                  <a:cubicBezTo>
                    <a:pt x="5814" y="5629"/>
                    <a:pt x="5171" y="5555"/>
                    <a:pt x="4336" y="5890"/>
                  </a:cubicBezTo>
                  <a:cubicBezTo>
                    <a:pt x="3500" y="6225"/>
                    <a:pt x="2471" y="6970"/>
                    <a:pt x="1700" y="7938"/>
                  </a:cubicBezTo>
                  <a:cubicBezTo>
                    <a:pt x="929" y="8906"/>
                    <a:pt x="414" y="10098"/>
                    <a:pt x="157" y="10955"/>
                  </a:cubicBezTo>
                  <a:cubicBezTo>
                    <a:pt x="-100" y="11811"/>
                    <a:pt x="-100" y="12333"/>
                    <a:pt x="607" y="12668"/>
                  </a:cubicBezTo>
                  <a:cubicBezTo>
                    <a:pt x="1314" y="13003"/>
                    <a:pt x="2729" y="13152"/>
                    <a:pt x="3886" y="12482"/>
                  </a:cubicBezTo>
                  <a:cubicBezTo>
                    <a:pt x="5043" y="11811"/>
                    <a:pt x="5943" y="10322"/>
                    <a:pt x="6136" y="9204"/>
                  </a:cubicBezTo>
                  <a:cubicBezTo>
                    <a:pt x="6329" y="8087"/>
                    <a:pt x="5814" y="7342"/>
                    <a:pt x="5364" y="6784"/>
                  </a:cubicBezTo>
                  <a:cubicBezTo>
                    <a:pt x="4914" y="6225"/>
                    <a:pt x="4529" y="5853"/>
                    <a:pt x="4721" y="5517"/>
                  </a:cubicBezTo>
                  <a:cubicBezTo>
                    <a:pt x="4914" y="5182"/>
                    <a:pt x="5686" y="4884"/>
                    <a:pt x="7357" y="4028"/>
                  </a:cubicBezTo>
                  <a:cubicBezTo>
                    <a:pt x="9029" y="3171"/>
                    <a:pt x="11600" y="1756"/>
                    <a:pt x="13143" y="937"/>
                  </a:cubicBezTo>
                  <a:cubicBezTo>
                    <a:pt x="14686" y="117"/>
                    <a:pt x="15200" y="-106"/>
                    <a:pt x="15393" y="43"/>
                  </a:cubicBezTo>
                  <a:cubicBezTo>
                    <a:pt x="15586" y="192"/>
                    <a:pt x="15457" y="713"/>
                    <a:pt x="14621" y="2091"/>
                  </a:cubicBezTo>
                  <a:cubicBezTo>
                    <a:pt x="13786" y="3469"/>
                    <a:pt x="12243" y="5704"/>
                    <a:pt x="10957" y="7938"/>
                  </a:cubicBezTo>
                  <a:cubicBezTo>
                    <a:pt x="9671" y="10173"/>
                    <a:pt x="8643" y="12407"/>
                    <a:pt x="8064" y="14306"/>
                  </a:cubicBezTo>
                  <a:cubicBezTo>
                    <a:pt x="7486" y="16206"/>
                    <a:pt x="7357" y="17770"/>
                    <a:pt x="7486" y="18813"/>
                  </a:cubicBezTo>
                  <a:cubicBezTo>
                    <a:pt x="7614" y="19855"/>
                    <a:pt x="8000" y="20377"/>
                    <a:pt x="8514" y="20749"/>
                  </a:cubicBezTo>
                  <a:cubicBezTo>
                    <a:pt x="9029" y="21122"/>
                    <a:pt x="9671" y="21345"/>
                    <a:pt x="10314" y="21420"/>
                  </a:cubicBezTo>
                  <a:cubicBezTo>
                    <a:pt x="10957" y="21494"/>
                    <a:pt x="11600" y="21420"/>
                    <a:pt x="12179" y="21010"/>
                  </a:cubicBezTo>
                  <a:cubicBezTo>
                    <a:pt x="12757" y="20600"/>
                    <a:pt x="13271" y="19855"/>
                    <a:pt x="13657" y="18962"/>
                  </a:cubicBezTo>
                  <a:cubicBezTo>
                    <a:pt x="14043" y="18068"/>
                    <a:pt x="14300" y="17025"/>
                    <a:pt x="14429" y="16280"/>
                  </a:cubicBezTo>
                  <a:cubicBezTo>
                    <a:pt x="14557" y="15535"/>
                    <a:pt x="14557" y="15088"/>
                    <a:pt x="14364" y="14716"/>
                  </a:cubicBezTo>
                  <a:cubicBezTo>
                    <a:pt x="14171" y="14344"/>
                    <a:pt x="13786" y="14046"/>
                    <a:pt x="13529" y="13711"/>
                  </a:cubicBezTo>
                  <a:cubicBezTo>
                    <a:pt x="13271" y="13375"/>
                    <a:pt x="13143" y="13003"/>
                    <a:pt x="14493" y="12444"/>
                  </a:cubicBezTo>
                  <a:cubicBezTo>
                    <a:pt x="15843" y="11886"/>
                    <a:pt x="18671" y="11141"/>
                    <a:pt x="21500" y="10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5992459" y="367926"/>
              <a:ext cx="180870" cy="197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0579" fill="norm" stroke="1" extrusionOk="0">
                  <a:moveTo>
                    <a:pt x="17352" y="4808"/>
                  </a:moveTo>
                  <a:cubicBezTo>
                    <a:pt x="16465" y="3208"/>
                    <a:pt x="15577" y="1608"/>
                    <a:pt x="13654" y="675"/>
                  </a:cubicBezTo>
                  <a:cubicBezTo>
                    <a:pt x="11731" y="-258"/>
                    <a:pt x="8772" y="-525"/>
                    <a:pt x="6256" y="1875"/>
                  </a:cubicBezTo>
                  <a:cubicBezTo>
                    <a:pt x="3741" y="4275"/>
                    <a:pt x="1670" y="9342"/>
                    <a:pt x="635" y="13208"/>
                  </a:cubicBezTo>
                  <a:cubicBezTo>
                    <a:pt x="-401" y="17075"/>
                    <a:pt x="-401" y="19742"/>
                    <a:pt x="2410" y="20408"/>
                  </a:cubicBezTo>
                  <a:cubicBezTo>
                    <a:pt x="5221" y="21075"/>
                    <a:pt x="10843" y="19742"/>
                    <a:pt x="14689" y="17208"/>
                  </a:cubicBezTo>
                  <a:cubicBezTo>
                    <a:pt x="18536" y="14675"/>
                    <a:pt x="20607" y="10942"/>
                    <a:pt x="20903" y="7875"/>
                  </a:cubicBezTo>
                  <a:cubicBezTo>
                    <a:pt x="21199" y="4808"/>
                    <a:pt x="19720" y="2408"/>
                    <a:pt x="18240" y="1342"/>
                  </a:cubicBezTo>
                  <a:cubicBezTo>
                    <a:pt x="16761" y="275"/>
                    <a:pt x="15281" y="542"/>
                    <a:pt x="13802" y="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6247239" y="90635"/>
              <a:ext cx="147222" cy="46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429" fill="norm" stroke="1" extrusionOk="0">
                  <a:moveTo>
                    <a:pt x="4741" y="2896"/>
                  </a:moveTo>
                  <a:cubicBezTo>
                    <a:pt x="4741" y="2306"/>
                    <a:pt x="4741" y="1715"/>
                    <a:pt x="4741" y="1125"/>
                  </a:cubicBezTo>
                  <a:cubicBezTo>
                    <a:pt x="4741" y="535"/>
                    <a:pt x="4741" y="-55"/>
                    <a:pt x="4375" y="4"/>
                  </a:cubicBezTo>
                  <a:cubicBezTo>
                    <a:pt x="4009" y="63"/>
                    <a:pt x="3277" y="771"/>
                    <a:pt x="2728" y="3250"/>
                  </a:cubicBezTo>
                  <a:cubicBezTo>
                    <a:pt x="2179" y="5729"/>
                    <a:pt x="1813" y="9978"/>
                    <a:pt x="1813" y="13047"/>
                  </a:cubicBezTo>
                  <a:cubicBezTo>
                    <a:pt x="1813" y="16115"/>
                    <a:pt x="2179" y="18004"/>
                    <a:pt x="2362" y="19302"/>
                  </a:cubicBezTo>
                  <a:cubicBezTo>
                    <a:pt x="2545" y="20601"/>
                    <a:pt x="2545" y="21309"/>
                    <a:pt x="3094" y="21250"/>
                  </a:cubicBezTo>
                  <a:cubicBezTo>
                    <a:pt x="3643" y="21191"/>
                    <a:pt x="4741" y="20365"/>
                    <a:pt x="6572" y="18948"/>
                  </a:cubicBezTo>
                  <a:cubicBezTo>
                    <a:pt x="8402" y="17532"/>
                    <a:pt x="10965" y="15525"/>
                    <a:pt x="13162" y="14404"/>
                  </a:cubicBezTo>
                  <a:cubicBezTo>
                    <a:pt x="15358" y="13283"/>
                    <a:pt x="17189" y="13047"/>
                    <a:pt x="18470" y="13342"/>
                  </a:cubicBezTo>
                  <a:cubicBezTo>
                    <a:pt x="19752" y="13637"/>
                    <a:pt x="20484" y="14463"/>
                    <a:pt x="20850" y="15525"/>
                  </a:cubicBezTo>
                  <a:cubicBezTo>
                    <a:pt x="21216" y="16588"/>
                    <a:pt x="21216" y="17886"/>
                    <a:pt x="20484" y="18889"/>
                  </a:cubicBezTo>
                  <a:cubicBezTo>
                    <a:pt x="19752" y="19893"/>
                    <a:pt x="18287" y="20601"/>
                    <a:pt x="16640" y="21014"/>
                  </a:cubicBezTo>
                  <a:cubicBezTo>
                    <a:pt x="14992" y="21427"/>
                    <a:pt x="13162" y="21545"/>
                    <a:pt x="10416" y="21309"/>
                  </a:cubicBezTo>
                  <a:cubicBezTo>
                    <a:pt x="7670" y="21073"/>
                    <a:pt x="4009" y="20483"/>
                    <a:pt x="1996" y="19893"/>
                  </a:cubicBezTo>
                  <a:cubicBezTo>
                    <a:pt x="-18" y="19302"/>
                    <a:pt x="-384" y="18712"/>
                    <a:pt x="348" y="18240"/>
                  </a:cubicBezTo>
                  <a:cubicBezTo>
                    <a:pt x="1080" y="17768"/>
                    <a:pt x="2911" y="17414"/>
                    <a:pt x="4741" y="17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6492211" y="291339"/>
              <a:ext cx="186801" cy="231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298" fill="norm" stroke="1" extrusionOk="0">
                  <a:moveTo>
                    <a:pt x="21335" y="0"/>
                  </a:moveTo>
                  <a:cubicBezTo>
                    <a:pt x="15205" y="235"/>
                    <a:pt x="9076" y="470"/>
                    <a:pt x="5427" y="939"/>
                  </a:cubicBezTo>
                  <a:cubicBezTo>
                    <a:pt x="1778" y="1409"/>
                    <a:pt x="611" y="2113"/>
                    <a:pt x="173" y="3052"/>
                  </a:cubicBezTo>
                  <a:cubicBezTo>
                    <a:pt x="-265" y="3991"/>
                    <a:pt x="27" y="5165"/>
                    <a:pt x="2216" y="7043"/>
                  </a:cubicBezTo>
                  <a:cubicBezTo>
                    <a:pt x="4405" y="8922"/>
                    <a:pt x="8492" y="11504"/>
                    <a:pt x="10973" y="13265"/>
                  </a:cubicBezTo>
                  <a:cubicBezTo>
                    <a:pt x="13454" y="15026"/>
                    <a:pt x="14330" y="15965"/>
                    <a:pt x="13892" y="17257"/>
                  </a:cubicBezTo>
                  <a:cubicBezTo>
                    <a:pt x="13454" y="18548"/>
                    <a:pt x="11703" y="20191"/>
                    <a:pt x="9513" y="20896"/>
                  </a:cubicBezTo>
                  <a:cubicBezTo>
                    <a:pt x="7324" y="21600"/>
                    <a:pt x="4697" y="21365"/>
                    <a:pt x="3092" y="20309"/>
                  </a:cubicBezTo>
                  <a:cubicBezTo>
                    <a:pt x="1486" y="19252"/>
                    <a:pt x="903" y="17374"/>
                    <a:pt x="319" y="15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6656010" y="298421"/>
              <a:ext cx="145671" cy="222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0" y="9629"/>
                  </a:moveTo>
                  <a:cubicBezTo>
                    <a:pt x="4926" y="9138"/>
                    <a:pt x="9853" y="8647"/>
                    <a:pt x="13453" y="7420"/>
                  </a:cubicBezTo>
                  <a:cubicBezTo>
                    <a:pt x="17053" y="6193"/>
                    <a:pt x="19326" y="4229"/>
                    <a:pt x="19895" y="2756"/>
                  </a:cubicBezTo>
                  <a:cubicBezTo>
                    <a:pt x="20463" y="1284"/>
                    <a:pt x="19326" y="302"/>
                    <a:pt x="16674" y="56"/>
                  </a:cubicBezTo>
                  <a:cubicBezTo>
                    <a:pt x="14021" y="-189"/>
                    <a:pt x="9853" y="302"/>
                    <a:pt x="7011" y="2879"/>
                  </a:cubicBezTo>
                  <a:cubicBezTo>
                    <a:pt x="4168" y="5456"/>
                    <a:pt x="2653" y="10120"/>
                    <a:pt x="3221" y="13556"/>
                  </a:cubicBezTo>
                  <a:cubicBezTo>
                    <a:pt x="3789" y="16993"/>
                    <a:pt x="6442" y="19202"/>
                    <a:pt x="9853" y="20306"/>
                  </a:cubicBezTo>
                  <a:cubicBezTo>
                    <a:pt x="13263" y="21411"/>
                    <a:pt x="17432" y="21411"/>
                    <a:pt x="21600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6855348" y="291339"/>
              <a:ext cx="168672" cy="246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0"/>
                  </a:moveTo>
                  <a:cubicBezTo>
                    <a:pt x="655" y="2449"/>
                    <a:pt x="1309" y="4899"/>
                    <a:pt x="2618" y="8016"/>
                  </a:cubicBezTo>
                  <a:cubicBezTo>
                    <a:pt x="3927" y="11134"/>
                    <a:pt x="5891" y="14920"/>
                    <a:pt x="6709" y="17480"/>
                  </a:cubicBezTo>
                  <a:cubicBezTo>
                    <a:pt x="7527" y="20041"/>
                    <a:pt x="7200" y="21377"/>
                    <a:pt x="6545" y="21489"/>
                  </a:cubicBezTo>
                  <a:cubicBezTo>
                    <a:pt x="5891" y="21600"/>
                    <a:pt x="4909" y="20487"/>
                    <a:pt x="4418" y="17814"/>
                  </a:cubicBezTo>
                  <a:cubicBezTo>
                    <a:pt x="3927" y="15142"/>
                    <a:pt x="3927" y="10911"/>
                    <a:pt x="6873" y="7682"/>
                  </a:cubicBezTo>
                  <a:cubicBezTo>
                    <a:pt x="9818" y="4454"/>
                    <a:pt x="15709" y="22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7039353" y="322007"/>
              <a:ext cx="130337" cy="20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0"/>
                  </a:moveTo>
                  <a:cubicBezTo>
                    <a:pt x="1271" y="4320"/>
                    <a:pt x="2541" y="8640"/>
                    <a:pt x="3388" y="11610"/>
                  </a:cubicBezTo>
                  <a:cubicBezTo>
                    <a:pt x="4235" y="14580"/>
                    <a:pt x="4659" y="16200"/>
                    <a:pt x="5506" y="17955"/>
                  </a:cubicBezTo>
                  <a:cubicBezTo>
                    <a:pt x="6353" y="19710"/>
                    <a:pt x="7624" y="21600"/>
                    <a:pt x="9106" y="21465"/>
                  </a:cubicBezTo>
                  <a:cubicBezTo>
                    <a:pt x="10588" y="21330"/>
                    <a:pt x="12282" y="19170"/>
                    <a:pt x="14400" y="15390"/>
                  </a:cubicBezTo>
                  <a:cubicBezTo>
                    <a:pt x="16518" y="11610"/>
                    <a:pt x="19059" y="6210"/>
                    <a:pt x="21600" y="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7223357" y="337340"/>
              <a:ext cx="1" cy="17633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7200356" y="268339"/>
              <a:ext cx="3066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7308302" y="325355"/>
              <a:ext cx="306270" cy="534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198" fill="norm" stroke="1" extrusionOk="0">
                  <a:moveTo>
                    <a:pt x="2592" y="2301"/>
                  </a:moveTo>
                  <a:cubicBezTo>
                    <a:pt x="1890" y="3518"/>
                    <a:pt x="1187" y="4735"/>
                    <a:pt x="748" y="5800"/>
                  </a:cubicBezTo>
                  <a:cubicBezTo>
                    <a:pt x="309" y="6865"/>
                    <a:pt x="134" y="7777"/>
                    <a:pt x="46" y="7929"/>
                  </a:cubicBezTo>
                  <a:cubicBezTo>
                    <a:pt x="-42" y="8081"/>
                    <a:pt x="-42" y="7473"/>
                    <a:pt x="397" y="6307"/>
                  </a:cubicBezTo>
                  <a:cubicBezTo>
                    <a:pt x="836" y="5141"/>
                    <a:pt x="1714" y="3417"/>
                    <a:pt x="2417" y="2301"/>
                  </a:cubicBezTo>
                  <a:cubicBezTo>
                    <a:pt x="3119" y="1186"/>
                    <a:pt x="3646" y="679"/>
                    <a:pt x="4348" y="324"/>
                  </a:cubicBezTo>
                  <a:cubicBezTo>
                    <a:pt x="5051" y="-31"/>
                    <a:pt x="5929" y="-234"/>
                    <a:pt x="6807" y="476"/>
                  </a:cubicBezTo>
                  <a:cubicBezTo>
                    <a:pt x="7685" y="1186"/>
                    <a:pt x="8563" y="2808"/>
                    <a:pt x="9265" y="4177"/>
                  </a:cubicBezTo>
                  <a:cubicBezTo>
                    <a:pt x="9968" y="5546"/>
                    <a:pt x="10495" y="6662"/>
                    <a:pt x="11197" y="7270"/>
                  </a:cubicBezTo>
                  <a:cubicBezTo>
                    <a:pt x="11899" y="7879"/>
                    <a:pt x="12777" y="7980"/>
                    <a:pt x="13743" y="7574"/>
                  </a:cubicBezTo>
                  <a:cubicBezTo>
                    <a:pt x="14709" y="7169"/>
                    <a:pt x="15763" y="6256"/>
                    <a:pt x="16641" y="5293"/>
                  </a:cubicBezTo>
                  <a:cubicBezTo>
                    <a:pt x="17519" y="4329"/>
                    <a:pt x="18221" y="3315"/>
                    <a:pt x="18573" y="2555"/>
                  </a:cubicBezTo>
                  <a:cubicBezTo>
                    <a:pt x="18924" y="1794"/>
                    <a:pt x="18924" y="1287"/>
                    <a:pt x="18573" y="1186"/>
                  </a:cubicBezTo>
                  <a:cubicBezTo>
                    <a:pt x="18221" y="1084"/>
                    <a:pt x="17519" y="1389"/>
                    <a:pt x="16904" y="1794"/>
                  </a:cubicBezTo>
                  <a:cubicBezTo>
                    <a:pt x="16290" y="2200"/>
                    <a:pt x="15763" y="2707"/>
                    <a:pt x="15499" y="3214"/>
                  </a:cubicBezTo>
                  <a:cubicBezTo>
                    <a:pt x="15236" y="3721"/>
                    <a:pt x="15236" y="4228"/>
                    <a:pt x="15763" y="4279"/>
                  </a:cubicBezTo>
                  <a:cubicBezTo>
                    <a:pt x="16290" y="4329"/>
                    <a:pt x="17343" y="3924"/>
                    <a:pt x="17870" y="4177"/>
                  </a:cubicBezTo>
                  <a:cubicBezTo>
                    <a:pt x="18397" y="4431"/>
                    <a:pt x="18397" y="5343"/>
                    <a:pt x="18748" y="6915"/>
                  </a:cubicBezTo>
                  <a:cubicBezTo>
                    <a:pt x="19099" y="8487"/>
                    <a:pt x="19802" y="10718"/>
                    <a:pt x="20417" y="12797"/>
                  </a:cubicBezTo>
                  <a:cubicBezTo>
                    <a:pt x="21031" y="14876"/>
                    <a:pt x="21558" y="16803"/>
                    <a:pt x="20153" y="18324"/>
                  </a:cubicBezTo>
                  <a:cubicBezTo>
                    <a:pt x="18748" y="19845"/>
                    <a:pt x="15412" y="20960"/>
                    <a:pt x="12778" y="21163"/>
                  </a:cubicBezTo>
                  <a:cubicBezTo>
                    <a:pt x="10143" y="21366"/>
                    <a:pt x="8212" y="20656"/>
                    <a:pt x="6280" y="199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8376933" y="331592"/>
              <a:ext cx="226456" cy="205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400" fill="norm" stroke="1" extrusionOk="0">
                  <a:moveTo>
                    <a:pt x="11313" y="3000"/>
                  </a:moveTo>
                  <a:cubicBezTo>
                    <a:pt x="10585" y="1933"/>
                    <a:pt x="9857" y="867"/>
                    <a:pt x="8886" y="333"/>
                  </a:cubicBezTo>
                  <a:cubicBezTo>
                    <a:pt x="7915" y="-200"/>
                    <a:pt x="6701" y="-200"/>
                    <a:pt x="5367" y="1133"/>
                  </a:cubicBezTo>
                  <a:cubicBezTo>
                    <a:pt x="4032" y="2467"/>
                    <a:pt x="2576" y="5133"/>
                    <a:pt x="1605" y="7400"/>
                  </a:cubicBezTo>
                  <a:cubicBezTo>
                    <a:pt x="634" y="9667"/>
                    <a:pt x="149" y="11533"/>
                    <a:pt x="27" y="13267"/>
                  </a:cubicBezTo>
                  <a:cubicBezTo>
                    <a:pt x="-94" y="15000"/>
                    <a:pt x="149" y="16600"/>
                    <a:pt x="1726" y="16733"/>
                  </a:cubicBezTo>
                  <a:cubicBezTo>
                    <a:pt x="3304" y="16867"/>
                    <a:pt x="6216" y="15533"/>
                    <a:pt x="8158" y="14200"/>
                  </a:cubicBezTo>
                  <a:cubicBezTo>
                    <a:pt x="10099" y="12867"/>
                    <a:pt x="11070" y="11533"/>
                    <a:pt x="11798" y="10200"/>
                  </a:cubicBezTo>
                  <a:cubicBezTo>
                    <a:pt x="12526" y="8867"/>
                    <a:pt x="13012" y="7533"/>
                    <a:pt x="13254" y="7533"/>
                  </a:cubicBezTo>
                  <a:cubicBezTo>
                    <a:pt x="13497" y="7533"/>
                    <a:pt x="13497" y="8867"/>
                    <a:pt x="13740" y="10867"/>
                  </a:cubicBezTo>
                  <a:cubicBezTo>
                    <a:pt x="13982" y="12867"/>
                    <a:pt x="14468" y="15533"/>
                    <a:pt x="15803" y="17400"/>
                  </a:cubicBezTo>
                  <a:cubicBezTo>
                    <a:pt x="17137" y="19267"/>
                    <a:pt x="19322" y="20333"/>
                    <a:pt x="21506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9168647" y="343549"/>
              <a:ext cx="193759" cy="177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68" fill="norm" stroke="1" extrusionOk="0">
                  <a:moveTo>
                    <a:pt x="1912" y="2028"/>
                  </a:moveTo>
                  <a:cubicBezTo>
                    <a:pt x="1912" y="7274"/>
                    <a:pt x="1912" y="12519"/>
                    <a:pt x="1632" y="15914"/>
                  </a:cubicBezTo>
                  <a:cubicBezTo>
                    <a:pt x="1351" y="19308"/>
                    <a:pt x="790" y="20851"/>
                    <a:pt x="369" y="20697"/>
                  </a:cubicBezTo>
                  <a:cubicBezTo>
                    <a:pt x="-51" y="20542"/>
                    <a:pt x="-332" y="18691"/>
                    <a:pt x="790" y="15142"/>
                  </a:cubicBezTo>
                  <a:cubicBezTo>
                    <a:pt x="1912" y="11594"/>
                    <a:pt x="4437" y="6348"/>
                    <a:pt x="6400" y="3417"/>
                  </a:cubicBezTo>
                  <a:cubicBezTo>
                    <a:pt x="8364" y="485"/>
                    <a:pt x="9767" y="-132"/>
                    <a:pt x="11029" y="22"/>
                  </a:cubicBezTo>
                  <a:cubicBezTo>
                    <a:pt x="12291" y="177"/>
                    <a:pt x="13413" y="1102"/>
                    <a:pt x="13975" y="3417"/>
                  </a:cubicBezTo>
                  <a:cubicBezTo>
                    <a:pt x="14536" y="5731"/>
                    <a:pt x="14536" y="9434"/>
                    <a:pt x="13975" y="11902"/>
                  </a:cubicBezTo>
                  <a:cubicBezTo>
                    <a:pt x="13413" y="14371"/>
                    <a:pt x="12291" y="15605"/>
                    <a:pt x="11871" y="15297"/>
                  </a:cubicBezTo>
                  <a:cubicBezTo>
                    <a:pt x="11450" y="14988"/>
                    <a:pt x="11730" y="13137"/>
                    <a:pt x="12151" y="11439"/>
                  </a:cubicBezTo>
                  <a:cubicBezTo>
                    <a:pt x="12572" y="9742"/>
                    <a:pt x="13133" y="8199"/>
                    <a:pt x="14395" y="6811"/>
                  </a:cubicBezTo>
                  <a:cubicBezTo>
                    <a:pt x="15658" y="5422"/>
                    <a:pt x="17621" y="4188"/>
                    <a:pt x="18743" y="4497"/>
                  </a:cubicBezTo>
                  <a:cubicBezTo>
                    <a:pt x="19865" y="4805"/>
                    <a:pt x="20146" y="6657"/>
                    <a:pt x="20426" y="9742"/>
                  </a:cubicBezTo>
                  <a:cubicBezTo>
                    <a:pt x="20707" y="12828"/>
                    <a:pt x="20988" y="17148"/>
                    <a:pt x="21268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9451404" y="322007"/>
              <a:ext cx="56672" cy="167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454" fill="norm" stroke="1" extrusionOk="0">
                  <a:moveTo>
                    <a:pt x="18008" y="2945"/>
                  </a:moveTo>
                  <a:cubicBezTo>
                    <a:pt x="12373" y="5564"/>
                    <a:pt x="6738" y="8182"/>
                    <a:pt x="3451" y="10964"/>
                  </a:cubicBezTo>
                  <a:cubicBezTo>
                    <a:pt x="164" y="13745"/>
                    <a:pt x="-775" y="16691"/>
                    <a:pt x="634" y="18655"/>
                  </a:cubicBezTo>
                  <a:cubicBezTo>
                    <a:pt x="2042" y="20618"/>
                    <a:pt x="5799" y="21600"/>
                    <a:pt x="9086" y="21436"/>
                  </a:cubicBezTo>
                  <a:cubicBezTo>
                    <a:pt x="12373" y="21273"/>
                    <a:pt x="15190" y="19964"/>
                    <a:pt x="17068" y="16200"/>
                  </a:cubicBezTo>
                  <a:cubicBezTo>
                    <a:pt x="18947" y="12436"/>
                    <a:pt x="19886" y="6218"/>
                    <a:pt x="208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9584743" y="306673"/>
              <a:ext cx="199339" cy="209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90"/>
                  </a:moveTo>
                  <a:cubicBezTo>
                    <a:pt x="1385" y="527"/>
                    <a:pt x="2769" y="263"/>
                    <a:pt x="4015" y="659"/>
                  </a:cubicBezTo>
                  <a:cubicBezTo>
                    <a:pt x="5262" y="1054"/>
                    <a:pt x="6369" y="2107"/>
                    <a:pt x="7200" y="5268"/>
                  </a:cubicBezTo>
                  <a:cubicBezTo>
                    <a:pt x="8031" y="8429"/>
                    <a:pt x="8585" y="13698"/>
                    <a:pt x="8585" y="16990"/>
                  </a:cubicBezTo>
                  <a:cubicBezTo>
                    <a:pt x="8585" y="20283"/>
                    <a:pt x="8031" y="21600"/>
                    <a:pt x="7615" y="21600"/>
                  </a:cubicBezTo>
                  <a:cubicBezTo>
                    <a:pt x="7200" y="21600"/>
                    <a:pt x="6923" y="20283"/>
                    <a:pt x="7754" y="16727"/>
                  </a:cubicBezTo>
                  <a:cubicBezTo>
                    <a:pt x="8585" y="13171"/>
                    <a:pt x="10523" y="7376"/>
                    <a:pt x="12462" y="4083"/>
                  </a:cubicBezTo>
                  <a:cubicBezTo>
                    <a:pt x="14400" y="790"/>
                    <a:pt x="16338" y="0"/>
                    <a:pt x="17862" y="0"/>
                  </a:cubicBezTo>
                  <a:cubicBezTo>
                    <a:pt x="19385" y="0"/>
                    <a:pt x="20492" y="790"/>
                    <a:pt x="21600" y="1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9788234" y="266199"/>
              <a:ext cx="164518" cy="252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349" fill="norm" stroke="1" extrusionOk="0">
                  <a:moveTo>
                    <a:pt x="6341" y="6661"/>
                  </a:moveTo>
                  <a:cubicBezTo>
                    <a:pt x="8959" y="5365"/>
                    <a:pt x="11577" y="4069"/>
                    <a:pt x="13377" y="2881"/>
                  </a:cubicBezTo>
                  <a:cubicBezTo>
                    <a:pt x="15177" y="1693"/>
                    <a:pt x="16159" y="613"/>
                    <a:pt x="15832" y="181"/>
                  </a:cubicBezTo>
                  <a:cubicBezTo>
                    <a:pt x="15504" y="-251"/>
                    <a:pt x="13868" y="-35"/>
                    <a:pt x="10923" y="2233"/>
                  </a:cubicBezTo>
                  <a:cubicBezTo>
                    <a:pt x="7977" y="4501"/>
                    <a:pt x="3723" y="8821"/>
                    <a:pt x="1595" y="12061"/>
                  </a:cubicBezTo>
                  <a:cubicBezTo>
                    <a:pt x="-532" y="15301"/>
                    <a:pt x="-532" y="17461"/>
                    <a:pt x="1595" y="18973"/>
                  </a:cubicBezTo>
                  <a:cubicBezTo>
                    <a:pt x="3723" y="20485"/>
                    <a:pt x="7977" y="21349"/>
                    <a:pt x="11577" y="21349"/>
                  </a:cubicBezTo>
                  <a:cubicBezTo>
                    <a:pt x="15177" y="21349"/>
                    <a:pt x="18123" y="20485"/>
                    <a:pt x="21068" y="19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10567576" y="340659"/>
              <a:ext cx="167194" cy="17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0820" fill="norm" stroke="1" extrusionOk="0">
                  <a:moveTo>
                    <a:pt x="769" y="11633"/>
                  </a:moveTo>
                  <a:cubicBezTo>
                    <a:pt x="2675" y="11633"/>
                    <a:pt x="4581" y="11633"/>
                    <a:pt x="6646" y="10708"/>
                  </a:cubicBezTo>
                  <a:cubicBezTo>
                    <a:pt x="8710" y="9782"/>
                    <a:pt x="10934" y="7930"/>
                    <a:pt x="12046" y="5925"/>
                  </a:cubicBezTo>
                  <a:cubicBezTo>
                    <a:pt x="13158" y="3919"/>
                    <a:pt x="13158" y="1759"/>
                    <a:pt x="11569" y="679"/>
                  </a:cubicBezTo>
                  <a:cubicBezTo>
                    <a:pt x="9981" y="-401"/>
                    <a:pt x="6805" y="-401"/>
                    <a:pt x="4105" y="2222"/>
                  </a:cubicBezTo>
                  <a:cubicBezTo>
                    <a:pt x="1405" y="4845"/>
                    <a:pt x="-819" y="10090"/>
                    <a:pt x="293" y="13948"/>
                  </a:cubicBezTo>
                  <a:cubicBezTo>
                    <a:pt x="1405" y="17805"/>
                    <a:pt x="5852" y="20273"/>
                    <a:pt x="9822" y="20736"/>
                  </a:cubicBezTo>
                  <a:cubicBezTo>
                    <a:pt x="13793" y="21199"/>
                    <a:pt x="17287" y="19656"/>
                    <a:pt x="20781" y="18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10773104" y="322007"/>
              <a:ext cx="138003" cy="182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fill="norm" stroke="1" extrusionOk="0">
                  <a:moveTo>
                    <a:pt x="0" y="0"/>
                  </a:moveTo>
                  <a:cubicBezTo>
                    <a:pt x="4000" y="6600"/>
                    <a:pt x="8000" y="13200"/>
                    <a:pt x="11000" y="16950"/>
                  </a:cubicBezTo>
                  <a:cubicBezTo>
                    <a:pt x="14000" y="20700"/>
                    <a:pt x="16000" y="21600"/>
                    <a:pt x="17600" y="21450"/>
                  </a:cubicBezTo>
                  <a:cubicBezTo>
                    <a:pt x="19200" y="21300"/>
                    <a:pt x="20400" y="20100"/>
                    <a:pt x="21600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10781380" y="359604"/>
              <a:ext cx="137394" cy="18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0844" fill="norm" stroke="1" extrusionOk="0">
                  <a:moveTo>
                    <a:pt x="21505" y="4524"/>
                  </a:moveTo>
                  <a:cubicBezTo>
                    <a:pt x="20705" y="3045"/>
                    <a:pt x="19905" y="1565"/>
                    <a:pt x="18505" y="678"/>
                  </a:cubicBezTo>
                  <a:cubicBezTo>
                    <a:pt x="17105" y="-210"/>
                    <a:pt x="15105" y="-506"/>
                    <a:pt x="12105" y="1565"/>
                  </a:cubicBezTo>
                  <a:cubicBezTo>
                    <a:pt x="9105" y="3636"/>
                    <a:pt x="5105" y="8075"/>
                    <a:pt x="2905" y="11034"/>
                  </a:cubicBezTo>
                  <a:cubicBezTo>
                    <a:pt x="705" y="13993"/>
                    <a:pt x="305" y="15472"/>
                    <a:pt x="105" y="17099"/>
                  </a:cubicBezTo>
                  <a:cubicBezTo>
                    <a:pt x="-95" y="18727"/>
                    <a:pt x="-95" y="20502"/>
                    <a:pt x="905" y="20798"/>
                  </a:cubicBezTo>
                  <a:cubicBezTo>
                    <a:pt x="1905" y="21094"/>
                    <a:pt x="3905" y="19910"/>
                    <a:pt x="5905" y="18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10964774" y="138003"/>
              <a:ext cx="84336" cy="391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21600" y="0"/>
                  </a:moveTo>
                  <a:cubicBezTo>
                    <a:pt x="14400" y="4488"/>
                    <a:pt x="7200" y="8977"/>
                    <a:pt x="3600" y="12132"/>
                  </a:cubicBezTo>
                  <a:cubicBezTo>
                    <a:pt x="0" y="15288"/>
                    <a:pt x="0" y="17112"/>
                    <a:pt x="0" y="18374"/>
                  </a:cubicBezTo>
                  <a:cubicBezTo>
                    <a:pt x="0" y="19636"/>
                    <a:pt x="0" y="20338"/>
                    <a:pt x="1636" y="20829"/>
                  </a:cubicBezTo>
                  <a:cubicBezTo>
                    <a:pt x="3273" y="21319"/>
                    <a:pt x="6545" y="21600"/>
                    <a:pt x="9164" y="21390"/>
                  </a:cubicBezTo>
                  <a:cubicBezTo>
                    <a:pt x="11782" y="21179"/>
                    <a:pt x="13746" y="20478"/>
                    <a:pt x="15055" y="19706"/>
                  </a:cubicBezTo>
                  <a:cubicBezTo>
                    <a:pt x="16364" y="18935"/>
                    <a:pt x="17018" y="18094"/>
                    <a:pt x="17673" y="17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10926440" y="329674"/>
              <a:ext cx="291341" cy="17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3812"/>
                  </a:moveTo>
                  <a:cubicBezTo>
                    <a:pt x="3789" y="3812"/>
                    <a:pt x="7579" y="3812"/>
                    <a:pt x="9947" y="4606"/>
                  </a:cubicBezTo>
                  <a:cubicBezTo>
                    <a:pt x="12316" y="5400"/>
                    <a:pt x="13263" y="6988"/>
                    <a:pt x="13737" y="9529"/>
                  </a:cubicBezTo>
                  <a:cubicBezTo>
                    <a:pt x="14211" y="12071"/>
                    <a:pt x="14211" y="15565"/>
                    <a:pt x="13737" y="17947"/>
                  </a:cubicBezTo>
                  <a:cubicBezTo>
                    <a:pt x="13263" y="20329"/>
                    <a:pt x="12316" y="21600"/>
                    <a:pt x="11747" y="21441"/>
                  </a:cubicBezTo>
                  <a:cubicBezTo>
                    <a:pt x="11179" y="21282"/>
                    <a:pt x="10990" y="19694"/>
                    <a:pt x="11747" y="16359"/>
                  </a:cubicBezTo>
                  <a:cubicBezTo>
                    <a:pt x="12505" y="13024"/>
                    <a:pt x="14211" y="7941"/>
                    <a:pt x="16011" y="4924"/>
                  </a:cubicBezTo>
                  <a:cubicBezTo>
                    <a:pt x="17811" y="1906"/>
                    <a:pt x="19705" y="9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11233052" y="301099"/>
              <a:ext cx="264908" cy="19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0797" fill="norm" stroke="1" extrusionOk="0">
                  <a:moveTo>
                    <a:pt x="622" y="9382"/>
                  </a:moveTo>
                  <a:cubicBezTo>
                    <a:pt x="210" y="10715"/>
                    <a:pt x="-201" y="12049"/>
                    <a:pt x="108" y="12315"/>
                  </a:cubicBezTo>
                  <a:cubicBezTo>
                    <a:pt x="416" y="12582"/>
                    <a:pt x="1445" y="11782"/>
                    <a:pt x="2576" y="10049"/>
                  </a:cubicBezTo>
                  <a:cubicBezTo>
                    <a:pt x="3708" y="8315"/>
                    <a:pt x="4942" y="5649"/>
                    <a:pt x="5559" y="3649"/>
                  </a:cubicBezTo>
                  <a:cubicBezTo>
                    <a:pt x="6176" y="1649"/>
                    <a:pt x="6176" y="315"/>
                    <a:pt x="5662" y="49"/>
                  </a:cubicBezTo>
                  <a:cubicBezTo>
                    <a:pt x="5148" y="-218"/>
                    <a:pt x="4119" y="582"/>
                    <a:pt x="3090" y="3382"/>
                  </a:cubicBezTo>
                  <a:cubicBezTo>
                    <a:pt x="2062" y="6182"/>
                    <a:pt x="1033" y="10982"/>
                    <a:pt x="519" y="14049"/>
                  </a:cubicBezTo>
                  <a:cubicBezTo>
                    <a:pt x="5" y="17115"/>
                    <a:pt x="5" y="18449"/>
                    <a:pt x="930" y="19515"/>
                  </a:cubicBezTo>
                  <a:cubicBezTo>
                    <a:pt x="1856" y="20582"/>
                    <a:pt x="3708" y="21382"/>
                    <a:pt x="5353" y="20182"/>
                  </a:cubicBezTo>
                  <a:cubicBezTo>
                    <a:pt x="6999" y="18982"/>
                    <a:pt x="8439" y="15782"/>
                    <a:pt x="9365" y="13382"/>
                  </a:cubicBezTo>
                  <a:cubicBezTo>
                    <a:pt x="10290" y="10982"/>
                    <a:pt x="10702" y="9382"/>
                    <a:pt x="11113" y="7915"/>
                  </a:cubicBezTo>
                  <a:cubicBezTo>
                    <a:pt x="11525" y="6449"/>
                    <a:pt x="11936" y="5115"/>
                    <a:pt x="12142" y="5115"/>
                  </a:cubicBezTo>
                  <a:cubicBezTo>
                    <a:pt x="12348" y="5115"/>
                    <a:pt x="12348" y="6449"/>
                    <a:pt x="11936" y="8982"/>
                  </a:cubicBezTo>
                  <a:cubicBezTo>
                    <a:pt x="11525" y="11515"/>
                    <a:pt x="10702" y="15249"/>
                    <a:pt x="9982" y="17649"/>
                  </a:cubicBezTo>
                  <a:cubicBezTo>
                    <a:pt x="9262" y="20049"/>
                    <a:pt x="8645" y="21115"/>
                    <a:pt x="8645" y="20715"/>
                  </a:cubicBezTo>
                  <a:cubicBezTo>
                    <a:pt x="8645" y="20315"/>
                    <a:pt x="9262" y="18449"/>
                    <a:pt x="9776" y="16715"/>
                  </a:cubicBezTo>
                  <a:cubicBezTo>
                    <a:pt x="10290" y="14982"/>
                    <a:pt x="10702" y="13382"/>
                    <a:pt x="11216" y="12049"/>
                  </a:cubicBezTo>
                  <a:cubicBezTo>
                    <a:pt x="11730" y="10715"/>
                    <a:pt x="12348" y="9649"/>
                    <a:pt x="13068" y="9649"/>
                  </a:cubicBezTo>
                  <a:cubicBezTo>
                    <a:pt x="13788" y="9649"/>
                    <a:pt x="14610" y="10715"/>
                    <a:pt x="14713" y="11915"/>
                  </a:cubicBezTo>
                  <a:cubicBezTo>
                    <a:pt x="14816" y="13115"/>
                    <a:pt x="14199" y="14449"/>
                    <a:pt x="14096" y="14449"/>
                  </a:cubicBezTo>
                  <a:cubicBezTo>
                    <a:pt x="13993" y="14449"/>
                    <a:pt x="14405" y="13115"/>
                    <a:pt x="15022" y="11649"/>
                  </a:cubicBezTo>
                  <a:cubicBezTo>
                    <a:pt x="15639" y="10182"/>
                    <a:pt x="16462" y="8582"/>
                    <a:pt x="17388" y="7382"/>
                  </a:cubicBezTo>
                  <a:cubicBezTo>
                    <a:pt x="18313" y="6182"/>
                    <a:pt x="19342" y="5382"/>
                    <a:pt x="20062" y="5649"/>
                  </a:cubicBezTo>
                  <a:cubicBezTo>
                    <a:pt x="20782" y="5915"/>
                    <a:pt x="21193" y="7249"/>
                    <a:pt x="21296" y="9515"/>
                  </a:cubicBezTo>
                  <a:cubicBezTo>
                    <a:pt x="21399" y="11782"/>
                    <a:pt x="21193" y="14982"/>
                    <a:pt x="20988" y="18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11578121" y="323999"/>
              <a:ext cx="184006" cy="200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1" fill="norm" stroke="1" extrusionOk="0">
                  <a:moveTo>
                    <a:pt x="0" y="6269"/>
                  </a:moveTo>
                  <a:cubicBezTo>
                    <a:pt x="1200" y="7079"/>
                    <a:pt x="2400" y="7889"/>
                    <a:pt x="4650" y="7484"/>
                  </a:cubicBezTo>
                  <a:cubicBezTo>
                    <a:pt x="6900" y="7079"/>
                    <a:pt x="10200" y="5459"/>
                    <a:pt x="12150" y="3974"/>
                  </a:cubicBezTo>
                  <a:cubicBezTo>
                    <a:pt x="14100" y="2489"/>
                    <a:pt x="14700" y="1139"/>
                    <a:pt x="14100" y="464"/>
                  </a:cubicBezTo>
                  <a:cubicBezTo>
                    <a:pt x="13500" y="-211"/>
                    <a:pt x="11700" y="-211"/>
                    <a:pt x="9300" y="869"/>
                  </a:cubicBezTo>
                  <a:cubicBezTo>
                    <a:pt x="6900" y="1949"/>
                    <a:pt x="3900" y="4109"/>
                    <a:pt x="2400" y="7349"/>
                  </a:cubicBezTo>
                  <a:cubicBezTo>
                    <a:pt x="900" y="10589"/>
                    <a:pt x="900" y="14909"/>
                    <a:pt x="3900" y="17474"/>
                  </a:cubicBezTo>
                  <a:cubicBezTo>
                    <a:pt x="6900" y="20039"/>
                    <a:pt x="12900" y="20849"/>
                    <a:pt x="16350" y="21119"/>
                  </a:cubicBezTo>
                  <a:cubicBezTo>
                    <a:pt x="19800" y="21389"/>
                    <a:pt x="20700" y="21119"/>
                    <a:pt x="21600" y="20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10742436" y="628680"/>
              <a:ext cx="935355" cy="26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50" fill="norm" stroke="1" extrusionOk="0">
                  <a:moveTo>
                    <a:pt x="0" y="17673"/>
                  </a:moveTo>
                  <a:cubicBezTo>
                    <a:pt x="2066" y="19636"/>
                    <a:pt x="4131" y="21600"/>
                    <a:pt x="6197" y="19636"/>
                  </a:cubicBezTo>
                  <a:cubicBezTo>
                    <a:pt x="8262" y="17673"/>
                    <a:pt x="10328" y="11782"/>
                    <a:pt x="12334" y="8836"/>
                  </a:cubicBezTo>
                  <a:cubicBezTo>
                    <a:pt x="14341" y="5891"/>
                    <a:pt x="16289" y="5891"/>
                    <a:pt x="17823" y="4909"/>
                  </a:cubicBezTo>
                  <a:cubicBezTo>
                    <a:pt x="19357" y="3927"/>
                    <a:pt x="20479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10711769" y="705349"/>
              <a:ext cx="98902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88" y="20000"/>
                    <a:pt x="4577" y="18400"/>
                    <a:pt x="6809" y="16000"/>
                  </a:cubicBezTo>
                  <a:cubicBezTo>
                    <a:pt x="9042" y="13600"/>
                    <a:pt x="11219" y="10400"/>
                    <a:pt x="13479" y="8000"/>
                  </a:cubicBezTo>
                  <a:cubicBezTo>
                    <a:pt x="15740" y="5600"/>
                    <a:pt x="18084" y="4000"/>
                    <a:pt x="19451" y="2800"/>
                  </a:cubicBezTo>
                  <a:cubicBezTo>
                    <a:pt x="20819" y="1600"/>
                    <a:pt x="21209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2320983" y="1277990"/>
              <a:ext cx="151643" cy="39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212" fill="norm" stroke="1" extrusionOk="0">
                  <a:moveTo>
                    <a:pt x="19980" y="544"/>
                  </a:moveTo>
                  <a:cubicBezTo>
                    <a:pt x="18609" y="128"/>
                    <a:pt x="17238" y="-287"/>
                    <a:pt x="13809" y="267"/>
                  </a:cubicBezTo>
                  <a:cubicBezTo>
                    <a:pt x="10380" y="821"/>
                    <a:pt x="4895" y="2344"/>
                    <a:pt x="2152" y="3936"/>
                  </a:cubicBezTo>
                  <a:cubicBezTo>
                    <a:pt x="-591" y="5528"/>
                    <a:pt x="-591" y="7190"/>
                    <a:pt x="1466" y="8367"/>
                  </a:cubicBezTo>
                  <a:cubicBezTo>
                    <a:pt x="3523" y="9544"/>
                    <a:pt x="7638" y="10236"/>
                    <a:pt x="11409" y="11344"/>
                  </a:cubicBezTo>
                  <a:cubicBezTo>
                    <a:pt x="15180" y="12451"/>
                    <a:pt x="18609" y="13975"/>
                    <a:pt x="19809" y="15498"/>
                  </a:cubicBezTo>
                  <a:cubicBezTo>
                    <a:pt x="21009" y="17021"/>
                    <a:pt x="19980" y="18544"/>
                    <a:pt x="18780" y="19513"/>
                  </a:cubicBezTo>
                  <a:cubicBezTo>
                    <a:pt x="17580" y="20482"/>
                    <a:pt x="16209" y="20898"/>
                    <a:pt x="14495" y="21105"/>
                  </a:cubicBezTo>
                  <a:cubicBezTo>
                    <a:pt x="12780" y="21313"/>
                    <a:pt x="10723" y="21313"/>
                    <a:pt x="9695" y="20205"/>
                  </a:cubicBezTo>
                  <a:cubicBezTo>
                    <a:pt x="8666" y="19098"/>
                    <a:pt x="8666" y="16882"/>
                    <a:pt x="8666" y="14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2561918" y="1244082"/>
              <a:ext cx="138004" cy="421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672"/>
                  </a:moveTo>
                  <a:cubicBezTo>
                    <a:pt x="2000" y="284"/>
                    <a:pt x="4000" y="-104"/>
                    <a:pt x="5000" y="25"/>
                  </a:cubicBezTo>
                  <a:cubicBezTo>
                    <a:pt x="6000" y="155"/>
                    <a:pt x="6000" y="801"/>
                    <a:pt x="5600" y="2742"/>
                  </a:cubicBezTo>
                  <a:cubicBezTo>
                    <a:pt x="5200" y="4682"/>
                    <a:pt x="4400" y="7915"/>
                    <a:pt x="4800" y="10955"/>
                  </a:cubicBezTo>
                  <a:cubicBezTo>
                    <a:pt x="5200" y="13994"/>
                    <a:pt x="6800" y="16840"/>
                    <a:pt x="8200" y="18521"/>
                  </a:cubicBezTo>
                  <a:cubicBezTo>
                    <a:pt x="9600" y="20203"/>
                    <a:pt x="10800" y="20720"/>
                    <a:pt x="12400" y="21043"/>
                  </a:cubicBezTo>
                  <a:cubicBezTo>
                    <a:pt x="14000" y="21367"/>
                    <a:pt x="16000" y="21496"/>
                    <a:pt x="17600" y="20979"/>
                  </a:cubicBezTo>
                  <a:cubicBezTo>
                    <a:pt x="19200" y="20461"/>
                    <a:pt x="20400" y="19297"/>
                    <a:pt x="21600" y="18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2547990" y="1203385"/>
              <a:ext cx="489273" cy="396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324" fill="norm" stroke="1" extrusionOk="0">
                  <a:moveTo>
                    <a:pt x="2960" y="17352"/>
                  </a:moveTo>
                  <a:cubicBezTo>
                    <a:pt x="2288" y="17352"/>
                    <a:pt x="1617" y="17352"/>
                    <a:pt x="1001" y="17420"/>
                  </a:cubicBezTo>
                  <a:cubicBezTo>
                    <a:pt x="386" y="17489"/>
                    <a:pt x="-174" y="17627"/>
                    <a:pt x="50" y="17696"/>
                  </a:cubicBezTo>
                  <a:cubicBezTo>
                    <a:pt x="274" y="17764"/>
                    <a:pt x="1281" y="17764"/>
                    <a:pt x="2960" y="17489"/>
                  </a:cubicBezTo>
                  <a:cubicBezTo>
                    <a:pt x="4638" y="17214"/>
                    <a:pt x="6989" y="16664"/>
                    <a:pt x="8444" y="16251"/>
                  </a:cubicBezTo>
                  <a:cubicBezTo>
                    <a:pt x="9899" y="15838"/>
                    <a:pt x="10458" y="15563"/>
                    <a:pt x="10458" y="15494"/>
                  </a:cubicBezTo>
                  <a:cubicBezTo>
                    <a:pt x="10458" y="15425"/>
                    <a:pt x="9899" y="15563"/>
                    <a:pt x="9339" y="15838"/>
                  </a:cubicBezTo>
                  <a:cubicBezTo>
                    <a:pt x="8779" y="16113"/>
                    <a:pt x="8220" y="16526"/>
                    <a:pt x="7828" y="17145"/>
                  </a:cubicBezTo>
                  <a:cubicBezTo>
                    <a:pt x="7436" y="17764"/>
                    <a:pt x="7213" y="18590"/>
                    <a:pt x="7380" y="19071"/>
                  </a:cubicBezTo>
                  <a:cubicBezTo>
                    <a:pt x="7548" y="19553"/>
                    <a:pt x="8108" y="19690"/>
                    <a:pt x="8947" y="19759"/>
                  </a:cubicBezTo>
                  <a:cubicBezTo>
                    <a:pt x="9787" y="19828"/>
                    <a:pt x="10906" y="19828"/>
                    <a:pt x="11745" y="19759"/>
                  </a:cubicBezTo>
                  <a:cubicBezTo>
                    <a:pt x="12585" y="19690"/>
                    <a:pt x="13144" y="19553"/>
                    <a:pt x="13704" y="18383"/>
                  </a:cubicBezTo>
                  <a:cubicBezTo>
                    <a:pt x="14263" y="17214"/>
                    <a:pt x="14823" y="15013"/>
                    <a:pt x="15382" y="12124"/>
                  </a:cubicBezTo>
                  <a:cubicBezTo>
                    <a:pt x="15942" y="9234"/>
                    <a:pt x="16502" y="5657"/>
                    <a:pt x="16949" y="3387"/>
                  </a:cubicBezTo>
                  <a:cubicBezTo>
                    <a:pt x="17397" y="1117"/>
                    <a:pt x="17733" y="154"/>
                    <a:pt x="17845" y="17"/>
                  </a:cubicBezTo>
                  <a:cubicBezTo>
                    <a:pt x="17957" y="-121"/>
                    <a:pt x="17845" y="567"/>
                    <a:pt x="17621" y="3181"/>
                  </a:cubicBezTo>
                  <a:cubicBezTo>
                    <a:pt x="17397" y="5795"/>
                    <a:pt x="17061" y="10335"/>
                    <a:pt x="17117" y="13568"/>
                  </a:cubicBezTo>
                  <a:cubicBezTo>
                    <a:pt x="17173" y="16801"/>
                    <a:pt x="17621" y="18727"/>
                    <a:pt x="18180" y="19897"/>
                  </a:cubicBezTo>
                  <a:cubicBezTo>
                    <a:pt x="18740" y="21066"/>
                    <a:pt x="19411" y="21479"/>
                    <a:pt x="19971" y="21273"/>
                  </a:cubicBezTo>
                  <a:cubicBezTo>
                    <a:pt x="20531" y="21066"/>
                    <a:pt x="20978" y="20241"/>
                    <a:pt x="21426" y="19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2899259" y="1318696"/>
              <a:ext cx="222339" cy="211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8" fill="norm" stroke="1" extrusionOk="0">
                  <a:moveTo>
                    <a:pt x="0" y="10673"/>
                  </a:moveTo>
                  <a:cubicBezTo>
                    <a:pt x="5214" y="10419"/>
                    <a:pt x="10428" y="10165"/>
                    <a:pt x="13655" y="10292"/>
                  </a:cubicBezTo>
                  <a:cubicBezTo>
                    <a:pt x="16883" y="10419"/>
                    <a:pt x="18124" y="10927"/>
                    <a:pt x="18745" y="11816"/>
                  </a:cubicBezTo>
                  <a:cubicBezTo>
                    <a:pt x="19366" y="12706"/>
                    <a:pt x="19366" y="13976"/>
                    <a:pt x="19366" y="15247"/>
                  </a:cubicBezTo>
                  <a:cubicBezTo>
                    <a:pt x="19366" y="16518"/>
                    <a:pt x="19366" y="17788"/>
                    <a:pt x="19117" y="19059"/>
                  </a:cubicBezTo>
                  <a:cubicBezTo>
                    <a:pt x="18869" y="20329"/>
                    <a:pt x="18372" y="21600"/>
                    <a:pt x="18124" y="20838"/>
                  </a:cubicBezTo>
                  <a:cubicBezTo>
                    <a:pt x="17876" y="20075"/>
                    <a:pt x="17876" y="17280"/>
                    <a:pt x="18000" y="13976"/>
                  </a:cubicBezTo>
                  <a:cubicBezTo>
                    <a:pt x="18124" y="10673"/>
                    <a:pt x="18372" y="6861"/>
                    <a:pt x="18993" y="4447"/>
                  </a:cubicBezTo>
                  <a:cubicBezTo>
                    <a:pt x="19614" y="2033"/>
                    <a:pt x="20607" y="101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3143793" y="1352888"/>
              <a:ext cx="92808" cy="181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3" h="21359" fill="norm" stroke="1" extrusionOk="0">
                  <a:moveTo>
                    <a:pt x="20113" y="1386"/>
                  </a:moveTo>
                  <a:cubicBezTo>
                    <a:pt x="17344" y="786"/>
                    <a:pt x="14575" y="186"/>
                    <a:pt x="11252" y="36"/>
                  </a:cubicBezTo>
                  <a:cubicBezTo>
                    <a:pt x="7929" y="-114"/>
                    <a:pt x="4052" y="186"/>
                    <a:pt x="1836" y="1236"/>
                  </a:cubicBezTo>
                  <a:cubicBezTo>
                    <a:pt x="-379" y="2286"/>
                    <a:pt x="-933" y="4086"/>
                    <a:pt x="2113" y="6636"/>
                  </a:cubicBezTo>
                  <a:cubicBezTo>
                    <a:pt x="5159" y="9186"/>
                    <a:pt x="11805" y="12486"/>
                    <a:pt x="15682" y="14886"/>
                  </a:cubicBezTo>
                  <a:cubicBezTo>
                    <a:pt x="19559" y="17286"/>
                    <a:pt x="20667" y="18786"/>
                    <a:pt x="19559" y="19836"/>
                  </a:cubicBezTo>
                  <a:cubicBezTo>
                    <a:pt x="18452" y="20886"/>
                    <a:pt x="15129" y="21486"/>
                    <a:pt x="12082" y="21336"/>
                  </a:cubicBezTo>
                  <a:cubicBezTo>
                    <a:pt x="9036" y="21186"/>
                    <a:pt x="6267" y="20286"/>
                    <a:pt x="4882" y="19086"/>
                  </a:cubicBezTo>
                  <a:cubicBezTo>
                    <a:pt x="3498" y="17886"/>
                    <a:pt x="3498" y="16386"/>
                    <a:pt x="3498" y="14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3314865" y="1226694"/>
              <a:ext cx="190075" cy="30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84" fill="norm" stroke="1" extrusionOk="0">
                  <a:moveTo>
                    <a:pt x="8460" y="0"/>
                  </a:moveTo>
                  <a:cubicBezTo>
                    <a:pt x="6732" y="4356"/>
                    <a:pt x="5004" y="8713"/>
                    <a:pt x="4140" y="11798"/>
                  </a:cubicBezTo>
                  <a:cubicBezTo>
                    <a:pt x="3276" y="14884"/>
                    <a:pt x="3276" y="16699"/>
                    <a:pt x="3708" y="18061"/>
                  </a:cubicBezTo>
                  <a:cubicBezTo>
                    <a:pt x="4140" y="19422"/>
                    <a:pt x="5004" y="20329"/>
                    <a:pt x="6156" y="20874"/>
                  </a:cubicBezTo>
                  <a:cubicBezTo>
                    <a:pt x="7308" y="21418"/>
                    <a:pt x="8748" y="21600"/>
                    <a:pt x="9612" y="21055"/>
                  </a:cubicBezTo>
                  <a:cubicBezTo>
                    <a:pt x="10476" y="20511"/>
                    <a:pt x="10764" y="19240"/>
                    <a:pt x="9756" y="17879"/>
                  </a:cubicBezTo>
                  <a:cubicBezTo>
                    <a:pt x="8748" y="16518"/>
                    <a:pt x="6444" y="15066"/>
                    <a:pt x="4572" y="14067"/>
                  </a:cubicBezTo>
                  <a:cubicBezTo>
                    <a:pt x="2700" y="13069"/>
                    <a:pt x="1260" y="12524"/>
                    <a:pt x="540" y="11798"/>
                  </a:cubicBezTo>
                  <a:cubicBezTo>
                    <a:pt x="-180" y="11072"/>
                    <a:pt x="-180" y="10165"/>
                    <a:pt x="540" y="9529"/>
                  </a:cubicBezTo>
                  <a:cubicBezTo>
                    <a:pt x="1260" y="8894"/>
                    <a:pt x="2700" y="8531"/>
                    <a:pt x="4140" y="8350"/>
                  </a:cubicBezTo>
                  <a:cubicBezTo>
                    <a:pt x="5580" y="8168"/>
                    <a:pt x="7020" y="8168"/>
                    <a:pt x="8892" y="8803"/>
                  </a:cubicBezTo>
                  <a:cubicBezTo>
                    <a:pt x="10764" y="9439"/>
                    <a:pt x="13068" y="10709"/>
                    <a:pt x="14652" y="11980"/>
                  </a:cubicBezTo>
                  <a:cubicBezTo>
                    <a:pt x="16236" y="13250"/>
                    <a:pt x="17100" y="14521"/>
                    <a:pt x="17532" y="15610"/>
                  </a:cubicBezTo>
                  <a:cubicBezTo>
                    <a:pt x="17964" y="16699"/>
                    <a:pt x="17964" y="17607"/>
                    <a:pt x="17820" y="17516"/>
                  </a:cubicBezTo>
                  <a:cubicBezTo>
                    <a:pt x="17676" y="17425"/>
                    <a:pt x="17388" y="16336"/>
                    <a:pt x="17100" y="15066"/>
                  </a:cubicBezTo>
                  <a:cubicBezTo>
                    <a:pt x="16812" y="13795"/>
                    <a:pt x="16524" y="12343"/>
                    <a:pt x="17244" y="10891"/>
                  </a:cubicBezTo>
                  <a:cubicBezTo>
                    <a:pt x="17964" y="9439"/>
                    <a:pt x="19692" y="7987"/>
                    <a:pt x="21420" y="6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3533051" y="1326363"/>
              <a:ext cx="171227" cy="194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fill="norm" stroke="1" extrusionOk="0">
                  <a:moveTo>
                    <a:pt x="15797" y="0"/>
                  </a:moveTo>
                  <a:cubicBezTo>
                    <a:pt x="12251" y="842"/>
                    <a:pt x="8704" y="1683"/>
                    <a:pt x="5642" y="4208"/>
                  </a:cubicBezTo>
                  <a:cubicBezTo>
                    <a:pt x="2579" y="6732"/>
                    <a:pt x="0" y="10940"/>
                    <a:pt x="0" y="14166"/>
                  </a:cubicBezTo>
                  <a:cubicBezTo>
                    <a:pt x="0" y="17392"/>
                    <a:pt x="2579" y="19636"/>
                    <a:pt x="6609" y="20618"/>
                  </a:cubicBezTo>
                  <a:cubicBezTo>
                    <a:pt x="10639" y="21600"/>
                    <a:pt x="16119" y="21319"/>
                    <a:pt x="21600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4431161" y="1339858"/>
              <a:ext cx="392476" cy="25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093" fill="norm" stroke="1" extrusionOk="0">
                  <a:moveTo>
                    <a:pt x="2184" y="2720"/>
                  </a:moveTo>
                  <a:cubicBezTo>
                    <a:pt x="1904" y="1437"/>
                    <a:pt x="1623" y="154"/>
                    <a:pt x="1413" y="261"/>
                  </a:cubicBezTo>
                  <a:cubicBezTo>
                    <a:pt x="1202" y="368"/>
                    <a:pt x="1062" y="1865"/>
                    <a:pt x="782" y="5073"/>
                  </a:cubicBezTo>
                  <a:cubicBezTo>
                    <a:pt x="501" y="8280"/>
                    <a:pt x="80" y="13199"/>
                    <a:pt x="10" y="16193"/>
                  </a:cubicBezTo>
                  <a:cubicBezTo>
                    <a:pt x="-60" y="19187"/>
                    <a:pt x="221" y="20257"/>
                    <a:pt x="1062" y="20791"/>
                  </a:cubicBezTo>
                  <a:cubicBezTo>
                    <a:pt x="1904" y="21326"/>
                    <a:pt x="3306" y="21326"/>
                    <a:pt x="4498" y="19294"/>
                  </a:cubicBezTo>
                  <a:cubicBezTo>
                    <a:pt x="5691" y="17263"/>
                    <a:pt x="6672" y="13199"/>
                    <a:pt x="7304" y="10205"/>
                  </a:cubicBezTo>
                  <a:cubicBezTo>
                    <a:pt x="7935" y="7211"/>
                    <a:pt x="8215" y="5286"/>
                    <a:pt x="8356" y="5286"/>
                  </a:cubicBezTo>
                  <a:cubicBezTo>
                    <a:pt x="8496" y="5286"/>
                    <a:pt x="8496" y="7211"/>
                    <a:pt x="8496" y="8708"/>
                  </a:cubicBezTo>
                  <a:cubicBezTo>
                    <a:pt x="8496" y="10205"/>
                    <a:pt x="8496" y="11275"/>
                    <a:pt x="9057" y="12344"/>
                  </a:cubicBezTo>
                  <a:cubicBezTo>
                    <a:pt x="9618" y="13413"/>
                    <a:pt x="10740" y="14482"/>
                    <a:pt x="11652" y="14910"/>
                  </a:cubicBezTo>
                  <a:cubicBezTo>
                    <a:pt x="12563" y="15338"/>
                    <a:pt x="13265" y="15124"/>
                    <a:pt x="13966" y="14269"/>
                  </a:cubicBezTo>
                  <a:cubicBezTo>
                    <a:pt x="14667" y="13413"/>
                    <a:pt x="15369" y="11916"/>
                    <a:pt x="15579" y="11809"/>
                  </a:cubicBezTo>
                  <a:cubicBezTo>
                    <a:pt x="15789" y="11702"/>
                    <a:pt x="15509" y="12985"/>
                    <a:pt x="15158" y="14269"/>
                  </a:cubicBezTo>
                  <a:cubicBezTo>
                    <a:pt x="14808" y="15552"/>
                    <a:pt x="14387" y="16835"/>
                    <a:pt x="14246" y="16835"/>
                  </a:cubicBezTo>
                  <a:cubicBezTo>
                    <a:pt x="14106" y="16835"/>
                    <a:pt x="14246" y="15552"/>
                    <a:pt x="14808" y="13092"/>
                  </a:cubicBezTo>
                  <a:cubicBezTo>
                    <a:pt x="15369" y="10633"/>
                    <a:pt x="16350" y="6997"/>
                    <a:pt x="17052" y="4645"/>
                  </a:cubicBezTo>
                  <a:cubicBezTo>
                    <a:pt x="17753" y="2292"/>
                    <a:pt x="18174" y="1223"/>
                    <a:pt x="18735" y="581"/>
                  </a:cubicBezTo>
                  <a:cubicBezTo>
                    <a:pt x="19296" y="-60"/>
                    <a:pt x="19997" y="-274"/>
                    <a:pt x="20418" y="475"/>
                  </a:cubicBezTo>
                  <a:cubicBezTo>
                    <a:pt x="20839" y="1223"/>
                    <a:pt x="20979" y="2934"/>
                    <a:pt x="21119" y="6142"/>
                  </a:cubicBezTo>
                  <a:cubicBezTo>
                    <a:pt x="21259" y="9350"/>
                    <a:pt x="21400" y="14055"/>
                    <a:pt x="21540" y="18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4888513" y="1152022"/>
              <a:ext cx="341466" cy="371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077" fill="norm" stroke="1" extrusionOk="0">
                  <a:moveTo>
                    <a:pt x="8481" y="15108"/>
                  </a:moveTo>
                  <a:cubicBezTo>
                    <a:pt x="8159" y="14239"/>
                    <a:pt x="7837" y="13369"/>
                    <a:pt x="7111" y="12934"/>
                  </a:cubicBezTo>
                  <a:cubicBezTo>
                    <a:pt x="6386" y="12499"/>
                    <a:pt x="5257" y="12499"/>
                    <a:pt x="4129" y="13296"/>
                  </a:cubicBezTo>
                  <a:cubicBezTo>
                    <a:pt x="3001" y="14094"/>
                    <a:pt x="1872" y="15688"/>
                    <a:pt x="1147" y="16848"/>
                  </a:cubicBezTo>
                  <a:cubicBezTo>
                    <a:pt x="422" y="18008"/>
                    <a:pt x="99" y="18733"/>
                    <a:pt x="19" y="19457"/>
                  </a:cubicBezTo>
                  <a:cubicBezTo>
                    <a:pt x="-62" y="20182"/>
                    <a:pt x="99" y="20907"/>
                    <a:pt x="986" y="21052"/>
                  </a:cubicBezTo>
                  <a:cubicBezTo>
                    <a:pt x="1872" y="21197"/>
                    <a:pt x="3484" y="20762"/>
                    <a:pt x="5177" y="18443"/>
                  </a:cubicBezTo>
                  <a:cubicBezTo>
                    <a:pt x="6869" y="16123"/>
                    <a:pt x="8642" y="11919"/>
                    <a:pt x="9529" y="9310"/>
                  </a:cubicBezTo>
                  <a:cubicBezTo>
                    <a:pt x="10416" y="6700"/>
                    <a:pt x="10416" y="5686"/>
                    <a:pt x="10496" y="4236"/>
                  </a:cubicBezTo>
                  <a:cubicBezTo>
                    <a:pt x="10577" y="2786"/>
                    <a:pt x="10738" y="902"/>
                    <a:pt x="10577" y="249"/>
                  </a:cubicBezTo>
                  <a:cubicBezTo>
                    <a:pt x="10416" y="-403"/>
                    <a:pt x="9932" y="177"/>
                    <a:pt x="9529" y="2569"/>
                  </a:cubicBezTo>
                  <a:cubicBezTo>
                    <a:pt x="9126" y="4961"/>
                    <a:pt x="8804" y="9165"/>
                    <a:pt x="8804" y="12064"/>
                  </a:cubicBezTo>
                  <a:cubicBezTo>
                    <a:pt x="8804" y="14963"/>
                    <a:pt x="9126" y="16558"/>
                    <a:pt x="9448" y="17718"/>
                  </a:cubicBezTo>
                  <a:cubicBezTo>
                    <a:pt x="9771" y="18878"/>
                    <a:pt x="10093" y="19602"/>
                    <a:pt x="11222" y="19385"/>
                  </a:cubicBezTo>
                  <a:cubicBezTo>
                    <a:pt x="12350" y="19167"/>
                    <a:pt x="14284" y="18008"/>
                    <a:pt x="15574" y="16486"/>
                  </a:cubicBezTo>
                  <a:cubicBezTo>
                    <a:pt x="16863" y="14963"/>
                    <a:pt x="17508" y="13079"/>
                    <a:pt x="17589" y="11847"/>
                  </a:cubicBezTo>
                  <a:cubicBezTo>
                    <a:pt x="17669" y="10614"/>
                    <a:pt x="17186" y="10035"/>
                    <a:pt x="16622" y="10035"/>
                  </a:cubicBezTo>
                  <a:cubicBezTo>
                    <a:pt x="16057" y="10035"/>
                    <a:pt x="15413" y="10614"/>
                    <a:pt x="14929" y="11847"/>
                  </a:cubicBezTo>
                  <a:cubicBezTo>
                    <a:pt x="14445" y="13079"/>
                    <a:pt x="14123" y="14963"/>
                    <a:pt x="14365" y="16558"/>
                  </a:cubicBezTo>
                  <a:cubicBezTo>
                    <a:pt x="14607" y="18153"/>
                    <a:pt x="15413" y="19457"/>
                    <a:pt x="16702" y="19602"/>
                  </a:cubicBezTo>
                  <a:cubicBezTo>
                    <a:pt x="17992" y="19747"/>
                    <a:pt x="19765" y="18733"/>
                    <a:pt x="21538" y="17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5275979" y="1280362"/>
              <a:ext cx="214673" cy="26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0" y="2469"/>
                  </a:moveTo>
                  <a:cubicBezTo>
                    <a:pt x="2314" y="4526"/>
                    <a:pt x="4629" y="6583"/>
                    <a:pt x="6171" y="9257"/>
                  </a:cubicBezTo>
                  <a:cubicBezTo>
                    <a:pt x="7714" y="11931"/>
                    <a:pt x="8486" y="15223"/>
                    <a:pt x="8743" y="17383"/>
                  </a:cubicBezTo>
                  <a:cubicBezTo>
                    <a:pt x="9000" y="19543"/>
                    <a:pt x="8743" y="20571"/>
                    <a:pt x="7971" y="21086"/>
                  </a:cubicBezTo>
                  <a:cubicBezTo>
                    <a:pt x="7200" y="21600"/>
                    <a:pt x="5914" y="21600"/>
                    <a:pt x="5014" y="20983"/>
                  </a:cubicBezTo>
                  <a:cubicBezTo>
                    <a:pt x="4114" y="20366"/>
                    <a:pt x="3600" y="19131"/>
                    <a:pt x="4757" y="16046"/>
                  </a:cubicBezTo>
                  <a:cubicBezTo>
                    <a:pt x="5914" y="12960"/>
                    <a:pt x="8743" y="8023"/>
                    <a:pt x="11829" y="5040"/>
                  </a:cubicBezTo>
                  <a:cubicBezTo>
                    <a:pt x="14914" y="2057"/>
                    <a:pt x="18257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6142332" y="1139442"/>
              <a:ext cx="241068" cy="408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322" fill="norm" stroke="1" extrusionOk="0">
                  <a:moveTo>
                    <a:pt x="1364" y="2953"/>
                  </a:moveTo>
                  <a:cubicBezTo>
                    <a:pt x="1592" y="2153"/>
                    <a:pt x="1819" y="1353"/>
                    <a:pt x="2046" y="1419"/>
                  </a:cubicBezTo>
                  <a:cubicBezTo>
                    <a:pt x="2274" y="1486"/>
                    <a:pt x="2501" y="2419"/>
                    <a:pt x="2501" y="5353"/>
                  </a:cubicBezTo>
                  <a:cubicBezTo>
                    <a:pt x="2501" y="8286"/>
                    <a:pt x="2274" y="13219"/>
                    <a:pt x="2160" y="16019"/>
                  </a:cubicBezTo>
                  <a:cubicBezTo>
                    <a:pt x="2046" y="18819"/>
                    <a:pt x="2046" y="19486"/>
                    <a:pt x="2046" y="20153"/>
                  </a:cubicBezTo>
                  <a:cubicBezTo>
                    <a:pt x="2046" y="20819"/>
                    <a:pt x="2046" y="21486"/>
                    <a:pt x="1705" y="21286"/>
                  </a:cubicBezTo>
                  <a:cubicBezTo>
                    <a:pt x="1364" y="21086"/>
                    <a:pt x="682" y="20019"/>
                    <a:pt x="341" y="19153"/>
                  </a:cubicBezTo>
                  <a:cubicBezTo>
                    <a:pt x="0" y="18286"/>
                    <a:pt x="0" y="17619"/>
                    <a:pt x="0" y="16886"/>
                  </a:cubicBezTo>
                  <a:cubicBezTo>
                    <a:pt x="0" y="16153"/>
                    <a:pt x="0" y="15353"/>
                    <a:pt x="682" y="14953"/>
                  </a:cubicBezTo>
                  <a:cubicBezTo>
                    <a:pt x="1364" y="14553"/>
                    <a:pt x="2728" y="14553"/>
                    <a:pt x="4775" y="13819"/>
                  </a:cubicBezTo>
                  <a:cubicBezTo>
                    <a:pt x="6821" y="13086"/>
                    <a:pt x="9549" y="11619"/>
                    <a:pt x="12392" y="9486"/>
                  </a:cubicBezTo>
                  <a:cubicBezTo>
                    <a:pt x="15234" y="7353"/>
                    <a:pt x="18189" y="4553"/>
                    <a:pt x="19781" y="2753"/>
                  </a:cubicBezTo>
                  <a:cubicBezTo>
                    <a:pt x="21373" y="953"/>
                    <a:pt x="21600" y="153"/>
                    <a:pt x="21373" y="19"/>
                  </a:cubicBezTo>
                  <a:cubicBezTo>
                    <a:pt x="21145" y="-114"/>
                    <a:pt x="20463" y="419"/>
                    <a:pt x="19326" y="2953"/>
                  </a:cubicBezTo>
                  <a:cubicBezTo>
                    <a:pt x="18189" y="5486"/>
                    <a:pt x="16598" y="10019"/>
                    <a:pt x="15802" y="12953"/>
                  </a:cubicBezTo>
                  <a:cubicBezTo>
                    <a:pt x="15006" y="15886"/>
                    <a:pt x="15006" y="17219"/>
                    <a:pt x="15006" y="18286"/>
                  </a:cubicBezTo>
                  <a:cubicBezTo>
                    <a:pt x="15006" y="19353"/>
                    <a:pt x="15006" y="20153"/>
                    <a:pt x="15688" y="20419"/>
                  </a:cubicBezTo>
                  <a:cubicBezTo>
                    <a:pt x="16370" y="20686"/>
                    <a:pt x="17735" y="20419"/>
                    <a:pt x="19099" y="20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6397083" y="1464366"/>
              <a:ext cx="90915" cy="81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1600" fill="norm" stroke="1" extrusionOk="0">
                  <a:moveTo>
                    <a:pt x="8358" y="4050"/>
                  </a:moveTo>
                  <a:cubicBezTo>
                    <a:pt x="5439" y="6075"/>
                    <a:pt x="2520" y="8100"/>
                    <a:pt x="1060" y="10800"/>
                  </a:cubicBezTo>
                  <a:cubicBezTo>
                    <a:pt x="-399" y="13500"/>
                    <a:pt x="-399" y="16875"/>
                    <a:pt x="1352" y="18900"/>
                  </a:cubicBezTo>
                  <a:cubicBezTo>
                    <a:pt x="3104" y="20925"/>
                    <a:pt x="6606" y="21600"/>
                    <a:pt x="9817" y="21600"/>
                  </a:cubicBezTo>
                  <a:cubicBezTo>
                    <a:pt x="13028" y="21600"/>
                    <a:pt x="15947" y="20925"/>
                    <a:pt x="17990" y="18900"/>
                  </a:cubicBezTo>
                  <a:cubicBezTo>
                    <a:pt x="20033" y="16875"/>
                    <a:pt x="21201" y="13500"/>
                    <a:pt x="20617" y="10800"/>
                  </a:cubicBezTo>
                  <a:cubicBezTo>
                    <a:pt x="20033" y="8100"/>
                    <a:pt x="17698" y="6075"/>
                    <a:pt x="15071" y="4387"/>
                  </a:cubicBezTo>
                  <a:cubicBezTo>
                    <a:pt x="12444" y="2700"/>
                    <a:pt x="9525" y="1350"/>
                    <a:pt x="66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7014906" y="1180693"/>
              <a:ext cx="507458" cy="38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76" fill="norm" stroke="1" extrusionOk="0">
                  <a:moveTo>
                    <a:pt x="2977" y="0"/>
                  </a:moveTo>
                  <a:cubicBezTo>
                    <a:pt x="1897" y="2880"/>
                    <a:pt x="817" y="5760"/>
                    <a:pt x="331" y="9000"/>
                  </a:cubicBezTo>
                  <a:cubicBezTo>
                    <a:pt x="-155" y="12240"/>
                    <a:pt x="-47" y="15840"/>
                    <a:pt x="277" y="18000"/>
                  </a:cubicBezTo>
                  <a:cubicBezTo>
                    <a:pt x="601" y="20160"/>
                    <a:pt x="1141" y="20880"/>
                    <a:pt x="1681" y="21240"/>
                  </a:cubicBezTo>
                  <a:cubicBezTo>
                    <a:pt x="2221" y="21600"/>
                    <a:pt x="2761" y="21600"/>
                    <a:pt x="3031" y="20880"/>
                  </a:cubicBezTo>
                  <a:cubicBezTo>
                    <a:pt x="3301" y="20160"/>
                    <a:pt x="3301" y="18720"/>
                    <a:pt x="2923" y="17280"/>
                  </a:cubicBezTo>
                  <a:cubicBezTo>
                    <a:pt x="2545" y="15840"/>
                    <a:pt x="1789" y="14400"/>
                    <a:pt x="1195" y="13464"/>
                  </a:cubicBezTo>
                  <a:cubicBezTo>
                    <a:pt x="601" y="12528"/>
                    <a:pt x="169" y="12096"/>
                    <a:pt x="169" y="11664"/>
                  </a:cubicBezTo>
                  <a:cubicBezTo>
                    <a:pt x="169" y="11232"/>
                    <a:pt x="601" y="10800"/>
                    <a:pt x="1087" y="10872"/>
                  </a:cubicBezTo>
                  <a:cubicBezTo>
                    <a:pt x="1573" y="10944"/>
                    <a:pt x="2113" y="11520"/>
                    <a:pt x="2869" y="12384"/>
                  </a:cubicBezTo>
                  <a:cubicBezTo>
                    <a:pt x="3625" y="13248"/>
                    <a:pt x="4597" y="14400"/>
                    <a:pt x="5245" y="15264"/>
                  </a:cubicBezTo>
                  <a:cubicBezTo>
                    <a:pt x="5893" y="16128"/>
                    <a:pt x="6217" y="16704"/>
                    <a:pt x="6325" y="17496"/>
                  </a:cubicBezTo>
                  <a:cubicBezTo>
                    <a:pt x="6433" y="18288"/>
                    <a:pt x="6325" y="19296"/>
                    <a:pt x="5947" y="19944"/>
                  </a:cubicBezTo>
                  <a:cubicBezTo>
                    <a:pt x="5569" y="20592"/>
                    <a:pt x="4921" y="20880"/>
                    <a:pt x="4489" y="20664"/>
                  </a:cubicBezTo>
                  <a:cubicBezTo>
                    <a:pt x="4057" y="20448"/>
                    <a:pt x="3841" y="19728"/>
                    <a:pt x="3949" y="18576"/>
                  </a:cubicBezTo>
                  <a:cubicBezTo>
                    <a:pt x="4057" y="17424"/>
                    <a:pt x="4489" y="15840"/>
                    <a:pt x="5191" y="14616"/>
                  </a:cubicBezTo>
                  <a:cubicBezTo>
                    <a:pt x="5893" y="13392"/>
                    <a:pt x="6865" y="12528"/>
                    <a:pt x="7621" y="12096"/>
                  </a:cubicBezTo>
                  <a:cubicBezTo>
                    <a:pt x="8377" y="11664"/>
                    <a:pt x="8917" y="11664"/>
                    <a:pt x="9241" y="12024"/>
                  </a:cubicBezTo>
                  <a:cubicBezTo>
                    <a:pt x="9565" y="12384"/>
                    <a:pt x="9673" y="13104"/>
                    <a:pt x="9727" y="13896"/>
                  </a:cubicBezTo>
                  <a:cubicBezTo>
                    <a:pt x="9781" y="14688"/>
                    <a:pt x="9781" y="15552"/>
                    <a:pt x="9781" y="16344"/>
                  </a:cubicBezTo>
                  <a:cubicBezTo>
                    <a:pt x="9781" y="17136"/>
                    <a:pt x="9781" y="17856"/>
                    <a:pt x="10051" y="18072"/>
                  </a:cubicBezTo>
                  <a:cubicBezTo>
                    <a:pt x="10321" y="18288"/>
                    <a:pt x="10861" y="18000"/>
                    <a:pt x="11293" y="17568"/>
                  </a:cubicBezTo>
                  <a:cubicBezTo>
                    <a:pt x="11725" y="17136"/>
                    <a:pt x="12049" y="16560"/>
                    <a:pt x="12319" y="15912"/>
                  </a:cubicBezTo>
                  <a:cubicBezTo>
                    <a:pt x="12589" y="15264"/>
                    <a:pt x="12805" y="14544"/>
                    <a:pt x="12913" y="14688"/>
                  </a:cubicBezTo>
                  <a:cubicBezTo>
                    <a:pt x="13021" y="14832"/>
                    <a:pt x="13021" y="15840"/>
                    <a:pt x="13129" y="16704"/>
                  </a:cubicBezTo>
                  <a:cubicBezTo>
                    <a:pt x="13237" y="17568"/>
                    <a:pt x="13453" y="18288"/>
                    <a:pt x="13831" y="18792"/>
                  </a:cubicBezTo>
                  <a:cubicBezTo>
                    <a:pt x="14209" y="19296"/>
                    <a:pt x="14749" y="19584"/>
                    <a:pt x="15505" y="19368"/>
                  </a:cubicBezTo>
                  <a:cubicBezTo>
                    <a:pt x="16261" y="19152"/>
                    <a:pt x="17233" y="18432"/>
                    <a:pt x="18151" y="17136"/>
                  </a:cubicBezTo>
                  <a:cubicBezTo>
                    <a:pt x="19069" y="15840"/>
                    <a:pt x="19933" y="13968"/>
                    <a:pt x="20419" y="12600"/>
                  </a:cubicBezTo>
                  <a:cubicBezTo>
                    <a:pt x="20905" y="11232"/>
                    <a:pt x="21013" y="10368"/>
                    <a:pt x="20743" y="10080"/>
                  </a:cubicBezTo>
                  <a:cubicBezTo>
                    <a:pt x="20473" y="9792"/>
                    <a:pt x="19825" y="10080"/>
                    <a:pt x="19069" y="11160"/>
                  </a:cubicBezTo>
                  <a:cubicBezTo>
                    <a:pt x="18313" y="12240"/>
                    <a:pt x="17449" y="14112"/>
                    <a:pt x="16963" y="15480"/>
                  </a:cubicBezTo>
                  <a:cubicBezTo>
                    <a:pt x="16477" y="16848"/>
                    <a:pt x="16369" y="17712"/>
                    <a:pt x="16855" y="18360"/>
                  </a:cubicBezTo>
                  <a:cubicBezTo>
                    <a:pt x="17341" y="19008"/>
                    <a:pt x="18421" y="19440"/>
                    <a:pt x="19285" y="19656"/>
                  </a:cubicBezTo>
                  <a:cubicBezTo>
                    <a:pt x="20149" y="19872"/>
                    <a:pt x="20797" y="19872"/>
                    <a:pt x="21445" y="19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4417293" y="1686704"/>
              <a:ext cx="348074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9" y="20822"/>
                    <a:pt x="1078" y="20043"/>
                    <a:pt x="1641" y="19362"/>
                  </a:cubicBezTo>
                  <a:cubicBezTo>
                    <a:pt x="2204" y="18681"/>
                    <a:pt x="2791" y="18097"/>
                    <a:pt x="3402" y="17319"/>
                  </a:cubicBezTo>
                  <a:cubicBezTo>
                    <a:pt x="4012" y="16541"/>
                    <a:pt x="4647" y="15568"/>
                    <a:pt x="5249" y="14692"/>
                  </a:cubicBezTo>
                  <a:cubicBezTo>
                    <a:pt x="5852" y="13816"/>
                    <a:pt x="6423" y="13038"/>
                    <a:pt x="7010" y="12357"/>
                  </a:cubicBezTo>
                  <a:cubicBezTo>
                    <a:pt x="7596" y="11676"/>
                    <a:pt x="8199" y="11092"/>
                    <a:pt x="8826" y="10508"/>
                  </a:cubicBezTo>
                  <a:cubicBezTo>
                    <a:pt x="9452" y="9924"/>
                    <a:pt x="10102" y="9341"/>
                    <a:pt x="10760" y="8757"/>
                  </a:cubicBezTo>
                  <a:cubicBezTo>
                    <a:pt x="11419" y="8173"/>
                    <a:pt x="12085" y="7589"/>
                    <a:pt x="12735" y="7103"/>
                  </a:cubicBezTo>
                  <a:cubicBezTo>
                    <a:pt x="13385" y="6616"/>
                    <a:pt x="14019" y="6227"/>
                    <a:pt x="14638" y="5935"/>
                  </a:cubicBezTo>
                  <a:cubicBezTo>
                    <a:pt x="15256" y="5643"/>
                    <a:pt x="15859" y="5449"/>
                    <a:pt x="16493" y="5254"/>
                  </a:cubicBezTo>
                  <a:cubicBezTo>
                    <a:pt x="17128" y="5059"/>
                    <a:pt x="17794" y="4865"/>
                    <a:pt x="18444" y="4476"/>
                  </a:cubicBezTo>
                  <a:cubicBezTo>
                    <a:pt x="19094" y="4086"/>
                    <a:pt x="19729" y="3503"/>
                    <a:pt x="20252" y="2724"/>
                  </a:cubicBezTo>
                  <a:cubicBezTo>
                    <a:pt x="20775" y="1946"/>
                    <a:pt x="21188" y="9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8438445" y="1378664"/>
              <a:ext cx="240411" cy="18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0836" fill="norm" stroke="1" extrusionOk="0">
                  <a:moveTo>
                    <a:pt x="7772" y="2746"/>
                  </a:moveTo>
                  <a:cubicBezTo>
                    <a:pt x="6872" y="1306"/>
                    <a:pt x="5972" y="-134"/>
                    <a:pt x="5072" y="10"/>
                  </a:cubicBezTo>
                  <a:cubicBezTo>
                    <a:pt x="4172" y="154"/>
                    <a:pt x="3272" y="1882"/>
                    <a:pt x="2259" y="4618"/>
                  </a:cubicBezTo>
                  <a:cubicBezTo>
                    <a:pt x="1247" y="7354"/>
                    <a:pt x="122" y="11098"/>
                    <a:pt x="10" y="14266"/>
                  </a:cubicBezTo>
                  <a:cubicBezTo>
                    <a:pt x="-103" y="17434"/>
                    <a:pt x="797" y="20026"/>
                    <a:pt x="2822" y="20314"/>
                  </a:cubicBezTo>
                  <a:cubicBezTo>
                    <a:pt x="4847" y="20602"/>
                    <a:pt x="7997" y="18586"/>
                    <a:pt x="10697" y="15850"/>
                  </a:cubicBezTo>
                  <a:cubicBezTo>
                    <a:pt x="13397" y="13114"/>
                    <a:pt x="15647" y="9658"/>
                    <a:pt x="16997" y="7066"/>
                  </a:cubicBezTo>
                  <a:cubicBezTo>
                    <a:pt x="18347" y="4474"/>
                    <a:pt x="18797" y="2746"/>
                    <a:pt x="18459" y="2314"/>
                  </a:cubicBezTo>
                  <a:cubicBezTo>
                    <a:pt x="18122" y="1882"/>
                    <a:pt x="16997" y="2746"/>
                    <a:pt x="15647" y="4618"/>
                  </a:cubicBezTo>
                  <a:cubicBezTo>
                    <a:pt x="14297" y="6490"/>
                    <a:pt x="12722" y="9370"/>
                    <a:pt x="12047" y="12250"/>
                  </a:cubicBezTo>
                  <a:cubicBezTo>
                    <a:pt x="11372" y="15130"/>
                    <a:pt x="11597" y="18010"/>
                    <a:pt x="12497" y="19594"/>
                  </a:cubicBezTo>
                  <a:cubicBezTo>
                    <a:pt x="13397" y="21178"/>
                    <a:pt x="14972" y="21466"/>
                    <a:pt x="16659" y="19162"/>
                  </a:cubicBezTo>
                  <a:cubicBezTo>
                    <a:pt x="18347" y="16858"/>
                    <a:pt x="20147" y="11962"/>
                    <a:pt x="20822" y="8938"/>
                  </a:cubicBezTo>
                  <a:cubicBezTo>
                    <a:pt x="21497" y="5914"/>
                    <a:pt x="21047" y="4762"/>
                    <a:pt x="20597" y="3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8764391" y="1371731"/>
              <a:ext cx="207006" cy="18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3" fill="norm" stroke="1" extrusionOk="0">
                  <a:moveTo>
                    <a:pt x="0" y="2663"/>
                  </a:moveTo>
                  <a:cubicBezTo>
                    <a:pt x="800" y="6407"/>
                    <a:pt x="1600" y="10151"/>
                    <a:pt x="2000" y="12887"/>
                  </a:cubicBezTo>
                  <a:cubicBezTo>
                    <a:pt x="2400" y="15623"/>
                    <a:pt x="2400" y="17351"/>
                    <a:pt x="2000" y="18791"/>
                  </a:cubicBezTo>
                  <a:cubicBezTo>
                    <a:pt x="1600" y="20231"/>
                    <a:pt x="800" y="21383"/>
                    <a:pt x="400" y="20951"/>
                  </a:cubicBezTo>
                  <a:cubicBezTo>
                    <a:pt x="0" y="20519"/>
                    <a:pt x="0" y="18503"/>
                    <a:pt x="800" y="15191"/>
                  </a:cubicBezTo>
                  <a:cubicBezTo>
                    <a:pt x="1600" y="11879"/>
                    <a:pt x="3200" y="7271"/>
                    <a:pt x="4533" y="4391"/>
                  </a:cubicBezTo>
                  <a:cubicBezTo>
                    <a:pt x="5867" y="1511"/>
                    <a:pt x="6933" y="359"/>
                    <a:pt x="8133" y="71"/>
                  </a:cubicBezTo>
                  <a:cubicBezTo>
                    <a:pt x="9333" y="-217"/>
                    <a:pt x="10667" y="359"/>
                    <a:pt x="11733" y="1943"/>
                  </a:cubicBezTo>
                  <a:cubicBezTo>
                    <a:pt x="12800" y="3527"/>
                    <a:pt x="13600" y="6119"/>
                    <a:pt x="14000" y="8423"/>
                  </a:cubicBezTo>
                  <a:cubicBezTo>
                    <a:pt x="14400" y="10727"/>
                    <a:pt x="14400" y="12743"/>
                    <a:pt x="14267" y="12887"/>
                  </a:cubicBezTo>
                  <a:cubicBezTo>
                    <a:pt x="14133" y="13031"/>
                    <a:pt x="13867" y="11303"/>
                    <a:pt x="14000" y="9719"/>
                  </a:cubicBezTo>
                  <a:cubicBezTo>
                    <a:pt x="14133" y="8135"/>
                    <a:pt x="14667" y="6695"/>
                    <a:pt x="15600" y="5543"/>
                  </a:cubicBezTo>
                  <a:cubicBezTo>
                    <a:pt x="16533" y="4391"/>
                    <a:pt x="17867" y="3527"/>
                    <a:pt x="18533" y="4391"/>
                  </a:cubicBezTo>
                  <a:cubicBezTo>
                    <a:pt x="19200" y="5255"/>
                    <a:pt x="19200" y="7847"/>
                    <a:pt x="19600" y="10583"/>
                  </a:cubicBezTo>
                  <a:cubicBezTo>
                    <a:pt x="20000" y="13319"/>
                    <a:pt x="20800" y="16199"/>
                    <a:pt x="21600" y="19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9014223" y="1353092"/>
              <a:ext cx="120601" cy="486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1548" fill="norm" stroke="1" extrusionOk="0">
                  <a:moveTo>
                    <a:pt x="7160" y="1871"/>
                  </a:moveTo>
                  <a:cubicBezTo>
                    <a:pt x="6278" y="5037"/>
                    <a:pt x="5397" y="8203"/>
                    <a:pt x="4735" y="11257"/>
                  </a:cubicBezTo>
                  <a:cubicBezTo>
                    <a:pt x="4074" y="14310"/>
                    <a:pt x="3633" y="17251"/>
                    <a:pt x="2972" y="19060"/>
                  </a:cubicBezTo>
                  <a:cubicBezTo>
                    <a:pt x="2311" y="20869"/>
                    <a:pt x="1429" y="21548"/>
                    <a:pt x="768" y="21548"/>
                  </a:cubicBezTo>
                  <a:cubicBezTo>
                    <a:pt x="107" y="21548"/>
                    <a:pt x="-334" y="20869"/>
                    <a:pt x="327" y="18551"/>
                  </a:cubicBezTo>
                  <a:cubicBezTo>
                    <a:pt x="988" y="16233"/>
                    <a:pt x="2752" y="12275"/>
                    <a:pt x="5397" y="9052"/>
                  </a:cubicBezTo>
                  <a:cubicBezTo>
                    <a:pt x="8042" y="5829"/>
                    <a:pt x="11568" y="3341"/>
                    <a:pt x="14213" y="1871"/>
                  </a:cubicBezTo>
                  <a:cubicBezTo>
                    <a:pt x="16858" y="400"/>
                    <a:pt x="18621" y="-52"/>
                    <a:pt x="19723" y="5"/>
                  </a:cubicBezTo>
                  <a:cubicBezTo>
                    <a:pt x="20825" y="61"/>
                    <a:pt x="21266" y="627"/>
                    <a:pt x="20164" y="1757"/>
                  </a:cubicBezTo>
                  <a:cubicBezTo>
                    <a:pt x="19062" y="2888"/>
                    <a:pt x="16417" y="4585"/>
                    <a:pt x="12890" y="5659"/>
                  </a:cubicBezTo>
                  <a:cubicBezTo>
                    <a:pt x="9364" y="6733"/>
                    <a:pt x="4956" y="7186"/>
                    <a:pt x="548" y="7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9164026" y="1110327"/>
              <a:ext cx="710658" cy="398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308" fill="norm" stroke="1" extrusionOk="0">
                  <a:moveTo>
                    <a:pt x="4152" y="12787"/>
                  </a:moveTo>
                  <a:cubicBezTo>
                    <a:pt x="3842" y="12377"/>
                    <a:pt x="3532" y="11966"/>
                    <a:pt x="2913" y="12308"/>
                  </a:cubicBezTo>
                  <a:cubicBezTo>
                    <a:pt x="2294" y="12650"/>
                    <a:pt x="1365" y="13744"/>
                    <a:pt x="823" y="14974"/>
                  </a:cubicBezTo>
                  <a:cubicBezTo>
                    <a:pt x="281" y="16204"/>
                    <a:pt x="126" y="17571"/>
                    <a:pt x="48" y="18597"/>
                  </a:cubicBezTo>
                  <a:cubicBezTo>
                    <a:pt x="-29" y="19622"/>
                    <a:pt x="-29" y="20306"/>
                    <a:pt x="165" y="20784"/>
                  </a:cubicBezTo>
                  <a:cubicBezTo>
                    <a:pt x="358" y="21263"/>
                    <a:pt x="745" y="21536"/>
                    <a:pt x="1210" y="21058"/>
                  </a:cubicBezTo>
                  <a:cubicBezTo>
                    <a:pt x="1674" y="20579"/>
                    <a:pt x="2216" y="19349"/>
                    <a:pt x="2565" y="18323"/>
                  </a:cubicBezTo>
                  <a:cubicBezTo>
                    <a:pt x="2913" y="17298"/>
                    <a:pt x="3068" y="16478"/>
                    <a:pt x="3261" y="15658"/>
                  </a:cubicBezTo>
                  <a:cubicBezTo>
                    <a:pt x="3455" y="14837"/>
                    <a:pt x="3687" y="14017"/>
                    <a:pt x="3726" y="13949"/>
                  </a:cubicBezTo>
                  <a:cubicBezTo>
                    <a:pt x="3765" y="13880"/>
                    <a:pt x="3610" y="14564"/>
                    <a:pt x="3532" y="15316"/>
                  </a:cubicBezTo>
                  <a:cubicBezTo>
                    <a:pt x="3455" y="16068"/>
                    <a:pt x="3455" y="16888"/>
                    <a:pt x="3571" y="17571"/>
                  </a:cubicBezTo>
                  <a:cubicBezTo>
                    <a:pt x="3687" y="18255"/>
                    <a:pt x="3919" y="18802"/>
                    <a:pt x="4190" y="18870"/>
                  </a:cubicBezTo>
                  <a:cubicBezTo>
                    <a:pt x="4461" y="18939"/>
                    <a:pt x="4771" y="18528"/>
                    <a:pt x="5119" y="17503"/>
                  </a:cubicBezTo>
                  <a:cubicBezTo>
                    <a:pt x="5468" y="16478"/>
                    <a:pt x="5855" y="14837"/>
                    <a:pt x="6165" y="13744"/>
                  </a:cubicBezTo>
                  <a:cubicBezTo>
                    <a:pt x="6474" y="12650"/>
                    <a:pt x="6706" y="12103"/>
                    <a:pt x="7016" y="11966"/>
                  </a:cubicBezTo>
                  <a:cubicBezTo>
                    <a:pt x="7326" y="11830"/>
                    <a:pt x="7713" y="12103"/>
                    <a:pt x="8177" y="12855"/>
                  </a:cubicBezTo>
                  <a:cubicBezTo>
                    <a:pt x="8642" y="13607"/>
                    <a:pt x="9184" y="14837"/>
                    <a:pt x="9455" y="16068"/>
                  </a:cubicBezTo>
                  <a:cubicBezTo>
                    <a:pt x="9726" y="17298"/>
                    <a:pt x="9726" y="18528"/>
                    <a:pt x="9532" y="19212"/>
                  </a:cubicBezTo>
                  <a:cubicBezTo>
                    <a:pt x="9339" y="19895"/>
                    <a:pt x="8952" y="20032"/>
                    <a:pt x="8758" y="19690"/>
                  </a:cubicBezTo>
                  <a:cubicBezTo>
                    <a:pt x="8565" y="19349"/>
                    <a:pt x="8565" y="18528"/>
                    <a:pt x="8758" y="17435"/>
                  </a:cubicBezTo>
                  <a:cubicBezTo>
                    <a:pt x="8952" y="16341"/>
                    <a:pt x="9339" y="14974"/>
                    <a:pt x="9919" y="14154"/>
                  </a:cubicBezTo>
                  <a:cubicBezTo>
                    <a:pt x="10500" y="13333"/>
                    <a:pt x="11274" y="13060"/>
                    <a:pt x="11855" y="13060"/>
                  </a:cubicBezTo>
                  <a:cubicBezTo>
                    <a:pt x="12436" y="13060"/>
                    <a:pt x="12823" y="13333"/>
                    <a:pt x="13132" y="13128"/>
                  </a:cubicBezTo>
                  <a:cubicBezTo>
                    <a:pt x="13442" y="12923"/>
                    <a:pt x="13674" y="12240"/>
                    <a:pt x="13597" y="12035"/>
                  </a:cubicBezTo>
                  <a:cubicBezTo>
                    <a:pt x="13519" y="11830"/>
                    <a:pt x="13132" y="12103"/>
                    <a:pt x="12900" y="12582"/>
                  </a:cubicBezTo>
                  <a:cubicBezTo>
                    <a:pt x="12668" y="13060"/>
                    <a:pt x="12590" y="13744"/>
                    <a:pt x="12513" y="14495"/>
                  </a:cubicBezTo>
                  <a:cubicBezTo>
                    <a:pt x="12436" y="15247"/>
                    <a:pt x="12358" y="16068"/>
                    <a:pt x="12474" y="16683"/>
                  </a:cubicBezTo>
                  <a:cubicBezTo>
                    <a:pt x="12590" y="17298"/>
                    <a:pt x="12900" y="17708"/>
                    <a:pt x="13481" y="18050"/>
                  </a:cubicBezTo>
                  <a:cubicBezTo>
                    <a:pt x="14061" y="18392"/>
                    <a:pt x="14913" y="18665"/>
                    <a:pt x="15726" y="18323"/>
                  </a:cubicBezTo>
                  <a:cubicBezTo>
                    <a:pt x="16539" y="17982"/>
                    <a:pt x="17313" y="17025"/>
                    <a:pt x="17816" y="16273"/>
                  </a:cubicBezTo>
                  <a:cubicBezTo>
                    <a:pt x="18319" y="15521"/>
                    <a:pt x="18552" y="14974"/>
                    <a:pt x="18706" y="14359"/>
                  </a:cubicBezTo>
                  <a:cubicBezTo>
                    <a:pt x="18861" y="13744"/>
                    <a:pt x="18939" y="13060"/>
                    <a:pt x="18784" y="12923"/>
                  </a:cubicBezTo>
                  <a:cubicBezTo>
                    <a:pt x="18629" y="12787"/>
                    <a:pt x="18242" y="13197"/>
                    <a:pt x="17777" y="14154"/>
                  </a:cubicBezTo>
                  <a:cubicBezTo>
                    <a:pt x="17313" y="15111"/>
                    <a:pt x="16771" y="16614"/>
                    <a:pt x="16539" y="17777"/>
                  </a:cubicBezTo>
                  <a:cubicBezTo>
                    <a:pt x="16306" y="18939"/>
                    <a:pt x="16384" y="19759"/>
                    <a:pt x="16655" y="20032"/>
                  </a:cubicBezTo>
                  <a:cubicBezTo>
                    <a:pt x="16926" y="20306"/>
                    <a:pt x="17390" y="20032"/>
                    <a:pt x="17971" y="18870"/>
                  </a:cubicBezTo>
                  <a:cubicBezTo>
                    <a:pt x="18552" y="17708"/>
                    <a:pt x="19248" y="15658"/>
                    <a:pt x="19868" y="12650"/>
                  </a:cubicBezTo>
                  <a:cubicBezTo>
                    <a:pt x="20487" y="9642"/>
                    <a:pt x="21029" y="5678"/>
                    <a:pt x="21300" y="3285"/>
                  </a:cubicBezTo>
                  <a:cubicBezTo>
                    <a:pt x="21571" y="893"/>
                    <a:pt x="21571" y="73"/>
                    <a:pt x="21455" y="4"/>
                  </a:cubicBezTo>
                  <a:cubicBezTo>
                    <a:pt x="21339" y="-64"/>
                    <a:pt x="21106" y="620"/>
                    <a:pt x="20836" y="2739"/>
                  </a:cubicBezTo>
                  <a:cubicBezTo>
                    <a:pt x="20565" y="4858"/>
                    <a:pt x="20255" y="8412"/>
                    <a:pt x="20177" y="10531"/>
                  </a:cubicBezTo>
                  <a:cubicBezTo>
                    <a:pt x="20100" y="12650"/>
                    <a:pt x="20255" y="13333"/>
                    <a:pt x="20410" y="14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10431638" y="1111691"/>
              <a:ext cx="236072" cy="450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517" fill="norm" stroke="1" extrusionOk="0">
                  <a:moveTo>
                    <a:pt x="7264" y="0"/>
                  </a:moveTo>
                  <a:cubicBezTo>
                    <a:pt x="4966" y="3295"/>
                    <a:pt x="2668" y="6590"/>
                    <a:pt x="1405" y="9885"/>
                  </a:cubicBezTo>
                  <a:cubicBezTo>
                    <a:pt x="141" y="13180"/>
                    <a:pt x="-89" y="16475"/>
                    <a:pt x="26" y="18427"/>
                  </a:cubicBezTo>
                  <a:cubicBezTo>
                    <a:pt x="141" y="20380"/>
                    <a:pt x="600" y="20990"/>
                    <a:pt x="1405" y="21295"/>
                  </a:cubicBezTo>
                  <a:cubicBezTo>
                    <a:pt x="2209" y="21600"/>
                    <a:pt x="3358" y="21600"/>
                    <a:pt x="4162" y="21234"/>
                  </a:cubicBezTo>
                  <a:cubicBezTo>
                    <a:pt x="4966" y="20868"/>
                    <a:pt x="5426" y="20136"/>
                    <a:pt x="5196" y="18915"/>
                  </a:cubicBezTo>
                  <a:cubicBezTo>
                    <a:pt x="4966" y="17695"/>
                    <a:pt x="4047" y="15986"/>
                    <a:pt x="3128" y="14949"/>
                  </a:cubicBezTo>
                  <a:cubicBezTo>
                    <a:pt x="2209" y="13912"/>
                    <a:pt x="1290" y="13546"/>
                    <a:pt x="1290" y="13546"/>
                  </a:cubicBezTo>
                  <a:cubicBezTo>
                    <a:pt x="1290" y="13546"/>
                    <a:pt x="2209" y="13912"/>
                    <a:pt x="3932" y="14095"/>
                  </a:cubicBezTo>
                  <a:cubicBezTo>
                    <a:pt x="5656" y="14278"/>
                    <a:pt x="8183" y="14278"/>
                    <a:pt x="10596" y="14278"/>
                  </a:cubicBezTo>
                  <a:cubicBezTo>
                    <a:pt x="13009" y="14278"/>
                    <a:pt x="15307" y="14278"/>
                    <a:pt x="15766" y="14400"/>
                  </a:cubicBezTo>
                  <a:cubicBezTo>
                    <a:pt x="16226" y="14522"/>
                    <a:pt x="14847" y="14766"/>
                    <a:pt x="13583" y="15193"/>
                  </a:cubicBezTo>
                  <a:cubicBezTo>
                    <a:pt x="12320" y="15620"/>
                    <a:pt x="11171" y="16231"/>
                    <a:pt x="10481" y="16841"/>
                  </a:cubicBezTo>
                  <a:cubicBezTo>
                    <a:pt x="9792" y="17451"/>
                    <a:pt x="9562" y="18061"/>
                    <a:pt x="10022" y="18488"/>
                  </a:cubicBezTo>
                  <a:cubicBezTo>
                    <a:pt x="10481" y="18915"/>
                    <a:pt x="11630" y="19159"/>
                    <a:pt x="13583" y="18854"/>
                  </a:cubicBezTo>
                  <a:cubicBezTo>
                    <a:pt x="15537" y="18549"/>
                    <a:pt x="18294" y="17695"/>
                    <a:pt x="19788" y="16841"/>
                  </a:cubicBezTo>
                  <a:cubicBezTo>
                    <a:pt x="21281" y="15986"/>
                    <a:pt x="21511" y="15132"/>
                    <a:pt x="20937" y="14339"/>
                  </a:cubicBezTo>
                  <a:cubicBezTo>
                    <a:pt x="20362" y="13546"/>
                    <a:pt x="18983" y="12814"/>
                    <a:pt x="17605" y="12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10942371" y="1081024"/>
              <a:ext cx="505414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fill="norm" stroke="1" extrusionOk="0">
                  <a:moveTo>
                    <a:pt x="6813" y="785"/>
                  </a:moveTo>
                  <a:cubicBezTo>
                    <a:pt x="6270" y="916"/>
                    <a:pt x="5727" y="1047"/>
                    <a:pt x="5130" y="1964"/>
                  </a:cubicBezTo>
                  <a:cubicBezTo>
                    <a:pt x="4533" y="2880"/>
                    <a:pt x="3882" y="4582"/>
                    <a:pt x="3556" y="7265"/>
                  </a:cubicBezTo>
                  <a:cubicBezTo>
                    <a:pt x="3231" y="9949"/>
                    <a:pt x="3231" y="13615"/>
                    <a:pt x="3285" y="15775"/>
                  </a:cubicBezTo>
                  <a:cubicBezTo>
                    <a:pt x="3339" y="17935"/>
                    <a:pt x="3448" y="18589"/>
                    <a:pt x="3665" y="19178"/>
                  </a:cubicBezTo>
                  <a:cubicBezTo>
                    <a:pt x="3882" y="19767"/>
                    <a:pt x="4208" y="20291"/>
                    <a:pt x="4316" y="20160"/>
                  </a:cubicBezTo>
                  <a:cubicBezTo>
                    <a:pt x="4425" y="20029"/>
                    <a:pt x="4316" y="19244"/>
                    <a:pt x="3719" y="17935"/>
                  </a:cubicBezTo>
                  <a:cubicBezTo>
                    <a:pt x="3122" y="16625"/>
                    <a:pt x="2037" y="14793"/>
                    <a:pt x="1223" y="13680"/>
                  </a:cubicBezTo>
                  <a:cubicBezTo>
                    <a:pt x="409" y="12567"/>
                    <a:pt x="-134" y="12175"/>
                    <a:pt x="29" y="11847"/>
                  </a:cubicBezTo>
                  <a:cubicBezTo>
                    <a:pt x="192" y="11520"/>
                    <a:pt x="1060" y="11258"/>
                    <a:pt x="2634" y="9884"/>
                  </a:cubicBezTo>
                  <a:cubicBezTo>
                    <a:pt x="4208" y="8509"/>
                    <a:pt x="6487" y="6022"/>
                    <a:pt x="7844" y="4451"/>
                  </a:cubicBezTo>
                  <a:cubicBezTo>
                    <a:pt x="9201" y="2880"/>
                    <a:pt x="9635" y="2225"/>
                    <a:pt x="10123" y="1505"/>
                  </a:cubicBezTo>
                  <a:cubicBezTo>
                    <a:pt x="10612" y="785"/>
                    <a:pt x="11154" y="0"/>
                    <a:pt x="11317" y="0"/>
                  </a:cubicBezTo>
                  <a:cubicBezTo>
                    <a:pt x="11480" y="0"/>
                    <a:pt x="11263" y="785"/>
                    <a:pt x="10775" y="3076"/>
                  </a:cubicBezTo>
                  <a:cubicBezTo>
                    <a:pt x="10286" y="5367"/>
                    <a:pt x="9526" y="9164"/>
                    <a:pt x="8984" y="11847"/>
                  </a:cubicBezTo>
                  <a:cubicBezTo>
                    <a:pt x="8441" y="14531"/>
                    <a:pt x="8115" y="16102"/>
                    <a:pt x="7735" y="17542"/>
                  </a:cubicBezTo>
                  <a:cubicBezTo>
                    <a:pt x="7355" y="18982"/>
                    <a:pt x="6921" y="20291"/>
                    <a:pt x="6867" y="20487"/>
                  </a:cubicBezTo>
                  <a:cubicBezTo>
                    <a:pt x="6813" y="20684"/>
                    <a:pt x="7138" y="19767"/>
                    <a:pt x="7627" y="18785"/>
                  </a:cubicBezTo>
                  <a:cubicBezTo>
                    <a:pt x="8115" y="17804"/>
                    <a:pt x="8767" y="16756"/>
                    <a:pt x="9309" y="16036"/>
                  </a:cubicBezTo>
                  <a:cubicBezTo>
                    <a:pt x="9852" y="15316"/>
                    <a:pt x="10286" y="14924"/>
                    <a:pt x="10666" y="14989"/>
                  </a:cubicBezTo>
                  <a:cubicBezTo>
                    <a:pt x="11046" y="15055"/>
                    <a:pt x="11372" y="15578"/>
                    <a:pt x="11534" y="16167"/>
                  </a:cubicBezTo>
                  <a:cubicBezTo>
                    <a:pt x="11697" y="16756"/>
                    <a:pt x="11697" y="17411"/>
                    <a:pt x="11751" y="18065"/>
                  </a:cubicBezTo>
                  <a:cubicBezTo>
                    <a:pt x="11806" y="18720"/>
                    <a:pt x="11914" y="19375"/>
                    <a:pt x="12240" y="19833"/>
                  </a:cubicBezTo>
                  <a:cubicBezTo>
                    <a:pt x="12565" y="20291"/>
                    <a:pt x="13108" y="20553"/>
                    <a:pt x="13597" y="20487"/>
                  </a:cubicBezTo>
                  <a:cubicBezTo>
                    <a:pt x="14085" y="20422"/>
                    <a:pt x="14519" y="20029"/>
                    <a:pt x="15062" y="19178"/>
                  </a:cubicBezTo>
                  <a:cubicBezTo>
                    <a:pt x="15605" y="18327"/>
                    <a:pt x="16256" y="17018"/>
                    <a:pt x="16744" y="15905"/>
                  </a:cubicBezTo>
                  <a:cubicBezTo>
                    <a:pt x="17233" y="14793"/>
                    <a:pt x="17558" y="13876"/>
                    <a:pt x="17450" y="13549"/>
                  </a:cubicBezTo>
                  <a:cubicBezTo>
                    <a:pt x="17341" y="13222"/>
                    <a:pt x="16799" y="13484"/>
                    <a:pt x="16310" y="13811"/>
                  </a:cubicBezTo>
                  <a:cubicBezTo>
                    <a:pt x="15822" y="14138"/>
                    <a:pt x="15388" y="14531"/>
                    <a:pt x="15116" y="15055"/>
                  </a:cubicBezTo>
                  <a:cubicBezTo>
                    <a:pt x="14845" y="15578"/>
                    <a:pt x="14736" y="16233"/>
                    <a:pt x="15008" y="17215"/>
                  </a:cubicBezTo>
                  <a:cubicBezTo>
                    <a:pt x="15279" y="18196"/>
                    <a:pt x="15930" y="19505"/>
                    <a:pt x="17070" y="20291"/>
                  </a:cubicBezTo>
                  <a:cubicBezTo>
                    <a:pt x="18210" y="21076"/>
                    <a:pt x="19838" y="21338"/>
                    <a:pt x="214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2579315" y="2297124"/>
              <a:ext cx="123277" cy="25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0" h="21116" fill="norm" stroke="1" extrusionOk="0">
                  <a:moveTo>
                    <a:pt x="7282" y="6019"/>
                  </a:moveTo>
                  <a:cubicBezTo>
                    <a:pt x="7282" y="4950"/>
                    <a:pt x="7282" y="3880"/>
                    <a:pt x="7493" y="2704"/>
                  </a:cubicBezTo>
                  <a:cubicBezTo>
                    <a:pt x="7705" y="1528"/>
                    <a:pt x="8129" y="245"/>
                    <a:pt x="7705" y="31"/>
                  </a:cubicBezTo>
                  <a:cubicBezTo>
                    <a:pt x="7282" y="-183"/>
                    <a:pt x="6011" y="672"/>
                    <a:pt x="4317" y="3667"/>
                  </a:cubicBezTo>
                  <a:cubicBezTo>
                    <a:pt x="2623" y="6661"/>
                    <a:pt x="505" y="11793"/>
                    <a:pt x="82" y="15108"/>
                  </a:cubicBezTo>
                  <a:cubicBezTo>
                    <a:pt x="-342" y="18423"/>
                    <a:pt x="929" y="19920"/>
                    <a:pt x="2834" y="20668"/>
                  </a:cubicBezTo>
                  <a:cubicBezTo>
                    <a:pt x="4740" y="21417"/>
                    <a:pt x="7282" y="21417"/>
                    <a:pt x="10670" y="19171"/>
                  </a:cubicBezTo>
                  <a:cubicBezTo>
                    <a:pt x="14058" y="16926"/>
                    <a:pt x="18293" y="12435"/>
                    <a:pt x="19776" y="9227"/>
                  </a:cubicBezTo>
                  <a:cubicBezTo>
                    <a:pt x="21258" y="6019"/>
                    <a:pt x="19987" y="4094"/>
                    <a:pt x="18293" y="3132"/>
                  </a:cubicBezTo>
                  <a:cubicBezTo>
                    <a:pt x="16599" y="2169"/>
                    <a:pt x="14482" y="2169"/>
                    <a:pt x="12787" y="2811"/>
                  </a:cubicBezTo>
                  <a:cubicBezTo>
                    <a:pt x="11093" y="3453"/>
                    <a:pt x="9823" y="4736"/>
                    <a:pt x="8552" y="60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2745922" y="2308922"/>
              <a:ext cx="375676" cy="21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0" y="2862"/>
                  </a:moveTo>
                  <a:cubicBezTo>
                    <a:pt x="882" y="2117"/>
                    <a:pt x="1763" y="1373"/>
                    <a:pt x="2204" y="1621"/>
                  </a:cubicBezTo>
                  <a:cubicBezTo>
                    <a:pt x="2645" y="1869"/>
                    <a:pt x="2645" y="3111"/>
                    <a:pt x="2718" y="5966"/>
                  </a:cubicBezTo>
                  <a:cubicBezTo>
                    <a:pt x="2792" y="8821"/>
                    <a:pt x="2939" y="13290"/>
                    <a:pt x="2939" y="16145"/>
                  </a:cubicBezTo>
                  <a:cubicBezTo>
                    <a:pt x="2939" y="19000"/>
                    <a:pt x="2792" y="20242"/>
                    <a:pt x="2645" y="20117"/>
                  </a:cubicBezTo>
                  <a:cubicBezTo>
                    <a:pt x="2498" y="19993"/>
                    <a:pt x="2351" y="18504"/>
                    <a:pt x="2718" y="15897"/>
                  </a:cubicBezTo>
                  <a:cubicBezTo>
                    <a:pt x="3086" y="13290"/>
                    <a:pt x="3967" y="9566"/>
                    <a:pt x="4702" y="7083"/>
                  </a:cubicBezTo>
                  <a:cubicBezTo>
                    <a:pt x="5437" y="4600"/>
                    <a:pt x="6024" y="3359"/>
                    <a:pt x="6686" y="2490"/>
                  </a:cubicBezTo>
                  <a:cubicBezTo>
                    <a:pt x="7347" y="1621"/>
                    <a:pt x="8082" y="1124"/>
                    <a:pt x="8596" y="1869"/>
                  </a:cubicBezTo>
                  <a:cubicBezTo>
                    <a:pt x="9110" y="2614"/>
                    <a:pt x="9404" y="4600"/>
                    <a:pt x="9771" y="7704"/>
                  </a:cubicBezTo>
                  <a:cubicBezTo>
                    <a:pt x="10139" y="10807"/>
                    <a:pt x="10580" y="15028"/>
                    <a:pt x="11020" y="17635"/>
                  </a:cubicBezTo>
                  <a:cubicBezTo>
                    <a:pt x="11461" y="20242"/>
                    <a:pt x="11902" y="21235"/>
                    <a:pt x="12416" y="21359"/>
                  </a:cubicBezTo>
                  <a:cubicBezTo>
                    <a:pt x="12931" y="21483"/>
                    <a:pt x="13518" y="20738"/>
                    <a:pt x="14547" y="17635"/>
                  </a:cubicBezTo>
                  <a:cubicBezTo>
                    <a:pt x="15576" y="14531"/>
                    <a:pt x="17045" y="9069"/>
                    <a:pt x="17633" y="5469"/>
                  </a:cubicBezTo>
                  <a:cubicBezTo>
                    <a:pt x="18220" y="1869"/>
                    <a:pt x="17927" y="131"/>
                    <a:pt x="17412" y="7"/>
                  </a:cubicBezTo>
                  <a:cubicBezTo>
                    <a:pt x="16898" y="-117"/>
                    <a:pt x="16163" y="1373"/>
                    <a:pt x="15576" y="3607"/>
                  </a:cubicBezTo>
                  <a:cubicBezTo>
                    <a:pt x="14988" y="5842"/>
                    <a:pt x="14547" y="8821"/>
                    <a:pt x="14620" y="11428"/>
                  </a:cubicBezTo>
                  <a:cubicBezTo>
                    <a:pt x="14694" y="14035"/>
                    <a:pt x="15282" y="16269"/>
                    <a:pt x="16531" y="17386"/>
                  </a:cubicBezTo>
                  <a:cubicBezTo>
                    <a:pt x="17780" y="18504"/>
                    <a:pt x="19690" y="18504"/>
                    <a:pt x="21600" y="18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3712382" y="2376396"/>
              <a:ext cx="267902" cy="176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0965" fill="norm" stroke="1" extrusionOk="0">
                  <a:moveTo>
                    <a:pt x="1199" y="4602"/>
                  </a:moveTo>
                  <a:cubicBezTo>
                    <a:pt x="994" y="2472"/>
                    <a:pt x="788" y="342"/>
                    <a:pt x="582" y="38"/>
                  </a:cubicBezTo>
                  <a:cubicBezTo>
                    <a:pt x="376" y="-266"/>
                    <a:pt x="171" y="1255"/>
                    <a:pt x="68" y="3689"/>
                  </a:cubicBezTo>
                  <a:cubicBezTo>
                    <a:pt x="-35" y="6123"/>
                    <a:pt x="-35" y="9469"/>
                    <a:pt x="171" y="11903"/>
                  </a:cubicBezTo>
                  <a:cubicBezTo>
                    <a:pt x="376" y="14337"/>
                    <a:pt x="788" y="15858"/>
                    <a:pt x="1508" y="16771"/>
                  </a:cubicBezTo>
                  <a:cubicBezTo>
                    <a:pt x="2228" y="17683"/>
                    <a:pt x="3256" y="17988"/>
                    <a:pt x="4079" y="17531"/>
                  </a:cubicBezTo>
                  <a:cubicBezTo>
                    <a:pt x="4902" y="17075"/>
                    <a:pt x="5519" y="15858"/>
                    <a:pt x="6034" y="14489"/>
                  </a:cubicBezTo>
                  <a:cubicBezTo>
                    <a:pt x="6548" y="13120"/>
                    <a:pt x="6959" y="11599"/>
                    <a:pt x="7371" y="11599"/>
                  </a:cubicBezTo>
                  <a:cubicBezTo>
                    <a:pt x="7782" y="11599"/>
                    <a:pt x="8194" y="13120"/>
                    <a:pt x="8399" y="14793"/>
                  </a:cubicBezTo>
                  <a:cubicBezTo>
                    <a:pt x="8605" y="16466"/>
                    <a:pt x="8605" y="18292"/>
                    <a:pt x="9119" y="19509"/>
                  </a:cubicBezTo>
                  <a:cubicBezTo>
                    <a:pt x="9634" y="20726"/>
                    <a:pt x="10662" y="21334"/>
                    <a:pt x="11999" y="20726"/>
                  </a:cubicBezTo>
                  <a:cubicBezTo>
                    <a:pt x="13336" y="20117"/>
                    <a:pt x="14982" y="18292"/>
                    <a:pt x="16628" y="14793"/>
                  </a:cubicBezTo>
                  <a:cubicBezTo>
                    <a:pt x="18274" y="11295"/>
                    <a:pt x="19919" y="6123"/>
                    <a:pt x="21565" y="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4033951" y="2337020"/>
              <a:ext cx="138004" cy="193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11236"/>
                  </a:moveTo>
                  <a:cubicBezTo>
                    <a:pt x="1200" y="12373"/>
                    <a:pt x="2400" y="13510"/>
                    <a:pt x="4000" y="13794"/>
                  </a:cubicBezTo>
                  <a:cubicBezTo>
                    <a:pt x="5600" y="14079"/>
                    <a:pt x="7600" y="13510"/>
                    <a:pt x="9800" y="11663"/>
                  </a:cubicBezTo>
                  <a:cubicBezTo>
                    <a:pt x="12000" y="9815"/>
                    <a:pt x="14400" y="6689"/>
                    <a:pt x="15600" y="4273"/>
                  </a:cubicBezTo>
                  <a:cubicBezTo>
                    <a:pt x="16800" y="1857"/>
                    <a:pt x="16800" y="152"/>
                    <a:pt x="15200" y="10"/>
                  </a:cubicBezTo>
                  <a:cubicBezTo>
                    <a:pt x="13600" y="-132"/>
                    <a:pt x="10400" y="1289"/>
                    <a:pt x="7600" y="3989"/>
                  </a:cubicBezTo>
                  <a:cubicBezTo>
                    <a:pt x="4800" y="6689"/>
                    <a:pt x="2400" y="10668"/>
                    <a:pt x="1200" y="13510"/>
                  </a:cubicBezTo>
                  <a:cubicBezTo>
                    <a:pt x="0" y="16352"/>
                    <a:pt x="0" y="18057"/>
                    <a:pt x="3600" y="19194"/>
                  </a:cubicBezTo>
                  <a:cubicBezTo>
                    <a:pt x="7200" y="20331"/>
                    <a:pt x="14400" y="20900"/>
                    <a:pt x="21600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4793038" y="2338386"/>
              <a:ext cx="176269" cy="21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0545" fill="norm" stroke="1" extrusionOk="0">
                  <a:moveTo>
                    <a:pt x="21283" y="8937"/>
                  </a:moveTo>
                  <a:cubicBezTo>
                    <a:pt x="19432" y="5958"/>
                    <a:pt x="17580" y="2979"/>
                    <a:pt x="15883" y="1365"/>
                  </a:cubicBezTo>
                  <a:cubicBezTo>
                    <a:pt x="14186" y="-249"/>
                    <a:pt x="12643" y="-497"/>
                    <a:pt x="10174" y="1241"/>
                  </a:cubicBezTo>
                  <a:cubicBezTo>
                    <a:pt x="7706" y="2979"/>
                    <a:pt x="4312" y="6703"/>
                    <a:pt x="2306" y="10179"/>
                  </a:cubicBezTo>
                  <a:cubicBezTo>
                    <a:pt x="300" y="13655"/>
                    <a:pt x="-317" y="16882"/>
                    <a:pt x="146" y="18744"/>
                  </a:cubicBezTo>
                  <a:cubicBezTo>
                    <a:pt x="609" y="20606"/>
                    <a:pt x="2152" y="21103"/>
                    <a:pt x="5237" y="19862"/>
                  </a:cubicBezTo>
                  <a:cubicBezTo>
                    <a:pt x="8323" y="18620"/>
                    <a:pt x="12952" y="15641"/>
                    <a:pt x="15574" y="12537"/>
                  </a:cubicBezTo>
                  <a:cubicBezTo>
                    <a:pt x="18197" y="9434"/>
                    <a:pt x="18814" y="6206"/>
                    <a:pt x="18660" y="4096"/>
                  </a:cubicBezTo>
                  <a:cubicBezTo>
                    <a:pt x="18506" y="1986"/>
                    <a:pt x="17580" y="993"/>
                    <a:pt x="166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5044608" y="2139048"/>
              <a:ext cx="136814" cy="418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550" fill="norm" stroke="1" extrusionOk="0">
                  <a:moveTo>
                    <a:pt x="15814" y="0"/>
                  </a:moveTo>
                  <a:cubicBezTo>
                    <a:pt x="13814" y="0"/>
                    <a:pt x="11814" y="0"/>
                    <a:pt x="10214" y="1185"/>
                  </a:cubicBezTo>
                  <a:cubicBezTo>
                    <a:pt x="8614" y="2371"/>
                    <a:pt x="7414" y="4741"/>
                    <a:pt x="6814" y="7705"/>
                  </a:cubicBezTo>
                  <a:cubicBezTo>
                    <a:pt x="6214" y="10668"/>
                    <a:pt x="6214" y="14224"/>
                    <a:pt x="5814" y="16398"/>
                  </a:cubicBezTo>
                  <a:cubicBezTo>
                    <a:pt x="5414" y="18571"/>
                    <a:pt x="4614" y="19361"/>
                    <a:pt x="4414" y="19427"/>
                  </a:cubicBezTo>
                  <a:cubicBezTo>
                    <a:pt x="4214" y="19493"/>
                    <a:pt x="4614" y="18834"/>
                    <a:pt x="5814" y="17846"/>
                  </a:cubicBezTo>
                  <a:cubicBezTo>
                    <a:pt x="7014" y="16859"/>
                    <a:pt x="9014" y="15541"/>
                    <a:pt x="10614" y="14488"/>
                  </a:cubicBezTo>
                  <a:cubicBezTo>
                    <a:pt x="12214" y="13434"/>
                    <a:pt x="13414" y="12644"/>
                    <a:pt x="15014" y="12183"/>
                  </a:cubicBezTo>
                  <a:cubicBezTo>
                    <a:pt x="16614" y="11722"/>
                    <a:pt x="18614" y="11590"/>
                    <a:pt x="19814" y="11854"/>
                  </a:cubicBezTo>
                  <a:cubicBezTo>
                    <a:pt x="21014" y="12117"/>
                    <a:pt x="21414" y="12776"/>
                    <a:pt x="21414" y="14093"/>
                  </a:cubicBezTo>
                  <a:cubicBezTo>
                    <a:pt x="21414" y="15410"/>
                    <a:pt x="21014" y="17385"/>
                    <a:pt x="19014" y="18702"/>
                  </a:cubicBezTo>
                  <a:cubicBezTo>
                    <a:pt x="17014" y="20020"/>
                    <a:pt x="13414" y="20678"/>
                    <a:pt x="10614" y="21073"/>
                  </a:cubicBezTo>
                  <a:cubicBezTo>
                    <a:pt x="7814" y="21468"/>
                    <a:pt x="5814" y="21600"/>
                    <a:pt x="3814" y="21534"/>
                  </a:cubicBezTo>
                  <a:cubicBezTo>
                    <a:pt x="1814" y="21468"/>
                    <a:pt x="-186" y="21205"/>
                    <a:pt x="14" y="20480"/>
                  </a:cubicBezTo>
                  <a:cubicBezTo>
                    <a:pt x="214" y="19756"/>
                    <a:pt x="2614" y="18571"/>
                    <a:pt x="5014" y="17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5219359" y="2335347"/>
              <a:ext cx="133290" cy="179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056" fill="norm" stroke="1" extrusionOk="0">
                  <a:moveTo>
                    <a:pt x="21256" y="4857"/>
                  </a:moveTo>
                  <a:cubicBezTo>
                    <a:pt x="20033" y="3357"/>
                    <a:pt x="18811" y="1857"/>
                    <a:pt x="16162" y="957"/>
                  </a:cubicBezTo>
                  <a:cubicBezTo>
                    <a:pt x="13513" y="57"/>
                    <a:pt x="9437" y="-243"/>
                    <a:pt x="6177" y="207"/>
                  </a:cubicBezTo>
                  <a:cubicBezTo>
                    <a:pt x="2916" y="657"/>
                    <a:pt x="471" y="1857"/>
                    <a:pt x="64" y="3957"/>
                  </a:cubicBezTo>
                  <a:cubicBezTo>
                    <a:pt x="-344" y="6057"/>
                    <a:pt x="1286" y="9057"/>
                    <a:pt x="2916" y="11007"/>
                  </a:cubicBezTo>
                  <a:cubicBezTo>
                    <a:pt x="4547" y="12957"/>
                    <a:pt x="6177" y="13857"/>
                    <a:pt x="7807" y="15207"/>
                  </a:cubicBezTo>
                  <a:cubicBezTo>
                    <a:pt x="9437" y="16557"/>
                    <a:pt x="11067" y="18357"/>
                    <a:pt x="10252" y="19557"/>
                  </a:cubicBezTo>
                  <a:cubicBezTo>
                    <a:pt x="9437" y="20757"/>
                    <a:pt x="6177" y="21357"/>
                    <a:pt x="4139" y="20907"/>
                  </a:cubicBezTo>
                  <a:cubicBezTo>
                    <a:pt x="2101" y="20457"/>
                    <a:pt x="1286" y="18957"/>
                    <a:pt x="1694" y="17607"/>
                  </a:cubicBezTo>
                  <a:cubicBezTo>
                    <a:pt x="2101" y="16257"/>
                    <a:pt x="3731" y="15057"/>
                    <a:pt x="5362" y="13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5364494" y="2337581"/>
              <a:ext cx="103157" cy="186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9" h="20768" fill="norm" stroke="1" extrusionOk="0">
                  <a:moveTo>
                    <a:pt x="702" y="8616"/>
                  </a:moveTo>
                  <a:cubicBezTo>
                    <a:pt x="3273" y="8616"/>
                    <a:pt x="5845" y="8616"/>
                    <a:pt x="8673" y="8047"/>
                  </a:cubicBezTo>
                  <a:cubicBezTo>
                    <a:pt x="11502" y="7479"/>
                    <a:pt x="14588" y="6342"/>
                    <a:pt x="16130" y="4921"/>
                  </a:cubicBezTo>
                  <a:cubicBezTo>
                    <a:pt x="17673" y="3500"/>
                    <a:pt x="17673" y="1795"/>
                    <a:pt x="16388" y="800"/>
                  </a:cubicBezTo>
                  <a:cubicBezTo>
                    <a:pt x="15102" y="-195"/>
                    <a:pt x="12530" y="-479"/>
                    <a:pt x="9188" y="1226"/>
                  </a:cubicBezTo>
                  <a:cubicBezTo>
                    <a:pt x="5845" y="2932"/>
                    <a:pt x="1730" y="6626"/>
                    <a:pt x="445" y="10321"/>
                  </a:cubicBezTo>
                  <a:cubicBezTo>
                    <a:pt x="-841" y="14016"/>
                    <a:pt x="702" y="17710"/>
                    <a:pt x="4559" y="19416"/>
                  </a:cubicBezTo>
                  <a:cubicBezTo>
                    <a:pt x="8416" y="21121"/>
                    <a:pt x="14588" y="20837"/>
                    <a:pt x="20759" y="20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5513651" y="2335474"/>
              <a:ext cx="107337" cy="171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8" fill="norm" stroke="1" extrusionOk="0">
                  <a:moveTo>
                    <a:pt x="0" y="3174"/>
                  </a:moveTo>
                  <a:cubicBezTo>
                    <a:pt x="1543" y="1922"/>
                    <a:pt x="3086" y="670"/>
                    <a:pt x="5143" y="201"/>
                  </a:cubicBezTo>
                  <a:cubicBezTo>
                    <a:pt x="7200" y="-269"/>
                    <a:pt x="9771" y="44"/>
                    <a:pt x="12600" y="1609"/>
                  </a:cubicBezTo>
                  <a:cubicBezTo>
                    <a:pt x="15429" y="3174"/>
                    <a:pt x="18514" y="5992"/>
                    <a:pt x="20057" y="9279"/>
                  </a:cubicBezTo>
                  <a:cubicBezTo>
                    <a:pt x="21600" y="12566"/>
                    <a:pt x="21600" y="16322"/>
                    <a:pt x="20057" y="18514"/>
                  </a:cubicBezTo>
                  <a:cubicBezTo>
                    <a:pt x="18514" y="20705"/>
                    <a:pt x="15429" y="21331"/>
                    <a:pt x="13629" y="20861"/>
                  </a:cubicBezTo>
                  <a:cubicBezTo>
                    <a:pt x="11829" y="20392"/>
                    <a:pt x="11314" y="18827"/>
                    <a:pt x="12857" y="15540"/>
                  </a:cubicBezTo>
                  <a:cubicBezTo>
                    <a:pt x="14400" y="12253"/>
                    <a:pt x="18000" y="7244"/>
                    <a:pt x="21600" y="2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5705322" y="2292385"/>
              <a:ext cx="99670" cy="157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3135"/>
                  </a:moveTo>
                  <a:cubicBezTo>
                    <a:pt x="0" y="8013"/>
                    <a:pt x="0" y="12890"/>
                    <a:pt x="277" y="16200"/>
                  </a:cubicBezTo>
                  <a:cubicBezTo>
                    <a:pt x="554" y="19510"/>
                    <a:pt x="1108" y="21252"/>
                    <a:pt x="2492" y="21426"/>
                  </a:cubicBezTo>
                  <a:cubicBezTo>
                    <a:pt x="3877" y="21600"/>
                    <a:pt x="6092" y="20206"/>
                    <a:pt x="9415" y="16374"/>
                  </a:cubicBezTo>
                  <a:cubicBezTo>
                    <a:pt x="12738" y="12542"/>
                    <a:pt x="17169" y="6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5827992" y="1991789"/>
              <a:ext cx="414632" cy="436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204" fill="norm" stroke="1" extrusionOk="0">
                  <a:moveTo>
                    <a:pt x="0" y="16464"/>
                  </a:moveTo>
                  <a:cubicBezTo>
                    <a:pt x="398" y="16960"/>
                    <a:pt x="795" y="17457"/>
                    <a:pt x="1325" y="17643"/>
                  </a:cubicBezTo>
                  <a:cubicBezTo>
                    <a:pt x="1855" y="17829"/>
                    <a:pt x="2518" y="17705"/>
                    <a:pt x="3247" y="17208"/>
                  </a:cubicBezTo>
                  <a:cubicBezTo>
                    <a:pt x="3975" y="16712"/>
                    <a:pt x="4771" y="15843"/>
                    <a:pt x="5234" y="15098"/>
                  </a:cubicBezTo>
                  <a:cubicBezTo>
                    <a:pt x="5698" y="14353"/>
                    <a:pt x="5831" y="13733"/>
                    <a:pt x="5499" y="13546"/>
                  </a:cubicBezTo>
                  <a:cubicBezTo>
                    <a:pt x="5168" y="13360"/>
                    <a:pt x="4373" y="13608"/>
                    <a:pt x="3578" y="14415"/>
                  </a:cubicBezTo>
                  <a:cubicBezTo>
                    <a:pt x="2783" y="15222"/>
                    <a:pt x="1988" y="16588"/>
                    <a:pt x="1590" y="17705"/>
                  </a:cubicBezTo>
                  <a:cubicBezTo>
                    <a:pt x="1193" y="18822"/>
                    <a:pt x="1193" y="19691"/>
                    <a:pt x="1656" y="20312"/>
                  </a:cubicBezTo>
                  <a:cubicBezTo>
                    <a:pt x="2120" y="20933"/>
                    <a:pt x="3048" y="21305"/>
                    <a:pt x="4572" y="21181"/>
                  </a:cubicBezTo>
                  <a:cubicBezTo>
                    <a:pt x="6096" y="21057"/>
                    <a:pt x="8216" y="20436"/>
                    <a:pt x="10071" y="19505"/>
                  </a:cubicBezTo>
                  <a:cubicBezTo>
                    <a:pt x="11926" y="18574"/>
                    <a:pt x="13517" y="17333"/>
                    <a:pt x="14510" y="16277"/>
                  </a:cubicBezTo>
                  <a:cubicBezTo>
                    <a:pt x="15504" y="15222"/>
                    <a:pt x="15902" y="14353"/>
                    <a:pt x="15504" y="13919"/>
                  </a:cubicBezTo>
                  <a:cubicBezTo>
                    <a:pt x="15107" y="13484"/>
                    <a:pt x="13914" y="13484"/>
                    <a:pt x="12788" y="13981"/>
                  </a:cubicBezTo>
                  <a:cubicBezTo>
                    <a:pt x="11661" y="14477"/>
                    <a:pt x="10601" y="15471"/>
                    <a:pt x="10005" y="16339"/>
                  </a:cubicBezTo>
                  <a:cubicBezTo>
                    <a:pt x="9409" y="17208"/>
                    <a:pt x="9276" y="17953"/>
                    <a:pt x="9276" y="18698"/>
                  </a:cubicBezTo>
                  <a:cubicBezTo>
                    <a:pt x="9276" y="19443"/>
                    <a:pt x="9409" y="20188"/>
                    <a:pt x="9806" y="20622"/>
                  </a:cubicBezTo>
                  <a:cubicBezTo>
                    <a:pt x="10204" y="21057"/>
                    <a:pt x="10866" y="21181"/>
                    <a:pt x="12059" y="20312"/>
                  </a:cubicBezTo>
                  <a:cubicBezTo>
                    <a:pt x="13252" y="19443"/>
                    <a:pt x="14974" y="17581"/>
                    <a:pt x="16564" y="14602"/>
                  </a:cubicBezTo>
                  <a:cubicBezTo>
                    <a:pt x="18155" y="11622"/>
                    <a:pt x="19612" y="7526"/>
                    <a:pt x="20474" y="4795"/>
                  </a:cubicBezTo>
                  <a:cubicBezTo>
                    <a:pt x="21335" y="2064"/>
                    <a:pt x="21600" y="698"/>
                    <a:pt x="21467" y="202"/>
                  </a:cubicBezTo>
                  <a:cubicBezTo>
                    <a:pt x="21335" y="-295"/>
                    <a:pt x="20805" y="77"/>
                    <a:pt x="19877" y="1877"/>
                  </a:cubicBezTo>
                  <a:cubicBezTo>
                    <a:pt x="18950" y="3677"/>
                    <a:pt x="17625" y="6905"/>
                    <a:pt x="17094" y="10133"/>
                  </a:cubicBezTo>
                  <a:cubicBezTo>
                    <a:pt x="16564" y="13360"/>
                    <a:pt x="16829" y="16588"/>
                    <a:pt x="17094" y="19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>
              <a:off x="-1" y="3135401"/>
              <a:ext cx="10514190" cy="52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542" fill="norm" stroke="1" extrusionOk="0">
                  <a:moveTo>
                    <a:pt x="6" y="1507"/>
                  </a:moveTo>
                  <a:cubicBezTo>
                    <a:pt x="1" y="985"/>
                    <a:pt x="-4" y="464"/>
                    <a:pt x="6" y="203"/>
                  </a:cubicBezTo>
                  <a:cubicBezTo>
                    <a:pt x="17" y="-58"/>
                    <a:pt x="43" y="-58"/>
                    <a:pt x="140" y="151"/>
                  </a:cubicBezTo>
                  <a:cubicBezTo>
                    <a:pt x="237" y="359"/>
                    <a:pt x="405" y="777"/>
                    <a:pt x="579" y="1038"/>
                  </a:cubicBezTo>
                  <a:cubicBezTo>
                    <a:pt x="752" y="1299"/>
                    <a:pt x="930" y="1403"/>
                    <a:pt x="1119" y="1455"/>
                  </a:cubicBezTo>
                  <a:cubicBezTo>
                    <a:pt x="1308" y="1507"/>
                    <a:pt x="1508" y="1507"/>
                    <a:pt x="1699" y="1507"/>
                  </a:cubicBezTo>
                  <a:cubicBezTo>
                    <a:pt x="1891" y="1507"/>
                    <a:pt x="2075" y="1507"/>
                    <a:pt x="2277" y="1455"/>
                  </a:cubicBezTo>
                  <a:cubicBezTo>
                    <a:pt x="2479" y="1403"/>
                    <a:pt x="2699" y="1299"/>
                    <a:pt x="2891" y="1246"/>
                  </a:cubicBezTo>
                  <a:cubicBezTo>
                    <a:pt x="3082" y="1194"/>
                    <a:pt x="3245" y="1194"/>
                    <a:pt x="3468" y="1142"/>
                  </a:cubicBezTo>
                  <a:cubicBezTo>
                    <a:pt x="3691" y="1090"/>
                    <a:pt x="3975" y="985"/>
                    <a:pt x="4219" y="933"/>
                  </a:cubicBezTo>
                  <a:cubicBezTo>
                    <a:pt x="4463" y="881"/>
                    <a:pt x="4668" y="881"/>
                    <a:pt x="4872" y="881"/>
                  </a:cubicBezTo>
                  <a:cubicBezTo>
                    <a:pt x="5077" y="881"/>
                    <a:pt x="5282" y="881"/>
                    <a:pt x="5497" y="881"/>
                  </a:cubicBezTo>
                  <a:cubicBezTo>
                    <a:pt x="5712" y="881"/>
                    <a:pt x="5938" y="881"/>
                    <a:pt x="6166" y="881"/>
                  </a:cubicBezTo>
                  <a:cubicBezTo>
                    <a:pt x="6395" y="881"/>
                    <a:pt x="6626" y="881"/>
                    <a:pt x="6799" y="933"/>
                  </a:cubicBezTo>
                  <a:cubicBezTo>
                    <a:pt x="6972" y="985"/>
                    <a:pt x="7088" y="1090"/>
                    <a:pt x="7263" y="1246"/>
                  </a:cubicBezTo>
                  <a:cubicBezTo>
                    <a:pt x="7439" y="1403"/>
                    <a:pt x="7675" y="1612"/>
                    <a:pt x="7867" y="1768"/>
                  </a:cubicBezTo>
                  <a:cubicBezTo>
                    <a:pt x="8059" y="1925"/>
                    <a:pt x="8206" y="2029"/>
                    <a:pt x="8334" y="2133"/>
                  </a:cubicBezTo>
                  <a:cubicBezTo>
                    <a:pt x="8463" y="2238"/>
                    <a:pt x="8573" y="2342"/>
                    <a:pt x="8702" y="2446"/>
                  </a:cubicBezTo>
                  <a:cubicBezTo>
                    <a:pt x="8830" y="2551"/>
                    <a:pt x="8977" y="2655"/>
                    <a:pt x="9103" y="2759"/>
                  </a:cubicBezTo>
                  <a:cubicBezTo>
                    <a:pt x="9229" y="2864"/>
                    <a:pt x="9334" y="2968"/>
                    <a:pt x="9460" y="3072"/>
                  </a:cubicBezTo>
                  <a:cubicBezTo>
                    <a:pt x="9586" y="3177"/>
                    <a:pt x="9733" y="3281"/>
                    <a:pt x="9880" y="3438"/>
                  </a:cubicBezTo>
                  <a:cubicBezTo>
                    <a:pt x="10027" y="3594"/>
                    <a:pt x="10174" y="3803"/>
                    <a:pt x="10389" y="4012"/>
                  </a:cubicBezTo>
                  <a:cubicBezTo>
                    <a:pt x="10604" y="4220"/>
                    <a:pt x="10888" y="4429"/>
                    <a:pt x="11111" y="4585"/>
                  </a:cubicBezTo>
                  <a:cubicBezTo>
                    <a:pt x="11334" y="4742"/>
                    <a:pt x="11497" y="4846"/>
                    <a:pt x="11654" y="4951"/>
                  </a:cubicBezTo>
                  <a:cubicBezTo>
                    <a:pt x="11812" y="5055"/>
                    <a:pt x="11964" y="5159"/>
                    <a:pt x="12121" y="5316"/>
                  </a:cubicBezTo>
                  <a:cubicBezTo>
                    <a:pt x="12279" y="5472"/>
                    <a:pt x="12442" y="5681"/>
                    <a:pt x="12596" y="5838"/>
                  </a:cubicBezTo>
                  <a:cubicBezTo>
                    <a:pt x="12751" y="5994"/>
                    <a:pt x="12898" y="6099"/>
                    <a:pt x="13058" y="6203"/>
                  </a:cubicBezTo>
                  <a:cubicBezTo>
                    <a:pt x="13218" y="6307"/>
                    <a:pt x="13392" y="6412"/>
                    <a:pt x="13560" y="6568"/>
                  </a:cubicBezTo>
                  <a:cubicBezTo>
                    <a:pt x="13728" y="6725"/>
                    <a:pt x="13890" y="6933"/>
                    <a:pt x="14056" y="7090"/>
                  </a:cubicBezTo>
                  <a:cubicBezTo>
                    <a:pt x="14221" y="7246"/>
                    <a:pt x="14389" y="7351"/>
                    <a:pt x="14549" y="7507"/>
                  </a:cubicBezTo>
                  <a:cubicBezTo>
                    <a:pt x="14709" y="7664"/>
                    <a:pt x="14861" y="7872"/>
                    <a:pt x="15024" y="8081"/>
                  </a:cubicBezTo>
                  <a:cubicBezTo>
                    <a:pt x="15187" y="8290"/>
                    <a:pt x="15360" y="8499"/>
                    <a:pt x="15528" y="8707"/>
                  </a:cubicBezTo>
                  <a:cubicBezTo>
                    <a:pt x="15696" y="8916"/>
                    <a:pt x="15859" y="9125"/>
                    <a:pt x="16024" y="9333"/>
                  </a:cubicBezTo>
                  <a:cubicBezTo>
                    <a:pt x="16189" y="9542"/>
                    <a:pt x="16357" y="9751"/>
                    <a:pt x="16515" y="9959"/>
                  </a:cubicBezTo>
                  <a:cubicBezTo>
                    <a:pt x="16672" y="10168"/>
                    <a:pt x="16819" y="10377"/>
                    <a:pt x="17053" y="10690"/>
                  </a:cubicBezTo>
                  <a:cubicBezTo>
                    <a:pt x="17286" y="11003"/>
                    <a:pt x="17607" y="11420"/>
                    <a:pt x="17901" y="11890"/>
                  </a:cubicBezTo>
                  <a:cubicBezTo>
                    <a:pt x="18195" y="12359"/>
                    <a:pt x="18462" y="12881"/>
                    <a:pt x="18733" y="13507"/>
                  </a:cubicBezTo>
                  <a:cubicBezTo>
                    <a:pt x="19003" y="14133"/>
                    <a:pt x="19276" y="14864"/>
                    <a:pt x="19536" y="15542"/>
                  </a:cubicBezTo>
                  <a:cubicBezTo>
                    <a:pt x="19796" y="16220"/>
                    <a:pt x="20042" y="16846"/>
                    <a:pt x="20281" y="17472"/>
                  </a:cubicBezTo>
                  <a:cubicBezTo>
                    <a:pt x="20520" y="18099"/>
                    <a:pt x="20751" y="18725"/>
                    <a:pt x="20969" y="19403"/>
                  </a:cubicBezTo>
                  <a:cubicBezTo>
                    <a:pt x="21187" y="20081"/>
                    <a:pt x="21391" y="20812"/>
                    <a:pt x="21596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303554" y="3586321"/>
              <a:ext cx="266786" cy="36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529" fill="norm" stroke="1" extrusionOk="0">
                  <a:moveTo>
                    <a:pt x="2930" y="5476"/>
                  </a:moveTo>
                  <a:cubicBezTo>
                    <a:pt x="1911" y="4259"/>
                    <a:pt x="892" y="3042"/>
                    <a:pt x="382" y="2890"/>
                  </a:cubicBezTo>
                  <a:cubicBezTo>
                    <a:pt x="-127" y="2738"/>
                    <a:pt x="-127" y="3651"/>
                    <a:pt x="382" y="6313"/>
                  </a:cubicBezTo>
                  <a:cubicBezTo>
                    <a:pt x="892" y="8975"/>
                    <a:pt x="1911" y="13386"/>
                    <a:pt x="2624" y="15972"/>
                  </a:cubicBezTo>
                  <a:cubicBezTo>
                    <a:pt x="3337" y="18558"/>
                    <a:pt x="3745" y="19318"/>
                    <a:pt x="4254" y="20079"/>
                  </a:cubicBezTo>
                  <a:cubicBezTo>
                    <a:pt x="4764" y="20839"/>
                    <a:pt x="5375" y="21600"/>
                    <a:pt x="6190" y="21524"/>
                  </a:cubicBezTo>
                  <a:cubicBezTo>
                    <a:pt x="7005" y="21448"/>
                    <a:pt x="8024" y="20535"/>
                    <a:pt x="8737" y="19470"/>
                  </a:cubicBezTo>
                  <a:cubicBezTo>
                    <a:pt x="9450" y="18406"/>
                    <a:pt x="9858" y="17189"/>
                    <a:pt x="10367" y="16200"/>
                  </a:cubicBezTo>
                  <a:cubicBezTo>
                    <a:pt x="10877" y="15211"/>
                    <a:pt x="11488" y="14451"/>
                    <a:pt x="12099" y="14451"/>
                  </a:cubicBezTo>
                  <a:cubicBezTo>
                    <a:pt x="12711" y="14451"/>
                    <a:pt x="13322" y="15211"/>
                    <a:pt x="13933" y="15972"/>
                  </a:cubicBezTo>
                  <a:cubicBezTo>
                    <a:pt x="14545" y="16732"/>
                    <a:pt x="15156" y="17493"/>
                    <a:pt x="15971" y="18025"/>
                  </a:cubicBezTo>
                  <a:cubicBezTo>
                    <a:pt x="16786" y="18558"/>
                    <a:pt x="17805" y="18862"/>
                    <a:pt x="18824" y="18330"/>
                  </a:cubicBezTo>
                  <a:cubicBezTo>
                    <a:pt x="19843" y="17797"/>
                    <a:pt x="20862" y="16428"/>
                    <a:pt x="21167" y="13538"/>
                  </a:cubicBezTo>
                  <a:cubicBezTo>
                    <a:pt x="21473" y="10648"/>
                    <a:pt x="21065" y="6237"/>
                    <a:pt x="20556" y="3727"/>
                  </a:cubicBezTo>
                  <a:cubicBezTo>
                    <a:pt x="20047" y="1217"/>
                    <a:pt x="19435" y="608"/>
                    <a:pt x="188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717282" y="3464855"/>
              <a:ext cx="267025" cy="411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78" fill="norm" stroke="1" extrusionOk="0">
                  <a:moveTo>
                    <a:pt x="6683" y="17937"/>
                  </a:moveTo>
                  <a:cubicBezTo>
                    <a:pt x="6683" y="17270"/>
                    <a:pt x="6683" y="16604"/>
                    <a:pt x="6683" y="15737"/>
                  </a:cubicBezTo>
                  <a:cubicBezTo>
                    <a:pt x="6683" y="14870"/>
                    <a:pt x="6683" y="13804"/>
                    <a:pt x="6168" y="13404"/>
                  </a:cubicBezTo>
                  <a:cubicBezTo>
                    <a:pt x="5654" y="13004"/>
                    <a:pt x="4625" y="13270"/>
                    <a:pt x="3494" y="14204"/>
                  </a:cubicBezTo>
                  <a:cubicBezTo>
                    <a:pt x="2363" y="15137"/>
                    <a:pt x="1128" y="16737"/>
                    <a:pt x="511" y="17870"/>
                  </a:cubicBezTo>
                  <a:cubicBezTo>
                    <a:pt x="-106" y="19004"/>
                    <a:pt x="-106" y="19670"/>
                    <a:pt x="203" y="20270"/>
                  </a:cubicBezTo>
                  <a:cubicBezTo>
                    <a:pt x="511" y="20870"/>
                    <a:pt x="1128" y="21404"/>
                    <a:pt x="1848" y="21470"/>
                  </a:cubicBezTo>
                  <a:cubicBezTo>
                    <a:pt x="2568" y="21537"/>
                    <a:pt x="3391" y="21137"/>
                    <a:pt x="4420" y="20270"/>
                  </a:cubicBezTo>
                  <a:cubicBezTo>
                    <a:pt x="5448" y="19404"/>
                    <a:pt x="6683" y="18070"/>
                    <a:pt x="7505" y="17004"/>
                  </a:cubicBezTo>
                  <a:cubicBezTo>
                    <a:pt x="8328" y="15937"/>
                    <a:pt x="8740" y="15137"/>
                    <a:pt x="8945" y="15070"/>
                  </a:cubicBezTo>
                  <a:cubicBezTo>
                    <a:pt x="9151" y="15004"/>
                    <a:pt x="9151" y="15670"/>
                    <a:pt x="9048" y="16337"/>
                  </a:cubicBezTo>
                  <a:cubicBezTo>
                    <a:pt x="8945" y="17004"/>
                    <a:pt x="8740" y="17670"/>
                    <a:pt x="8843" y="18404"/>
                  </a:cubicBezTo>
                  <a:cubicBezTo>
                    <a:pt x="8945" y="19137"/>
                    <a:pt x="9357" y="19937"/>
                    <a:pt x="9974" y="20004"/>
                  </a:cubicBezTo>
                  <a:cubicBezTo>
                    <a:pt x="10591" y="20070"/>
                    <a:pt x="11414" y="19404"/>
                    <a:pt x="12545" y="16937"/>
                  </a:cubicBezTo>
                  <a:cubicBezTo>
                    <a:pt x="13677" y="14470"/>
                    <a:pt x="15117" y="10204"/>
                    <a:pt x="15837" y="7337"/>
                  </a:cubicBezTo>
                  <a:cubicBezTo>
                    <a:pt x="16557" y="4470"/>
                    <a:pt x="16557" y="3004"/>
                    <a:pt x="16557" y="1870"/>
                  </a:cubicBezTo>
                  <a:cubicBezTo>
                    <a:pt x="16557" y="737"/>
                    <a:pt x="16557" y="-63"/>
                    <a:pt x="16351" y="4"/>
                  </a:cubicBezTo>
                  <a:cubicBezTo>
                    <a:pt x="16145" y="70"/>
                    <a:pt x="15734" y="1004"/>
                    <a:pt x="15528" y="3470"/>
                  </a:cubicBezTo>
                  <a:cubicBezTo>
                    <a:pt x="15323" y="5937"/>
                    <a:pt x="15323" y="9937"/>
                    <a:pt x="16351" y="12804"/>
                  </a:cubicBezTo>
                  <a:cubicBezTo>
                    <a:pt x="17380" y="15670"/>
                    <a:pt x="19437" y="17404"/>
                    <a:pt x="21494" y="19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998166" y="3471410"/>
              <a:ext cx="139478" cy="365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445" fill="norm" stroke="1" extrusionOk="0">
                  <a:moveTo>
                    <a:pt x="13187" y="14395"/>
                  </a:moveTo>
                  <a:cubicBezTo>
                    <a:pt x="10830" y="14095"/>
                    <a:pt x="8474" y="13795"/>
                    <a:pt x="6510" y="13870"/>
                  </a:cubicBezTo>
                  <a:cubicBezTo>
                    <a:pt x="4547" y="13945"/>
                    <a:pt x="2976" y="14395"/>
                    <a:pt x="1798" y="15520"/>
                  </a:cubicBezTo>
                  <a:cubicBezTo>
                    <a:pt x="619" y="16645"/>
                    <a:pt x="-166" y="18445"/>
                    <a:pt x="30" y="19645"/>
                  </a:cubicBezTo>
                  <a:cubicBezTo>
                    <a:pt x="227" y="20845"/>
                    <a:pt x="1405" y="21445"/>
                    <a:pt x="3761" y="21445"/>
                  </a:cubicBezTo>
                  <a:cubicBezTo>
                    <a:pt x="6118" y="21445"/>
                    <a:pt x="9652" y="20845"/>
                    <a:pt x="12401" y="18220"/>
                  </a:cubicBezTo>
                  <a:cubicBezTo>
                    <a:pt x="15150" y="15595"/>
                    <a:pt x="17114" y="10945"/>
                    <a:pt x="17507" y="7645"/>
                  </a:cubicBezTo>
                  <a:cubicBezTo>
                    <a:pt x="17899" y="4345"/>
                    <a:pt x="16721" y="2395"/>
                    <a:pt x="15150" y="1270"/>
                  </a:cubicBezTo>
                  <a:cubicBezTo>
                    <a:pt x="13579" y="145"/>
                    <a:pt x="11616" y="-155"/>
                    <a:pt x="10438" y="70"/>
                  </a:cubicBezTo>
                  <a:cubicBezTo>
                    <a:pt x="9259" y="295"/>
                    <a:pt x="8867" y="1045"/>
                    <a:pt x="9259" y="3220"/>
                  </a:cubicBezTo>
                  <a:cubicBezTo>
                    <a:pt x="9652" y="5395"/>
                    <a:pt x="10830" y="8995"/>
                    <a:pt x="12990" y="11845"/>
                  </a:cubicBezTo>
                  <a:cubicBezTo>
                    <a:pt x="15150" y="14695"/>
                    <a:pt x="18292" y="16795"/>
                    <a:pt x="21434" y="18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1198977" y="3517319"/>
              <a:ext cx="23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1270258" y="3591432"/>
              <a:ext cx="102502" cy="18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043" fill="norm" stroke="1" extrusionOk="0">
                  <a:moveTo>
                    <a:pt x="15335" y="284"/>
                  </a:moveTo>
                  <a:cubicBezTo>
                    <a:pt x="12701" y="0"/>
                    <a:pt x="10067" y="-284"/>
                    <a:pt x="7432" y="569"/>
                  </a:cubicBezTo>
                  <a:cubicBezTo>
                    <a:pt x="4798" y="1421"/>
                    <a:pt x="2164" y="3411"/>
                    <a:pt x="847" y="5116"/>
                  </a:cubicBezTo>
                  <a:cubicBezTo>
                    <a:pt x="-470" y="6821"/>
                    <a:pt x="-470" y="8242"/>
                    <a:pt x="2428" y="9663"/>
                  </a:cubicBezTo>
                  <a:cubicBezTo>
                    <a:pt x="5325" y="11084"/>
                    <a:pt x="11120" y="12505"/>
                    <a:pt x="15071" y="13642"/>
                  </a:cubicBezTo>
                  <a:cubicBezTo>
                    <a:pt x="19023" y="14779"/>
                    <a:pt x="21130" y="15632"/>
                    <a:pt x="21130" y="16769"/>
                  </a:cubicBezTo>
                  <a:cubicBezTo>
                    <a:pt x="21130" y="17906"/>
                    <a:pt x="19023" y="19327"/>
                    <a:pt x="16125" y="20179"/>
                  </a:cubicBezTo>
                  <a:cubicBezTo>
                    <a:pt x="13228" y="21032"/>
                    <a:pt x="9540" y="21316"/>
                    <a:pt x="7432" y="20748"/>
                  </a:cubicBezTo>
                  <a:cubicBezTo>
                    <a:pt x="5325" y="20179"/>
                    <a:pt x="4798" y="18758"/>
                    <a:pt x="4271" y="17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1637168" y="3363982"/>
              <a:ext cx="98489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600" fill="norm" stroke="1" extrusionOk="0">
                  <a:moveTo>
                    <a:pt x="14698" y="0"/>
                  </a:moveTo>
                  <a:cubicBezTo>
                    <a:pt x="9713" y="1964"/>
                    <a:pt x="4729" y="3927"/>
                    <a:pt x="2236" y="7004"/>
                  </a:cubicBezTo>
                  <a:cubicBezTo>
                    <a:pt x="-256" y="10080"/>
                    <a:pt x="-256" y="14269"/>
                    <a:pt x="298" y="16756"/>
                  </a:cubicBezTo>
                  <a:cubicBezTo>
                    <a:pt x="852" y="19244"/>
                    <a:pt x="1959" y="20029"/>
                    <a:pt x="5559" y="20553"/>
                  </a:cubicBezTo>
                  <a:cubicBezTo>
                    <a:pt x="9159" y="21076"/>
                    <a:pt x="15252" y="21338"/>
                    <a:pt x="213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3" name="Line"/>
            <p:cNvSpPr/>
            <p:nvPr/>
          </p:nvSpPr>
          <p:spPr>
            <a:xfrm>
              <a:off x="1574652" y="3572127"/>
              <a:ext cx="446150" cy="20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175" fill="norm" stroke="1" extrusionOk="0">
                  <a:moveTo>
                    <a:pt x="0" y="9253"/>
                  </a:moveTo>
                  <a:cubicBezTo>
                    <a:pt x="3826" y="6911"/>
                    <a:pt x="7653" y="4568"/>
                    <a:pt x="9936" y="2877"/>
                  </a:cubicBezTo>
                  <a:cubicBezTo>
                    <a:pt x="12219" y="1185"/>
                    <a:pt x="12960" y="144"/>
                    <a:pt x="12960" y="14"/>
                  </a:cubicBezTo>
                  <a:cubicBezTo>
                    <a:pt x="12960" y="-116"/>
                    <a:pt x="12219" y="665"/>
                    <a:pt x="11294" y="2226"/>
                  </a:cubicBezTo>
                  <a:cubicBezTo>
                    <a:pt x="10368" y="3788"/>
                    <a:pt x="9257" y="6130"/>
                    <a:pt x="8702" y="8212"/>
                  </a:cubicBezTo>
                  <a:cubicBezTo>
                    <a:pt x="8146" y="10294"/>
                    <a:pt x="8146" y="12115"/>
                    <a:pt x="8393" y="13417"/>
                  </a:cubicBezTo>
                  <a:cubicBezTo>
                    <a:pt x="8640" y="14718"/>
                    <a:pt x="9134" y="15498"/>
                    <a:pt x="9998" y="15889"/>
                  </a:cubicBezTo>
                  <a:cubicBezTo>
                    <a:pt x="10862" y="16279"/>
                    <a:pt x="12096" y="16279"/>
                    <a:pt x="13515" y="14978"/>
                  </a:cubicBezTo>
                  <a:cubicBezTo>
                    <a:pt x="14935" y="13677"/>
                    <a:pt x="16539" y="11074"/>
                    <a:pt x="17527" y="9253"/>
                  </a:cubicBezTo>
                  <a:cubicBezTo>
                    <a:pt x="18514" y="7431"/>
                    <a:pt x="18885" y="6390"/>
                    <a:pt x="19070" y="5219"/>
                  </a:cubicBezTo>
                  <a:cubicBezTo>
                    <a:pt x="19255" y="4048"/>
                    <a:pt x="19255" y="2747"/>
                    <a:pt x="18885" y="2096"/>
                  </a:cubicBezTo>
                  <a:cubicBezTo>
                    <a:pt x="18514" y="1445"/>
                    <a:pt x="17774" y="1445"/>
                    <a:pt x="17218" y="1966"/>
                  </a:cubicBezTo>
                  <a:cubicBezTo>
                    <a:pt x="16663" y="2486"/>
                    <a:pt x="16293" y="3527"/>
                    <a:pt x="16293" y="4568"/>
                  </a:cubicBezTo>
                  <a:cubicBezTo>
                    <a:pt x="16293" y="5609"/>
                    <a:pt x="16663" y="6650"/>
                    <a:pt x="17465" y="8212"/>
                  </a:cubicBezTo>
                  <a:cubicBezTo>
                    <a:pt x="18267" y="9773"/>
                    <a:pt x="19502" y="11855"/>
                    <a:pt x="20304" y="13417"/>
                  </a:cubicBezTo>
                  <a:cubicBezTo>
                    <a:pt x="21106" y="14978"/>
                    <a:pt x="21477" y="16019"/>
                    <a:pt x="21538" y="17190"/>
                  </a:cubicBezTo>
                  <a:cubicBezTo>
                    <a:pt x="21600" y="18361"/>
                    <a:pt x="21353" y="19662"/>
                    <a:pt x="20921" y="20443"/>
                  </a:cubicBezTo>
                  <a:cubicBezTo>
                    <a:pt x="20489" y="21224"/>
                    <a:pt x="19872" y="21484"/>
                    <a:pt x="19502" y="20703"/>
                  </a:cubicBezTo>
                  <a:cubicBezTo>
                    <a:pt x="19131" y="19923"/>
                    <a:pt x="19008" y="18101"/>
                    <a:pt x="18885" y="16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2101109" y="3294981"/>
              <a:ext cx="102225" cy="411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13500" y="0"/>
                  </a:moveTo>
                  <a:cubicBezTo>
                    <a:pt x="9720" y="3467"/>
                    <a:pt x="5940" y="6933"/>
                    <a:pt x="3510" y="10267"/>
                  </a:cubicBezTo>
                  <a:cubicBezTo>
                    <a:pt x="1080" y="13600"/>
                    <a:pt x="0" y="16800"/>
                    <a:pt x="0" y="18733"/>
                  </a:cubicBezTo>
                  <a:cubicBezTo>
                    <a:pt x="0" y="20667"/>
                    <a:pt x="1080" y="21333"/>
                    <a:pt x="4860" y="21467"/>
                  </a:cubicBezTo>
                  <a:cubicBezTo>
                    <a:pt x="8640" y="21600"/>
                    <a:pt x="15120" y="21200"/>
                    <a:pt x="21600" y="2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2116443" y="3570987"/>
              <a:ext cx="178893" cy="2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17673"/>
                  </a:moveTo>
                  <a:cubicBezTo>
                    <a:pt x="1543" y="19636"/>
                    <a:pt x="0" y="21600"/>
                    <a:pt x="0" y="21600"/>
                  </a:cubicBezTo>
                  <a:cubicBezTo>
                    <a:pt x="0" y="21600"/>
                    <a:pt x="1543" y="19636"/>
                    <a:pt x="5400" y="15709"/>
                  </a:cubicBezTo>
                  <a:cubicBezTo>
                    <a:pt x="9257" y="11782"/>
                    <a:pt x="15429" y="58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539629" y="3992663"/>
              <a:ext cx="131103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1" y="19849"/>
                    <a:pt x="842" y="18097"/>
                    <a:pt x="1811" y="16249"/>
                  </a:cubicBezTo>
                  <a:cubicBezTo>
                    <a:pt x="2779" y="14400"/>
                    <a:pt x="4295" y="12454"/>
                    <a:pt x="5874" y="10703"/>
                  </a:cubicBezTo>
                  <a:cubicBezTo>
                    <a:pt x="7453" y="8951"/>
                    <a:pt x="9095" y="7395"/>
                    <a:pt x="10842" y="6227"/>
                  </a:cubicBezTo>
                  <a:cubicBezTo>
                    <a:pt x="12589" y="5059"/>
                    <a:pt x="14442" y="4281"/>
                    <a:pt x="16253" y="3308"/>
                  </a:cubicBezTo>
                  <a:cubicBezTo>
                    <a:pt x="18063" y="2335"/>
                    <a:pt x="19832" y="11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828413" y="4138333"/>
              <a:ext cx="776908" cy="167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3482" y="17673"/>
                  </a:moveTo>
                  <a:cubicBezTo>
                    <a:pt x="2700" y="18327"/>
                    <a:pt x="1918" y="18982"/>
                    <a:pt x="1243" y="19636"/>
                  </a:cubicBezTo>
                  <a:cubicBezTo>
                    <a:pt x="568" y="20291"/>
                    <a:pt x="0" y="20945"/>
                    <a:pt x="0" y="21273"/>
                  </a:cubicBezTo>
                  <a:cubicBezTo>
                    <a:pt x="0" y="21600"/>
                    <a:pt x="568" y="21600"/>
                    <a:pt x="2132" y="20455"/>
                  </a:cubicBezTo>
                  <a:cubicBezTo>
                    <a:pt x="3695" y="19309"/>
                    <a:pt x="6253" y="17018"/>
                    <a:pt x="8882" y="14236"/>
                  </a:cubicBezTo>
                  <a:cubicBezTo>
                    <a:pt x="11511" y="11455"/>
                    <a:pt x="14211" y="8182"/>
                    <a:pt x="16342" y="5727"/>
                  </a:cubicBezTo>
                  <a:cubicBezTo>
                    <a:pt x="18474" y="3273"/>
                    <a:pt x="20037" y="16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5973322" y="3673573"/>
              <a:ext cx="584777" cy="600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23" fill="norm" stroke="1" extrusionOk="0">
                  <a:moveTo>
                    <a:pt x="6839" y="5614"/>
                  </a:moveTo>
                  <a:cubicBezTo>
                    <a:pt x="5712" y="5887"/>
                    <a:pt x="4585" y="6159"/>
                    <a:pt x="4021" y="6023"/>
                  </a:cubicBezTo>
                  <a:cubicBezTo>
                    <a:pt x="3458" y="5887"/>
                    <a:pt x="3458" y="5342"/>
                    <a:pt x="4068" y="4435"/>
                  </a:cubicBezTo>
                  <a:cubicBezTo>
                    <a:pt x="4679" y="3527"/>
                    <a:pt x="5899" y="2256"/>
                    <a:pt x="6745" y="1485"/>
                  </a:cubicBezTo>
                  <a:cubicBezTo>
                    <a:pt x="7590" y="714"/>
                    <a:pt x="8059" y="441"/>
                    <a:pt x="8388" y="532"/>
                  </a:cubicBezTo>
                  <a:cubicBezTo>
                    <a:pt x="8717" y="623"/>
                    <a:pt x="8905" y="1077"/>
                    <a:pt x="8952" y="2302"/>
                  </a:cubicBezTo>
                  <a:cubicBezTo>
                    <a:pt x="8999" y="3527"/>
                    <a:pt x="8905" y="5524"/>
                    <a:pt x="8294" y="7475"/>
                  </a:cubicBezTo>
                  <a:cubicBezTo>
                    <a:pt x="7684" y="9426"/>
                    <a:pt x="6557" y="11332"/>
                    <a:pt x="5289" y="12784"/>
                  </a:cubicBezTo>
                  <a:cubicBezTo>
                    <a:pt x="4021" y="14236"/>
                    <a:pt x="2612" y="15235"/>
                    <a:pt x="1673" y="15734"/>
                  </a:cubicBezTo>
                  <a:cubicBezTo>
                    <a:pt x="734" y="16233"/>
                    <a:pt x="265" y="16233"/>
                    <a:pt x="77" y="15961"/>
                  </a:cubicBezTo>
                  <a:cubicBezTo>
                    <a:pt x="-111" y="15688"/>
                    <a:pt x="-17" y="15144"/>
                    <a:pt x="1063" y="13964"/>
                  </a:cubicBezTo>
                  <a:cubicBezTo>
                    <a:pt x="2143" y="12784"/>
                    <a:pt x="4209" y="10969"/>
                    <a:pt x="6557" y="9063"/>
                  </a:cubicBezTo>
                  <a:cubicBezTo>
                    <a:pt x="8905" y="7157"/>
                    <a:pt x="11534" y="5161"/>
                    <a:pt x="13037" y="4026"/>
                  </a:cubicBezTo>
                  <a:cubicBezTo>
                    <a:pt x="14539" y="2892"/>
                    <a:pt x="14915" y="2619"/>
                    <a:pt x="15713" y="2030"/>
                  </a:cubicBezTo>
                  <a:cubicBezTo>
                    <a:pt x="16512" y="1440"/>
                    <a:pt x="17732" y="532"/>
                    <a:pt x="18108" y="169"/>
                  </a:cubicBezTo>
                  <a:cubicBezTo>
                    <a:pt x="18484" y="-194"/>
                    <a:pt x="18014" y="-12"/>
                    <a:pt x="16793" y="1122"/>
                  </a:cubicBezTo>
                  <a:cubicBezTo>
                    <a:pt x="15572" y="2256"/>
                    <a:pt x="13600" y="4344"/>
                    <a:pt x="11957" y="6930"/>
                  </a:cubicBezTo>
                  <a:cubicBezTo>
                    <a:pt x="10313" y="9517"/>
                    <a:pt x="8999" y="12603"/>
                    <a:pt x="8341" y="14826"/>
                  </a:cubicBezTo>
                  <a:cubicBezTo>
                    <a:pt x="7684" y="17050"/>
                    <a:pt x="7684" y="18411"/>
                    <a:pt x="7872" y="19364"/>
                  </a:cubicBezTo>
                  <a:cubicBezTo>
                    <a:pt x="8059" y="20317"/>
                    <a:pt x="8435" y="20861"/>
                    <a:pt x="8858" y="21134"/>
                  </a:cubicBezTo>
                  <a:cubicBezTo>
                    <a:pt x="9280" y="21406"/>
                    <a:pt x="9750" y="21406"/>
                    <a:pt x="10313" y="20998"/>
                  </a:cubicBezTo>
                  <a:cubicBezTo>
                    <a:pt x="10877" y="20589"/>
                    <a:pt x="11534" y="19772"/>
                    <a:pt x="11957" y="18865"/>
                  </a:cubicBezTo>
                  <a:cubicBezTo>
                    <a:pt x="12379" y="17957"/>
                    <a:pt x="12567" y="16959"/>
                    <a:pt x="12473" y="16324"/>
                  </a:cubicBezTo>
                  <a:cubicBezTo>
                    <a:pt x="12379" y="15688"/>
                    <a:pt x="12004" y="15416"/>
                    <a:pt x="12239" y="15189"/>
                  </a:cubicBezTo>
                  <a:cubicBezTo>
                    <a:pt x="12473" y="14962"/>
                    <a:pt x="13319" y="14781"/>
                    <a:pt x="14962" y="14327"/>
                  </a:cubicBezTo>
                  <a:cubicBezTo>
                    <a:pt x="16606" y="13873"/>
                    <a:pt x="19047" y="13147"/>
                    <a:pt x="21489" y="12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7600788" y="3685990"/>
              <a:ext cx="220282" cy="354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18" fill="norm" stroke="1" extrusionOk="0">
                  <a:moveTo>
                    <a:pt x="6703" y="0"/>
                  </a:moveTo>
                  <a:cubicBezTo>
                    <a:pt x="5959" y="5400"/>
                    <a:pt x="5214" y="10800"/>
                    <a:pt x="4717" y="13963"/>
                  </a:cubicBezTo>
                  <a:cubicBezTo>
                    <a:pt x="4221" y="17126"/>
                    <a:pt x="3972" y="18051"/>
                    <a:pt x="3724" y="19054"/>
                  </a:cubicBezTo>
                  <a:cubicBezTo>
                    <a:pt x="3476" y="20057"/>
                    <a:pt x="3228" y="21137"/>
                    <a:pt x="2607" y="21369"/>
                  </a:cubicBezTo>
                  <a:cubicBezTo>
                    <a:pt x="1986" y="21600"/>
                    <a:pt x="993" y="20983"/>
                    <a:pt x="497" y="20289"/>
                  </a:cubicBezTo>
                  <a:cubicBezTo>
                    <a:pt x="0" y="19594"/>
                    <a:pt x="0" y="18823"/>
                    <a:pt x="0" y="17743"/>
                  </a:cubicBezTo>
                  <a:cubicBezTo>
                    <a:pt x="0" y="16663"/>
                    <a:pt x="0" y="15274"/>
                    <a:pt x="1614" y="14040"/>
                  </a:cubicBezTo>
                  <a:cubicBezTo>
                    <a:pt x="3228" y="12806"/>
                    <a:pt x="6455" y="11726"/>
                    <a:pt x="9559" y="10029"/>
                  </a:cubicBezTo>
                  <a:cubicBezTo>
                    <a:pt x="12662" y="8331"/>
                    <a:pt x="15641" y="6017"/>
                    <a:pt x="17752" y="4166"/>
                  </a:cubicBezTo>
                  <a:cubicBezTo>
                    <a:pt x="19862" y="2314"/>
                    <a:pt x="21103" y="926"/>
                    <a:pt x="21352" y="926"/>
                  </a:cubicBezTo>
                  <a:cubicBezTo>
                    <a:pt x="21600" y="926"/>
                    <a:pt x="20855" y="2314"/>
                    <a:pt x="19986" y="5091"/>
                  </a:cubicBezTo>
                  <a:cubicBezTo>
                    <a:pt x="19117" y="7869"/>
                    <a:pt x="18124" y="12034"/>
                    <a:pt x="18000" y="14580"/>
                  </a:cubicBezTo>
                  <a:cubicBezTo>
                    <a:pt x="17876" y="17126"/>
                    <a:pt x="18621" y="18051"/>
                    <a:pt x="19366" y="18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0" name="Line"/>
            <p:cNvSpPr/>
            <p:nvPr/>
          </p:nvSpPr>
          <p:spPr>
            <a:xfrm>
              <a:off x="7851589" y="3923662"/>
              <a:ext cx="82816" cy="119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1426" fill="norm" stroke="1" extrusionOk="0">
                  <a:moveTo>
                    <a:pt x="10078" y="0"/>
                  </a:moveTo>
                  <a:cubicBezTo>
                    <a:pt x="6266" y="4136"/>
                    <a:pt x="2454" y="8272"/>
                    <a:pt x="866" y="11719"/>
                  </a:cubicBezTo>
                  <a:cubicBezTo>
                    <a:pt x="-722" y="15166"/>
                    <a:pt x="-87" y="17923"/>
                    <a:pt x="2454" y="19532"/>
                  </a:cubicBezTo>
                  <a:cubicBezTo>
                    <a:pt x="4996" y="21140"/>
                    <a:pt x="9443" y="21600"/>
                    <a:pt x="13255" y="21370"/>
                  </a:cubicBezTo>
                  <a:cubicBezTo>
                    <a:pt x="17066" y="21140"/>
                    <a:pt x="20243" y="20221"/>
                    <a:pt x="20560" y="19072"/>
                  </a:cubicBezTo>
                  <a:cubicBezTo>
                    <a:pt x="20878" y="17923"/>
                    <a:pt x="18337" y="16545"/>
                    <a:pt x="15160" y="14706"/>
                  </a:cubicBezTo>
                  <a:cubicBezTo>
                    <a:pt x="11984" y="12868"/>
                    <a:pt x="8172" y="10570"/>
                    <a:pt x="4360" y="8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1" name="Line"/>
            <p:cNvSpPr/>
            <p:nvPr/>
          </p:nvSpPr>
          <p:spPr>
            <a:xfrm>
              <a:off x="8873155" y="3616988"/>
              <a:ext cx="698012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5449" y="0"/>
                  </a:moveTo>
                  <a:cubicBezTo>
                    <a:pt x="4582" y="2359"/>
                    <a:pt x="3715" y="4717"/>
                    <a:pt x="3163" y="7200"/>
                  </a:cubicBezTo>
                  <a:cubicBezTo>
                    <a:pt x="2611" y="9683"/>
                    <a:pt x="2375" y="12290"/>
                    <a:pt x="2257" y="14090"/>
                  </a:cubicBezTo>
                  <a:cubicBezTo>
                    <a:pt x="2138" y="15890"/>
                    <a:pt x="2138" y="16883"/>
                    <a:pt x="2257" y="17690"/>
                  </a:cubicBezTo>
                  <a:cubicBezTo>
                    <a:pt x="2375" y="18497"/>
                    <a:pt x="2611" y="19117"/>
                    <a:pt x="2927" y="19303"/>
                  </a:cubicBezTo>
                  <a:cubicBezTo>
                    <a:pt x="3242" y="19490"/>
                    <a:pt x="3636" y="19241"/>
                    <a:pt x="3833" y="18434"/>
                  </a:cubicBezTo>
                  <a:cubicBezTo>
                    <a:pt x="4030" y="17628"/>
                    <a:pt x="4030" y="16262"/>
                    <a:pt x="3676" y="14772"/>
                  </a:cubicBezTo>
                  <a:cubicBezTo>
                    <a:pt x="3321" y="13283"/>
                    <a:pt x="2611" y="11669"/>
                    <a:pt x="2059" y="10738"/>
                  </a:cubicBezTo>
                  <a:cubicBezTo>
                    <a:pt x="1508" y="9807"/>
                    <a:pt x="1113" y="9559"/>
                    <a:pt x="719" y="9497"/>
                  </a:cubicBezTo>
                  <a:cubicBezTo>
                    <a:pt x="325" y="9434"/>
                    <a:pt x="-69" y="9559"/>
                    <a:pt x="10" y="9745"/>
                  </a:cubicBezTo>
                  <a:cubicBezTo>
                    <a:pt x="89" y="9931"/>
                    <a:pt x="640" y="10179"/>
                    <a:pt x="1665" y="10428"/>
                  </a:cubicBezTo>
                  <a:cubicBezTo>
                    <a:pt x="2690" y="10676"/>
                    <a:pt x="4188" y="10924"/>
                    <a:pt x="5331" y="11483"/>
                  </a:cubicBezTo>
                  <a:cubicBezTo>
                    <a:pt x="6474" y="12041"/>
                    <a:pt x="7262" y="12910"/>
                    <a:pt x="7696" y="13841"/>
                  </a:cubicBezTo>
                  <a:cubicBezTo>
                    <a:pt x="8130" y="14772"/>
                    <a:pt x="8208" y="15766"/>
                    <a:pt x="8090" y="16510"/>
                  </a:cubicBezTo>
                  <a:cubicBezTo>
                    <a:pt x="7972" y="17255"/>
                    <a:pt x="7657" y="17752"/>
                    <a:pt x="7262" y="18062"/>
                  </a:cubicBezTo>
                  <a:cubicBezTo>
                    <a:pt x="6868" y="18372"/>
                    <a:pt x="6395" y="18497"/>
                    <a:pt x="6198" y="18248"/>
                  </a:cubicBezTo>
                  <a:cubicBezTo>
                    <a:pt x="6001" y="18000"/>
                    <a:pt x="6080" y="17379"/>
                    <a:pt x="6356" y="16448"/>
                  </a:cubicBezTo>
                  <a:cubicBezTo>
                    <a:pt x="6632" y="15517"/>
                    <a:pt x="7105" y="14276"/>
                    <a:pt x="7617" y="13345"/>
                  </a:cubicBezTo>
                  <a:cubicBezTo>
                    <a:pt x="8130" y="12414"/>
                    <a:pt x="8681" y="11793"/>
                    <a:pt x="9154" y="11483"/>
                  </a:cubicBezTo>
                  <a:cubicBezTo>
                    <a:pt x="9627" y="11172"/>
                    <a:pt x="10022" y="11172"/>
                    <a:pt x="10258" y="11483"/>
                  </a:cubicBezTo>
                  <a:cubicBezTo>
                    <a:pt x="10495" y="11793"/>
                    <a:pt x="10573" y="12414"/>
                    <a:pt x="10613" y="13034"/>
                  </a:cubicBezTo>
                  <a:cubicBezTo>
                    <a:pt x="10652" y="13655"/>
                    <a:pt x="10652" y="14276"/>
                    <a:pt x="10613" y="14897"/>
                  </a:cubicBezTo>
                  <a:cubicBezTo>
                    <a:pt x="10573" y="15517"/>
                    <a:pt x="10495" y="16138"/>
                    <a:pt x="10652" y="16386"/>
                  </a:cubicBezTo>
                  <a:cubicBezTo>
                    <a:pt x="10810" y="16634"/>
                    <a:pt x="11204" y="16510"/>
                    <a:pt x="11519" y="16200"/>
                  </a:cubicBezTo>
                  <a:cubicBezTo>
                    <a:pt x="11835" y="15890"/>
                    <a:pt x="12071" y="15393"/>
                    <a:pt x="12308" y="14897"/>
                  </a:cubicBezTo>
                  <a:cubicBezTo>
                    <a:pt x="12544" y="14400"/>
                    <a:pt x="12781" y="13903"/>
                    <a:pt x="12899" y="14090"/>
                  </a:cubicBezTo>
                  <a:cubicBezTo>
                    <a:pt x="13017" y="14276"/>
                    <a:pt x="13017" y="15145"/>
                    <a:pt x="13096" y="15890"/>
                  </a:cubicBezTo>
                  <a:cubicBezTo>
                    <a:pt x="13175" y="16634"/>
                    <a:pt x="13332" y="17255"/>
                    <a:pt x="13648" y="17628"/>
                  </a:cubicBezTo>
                  <a:cubicBezTo>
                    <a:pt x="13963" y="18000"/>
                    <a:pt x="14436" y="18124"/>
                    <a:pt x="15224" y="17566"/>
                  </a:cubicBezTo>
                  <a:cubicBezTo>
                    <a:pt x="16013" y="17007"/>
                    <a:pt x="17116" y="15766"/>
                    <a:pt x="17786" y="14772"/>
                  </a:cubicBezTo>
                  <a:cubicBezTo>
                    <a:pt x="18457" y="13779"/>
                    <a:pt x="18693" y="13034"/>
                    <a:pt x="18575" y="12724"/>
                  </a:cubicBezTo>
                  <a:cubicBezTo>
                    <a:pt x="18457" y="12414"/>
                    <a:pt x="17984" y="12538"/>
                    <a:pt x="17353" y="13097"/>
                  </a:cubicBezTo>
                  <a:cubicBezTo>
                    <a:pt x="16722" y="13655"/>
                    <a:pt x="15934" y="14648"/>
                    <a:pt x="15540" y="15828"/>
                  </a:cubicBezTo>
                  <a:cubicBezTo>
                    <a:pt x="15146" y="17007"/>
                    <a:pt x="15146" y="18372"/>
                    <a:pt x="16210" y="19366"/>
                  </a:cubicBezTo>
                  <a:cubicBezTo>
                    <a:pt x="17274" y="20359"/>
                    <a:pt x="19403" y="20979"/>
                    <a:pt x="215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18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2204" y="4689625"/>
              <a:ext cx="420073" cy="486181"/>
            </a:xfrm>
            <a:prstGeom prst="rect">
              <a:avLst/>
            </a:prstGeom>
            <a:effectLst/>
          </p:spPr>
        </p:pic>
        <p:pic>
          <p:nvPicPr>
            <p:cNvPr id="3184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68883" y="4919268"/>
              <a:ext cx="170837" cy="71168"/>
            </a:xfrm>
            <a:prstGeom prst="rect">
              <a:avLst/>
            </a:prstGeom>
            <a:effectLst/>
          </p:spPr>
        </p:pic>
        <p:pic>
          <p:nvPicPr>
            <p:cNvPr id="3186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0549" y="5041937"/>
              <a:ext cx="255172" cy="101836"/>
            </a:xfrm>
            <a:prstGeom prst="rect">
              <a:avLst/>
            </a:prstGeom>
            <a:effectLst/>
          </p:spPr>
        </p:pic>
        <p:pic>
          <p:nvPicPr>
            <p:cNvPr id="318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27458" y="4645336"/>
              <a:ext cx="184443" cy="575166"/>
            </a:xfrm>
            <a:prstGeom prst="rect">
              <a:avLst/>
            </a:prstGeom>
            <a:effectLst/>
          </p:spPr>
        </p:pic>
        <p:pic>
          <p:nvPicPr>
            <p:cNvPr id="319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43896" y="4773598"/>
              <a:ext cx="232171" cy="339507"/>
            </a:xfrm>
            <a:prstGeom prst="rect">
              <a:avLst/>
            </a:prstGeom>
            <a:effectLst/>
          </p:spPr>
        </p:pic>
        <p:pic>
          <p:nvPicPr>
            <p:cNvPr id="319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36229" y="4727597"/>
              <a:ext cx="285839" cy="485177"/>
            </a:xfrm>
            <a:prstGeom prst="rect">
              <a:avLst/>
            </a:prstGeom>
            <a:effectLst/>
          </p:spPr>
        </p:pic>
        <p:pic>
          <p:nvPicPr>
            <p:cNvPr id="3194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504568" y="4980603"/>
              <a:ext cx="71168" cy="186170"/>
            </a:xfrm>
            <a:prstGeom prst="rect">
              <a:avLst/>
            </a:prstGeom>
            <a:effectLst/>
          </p:spPr>
        </p:pic>
        <p:pic>
          <p:nvPicPr>
            <p:cNvPr id="3196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656823" y="5064938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198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933911" y="5049604"/>
              <a:ext cx="186171" cy="71168"/>
            </a:xfrm>
            <a:prstGeom prst="rect">
              <a:avLst/>
            </a:prstGeom>
            <a:effectLst/>
          </p:spPr>
        </p:pic>
        <p:pic>
          <p:nvPicPr>
            <p:cNvPr id="3200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231835" y="5049604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3202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600926" y="4770512"/>
              <a:ext cx="270506" cy="342593"/>
            </a:xfrm>
            <a:prstGeom prst="rect">
              <a:avLst/>
            </a:prstGeom>
            <a:effectLst/>
          </p:spPr>
        </p:pic>
        <p:pic>
          <p:nvPicPr>
            <p:cNvPr id="3204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646928" y="4750598"/>
              <a:ext cx="293506" cy="492844"/>
            </a:xfrm>
            <a:prstGeom prst="rect">
              <a:avLst/>
            </a:prstGeom>
            <a:effectLst/>
          </p:spPr>
        </p:pic>
        <p:pic>
          <p:nvPicPr>
            <p:cNvPr id="3206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831445" y="5018937"/>
              <a:ext cx="208657" cy="186171"/>
            </a:xfrm>
            <a:prstGeom prst="rect">
              <a:avLst/>
            </a:prstGeom>
            <a:effectLst/>
          </p:spPr>
        </p:pic>
        <p:pic>
          <p:nvPicPr>
            <p:cNvPr id="3208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083937" y="4693697"/>
              <a:ext cx="172695" cy="542078"/>
            </a:xfrm>
            <a:prstGeom prst="rect">
              <a:avLst/>
            </a:prstGeom>
            <a:effectLst/>
          </p:spPr>
        </p:pic>
        <p:pic>
          <p:nvPicPr>
            <p:cNvPr id="3210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70207" y="5333776"/>
              <a:ext cx="193837" cy="385010"/>
            </a:xfrm>
            <a:prstGeom prst="rect">
              <a:avLst/>
            </a:prstGeom>
            <a:effectLst/>
          </p:spPr>
        </p:pic>
        <p:pic>
          <p:nvPicPr>
            <p:cNvPr id="3212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70207" y="5578616"/>
              <a:ext cx="178504" cy="132503"/>
            </a:xfrm>
            <a:prstGeom prst="rect">
              <a:avLst/>
            </a:prstGeom>
            <a:effectLst/>
          </p:spPr>
        </p:pic>
        <p:pic>
          <p:nvPicPr>
            <p:cNvPr id="3214" name="Line Line" descr="Line Lin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415877" y="5563283"/>
              <a:ext cx="224505" cy="193837"/>
            </a:xfrm>
            <a:prstGeom prst="rect">
              <a:avLst/>
            </a:prstGeom>
            <a:effectLst/>
          </p:spPr>
        </p:pic>
        <p:pic>
          <p:nvPicPr>
            <p:cNvPr id="3216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93208" y="6092294"/>
              <a:ext cx="316506" cy="399097"/>
            </a:xfrm>
            <a:prstGeom prst="rect">
              <a:avLst/>
            </a:prstGeom>
            <a:effectLst/>
          </p:spPr>
        </p:pic>
        <p:pic>
          <p:nvPicPr>
            <p:cNvPr id="3218" name="Line Line" descr="Line Lin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822220" y="6230298"/>
              <a:ext cx="193837" cy="71167"/>
            </a:xfrm>
            <a:prstGeom prst="rect">
              <a:avLst/>
            </a:prstGeom>
            <a:effectLst/>
          </p:spPr>
        </p:pic>
        <p:pic>
          <p:nvPicPr>
            <p:cNvPr id="3220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783885" y="6329967"/>
              <a:ext cx="262839" cy="109502"/>
            </a:xfrm>
            <a:prstGeom prst="rect">
              <a:avLst/>
            </a:prstGeom>
            <a:effectLst/>
          </p:spPr>
        </p:pic>
        <p:pic>
          <p:nvPicPr>
            <p:cNvPr id="3222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302959" y="5921281"/>
              <a:ext cx="318778" cy="355087"/>
            </a:xfrm>
            <a:prstGeom prst="rect">
              <a:avLst/>
            </a:prstGeom>
            <a:effectLst/>
          </p:spPr>
        </p:pic>
        <p:pic>
          <p:nvPicPr>
            <p:cNvPr id="3224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359337" y="5678285"/>
              <a:ext cx="239400" cy="218204"/>
            </a:xfrm>
            <a:prstGeom prst="rect">
              <a:avLst/>
            </a:prstGeom>
            <a:effectLst/>
          </p:spPr>
        </p:pic>
        <p:pic>
          <p:nvPicPr>
            <p:cNvPr id="3226" name="Line Line" descr="Line Lin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719240" y="6038627"/>
              <a:ext cx="216838" cy="101835"/>
            </a:xfrm>
            <a:prstGeom prst="rect">
              <a:avLst/>
            </a:prstGeom>
            <a:effectLst/>
          </p:spPr>
        </p:pic>
        <p:pic>
          <p:nvPicPr>
            <p:cNvPr id="3228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977357" y="5837252"/>
              <a:ext cx="311395" cy="391481"/>
            </a:xfrm>
            <a:prstGeom prst="rect">
              <a:avLst/>
            </a:prstGeom>
            <a:effectLst/>
          </p:spPr>
        </p:pic>
        <p:pic>
          <p:nvPicPr>
            <p:cNvPr id="3230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2172801" y="6038627"/>
              <a:ext cx="184895" cy="189209"/>
            </a:xfrm>
            <a:prstGeom prst="rect">
              <a:avLst/>
            </a:prstGeom>
            <a:effectLst/>
          </p:spPr>
        </p:pic>
        <p:pic>
          <p:nvPicPr>
            <p:cNvPr id="3232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259229" y="6283966"/>
              <a:ext cx="1060191" cy="201504"/>
            </a:xfrm>
            <a:prstGeom prst="rect">
              <a:avLst/>
            </a:prstGeom>
            <a:effectLst/>
          </p:spPr>
        </p:pic>
        <p:pic>
          <p:nvPicPr>
            <p:cNvPr id="3234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341967" y="6572267"/>
              <a:ext cx="205192" cy="288877"/>
            </a:xfrm>
            <a:prstGeom prst="rect">
              <a:avLst/>
            </a:prstGeom>
            <a:effectLst/>
          </p:spPr>
        </p:pic>
        <p:pic>
          <p:nvPicPr>
            <p:cNvPr id="3236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531441" y="6561330"/>
              <a:ext cx="251300" cy="288423"/>
            </a:xfrm>
            <a:prstGeom prst="rect">
              <a:avLst/>
            </a:prstGeom>
            <a:effectLst/>
          </p:spPr>
        </p:pic>
        <p:pic>
          <p:nvPicPr>
            <p:cNvPr id="3238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761299" y="6520958"/>
              <a:ext cx="282114" cy="376466"/>
            </a:xfrm>
            <a:prstGeom prst="rect">
              <a:avLst/>
            </a:prstGeom>
            <a:effectLst/>
          </p:spPr>
        </p:pic>
        <p:pic>
          <p:nvPicPr>
            <p:cNvPr id="3240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955086" y="6573119"/>
              <a:ext cx="287665" cy="284076"/>
            </a:xfrm>
            <a:prstGeom prst="rect">
              <a:avLst/>
            </a:prstGeom>
            <a:effectLst/>
          </p:spPr>
        </p:pic>
        <p:pic>
          <p:nvPicPr>
            <p:cNvPr id="3242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980480" y="6425695"/>
              <a:ext cx="231604" cy="165042"/>
            </a:xfrm>
            <a:prstGeom prst="rect">
              <a:avLst/>
            </a:prstGeom>
            <a:effectLst/>
          </p:spPr>
        </p:pic>
        <p:pic>
          <p:nvPicPr>
            <p:cNvPr id="3244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2232918" y="6368301"/>
              <a:ext cx="204060" cy="561845"/>
            </a:xfrm>
            <a:prstGeom prst="rect">
              <a:avLst/>
            </a:prstGeom>
            <a:effectLst/>
          </p:spPr>
        </p:pic>
        <p:sp>
          <p:nvSpPr>
            <p:cNvPr id="3246" name="Line"/>
            <p:cNvSpPr/>
            <p:nvPr/>
          </p:nvSpPr>
          <p:spPr>
            <a:xfrm>
              <a:off x="7148445" y="2177756"/>
              <a:ext cx="122670" cy="137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21600" y="927"/>
                  </a:moveTo>
                  <a:cubicBezTo>
                    <a:pt x="21600" y="727"/>
                    <a:pt x="21600" y="527"/>
                    <a:pt x="21150" y="327"/>
                  </a:cubicBezTo>
                  <a:cubicBezTo>
                    <a:pt x="20700" y="127"/>
                    <a:pt x="19800" y="-73"/>
                    <a:pt x="18675" y="27"/>
                  </a:cubicBezTo>
                  <a:cubicBezTo>
                    <a:pt x="17550" y="127"/>
                    <a:pt x="16200" y="527"/>
                    <a:pt x="15300" y="1467"/>
                  </a:cubicBezTo>
                  <a:cubicBezTo>
                    <a:pt x="14400" y="2407"/>
                    <a:pt x="13950" y="3887"/>
                    <a:pt x="13725" y="5467"/>
                  </a:cubicBezTo>
                  <a:cubicBezTo>
                    <a:pt x="13500" y="7047"/>
                    <a:pt x="13500" y="8727"/>
                    <a:pt x="13725" y="10327"/>
                  </a:cubicBezTo>
                  <a:cubicBezTo>
                    <a:pt x="13950" y="11927"/>
                    <a:pt x="14400" y="13447"/>
                    <a:pt x="13725" y="15007"/>
                  </a:cubicBezTo>
                  <a:cubicBezTo>
                    <a:pt x="13050" y="16567"/>
                    <a:pt x="11250" y="18167"/>
                    <a:pt x="9675" y="19207"/>
                  </a:cubicBezTo>
                  <a:cubicBezTo>
                    <a:pt x="8100" y="20247"/>
                    <a:pt x="6750" y="20727"/>
                    <a:pt x="5400" y="21047"/>
                  </a:cubicBezTo>
                  <a:cubicBezTo>
                    <a:pt x="4050" y="21367"/>
                    <a:pt x="2700" y="21527"/>
                    <a:pt x="1800" y="21487"/>
                  </a:cubicBezTo>
                  <a:cubicBezTo>
                    <a:pt x="900" y="21447"/>
                    <a:pt x="450" y="21207"/>
                    <a:pt x="0" y="20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7164473" y="2091287"/>
              <a:ext cx="4599410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501" y="21600"/>
                  </a:moveTo>
                  <a:cubicBezTo>
                    <a:pt x="345" y="19680"/>
                    <a:pt x="189" y="17760"/>
                    <a:pt x="99" y="16200"/>
                  </a:cubicBezTo>
                  <a:cubicBezTo>
                    <a:pt x="9" y="14640"/>
                    <a:pt x="-15" y="13440"/>
                    <a:pt x="9" y="12600"/>
                  </a:cubicBezTo>
                  <a:cubicBezTo>
                    <a:pt x="33" y="11760"/>
                    <a:pt x="105" y="11280"/>
                    <a:pt x="363" y="10920"/>
                  </a:cubicBezTo>
                  <a:cubicBezTo>
                    <a:pt x="621" y="10560"/>
                    <a:pt x="1064" y="10320"/>
                    <a:pt x="1544" y="10200"/>
                  </a:cubicBezTo>
                  <a:cubicBezTo>
                    <a:pt x="2024" y="10080"/>
                    <a:pt x="2540" y="10080"/>
                    <a:pt x="3019" y="10080"/>
                  </a:cubicBezTo>
                  <a:cubicBezTo>
                    <a:pt x="3499" y="10080"/>
                    <a:pt x="3943" y="10080"/>
                    <a:pt x="4423" y="9960"/>
                  </a:cubicBezTo>
                  <a:cubicBezTo>
                    <a:pt x="4902" y="9840"/>
                    <a:pt x="5418" y="9600"/>
                    <a:pt x="5892" y="9360"/>
                  </a:cubicBezTo>
                  <a:cubicBezTo>
                    <a:pt x="6365" y="9120"/>
                    <a:pt x="6797" y="8880"/>
                    <a:pt x="7253" y="8520"/>
                  </a:cubicBezTo>
                  <a:cubicBezTo>
                    <a:pt x="7709" y="8160"/>
                    <a:pt x="8188" y="7680"/>
                    <a:pt x="8686" y="7080"/>
                  </a:cubicBezTo>
                  <a:cubicBezTo>
                    <a:pt x="9184" y="6480"/>
                    <a:pt x="9700" y="5760"/>
                    <a:pt x="10131" y="5160"/>
                  </a:cubicBezTo>
                  <a:cubicBezTo>
                    <a:pt x="10563" y="4560"/>
                    <a:pt x="10911" y="4080"/>
                    <a:pt x="11271" y="3720"/>
                  </a:cubicBezTo>
                  <a:cubicBezTo>
                    <a:pt x="11631" y="3360"/>
                    <a:pt x="12002" y="3120"/>
                    <a:pt x="12458" y="2760"/>
                  </a:cubicBezTo>
                  <a:cubicBezTo>
                    <a:pt x="12914" y="2400"/>
                    <a:pt x="13454" y="1920"/>
                    <a:pt x="13981" y="1440"/>
                  </a:cubicBezTo>
                  <a:cubicBezTo>
                    <a:pt x="14509" y="960"/>
                    <a:pt x="15025" y="480"/>
                    <a:pt x="15510" y="240"/>
                  </a:cubicBezTo>
                  <a:cubicBezTo>
                    <a:pt x="15996" y="0"/>
                    <a:pt x="16452" y="0"/>
                    <a:pt x="16938" y="0"/>
                  </a:cubicBezTo>
                  <a:cubicBezTo>
                    <a:pt x="17423" y="0"/>
                    <a:pt x="17939" y="0"/>
                    <a:pt x="18431" y="480"/>
                  </a:cubicBezTo>
                  <a:cubicBezTo>
                    <a:pt x="18922" y="960"/>
                    <a:pt x="19390" y="1920"/>
                    <a:pt x="19834" y="2760"/>
                  </a:cubicBezTo>
                  <a:cubicBezTo>
                    <a:pt x="20278" y="3600"/>
                    <a:pt x="20697" y="4320"/>
                    <a:pt x="20985" y="4560"/>
                  </a:cubicBezTo>
                  <a:cubicBezTo>
                    <a:pt x="21273" y="4800"/>
                    <a:pt x="21429" y="4560"/>
                    <a:pt x="21585" y="4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10383852" y="3575040"/>
              <a:ext cx="1625370" cy="80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5" fill="norm" stroke="1" extrusionOk="0">
                  <a:moveTo>
                    <a:pt x="0" y="21205"/>
                  </a:moveTo>
                  <a:cubicBezTo>
                    <a:pt x="1155" y="20530"/>
                    <a:pt x="2309" y="19855"/>
                    <a:pt x="3515" y="19855"/>
                  </a:cubicBezTo>
                  <a:cubicBezTo>
                    <a:pt x="4721" y="19855"/>
                    <a:pt x="5977" y="20530"/>
                    <a:pt x="7200" y="19855"/>
                  </a:cubicBezTo>
                  <a:cubicBezTo>
                    <a:pt x="8423" y="19180"/>
                    <a:pt x="9611" y="17155"/>
                    <a:pt x="10953" y="14455"/>
                  </a:cubicBezTo>
                  <a:cubicBezTo>
                    <a:pt x="12294" y="11755"/>
                    <a:pt x="13789" y="8380"/>
                    <a:pt x="15232" y="5680"/>
                  </a:cubicBezTo>
                  <a:cubicBezTo>
                    <a:pt x="16675" y="2980"/>
                    <a:pt x="18068" y="955"/>
                    <a:pt x="19121" y="280"/>
                  </a:cubicBezTo>
                  <a:cubicBezTo>
                    <a:pt x="20174" y="-395"/>
                    <a:pt x="20887" y="280"/>
                    <a:pt x="21600" y="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7605416" y="2344298"/>
              <a:ext cx="348048" cy="572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27" fill="norm" stroke="1" extrusionOk="0">
                  <a:moveTo>
                    <a:pt x="2552" y="5734"/>
                  </a:moveTo>
                  <a:cubicBezTo>
                    <a:pt x="1764" y="5830"/>
                    <a:pt x="976" y="5925"/>
                    <a:pt x="503" y="5734"/>
                  </a:cubicBezTo>
                  <a:cubicBezTo>
                    <a:pt x="30" y="5543"/>
                    <a:pt x="-128" y="5065"/>
                    <a:pt x="109" y="4396"/>
                  </a:cubicBezTo>
                  <a:cubicBezTo>
                    <a:pt x="345" y="3727"/>
                    <a:pt x="976" y="2867"/>
                    <a:pt x="1685" y="2150"/>
                  </a:cubicBezTo>
                  <a:cubicBezTo>
                    <a:pt x="2395" y="1433"/>
                    <a:pt x="3183" y="860"/>
                    <a:pt x="3971" y="477"/>
                  </a:cubicBezTo>
                  <a:cubicBezTo>
                    <a:pt x="4760" y="95"/>
                    <a:pt x="5548" y="-96"/>
                    <a:pt x="6021" y="47"/>
                  </a:cubicBezTo>
                  <a:cubicBezTo>
                    <a:pt x="6494" y="191"/>
                    <a:pt x="6652" y="669"/>
                    <a:pt x="6494" y="2341"/>
                  </a:cubicBezTo>
                  <a:cubicBezTo>
                    <a:pt x="6336" y="4014"/>
                    <a:pt x="5863" y="6881"/>
                    <a:pt x="5390" y="8601"/>
                  </a:cubicBezTo>
                  <a:cubicBezTo>
                    <a:pt x="4917" y="10322"/>
                    <a:pt x="4444" y="10895"/>
                    <a:pt x="3892" y="11373"/>
                  </a:cubicBezTo>
                  <a:cubicBezTo>
                    <a:pt x="3341" y="11851"/>
                    <a:pt x="2710" y="12233"/>
                    <a:pt x="2395" y="12185"/>
                  </a:cubicBezTo>
                  <a:cubicBezTo>
                    <a:pt x="2079" y="12138"/>
                    <a:pt x="2079" y="11660"/>
                    <a:pt x="3104" y="10656"/>
                  </a:cubicBezTo>
                  <a:cubicBezTo>
                    <a:pt x="4129" y="9653"/>
                    <a:pt x="6179" y="8123"/>
                    <a:pt x="7992" y="6546"/>
                  </a:cubicBezTo>
                  <a:cubicBezTo>
                    <a:pt x="9805" y="4969"/>
                    <a:pt x="11382" y="3345"/>
                    <a:pt x="12406" y="2198"/>
                  </a:cubicBezTo>
                  <a:cubicBezTo>
                    <a:pt x="13431" y="1051"/>
                    <a:pt x="13904" y="382"/>
                    <a:pt x="13904" y="239"/>
                  </a:cubicBezTo>
                  <a:cubicBezTo>
                    <a:pt x="13904" y="95"/>
                    <a:pt x="13431" y="477"/>
                    <a:pt x="12485" y="2198"/>
                  </a:cubicBezTo>
                  <a:cubicBezTo>
                    <a:pt x="11539" y="3918"/>
                    <a:pt x="10120" y="6977"/>
                    <a:pt x="9411" y="10035"/>
                  </a:cubicBezTo>
                  <a:cubicBezTo>
                    <a:pt x="8701" y="13093"/>
                    <a:pt x="8701" y="16152"/>
                    <a:pt x="8780" y="17968"/>
                  </a:cubicBezTo>
                  <a:cubicBezTo>
                    <a:pt x="8859" y="19784"/>
                    <a:pt x="9017" y="20357"/>
                    <a:pt x="9411" y="20787"/>
                  </a:cubicBezTo>
                  <a:cubicBezTo>
                    <a:pt x="9805" y="21217"/>
                    <a:pt x="10436" y="21504"/>
                    <a:pt x="10987" y="21408"/>
                  </a:cubicBezTo>
                  <a:cubicBezTo>
                    <a:pt x="11539" y="21313"/>
                    <a:pt x="12012" y="20835"/>
                    <a:pt x="12564" y="19736"/>
                  </a:cubicBezTo>
                  <a:cubicBezTo>
                    <a:pt x="13116" y="18637"/>
                    <a:pt x="13746" y="16916"/>
                    <a:pt x="13983" y="15817"/>
                  </a:cubicBezTo>
                  <a:cubicBezTo>
                    <a:pt x="14219" y="14718"/>
                    <a:pt x="14062" y="14240"/>
                    <a:pt x="13510" y="13954"/>
                  </a:cubicBezTo>
                  <a:cubicBezTo>
                    <a:pt x="12958" y="13667"/>
                    <a:pt x="12012" y="13571"/>
                    <a:pt x="11933" y="13523"/>
                  </a:cubicBezTo>
                  <a:cubicBezTo>
                    <a:pt x="11854" y="13476"/>
                    <a:pt x="12643" y="13476"/>
                    <a:pt x="14377" y="13189"/>
                  </a:cubicBezTo>
                  <a:cubicBezTo>
                    <a:pt x="16111" y="12902"/>
                    <a:pt x="18792" y="12329"/>
                    <a:pt x="21472" y="117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8405806" y="2375030"/>
              <a:ext cx="138330" cy="38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277" fill="norm" stroke="1" extrusionOk="0">
                  <a:moveTo>
                    <a:pt x="3535" y="7670"/>
                  </a:moveTo>
                  <a:cubicBezTo>
                    <a:pt x="2356" y="11791"/>
                    <a:pt x="1178" y="15912"/>
                    <a:pt x="589" y="18328"/>
                  </a:cubicBezTo>
                  <a:cubicBezTo>
                    <a:pt x="0" y="20743"/>
                    <a:pt x="0" y="21454"/>
                    <a:pt x="0" y="21241"/>
                  </a:cubicBezTo>
                  <a:cubicBezTo>
                    <a:pt x="0" y="21028"/>
                    <a:pt x="0" y="19891"/>
                    <a:pt x="196" y="17049"/>
                  </a:cubicBezTo>
                  <a:cubicBezTo>
                    <a:pt x="393" y="14207"/>
                    <a:pt x="785" y="9659"/>
                    <a:pt x="1767" y="6604"/>
                  </a:cubicBezTo>
                  <a:cubicBezTo>
                    <a:pt x="2749" y="3549"/>
                    <a:pt x="4320" y="1986"/>
                    <a:pt x="7069" y="1062"/>
                  </a:cubicBezTo>
                  <a:cubicBezTo>
                    <a:pt x="9818" y="138"/>
                    <a:pt x="13745" y="-146"/>
                    <a:pt x="16691" y="67"/>
                  </a:cubicBezTo>
                  <a:cubicBezTo>
                    <a:pt x="19636" y="280"/>
                    <a:pt x="21600" y="991"/>
                    <a:pt x="21207" y="2270"/>
                  </a:cubicBezTo>
                  <a:cubicBezTo>
                    <a:pt x="20815" y="3549"/>
                    <a:pt x="18065" y="5396"/>
                    <a:pt x="14335" y="6675"/>
                  </a:cubicBezTo>
                  <a:cubicBezTo>
                    <a:pt x="10604" y="7954"/>
                    <a:pt x="5891" y="8665"/>
                    <a:pt x="1178" y="9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8656829" y="2374960"/>
              <a:ext cx="132321" cy="156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274" fill="norm" stroke="1" extrusionOk="0">
                  <a:moveTo>
                    <a:pt x="18656" y="0"/>
                  </a:moveTo>
                  <a:cubicBezTo>
                    <a:pt x="14988" y="1742"/>
                    <a:pt x="11320" y="3484"/>
                    <a:pt x="8059" y="6271"/>
                  </a:cubicBezTo>
                  <a:cubicBezTo>
                    <a:pt x="4799" y="9058"/>
                    <a:pt x="1946" y="12890"/>
                    <a:pt x="724" y="15677"/>
                  </a:cubicBezTo>
                  <a:cubicBezTo>
                    <a:pt x="-499" y="18465"/>
                    <a:pt x="-91" y="20206"/>
                    <a:pt x="1335" y="20903"/>
                  </a:cubicBezTo>
                  <a:cubicBezTo>
                    <a:pt x="2761" y="21600"/>
                    <a:pt x="5207" y="21252"/>
                    <a:pt x="8671" y="20381"/>
                  </a:cubicBezTo>
                  <a:cubicBezTo>
                    <a:pt x="12135" y="19510"/>
                    <a:pt x="16618" y="18116"/>
                    <a:pt x="21101" y="167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2" name="Line"/>
            <p:cNvSpPr/>
            <p:nvPr/>
          </p:nvSpPr>
          <p:spPr>
            <a:xfrm>
              <a:off x="8651146" y="2604965"/>
              <a:ext cx="1456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>
              <a:off x="8925078" y="2418405"/>
              <a:ext cx="86410" cy="14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059" fill="norm" stroke="1" extrusionOk="0">
                  <a:moveTo>
                    <a:pt x="20866" y="379"/>
                  </a:moveTo>
                  <a:cubicBezTo>
                    <a:pt x="17780" y="0"/>
                    <a:pt x="14694" y="-379"/>
                    <a:pt x="10992" y="758"/>
                  </a:cubicBezTo>
                  <a:cubicBezTo>
                    <a:pt x="7289" y="1895"/>
                    <a:pt x="2969" y="4547"/>
                    <a:pt x="1117" y="7958"/>
                  </a:cubicBezTo>
                  <a:cubicBezTo>
                    <a:pt x="-734" y="11368"/>
                    <a:pt x="-117" y="15537"/>
                    <a:pt x="1735" y="18000"/>
                  </a:cubicBezTo>
                  <a:cubicBezTo>
                    <a:pt x="3586" y="20463"/>
                    <a:pt x="6672" y="21221"/>
                    <a:pt x="9449" y="21032"/>
                  </a:cubicBezTo>
                  <a:cubicBezTo>
                    <a:pt x="12226" y="20842"/>
                    <a:pt x="14695" y="19705"/>
                    <a:pt x="16855" y="16484"/>
                  </a:cubicBezTo>
                  <a:cubicBezTo>
                    <a:pt x="19014" y="13263"/>
                    <a:pt x="20866" y="7958"/>
                    <a:pt x="19940" y="4926"/>
                  </a:cubicBezTo>
                  <a:cubicBezTo>
                    <a:pt x="19014" y="1895"/>
                    <a:pt x="15312" y="1137"/>
                    <a:pt x="12534" y="1516"/>
                  </a:cubicBezTo>
                  <a:cubicBezTo>
                    <a:pt x="9757" y="1895"/>
                    <a:pt x="7906" y="3410"/>
                    <a:pt x="6055" y="4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4" name="Line"/>
            <p:cNvSpPr/>
            <p:nvPr/>
          </p:nvSpPr>
          <p:spPr>
            <a:xfrm>
              <a:off x="9111156" y="2505296"/>
              <a:ext cx="3833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9283328" y="2394303"/>
              <a:ext cx="109300" cy="153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5" h="20894" fill="norm" stroke="1" extrusionOk="0">
                  <a:moveTo>
                    <a:pt x="11109" y="1543"/>
                  </a:moveTo>
                  <a:cubicBezTo>
                    <a:pt x="8654" y="1892"/>
                    <a:pt x="6200" y="2240"/>
                    <a:pt x="4482" y="3285"/>
                  </a:cubicBezTo>
                  <a:cubicBezTo>
                    <a:pt x="2763" y="4330"/>
                    <a:pt x="1782" y="6072"/>
                    <a:pt x="1045" y="8511"/>
                  </a:cubicBezTo>
                  <a:cubicBezTo>
                    <a:pt x="309" y="10950"/>
                    <a:pt x="-182" y="14085"/>
                    <a:pt x="63" y="16524"/>
                  </a:cubicBezTo>
                  <a:cubicBezTo>
                    <a:pt x="309" y="18963"/>
                    <a:pt x="1291" y="20705"/>
                    <a:pt x="3500" y="20879"/>
                  </a:cubicBezTo>
                  <a:cubicBezTo>
                    <a:pt x="5709" y="21053"/>
                    <a:pt x="9145" y="19659"/>
                    <a:pt x="12336" y="17047"/>
                  </a:cubicBezTo>
                  <a:cubicBezTo>
                    <a:pt x="15527" y="14434"/>
                    <a:pt x="18473" y="10601"/>
                    <a:pt x="19945" y="7292"/>
                  </a:cubicBezTo>
                  <a:cubicBezTo>
                    <a:pt x="21418" y="3982"/>
                    <a:pt x="21418" y="1195"/>
                    <a:pt x="19454" y="324"/>
                  </a:cubicBezTo>
                  <a:cubicBezTo>
                    <a:pt x="17491" y="-547"/>
                    <a:pt x="13563" y="498"/>
                    <a:pt x="9636" y="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9470052" y="2350489"/>
              <a:ext cx="75559" cy="254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508" fill="norm" stroke="1" extrusionOk="0">
                  <a:moveTo>
                    <a:pt x="19208" y="1420"/>
                  </a:moveTo>
                  <a:cubicBezTo>
                    <a:pt x="16420" y="772"/>
                    <a:pt x="13633" y="124"/>
                    <a:pt x="10498" y="16"/>
                  </a:cubicBezTo>
                  <a:cubicBezTo>
                    <a:pt x="7362" y="-92"/>
                    <a:pt x="3878" y="340"/>
                    <a:pt x="1788" y="1204"/>
                  </a:cubicBezTo>
                  <a:cubicBezTo>
                    <a:pt x="-302" y="2068"/>
                    <a:pt x="-999" y="3364"/>
                    <a:pt x="2136" y="5632"/>
                  </a:cubicBezTo>
                  <a:cubicBezTo>
                    <a:pt x="5272" y="7900"/>
                    <a:pt x="12240" y="11140"/>
                    <a:pt x="16072" y="13300"/>
                  </a:cubicBezTo>
                  <a:cubicBezTo>
                    <a:pt x="19904" y="15460"/>
                    <a:pt x="20601" y="16540"/>
                    <a:pt x="20601" y="17620"/>
                  </a:cubicBezTo>
                  <a:cubicBezTo>
                    <a:pt x="20601" y="18700"/>
                    <a:pt x="19904" y="19780"/>
                    <a:pt x="17814" y="20428"/>
                  </a:cubicBezTo>
                  <a:cubicBezTo>
                    <a:pt x="15724" y="21076"/>
                    <a:pt x="12240" y="21292"/>
                    <a:pt x="8756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9456164" y="2374960"/>
              <a:ext cx="207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9640168" y="2650966"/>
              <a:ext cx="69003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10092511" y="2439809"/>
              <a:ext cx="113250" cy="188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205" fill="norm" stroke="1" extrusionOk="0">
                  <a:moveTo>
                    <a:pt x="17280" y="1332"/>
                  </a:moveTo>
                  <a:cubicBezTo>
                    <a:pt x="14880" y="756"/>
                    <a:pt x="12480" y="180"/>
                    <a:pt x="10080" y="36"/>
                  </a:cubicBezTo>
                  <a:cubicBezTo>
                    <a:pt x="7680" y="-108"/>
                    <a:pt x="5280" y="180"/>
                    <a:pt x="3360" y="900"/>
                  </a:cubicBezTo>
                  <a:cubicBezTo>
                    <a:pt x="1440" y="1620"/>
                    <a:pt x="0" y="2772"/>
                    <a:pt x="0" y="3924"/>
                  </a:cubicBezTo>
                  <a:cubicBezTo>
                    <a:pt x="0" y="5076"/>
                    <a:pt x="1440" y="6228"/>
                    <a:pt x="4320" y="7668"/>
                  </a:cubicBezTo>
                  <a:cubicBezTo>
                    <a:pt x="7200" y="9108"/>
                    <a:pt x="11520" y="10836"/>
                    <a:pt x="14640" y="12276"/>
                  </a:cubicBezTo>
                  <a:cubicBezTo>
                    <a:pt x="17760" y="13716"/>
                    <a:pt x="19680" y="14868"/>
                    <a:pt x="20640" y="16164"/>
                  </a:cubicBezTo>
                  <a:cubicBezTo>
                    <a:pt x="21600" y="17460"/>
                    <a:pt x="21600" y="18900"/>
                    <a:pt x="19680" y="19908"/>
                  </a:cubicBezTo>
                  <a:cubicBezTo>
                    <a:pt x="17760" y="20916"/>
                    <a:pt x="13920" y="21492"/>
                    <a:pt x="11760" y="21060"/>
                  </a:cubicBezTo>
                  <a:cubicBezTo>
                    <a:pt x="9600" y="20628"/>
                    <a:pt x="9120" y="19188"/>
                    <a:pt x="8640" y="17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10285607" y="2328959"/>
              <a:ext cx="90579" cy="302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517" fill="norm" stroke="1" extrusionOk="0">
                  <a:moveTo>
                    <a:pt x="8666" y="0"/>
                  </a:moveTo>
                  <a:cubicBezTo>
                    <a:pt x="5666" y="5627"/>
                    <a:pt x="2666" y="11254"/>
                    <a:pt x="1166" y="14612"/>
                  </a:cubicBezTo>
                  <a:cubicBezTo>
                    <a:pt x="-334" y="17970"/>
                    <a:pt x="-334" y="19059"/>
                    <a:pt x="866" y="19966"/>
                  </a:cubicBezTo>
                  <a:cubicBezTo>
                    <a:pt x="2066" y="20874"/>
                    <a:pt x="4466" y="21600"/>
                    <a:pt x="8066" y="21509"/>
                  </a:cubicBezTo>
                  <a:cubicBezTo>
                    <a:pt x="11666" y="21418"/>
                    <a:pt x="16466" y="20511"/>
                    <a:pt x="21266" y="19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1" name="Line"/>
            <p:cNvSpPr/>
            <p:nvPr/>
          </p:nvSpPr>
          <p:spPr>
            <a:xfrm>
              <a:off x="10245848" y="2489963"/>
              <a:ext cx="153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2" name="Line"/>
            <p:cNvSpPr/>
            <p:nvPr/>
          </p:nvSpPr>
          <p:spPr>
            <a:xfrm>
              <a:off x="10408923" y="2355687"/>
              <a:ext cx="235602" cy="24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04" fill="norm" stroke="1" extrusionOk="0">
                  <a:moveTo>
                    <a:pt x="7476" y="11032"/>
                  </a:moveTo>
                  <a:cubicBezTo>
                    <a:pt x="5386" y="12145"/>
                    <a:pt x="3296" y="13259"/>
                    <a:pt x="1902" y="14929"/>
                  </a:cubicBezTo>
                  <a:cubicBezTo>
                    <a:pt x="509" y="16599"/>
                    <a:pt x="-188" y="18826"/>
                    <a:pt x="44" y="20051"/>
                  </a:cubicBezTo>
                  <a:cubicBezTo>
                    <a:pt x="276" y="21275"/>
                    <a:pt x="1438" y="21498"/>
                    <a:pt x="2367" y="21164"/>
                  </a:cubicBezTo>
                  <a:cubicBezTo>
                    <a:pt x="3296" y="20830"/>
                    <a:pt x="3993" y="19939"/>
                    <a:pt x="4457" y="18937"/>
                  </a:cubicBezTo>
                  <a:cubicBezTo>
                    <a:pt x="4922" y="17935"/>
                    <a:pt x="5154" y="16822"/>
                    <a:pt x="5967" y="16599"/>
                  </a:cubicBezTo>
                  <a:cubicBezTo>
                    <a:pt x="6780" y="16376"/>
                    <a:pt x="8173" y="17044"/>
                    <a:pt x="9335" y="17044"/>
                  </a:cubicBezTo>
                  <a:cubicBezTo>
                    <a:pt x="10496" y="17044"/>
                    <a:pt x="11425" y="16376"/>
                    <a:pt x="13051" y="13816"/>
                  </a:cubicBezTo>
                  <a:cubicBezTo>
                    <a:pt x="14677" y="11255"/>
                    <a:pt x="16999" y="6801"/>
                    <a:pt x="18393" y="4018"/>
                  </a:cubicBezTo>
                  <a:cubicBezTo>
                    <a:pt x="19786" y="1234"/>
                    <a:pt x="20251" y="121"/>
                    <a:pt x="20018" y="9"/>
                  </a:cubicBezTo>
                  <a:cubicBezTo>
                    <a:pt x="19786" y="-102"/>
                    <a:pt x="18857" y="789"/>
                    <a:pt x="17928" y="3238"/>
                  </a:cubicBezTo>
                  <a:cubicBezTo>
                    <a:pt x="16999" y="5688"/>
                    <a:pt x="16070" y="9696"/>
                    <a:pt x="15606" y="12368"/>
                  </a:cubicBezTo>
                  <a:cubicBezTo>
                    <a:pt x="15141" y="15040"/>
                    <a:pt x="15141" y="16376"/>
                    <a:pt x="16186" y="17267"/>
                  </a:cubicBezTo>
                  <a:cubicBezTo>
                    <a:pt x="17231" y="18158"/>
                    <a:pt x="19322" y="18603"/>
                    <a:pt x="21412" y="19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3" name="Line"/>
            <p:cNvSpPr/>
            <p:nvPr/>
          </p:nvSpPr>
          <p:spPr>
            <a:xfrm>
              <a:off x="10521854" y="2390294"/>
              <a:ext cx="214673" cy="148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407"/>
                  </a:moveTo>
                  <a:cubicBezTo>
                    <a:pt x="4629" y="12662"/>
                    <a:pt x="9257" y="11917"/>
                    <a:pt x="12471" y="11545"/>
                  </a:cubicBezTo>
                  <a:cubicBezTo>
                    <a:pt x="15686" y="11172"/>
                    <a:pt x="17486" y="11172"/>
                    <a:pt x="18386" y="12290"/>
                  </a:cubicBezTo>
                  <a:cubicBezTo>
                    <a:pt x="19286" y="13407"/>
                    <a:pt x="19286" y="15641"/>
                    <a:pt x="19029" y="17690"/>
                  </a:cubicBezTo>
                  <a:cubicBezTo>
                    <a:pt x="18771" y="19738"/>
                    <a:pt x="18257" y="21600"/>
                    <a:pt x="18257" y="21600"/>
                  </a:cubicBezTo>
                  <a:cubicBezTo>
                    <a:pt x="18257" y="21600"/>
                    <a:pt x="18771" y="19738"/>
                    <a:pt x="19029" y="16572"/>
                  </a:cubicBezTo>
                  <a:cubicBezTo>
                    <a:pt x="19286" y="13407"/>
                    <a:pt x="19286" y="8938"/>
                    <a:pt x="19671" y="5959"/>
                  </a:cubicBezTo>
                  <a:cubicBezTo>
                    <a:pt x="20057" y="2979"/>
                    <a:pt x="20829" y="149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10768334" y="2404151"/>
              <a:ext cx="90817" cy="146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5" h="21004" fill="norm" stroke="1" extrusionOk="0">
                  <a:moveTo>
                    <a:pt x="13751" y="1309"/>
                  </a:moveTo>
                  <a:cubicBezTo>
                    <a:pt x="10832" y="577"/>
                    <a:pt x="7913" y="-155"/>
                    <a:pt x="5286" y="28"/>
                  </a:cubicBezTo>
                  <a:cubicBezTo>
                    <a:pt x="2659" y="211"/>
                    <a:pt x="324" y="1309"/>
                    <a:pt x="32" y="2591"/>
                  </a:cubicBezTo>
                  <a:cubicBezTo>
                    <a:pt x="-260" y="3872"/>
                    <a:pt x="1491" y="5337"/>
                    <a:pt x="4994" y="7350"/>
                  </a:cubicBezTo>
                  <a:cubicBezTo>
                    <a:pt x="8497" y="9364"/>
                    <a:pt x="13751" y="11926"/>
                    <a:pt x="16962" y="14123"/>
                  </a:cubicBezTo>
                  <a:cubicBezTo>
                    <a:pt x="20172" y="16320"/>
                    <a:pt x="21340" y="18150"/>
                    <a:pt x="20464" y="19431"/>
                  </a:cubicBezTo>
                  <a:cubicBezTo>
                    <a:pt x="19589" y="20713"/>
                    <a:pt x="16670" y="21445"/>
                    <a:pt x="14627" y="20713"/>
                  </a:cubicBezTo>
                  <a:cubicBezTo>
                    <a:pt x="12583" y="19981"/>
                    <a:pt x="11416" y="17784"/>
                    <a:pt x="11124" y="15587"/>
                  </a:cubicBezTo>
                  <a:cubicBezTo>
                    <a:pt x="10832" y="13391"/>
                    <a:pt x="11416" y="11194"/>
                    <a:pt x="11999" y="8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10881875" y="2282958"/>
              <a:ext cx="191993" cy="241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496" fill="norm" stroke="1" extrusionOk="0">
                  <a:moveTo>
                    <a:pt x="8562" y="0"/>
                  </a:moveTo>
                  <a:cubicBezTo>
                    <a:pt x="8846" y="2274"/>
                    <a:pt x="9130" y="4547"/>
                    <a:pt x="9272" y="7844"/>
                  </a:cubicBezTo>
                  <a:cubicBezTo>
                    <a:pt x="9414" y="11141"/>
                    <a:pt x="9414" y="15461"/>
                    <a:pt x="9840" y="18076"/>
                  </a:cubicBezTo>
                  <a:cubicBezTo>
                    <a:pt x="10267" y="20691"/>
                    <a:pt x="11119" y="21600"/>
                    <a:pt x="11404" y="21486"/>
                  </a:cubicBezTo>
                  <a:cubicBezTo>
                    <a:pt x="11688" y="21373"/>
                    <a:pt x="11404" y="20236"/>
                    <a:pt x="10125" y="18872"/>
                  </a:cubicBezTo>
                  <a:cubicBezTo>
                    <a:pt x="8846" y="17507"/>
                    <a:pt x="6572" y="15916"/>
                    <a:pt x="4440" y="14779"/>
                  </a:cubicBezTo>
                  <a:cubicBezTo>
                    <a:pt x="2309" y="13642"/>
                    <a:pt x="319" y="12960"/>
                    <a:pt x="35" y="12619"/>
                  </a:cubicBezTo>
                  <a:cubicBezTo>
                    <a:pt x="-249" y="12278"/>
                    <a:pt x="1172" y="12278"/>
                    <a:pt x="4014" y="12619"/>
                  </a:cubicBezTo>
                  <a:cubicBezTo>
                    <a:pt x="6856" y="12960"/>
                    <a:pt x="11119" y="13642"/>
                    <a:pt x="13677" y="14438"/>
                  </a:cubicBezTo>
                  <a:cubicBezTo>
                    <a:pt x="16235" y="15234"/>
                    <a:pt x="17088" y="16143"/>
                    <a:pt x="17514" y="17280"/>
                  </a:cubicBezTo>
                  <a:cubicBezTo>
                    <a:pt x="17940" y="18417"/>
                    <a:pt x="17940" y="19781"/>
                    <a:pt x="17798" y="19895"/>
                  </a:cubicBezTo>
                  <a:cubicBezTo>
                    <a:pt x="17656" y="20008"/>
                    <a:pt x="17372" y="18872"/>
                    <a:pt x="17230" y="17166"/>
                  </a:cubicBezTo>
                  <a:cubicBezTo>
                    <a:pt x="17088" y="15461"/>
                    <a:pt x="17088" y="13187"/>
                    <a:pt x="17798" y="11368"/>
                  </a:cubicBezTo>
                  <a:cubicBezTo>
                    <a:pt x="18509" y="9549"/>
                    <a:pt x="19930" y="8185"/>
                    <a:pt x="21351" y="6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11137525" y="2305393"/>
              <a:ext cx="465355" cy="244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085" fill="norm" stroke="1" extrusionOk="0">
                  <a:moveTo>
                    <a:pt x="3788" y="11290"/>
                  </a:moveTo>
                  <a:cubicBezTo>
                    <a:pt x="3198" y="10849"/>
                    <a:pt x="2608" y="10408"/>
                    <a:pt x="1959" y="10628"/>
                  </a:cubicBezTo>
                  <a:cubicBezTo>
                    <a:pt x="1309" y="10849"/>
                    <a:pt x="601" y="11730"/>
                    <a:pt x="247" y="12722"/>
                  </a:cubicBezTo>
                  <a:cubicBezTo>
                    <a:pt x="-107" y="13714"/>
                    <a:pt x="-107" y="14816"/>
                    <a:pt x="424" y="15808"/>
                  </a:cubicBezTo>
                  <a:cubicBezTo>
                    <a:pt x="955" y="16800"/>
                    <a:pt x="2018" y="17681"/>
                    <a:pt x="2844" y="17902"/>
                  </a:cubicBezTo>
                  <a:cubicBezTo>
                    <a:pt x="3670" y="18122"/>
                    <a:pt x="4260" y="17681"/>
                    <a:pt x="4850" y="17130"/>
                  </a:cubicBezTo>
                  <a:cubicBezTo>
                    <a:pt x="5441" y="16579"/>
                    <a:pt x="6031" y="15918"/>
                    <a:pt x="6385" y="16139"/>
                  </a:cubicBezTo>
                  <a:cubicBezTo>
                    <a:pt x="6739" y="16359"/>
                    <a:pt x="6857" y="17461"/>
                    <a:pt x="7211" y="18343"/>
                  </a:cubicBezTo>
                  <a:cubicBezTo>
                    <a:pt x="7565" y="19224"/>
                    <a:pt x="8155" y="19886"/>
                    <a:pt x="8627" y="19665"/>
                  </a:cubicBezTo>
                  <a:cubicBezTo>
                    <a:pt x="9100" y="19445"/>
                    <a:pt x="9454" y="18343"/>
                    <a:pt x="10221" y="15698"/>
                  </a:cubicBezTo>
                  <a:cubicBezTo>
                    <a:pt x="10988" y="13053"/>
                    <a:pt x="12168" y="8865"/>
                    <a:pt x="12818" y="6220"/>
                  </a:cubicBezTo>
                  <a:cubicBezTo>
                    <a:pt x="13467" y="3575"/>
                    <a:pt x="13585" y="2473"/>
                    <a:pt x="13526" y="2584"/>
                  </a:cubicBezTo>
                  <a:cubicBezTo>
                    <a:pt x="13467" y="2694"/>
                    <a:pt x="13231" y="4016"/>
                    <a:pt x="12877" y="6771"/>
                  </a:cubicBezTo>
                  <a:cubicBezTo>
                    <a:pt x="12522" y="9526"/>
                    <a:pt x="12050" y="13714"/>
                    <a:pt x="11873" y="16359"/>
                  </a:cubicBezTo>
                  <a:cubicBezTo>
                    <a:pt x="11696" y="19004"/>
                    <a:pt x="11814" y="20106"/>
                    <a:pt x="12227" y="20657"/>
                  </a:cubicBezTo>
                  <a:cubicBezTo>
                    <a:pt x="12641" y="21208"/>
                    <a:pt x="13349" y="21208"/>
                    <a:pt x="13880" y="20767"/>
                  </a:cubicBezTo>
                  <a:cubicBezTo>
                    <a:pt x="14411" y="20326"/>
                    <a:pt x="14765" y="19445"/>
                    <a:pt x="15473" y="16690"/>
                  </a:cubicBezTo>
                  <a:cubicBezTo>
                    <a:pt x="16182" y="13935"/>
                    <a:pt x="17244" y="9306"/>
                    <a:pt x="17834" y="6000"/>
                  </a:cubicBezTo>
                  <a:cubicBezTo>
                    <a:pt x="18424" y="2694"/>
                    <a:pt x="18542" y="710"/>
                    <a:pt x="18424" y="159"/>
                  </a:cubicBezTo>
                  <a:cubicBezTo>
                    <a:pt x="18306" y="-392"/>
                    <a:pt x="17952" y="490"/>
                    <a:pt x="17480" y="2804"/>
                  </a:cubicBezTo>
                  <a:cubicBezTo>
                    <a:pt x="17008" y="5118"/>
                    <a:pt x="16418" y="8865"/>
                    <a:pt x="16123" y="11400"/>
                  </a:cubicBezTo>
                  <a:cubicBezTo>
                    <a:pt x="15827" y="13935"/>
                    <a:pt x="15827" y="15257"/>
                    <a:pt x="16063" y="16359"/>
                  </a:cubicBezTo>
                  <a:cubicBezTo>
                    <a:pt x="16300" y="17461"/>
                    <a:pt x="16772" y="18343"/>
                    <a:pt x="17303" y="18673"/>
                  </a:cubicBezTo>
                  <a:cubicBezTo>
                    <a:pt x="17834" y="19004"/>
                    <a:pt x="18424" y="18784"/>
                    <a:pt x="18837" y="18122"/>
                  </a:cubicBezTo>
                  <a:cubicBezTo>
                    <a:pt x="19250" y="17461"/>
                    <a:pt x="19486" y="16359"/>
                    <a:pt x="19900" y="15477"/>
                  </a:cubicBezTo>
                  <a:cubicBezTo>
                    <a:pt x="20313" y="14596"/>
                    <a:pt x="20903" y="13935"/>
                    <a:pt x="21493" y="13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7" name="Line"/>
            <p:cNvSpPr/>
            <p:nvPr/>
          </p:nvSpPr>
          <p:spPr>
            <a:xfrm>
              <a:off x="11487876" y="2466962"/>
              <a:ext cx="153338" cy="236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21600" y="0"/>
                  </a:moveTo>
                  <a:cubicBezTo>
                    <a:pt x="20520" y="5055"/>
                    <a:pt x="19440" y="10111"/>
                    <a:pt x="18900" y="13328"/>
                  </a:cubicBezTo>
                  <a:cubicBezTo>
                    <a:pt x="18360" y="16545"/>
                    <a:pt x="18360" y="17923"/>
                    <a:pt x="16560" y="19187"/>
                  </a:cubicBezTo>
                  <a:cubicBezTo>
                    <a:pt x="14760" y="20451"/>
                    <a:pt x="11160" y="21600"/>
                    <a:pt x="8100" y="21140"/>
                  </a:cubicBezTo>
                  <a:cubicBezTo>
                    <a:pt x="5040" y="20681"/>
                    <a:pt x="2520" y="18613"/>
                    <a:pt x="0" y="16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8" name="Line"/>
            <p:cNvSpPr/>
            <p:nvPr/>
          </p:nvSpPr>
          <p:spPr>
            <a:xfrm>
              <a:off x="8382173" y="3053751"/>
              <a:ext cx="125288" cy="208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3" h="21440" fill="norm" stroke="1" extrusionOk="0">
                  <a:moveTo>
                    <a:pt x="15352" y="1947"/>
                  </a:moveTo>
                  <a:cubicBezTo>
                    <a:pt x="13657" y="1157"/>
                    <a:pt x="11963" y="367"/>
                    <a:pt x="10057" y="103"/>
                  </a:cubicBezTo>
                  <a:cubicBezTo>
                    <a:pt x="8152" y="-160"/>
                    <a:pt x="6034" y="103"/>
                    <a:pt x="4128" y="630"/>
                  </a:cubicBezTo>
                  <a:cubicBezTo>
                    <a:pt x="2222" y="1157"/>
                    <a:pt x="528" y="1947"/>
                    <a:pt x="105" y="3001"/>
                  </a:cubicBezTo>
                  <a:cubicBezTo>
                    <a:pt x="-319" y="4055"/>
                    <a:pt x="528" y="5372"/>
                    <a:pt x="2857" y="6820"/>
                  </a:cubicBezTo>
                  <a:cubicBezTo>
                    <a:pt x="5187" y="8269"/>
                    <a:pt x="8999" y="9850"/>
                    <a:pt x="12175" y="11167"/>
                  </a:cubicBezTo>
                  <a:cubicBezTo>
                    <a:pt x="15352" y="12484"/>
                    <a:pt x="17893" y="13538"/>
                    <a:pt x="19375" y="15118"/>
                  </a:cubicBezTo>
                  <a:cubicBezTo>
                    <a:pt x="20857" y="16699"/>
                    <a:pt x="21281" y="18806"/>
                    <a:pt x="20010" y="19991"/>
                  </a:cubicBezTo>
                  <a:cubicBezTo>
                    <a:pt x="18740" y="21177"/>
                    <a:pt x="15775" y="21440"/>
                    <a:pt x="13234" y="21440"/>
                  </a:cubicBezTo>
                  <a:cubicBezTo>
                    <a:pt x="10693" y="21440"/>
                    <a:pt x="8575" y="21177"/>
                    <a:pt x="7728" y="19991"/>
                  </a:cubicBezTo>
                  <a:cubicBezTo>
                    <a:pt x="6881" y="18806"/>
                    <a:pt x="7305" y="16699"/>
                    <a:pt x="7728" y="14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8583021" y="3026641"/>
              <a:ext cx="40691" cy="175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1217" fill="norm" stroke="1" extrusionOk="0">
                  <a:moveTo>
                    <a:pt x="18623" y="10183"/>
                  </a:moveTo>
                  <a:cubicBezTo>
                    <a:pt x="19893" y="12034"/>
                    <a:pt x="21164" y="13886"/>
                    <a:pt x="19258" y="16046"/>
                  </a:cubicBezTo>
                  <a:cubicBezTo>
                    <a:pt x="17352" y="18206"/>
                    <a:pt x="12270" y="20674"/>
                    <a:pt x="8458" y="21137"/>
                  </a:cubicBezTo>
                  <a:cubicBezTo>
                    <a:pt x="4646" y="21600"/>
                    <a:pt x="2105" y="20057"/>
                    <a:pt x="835" y="16663"/>
                  </a:cubicBezTo>
                  <a:cubicBezTo>
                    <a:pt x="-436" y="13269"/>
                    <a:pt x="-436" y="8023"/>
                    <a:pt x="2105" y="4937"/>
                  </a:cubicBezTo>
                  <a:cubicBezTo>
                    <a:pt x="4646" y="1851"/>
                    <a:pt x="9729" y="926"/>
                    <a:pt x="148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8620478" y="3084530"/>
              <a:ext cx="133640" cy="291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066" fill="norm" stroke="1" extrusionOk="0">
                  <a:moveTo>
                    <a:pt x="18340" y="1357"/>
                  </a:moveTo>
                  <a:cubicBezTo>
                    <a:pt x="16709" y="803"/>
                    <a:pt x="15079" y="249"/>
                    <a:pt x="13245" y="65"/>
                  </a:cubicBezTo>
                  <a:cubicBezTo>
                    <a:pt x="11411" y="-120"/>
                    <a:pt x="9374" y="65"/>
                    <a:pt x="7540" y="988"/>
                  </a:cubicBezTo>
                  <a:cubicBezTo>
                    <a:pt x="5706" y="1911"/>
                    <a:pt x="4076" y="3572"/>
                    <a:pt x="3464" y="4865"/>
                  </a:cubicBezTo>
                  <a:cubicBezTo>
                    <a:pt x="2853" y="6157"/>
                    <a:pt x="3260" y="7080"/>
                    <a:pt x="5706" y="7726"/>
                  </a:cubicBezTo>
                  <a:cubicBezTo>
                    <a:pt x="8151" y="8372"/>
                    <a:pt x="12634" y="8742"/>
                    <a:pt x="15691" y="8649"/>
                  </a:cubicBezTo>
                  <a:cubicBezTo>
                    <a:pt x="18747" y="8557"/>
                    <a:pt x="20377" y="8003"/>
                    <a:pt x="20989" y="8188"/>
                  </a:cubicBezTo>
                  <a:cubicBezTo>
                    <a:pt x="21600" y="8372"/>
                    <a:pt x="21192" y="9295"/>
                    <a:pt x="20989" y="10680"/>
                  </a:cubicBezTo>
                  <a:cubicBezTo>
                    <a:pt x="20785" y="12065"/>
                    <a:pt x="20785" y="13911"/>
                    <a:pt x="19970" y="15665"/>
                  </a:cubicBezTo>
                  <a:cubicBezTo>
                    <a:pt x="19155" y="17418"/>
                    <a:pt x="17525" y="19080"/>
                    <a:pt x="14876" y="20095"/>
                  </a:cubicBezTo>
                  <a:cubicBezTo>
                    <a:pt x="12226" y="21111"/>
                    <a:pt x="8559" y="21480"/>
                    <a:pt x="5909" y="20465"/>
                  </a:cubicBezTo>
                  <a:cubicBezTo>
                    <a:pt x="3260" y="19449"/>
                    <a:pt x="1630" y="17049"/>
                    <a:pt x="0" y="14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8789149" y="3087976"/>
              <a:ext cx="84336" cy="167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7" fill="norm" stroke="1" extrusionOk="0">
                  <a:moveTo>
                    <a:pt x="0" y="0"/>
                  </a:moveTo>
                  <a:cubicBezTo>
                    <a:pt x="1964" y="1290"/>
                    <a:pt x="3927" y="2579"/>
                    <a:pt x="4909" y="4997"/>
                  </a:cubicBezTo>
                  <a:cubicBezTo>
                    <a:pt x="5891" y="7415"/>
                    <a:pt x="5891" y="10961"/>
                    <a:pt x="5236" y="14185"/>
                  </a:cubicBezTo>
                  <a:cubicBezTo>
                    <a:pt x="4582" y="17409"/>
                    <a:pt x="3273" y="20310"/>
                    <a:pt x="2291" y="20955"/>
                  </a:cubicBezTo>
                  <a:cubicBezTo>
                    <a:pt x="1309" y="21600"/>
                    <a:pt x="654" y="19988"/>
                    <a:pt x="1636" y="17409"/>
                  </a:cubicBezTo>
                  <a:cubicBezTo>
                    <a:pt x="2618" y="14830"/>
                    <a:pt x="5236" y="11284"/>
                    <a:pt x="7854" y="8866"/>
                  </a:cubicBezTo>
                  <a:cubicBezTo>
                    <a:pt x="10473" y="6448"/>
                    <a:pt x="13091" y="5158"/>
                    <a:pt x="15382" y="5319"/>
                  </a:cubicBezTo>
                  <a:cubicBezTo>
                    <a:pt x="17673" y="5481"/>
                    <a:pt x="19636" y="7093"/>
                    <a:pt x="20618" y="9833"/>
                  </a:cubicBezTo>
                  <a:cubicBezTo>
                    <a:pt x="21600" y="12573"/>
                    <a:pt x="21600" y="16442"/>
                    <a:pt x="21600" y="20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8919485" y="3118644"/>
              <a:ext cx="23001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8927151" y="3011308"/>
              <a:ext cx="3833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9029376" y="2918626"/>
              <a:ext cx="89448" cy="32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21600" y="555"/>
                  </a:moveTo>
                  <a:cubicBezTo>
                    <a:pt x="18514" y="215"/>
                    <a:pt x="15429" y="-125"/>
                    <a:pt x="12651" y="45"/>
                  </a:cubicBezTo>
                  <a:cubicBezTo>
                    <a:pt x="9874" y="215"/>
                    <a:pt x="7406" y="895"/>
                    <a:pt x="4937" y="3192"/>
                  </a:cubicBezTo>
                  <a:cubicBezTo>
                    <a:pt x="2469" y="5488"/>
                    <a:pt x="0" y="9399"/>
                    <a:pt x="0" y="12716"/>
                  </a:cubicBezTo>
                  <a:cubicBezTo>
                    <a:pt x="0" y="16032"/>
                    <a:pt x="2469" y="18754"/>
                    <a:pt x="4937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8982910" y="3103310"/>
              <a:ext cx="18191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600" fill="norm" stroke="1" extrusionOk="0">
                  <a:moveTo>
                    <a:pt x="3355" y="21600"/>
                  </a:moveTo>
                  <a:cubicBezTo>
                    <a:pt x="1855" y="20160"/>
                    <a:pt x="355" y="18720"/>
                    <a:pt x="55" y="16560"/>
                  </a:cubicBezTo>
                  <a:cubicBezTo>
                    <a:pt x="-245" y="14400"/>
                    <a:pt x="655" y="11520"/>
                    <a:pt x="3655" y="9360"/>
                  </a:cubicBezTo>
                  <a:cubicBezTo>
                    <a:pt x="6655" y="7200"/>
                    <a:pt x="11755" y="5760"/>
                    <a:pt x="15055" y="4320"/>
                  </a:cubicBezTo>
                  <a:cubicBezTo>
                    <a:pt x="18355" y="2880"/>
                    <a:pt x="19855" y="1440"/>
                    <a:pt x="213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9172491" y="3095643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7" name="Line"/>
            <p:cNvSpPr/>
            <p:nvPr/>
          </p:nvSpPr>
          <p:spPr>
            <a:xfrm>
              <a:off x="9164824" y="3103310"/>
              <a:ext cx="7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8" name="Line"/>
            <p:cNvSpPr/>
            <p:nvPr/>
          </p:nvSpPr>
          <p:spPr>
            <a:xfrm>
              <a:off x="9149490" y="3064976"/>
              <a:ext cx="23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9" name="Line"/>
            <p:cNvSpPr/>
            <p:nvPr/>
          </p:nvSpPr>
          <p:spPr>
            <a:xfrm>
              <a:off x="9228151" y="3082306"/>
              <a:ext cx="143678" cy="168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0629" fill="norm" stroke="1" extrusionOk="0">
                  <a:moveTo>
                    <a:pt x="14484" y="694"/>
                  </a:moveTo>
                  <a:cubicBezTo>
                    <a:pt x="12589" y="68"/>
                    <a:pt x="10694" y="-558"/>
                    <a:pt x="8231" y="851"/>
                  </a:cubicBezTo>
                  <a:cubicBezTo>
                    <a:pt x="5768" y="2259"/>
                    <a:pt x="2737" y="5703"/>
                    <a:pt x="1221" y="8207"/>
                  </a:cubicBezTo>
                  <a:cubicBezTo>
                    <a:pt x="-295" y="10712"/>
                    <a:pt x="-295" y="12277"/>
                    <a:pt x="652" y="14312"/>
                  </a:cubicBezTo>
                  <a:cubicBezTo>
                    <a:pt x="1600" y="16346"/>
                    <a:pt x="3494" y="18851"/>
                    <a:pt x="6526" y="19946"/>
                  </a:cubicBezTo>
                  <a:cubicBezTo>
                    <a:pt x="9558" y="21042"/>
                    <a:pt x="13726" y="20729"/>
                    <a:pt x="16379" y="19633"/>
                  </a:cubicBezTo>
                  <a:cubicBezTo>
                    <a:pt x="19031" y="18538"/>
                    <a:pt x="20168" y="16659"/>
                    <a:pt x="21305" y="14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0" name="Line"/>
            <p:cNvSpPr/>
            <p:nvPr/>
          </p:nvSpPr>
          <p:spPr>
            <a:xfrm>
              <a:off x="9300271" y="3136046"/>
              <a:ext cx="94559" cy="116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0941" fill="norm" stroke="1" extrusionOk="0">
                  <a:moveTo>
                    <a:pt x="19327" y="5143"/>
                  </a:moveTo>
                  <a:cubicBezTo>
                    <a:pt x="19327" y="2845"/>
                    <a:pt x="19327" y="547"/>
                    <a:pt x="18190" y="88"/>
                  </a:cubicBezTo>
                  <a:cubicBezTo>
                    <a:pt x="17053" y="-372"/>
                    <a:pt x="14779" y="1007"/>
                    <a:pt x="11653" y="3534"/>
                  </a:cubicBezTo>
                  <a:cubicBezTo>
                    <a:pt x="8527" y="6062"/>
                    <a:pt x="4548" y="9739"/>
                    <a:pt x="2274" y="12726"/>
                  </a:cubicBezTo>
                  <a:cubicBezTo>
                    <a:pt x="0" y="15713"/>
                    <a:pt x="-568" y="18011"/>
                    <a:pt x="569" y="19390"/>
                  </a:cubicBezTo>
                  <a:cubicBezTo>
                    <a:pt x="1706" y="20768"/>
                    <a:pt x="4548" y="21228"/>
                    <a:pt x="7674" y="20768"/>
                  </a:cubicBezTo>
                  <a:cubicBezTo>
                    <a:pt x="10800" y="20309"/>
                    <a:pt x="14211" y="18930"/>
                    <a:pt x="16485" y="17092"/>
                  </a:cubicBezTo>
                  <a:cubicBezTo>
                    <a:pt x="18758" y="15254"/>
                    <a:pt x="19895" y="12956"/>
                    <a:pt x="21032" y="10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1" name="Line"/>
            <p:cNvSpPr/>
            <p:nvPr/>
          </p:nvSpPr>
          <p:spPr>
            <a:xfrm>
              <a:off x="9394829" y="3153037"/>
              <a:ext cx="130337" cy="13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0" fill="norm" stroke="1" extrusionOk="0">
                  <a:moveTo>
                    <a:pt x="0" y="7964"/>
                  </a:moveTo>
                  <a:cubicBezTo>
                    <a:pt x="0" y="10002"/>
                    <a:pt x="0" y="12039"/>
                    <a:pt x="1059" y="13262"/>
                  </a:cubicBezTo>
                  <a:cubicBezTo>
                    <a:pt x="2118" y="14485"/>
                    <a:pt x="4235" y="14892"/>
                    <a:pt x="5929" y="14281"/>
                  </a:cubicBezTo>
                  <a:cubicBezTo>
                    <a:pt x="7624" y="13670"/>
                    <a:pt x="8894" y="12039"/>
                    <a:pt x="10377" y="10613"/>
                  </a:cubicBezTo>
                  <a:cubicBezTo>
                    <a:pt x="11859" y="9187"/>
                    <a:pt x="13553" y="7964"/>
                    <a:pt x="13553" y="8575"/>
                  </a:cubicBezTo>
                  <a:cubicBezTo>
                    <a:pt x="13553" y="9187"/>
                    <a:pt x="11859" y="11632"/>
                    <a:pt x="11012" y="14485"/>
                  </a:cubicBezTo>
                  <a:cubicBezTo>
                    <a:pt x="10165" y="17338"/>
                    <a:pt x="10165" y="20598"/>
                    <a:pt x="10377" y="21005"/>
                  </a:cubicBezTo>
                  <a:cubicBezTo>
                    <a:pt x="10588" y="21413"/>
                    <a:pt x="11012" y="18968"/>
                    <a:pt x="11647" y="15504"/>
                  </a:cubicBezTo>
                  <a:cubicBezTo>
                    <a:pt x="12282" y="12039"/>
                    <a:pt x="13129" y="7556"/>
                    <a:pt x="14612" y="4500"/>
                  </a:cubicBezTo>
                  <a:cubicBezTo>
                    <a:pt x="16094" y="1443"/>
                    <a:pt x="18212" y="-187"/>
                    <a:pt x="19271" y="17"/>
                  </a:cubicBezTo>
                  <a:cubicBezTo>
                    <a:pt x="20329" y="221"/>
                    <a:pt x="20329" y="2258"/>
                    <a:pt x="20329" y="4296"/>
                  </a:cubicBezTo>
                  <a:cubicBezTo>
                    <a:pt x="20329" y="6334"/>
                    <a:pt x="20329" y="8371"/>
                    <a:pt x="20329" y="10409"/>
                  </a:cubicBezTo>
                  <a:cubicBezTo>
                    <a:pt x="20329" y="12447"/>
                    <a:pt x="20329" y="14485"/>
                    <a:pt x="20541" y="15707"/>
                  </a:cubicBezTo>
                  <a:cubicBezTo>
                    <a:pt x="20753" y="16930"/>
                    <a:pt x="21176" y="17338"/>
                    <a:pt x="21600" y="17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2" name="Line"/>
            <p:cNvSpPr/>
            <p:nvPr/>
          </p:nvSpPr>
          <p:spPr>
            <a:xfrm>
              <a:off x="9632940" y="2911639"/>
              <a:ext cx="45563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600" fill="norm" stroke="1" extrusionOk="0">
                  <a:moveTo>
                    <a:pt x="6994" y="0"/>
                  </a:moveTo>
                  <a:cubicBezTo>
                    <a:pt x="4594" y="5040"/>
                    <a:pt x="2194" y="10080"/>
                    <a:pt x="994" y="13320"/>
                  </a:cubicBezTo>
                  <a:cubicBezTo>
                    <a:pt x="-206" y="16560"/>
                    <a:pt x="-206" y="18000"/>
                    <a:pt x="394" y="19080"/>
                  </a:cubicBezTo>
                  <a:cubicBezTo>
                    <a:pt x="994" y="20160"/>
                    <a:pt x="2194" y="20880"/>
                    <a:pt x="5794" y="21240"/>
                  </a:cubicBezTo>
                  <a:cubicBezTo>
                    <a:pt x="9394" y="21600"/>
                    <a:pt x="15394" y="21600"/>
                    <a:pt x="213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3" name="Line"/>
            <p:cNvSpPr/>
            <p:nvPr/>
          </p:nvSpPr>
          <p:spPr>
            <a:xfrm>
              <a:off x="9536560" y="3087976"/>
              <a:ext cx="15727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600" fill="norm" stroke="1" extrusionOk="0">
                  <a:moveTo>
                    <a:pt x="3672" y="21600"/>
                  </a:moveTo>
                  <a:cubicBezTo>
                    <a:pt x="1930" y="20800"/>
                    <a:pt x="188" y="20000"/>
                    <a:pt x="14" y="18400"/>
                  </a:cubicBezTo>
                  <a:cubicBezTo>
                    <a:pt x="-160" y="16800"/>
                    <a:pt x="1234" y="14400"/>
                    <a:pt x="5066" y="11200"/>
                  </a:cubicBezTo>
                  <a:cubicBezTo>
                    <a:pt x="8898" y="8000"/>
                    <a:pt x="15169" y="4000"/>
                    <a:pt x="214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4" name="Line"/>
            <p:cNvSpPr/>
            <p:nvPr/>
          </p:nvSpPr>
          <p:spPr>
            <a:xfrm>
              <a:off x="10245848" y="3133977"/>
              <a:ext cx="371088" cy="31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313" fill="norm" stroke="1" extrusionOk="0">
                  <a:moveTo>
                    <a:pt x="0" y="0"/>
                  </a:moveTo>
                  <a:cubicBezTo>
                    <a:pt x="888" y="0"/>
                    <a:pt x="1775" y="0"/>
                    <a:pt x="3033" y="1141"/>
                  </a:cubicBezTo>
                  <a:cubicBezTo>
                    <a:pt x="4290" y="2283"/>
                    <a:pt x="5918" y="4566"/>
                    <a:pt x="6732" y="6585"/>
                  </a:cubicBezTo>
                  <a:cubicBezTo>
                    <a:pt x="7545" y="8605"/>
                    <a:pt x="7545" y="10361"/>
                    <a:pt x="6953" y="11415"/>
                  </a:cubicBezTo>
                  <a:cubicBezTo>
                    <a:pt x="6362" y="12468"/>
                    <a:pt x="5178" y="12820"/>
                    <a:pt x="4512" y="12556"/>
                  </a:cubicBezTo>
                  <a:cubicBezTo>
                    <a:pt x="3847" y="12293"/>
                    <a:pt x="3699" y="11415"/>
                    <a:pt x="4068" y="9571"/>
                  </a:cubicBezTo>
                  <a:cubicBezTo>
                    <a:pt x="4438" y="7727"/>
                    <a:pt x="5326" y="4917"/>
                    <a:pt x="6510" y="3161"/>
                  </a:cubicBezTo>
                  <a:cubicBezTo>
                    <a:pt x="7693" y="1405"/>
                    <a:pt x="9173" y="702"/>
                    <a:pt x="10208" y="615"/>
                  </a:cubicBezTo>
                  <a:cubicBezTo>
                    <a:pt x="11244" y="527"/>
                    <a:pt x="11836" y="1054"/>
                    <a:pt x="12132" y="1756"/>
                  </a:cubicBezTo>
                  <a:cubicBezTo>
                    <a:pt x="12427" y="2459"/>
                    <a:pt x="12427" y="3337"/>
                    <a:pt x="12723" y="3512"/>
                  </a:cubicBezTo>
                  <a:cubicBezTo>
                    <a:pt x="13019" y="3688"/>
                    <a:pt x="13611" y="3161"/>
                    <a:pt x="14129" y="2546"/>
                  </a:cubicBezTo>
                  <a:cubicBezTo>
                    <a:pt x="14647" y="1932"/>
                    <a:pt x="15090" y="1229"/>
                    <a:pt x="15090" y="1229"/>
                  </a:cubicBezTo>
                  <a:cubicBezTo>
                    <a:pt x="15090" y="1229"/>
                    <a:pt x="14647" y="1932"/>
                    <a:pt x="14129" y="2634"/>
                  </a:cubicBezTo>
                  <a:cubicBezTo>
                    <a:pt x="13611" y="3337"/>
                    <a:pt x="13019" y="4039"/>
                    <a:pt x="12649" y="4917"/>
                  </a:cubicBezTo>
                  <a:cubicBezTo>
                    <a:pt x="12279" y="5795"/>
                    <a:pt x="12132" y="6849"/>
                    <a:pt x="12427" y="7551"/>
                  </a:cubicBezTo>
                  <a:cubicBezTo>
                    <a:pt x="12723" y="8254"/>
                    <a:pt x="13463" y="8605"/>
                    <a:pt x="14721" y="8254"/>
                  </a:cubicBezTo>
                  <a:cubicBezTo>
                    <a:pt x="15978" y="7902"/>
                    <a:pt x="17753" y="6849"/>
                    <a:pt x="18937" y="5971"/>
                  </a:cubicBezTo>
                  <a:cubicBezTo>
                    <a:pt x="20121" y="5093"/>
                    <a:pt x="20712" y="4390"/>
                    <a:pt x="21082" y="3600"/>
                  </a:cubicBezTo>
                  <a:cubicBezTo>
                    <a:pt x="21452" y="2810"/>
                    <a:pt x="21600" y="1932"/>
                    <a:pt x="21378" y="1932"/>
                  </a:cubicBezTo>
                  <a:cubicBezTo>
                    <a:pt x="21156" y="1932"/>
                    <a:pt x="20564" y="2810"/>
                    <a:pt x="20121" y="5093"/>
                  </a:cubicBezTo>
                  <a:cubicBezTo>
                    <a:pt x="19677" y="7376"/>
                    <a:pt x="19381" y="11063"/>
                    <a:pt x="19307" y="13434"/>
                  </a:cubicBezTo>
                  <a:cubicBezTo>
                    <a:pt x="19233" y="15805"/>
                    <a:pt x="19381" y="16859"/>
                    <a:pt x="19455" y="18088"/>
                  </a:cubicBezTo>
                  <a:cubicBezTo>
                    <a:pt x="19529" y="19317"/>
                    <a:pt x="19529" y="20722"/>
                    <a:pt x="19233" y="21161"/>
                  </a:cubicBezTo>
                  <a:cubicBezTo>
                    <a:pt x="18937" y="21600"/>
                    <a:pt x="18345" y="21073"/>
                    <a:pt x="18049" y="19756"/>
                  </a:cubicBezTo>
                  <a:cubicBezTo>
                    <a:pt x="17753" y="18439"/>
                    <a:pt x="17753" y="16332"/>
                    <a:pt x="17753" y="14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5" name="Line"/>
            <p:cNvSpPr/>
            <p:nvPr/>
          </p:nvSpPr>
          <p:spPr>
            <a:xfrm>
              <a:off x="10583189" y="3072642"/>
              <a:ext cx="76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0800"/>
                    <a:pt x="5760" y="0"/>
                    <a:pt x="9360" y="0"/>
                  </a:cubicBezTo>
                  <a:cubicBezTo>
                    <a:pt x="12960" y="0"/>
                    <a:pt x="1728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6" name="Line"/>
            <p:cNvSpPr/>
            <p:nvPr/>
          </p:nvSpPr>
          <p:spPr>
            <a:xfrm>
              <a:off x="10685029" y="3125642"/>
              <a:ext cx="105165" cy="12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0849" fill="norm" stroke="1" extrusionOk="0">
                  <a:moveTo>
                    <a:pt x="1106" y="11777"/>
                  </a:moveTo>
                  <a:cubicBezTo>
                    <a:pt x="3677" y="10913"/>
                    <a:pt x="6249" y="10049"/>
                    <a:pt x="8306" y="7673"/>
                  </a:cubicBezTo>
                  <a:cubicBezTo>
                    <a:pt x="10363" y="5297"/>
                    <a:pt x="11906" y="1409"/>
                    <a:pt x="11392" y="329"/>
                  </a:cubicBezTo>
                  <a:cubicBezTo>
                    <a:pt x="10877" y="-751"/>
                    <a:pt x="8306" y="977"/>
                    <a:pt x="5992" y="3353"/>
                  </a:cubicBezTo>
                  <a:cubicBezTo>
                    <a:pt x="3677" y="5729"/>
                    <a:pt x="1620" y="8753"/>
                    <a:pt x="592" y="11345"/>
                  </a:cubicBezTo>
                  <a:cubicBezTo>
                    <a:pt x="-437" y="13937"/>
                    <a:pt x="-437" y="16097"/>
                    <a:pt x="3163" y="17609"/>
                  </a:cubicBezTo>
                  <a:cubicBezTo>
                    <a:pt x="6763" y="19121"/>
                    <a:pt x="13963" y="19985"/>
                    <a:pt x="21163" y="20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7" name="Line"/>
            <p:cNvSpPr/>
            <p:nvPr/>
          </p:nvSpPr>
          <p:spPr>
            <a:xfrm>
              <a:off x="10802836" y="3149311"/>
              <a:ext cx="156030" cy="125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235" fill="norm" stroke="1" extrusionOk="0">
                  <a:moveTo>
                    <a:pt x="17089" y="0"/>
                  </a:moveTo>
                  <a:cubicBezTo>
                    <a:pt x="12560" y="864"/>
                    <a:pt x="8031" y="1728"/>
                    <a:pt x="5070" y="4320"/>
                  </a:cubicBezTo>
                  <a:cubicBezTo>
                    <a:pt x="2109" y="6912"/>
                    <a:pt x="715" y="11232"/>
                    <a:pt x="193" y="14472"/>
                  </a:cubicBezTo>
                  <a:cubicBezTo>
                    <a:pt x="-330" y="17712"/>
                    <a:pt x="18" y="19872"/>
                    <a:pt x="3676" y="20736"/>
                  </a:cubicBezTo>
                  <a:cubicBezTo>
                    <a:pt x="7335" y="21600"/>
                    <a:pt x="14302" y="21168"/>
                    <a:pt x="21270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8" name="Line"/>
            <p:cNvSpPr/>
            <p:nvPr/>
          </p:nvSpPr>
          <p:spPr>
            <a:xfrm>
              <a:off x="11021300" y="2911639"/>
              <a:ext cx="83235" cy="352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18" fill="norm" stroke="1" extrusionOk="0">
                  <a:moveTo>
                    <a:pt x="21318" y="0"/>
                  </a:moveTo>
                  <a:cubicBezTo>
                    <a:pt x="16736" y="1554"/>
                    <a:pt x="12154" y="3108"/>
                    <a:pt x="8554" y="5827"/>
                  </a:cubicBezTo>
                  <a:cubicBezTo>
                    <a:pt x="4954" y="8547"/>
                    <a:pt x="2336" y="12432"/>
                    <a:pt x="1027" y="14840"/>
                  </a:cubicBezTo>
                  <a:cubicBezTo>
                    <a:pt x="-282" y="17249"/>
                    <a:pt x="-282" y="18181"/>
                    <a:pt x="700" y="19114"/>
                  </a:cubicBezTo>
                  <a:cubicBezTo>
                    <a:pt x="1682" y="20046"/>
                    <a:pt x="3645" y="20978"/>
                    <a:pt x="6591" y="21289"/>
                  </a:cubicBezTo>
                  <a:cubicBezTo>
                    <a:pt x="9536" y="21600"/>
                    <a:pt x="13464" y="21289"/>
                    <a:pt x="17391" y="20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9" name="Line"/>
            <p:cNvSpPr/>
            <p:nvPr/>
          </p:nvSpPr>
          <p:spPr>
            <a:xfrm>
              <a:off x="10958865" y="3057309"/>
              <a:ext cx="191671" cy="99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5" fill="norm" stroke="1" extrusionOk="0">
                  <a:moveTo>
                    <a:pt x="0" y="10800"/>
                  </a:moveTo>
                  <a:cubicBezTo>
                    <a:pt x="5184" y="11314"/>
                    <a:pt x="10368" y="11829"/>
                    <a:pt x="13680" y="14400"/>
                  </a:cubicBezTo>
                  <a:cubicBezTo>
                    <a:pt x="16992" y="16971"/>
                    <a:pt x="18432" y="21600"/>
                    <a:pt x="19440" y="19543"/>
                  </a:cubicBezTo>
                  <a:cubicBezTo>
                    <a:pt x="20448" y="17486"/>
                    <a:pt x="21024" y="87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0" name="Line"/>
            <p:cNvSpPr/>
            <p:nvPr/>
          </p:nvSpPr>
          <p:spPr>
            <a:xfrm>
              <a:off x="11167858" y="3095643"/>
              <a:ext cx="82347" cy="15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48" fill="norm" stroke="1" extrusionOk="0">
                  <a:moveTo>
                    <a:pt x="21091" y="0"/>
                  </a:moveTo>
                  <a:cubicBezTo>
                    <a:pt x="13891" y="4603"/>
                    <a:pt x="6691" y="9207"/>
                    <a:pt x="3091" y="12393"/>
                  </a:cubicBezTo>
                  <a:cubicBezTo>
                    <a:pt x="-509" y="15580"/>
                    <a:pt x="-509" y="17351"/>
                    <a:pt x="800" y="18767"/>
                  </a:cubicBezTo>
                  <a:cubicBezTo>
                    <a:pt x="2109" y="20184"/>
                    <a:pt x="4727" y="21246"/>
                    <a:pt x="7673" y="21423"/>
                  </a:cubicBezTo>
                  <a:cubicBezTo>
                    <a:pt x="10618" y="21600"/>
                    <a:pt x="13891" y="20892"/>
                    <a:pt x="16182" y="17351"/>
                  </a:cubicBezTo>
                  <a:cubicBezTo>
                    <a:pt x="18473" y="13810"/>
                    <a:pt x="19782" y="7436"/>
                    <a:pt x="21091" y="1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1" name="Line"/>
            <p:cNvSpPr/>
            <p:nvPr/>
          </p:nvSpPr>
          <p:spPr>
            <a:xfrm>
              <a:off x="11303872" y="3072642"/>
              <a:ext cx="153338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696"/>
                  </a:moveTo>
                  <a:cubicBezTo>
                    <a:pt x="720" y="6261"/>
                    <a:pt x="1440" y="7826"/>
                    <a:pt x="1800" y="10174"/>
                  </a:cubicBezTo>
                  <a:cubicBezTo>
                    <a:pt x="2160" y="12522"/>
                    <a:pt x="2160" y="15652"/>
                    <a:pt x="2520" y="16122"/>
                  </a:cubicBezTo>
                  <a:cubicBezTo>
                    <a:pt x="2880" y="16591"/>
                    <a:pt x="3600" y="14400"/>
                    <a:pt x="5040" y="11583"/>
                  </a:cubicBezTo>
                  <a:cubicBezTo>
                    <a:pt x="6480" y="8765"/>
                    <a:pt x="8640" y="5322"/>
                    <a:pt x="10440" y="3130"/>
                  </a:cubicBezTo>
                  <a:cubicBezTo>
                    <a:pt x="12240" y="939"/>
                    <a:pt x="13680" y="0"/>
                    <a:pt x="15120" y="0"/>
                  </a:cubicBezTo>
                  <a:cubicBezTo>
                    <a:pt x="16560" y="0"/>
                    <a:pt x="18000" y="939"/>
                    <a:pt x="19080" y="4696"/>
                  </a:cubicBezTo>
                  <a:cubicBezTo>
                    <a:pt x="20160" y="8452"/>
                    <a:pt x="20880" y="150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2" name="Line"/>
            <p:cNvSpPr/>
            <p:nvPr/>
          </p:nvSpPr>
          <p:spPr>
            <a:xfrm>
              <a:off x="11112201" y="3156978"/>
              <a:ext cx="7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3" name="Line"/>
            <p:cNvSpPr/>
            <p:nvPr/>
          </p:nvSpPr>
          <p:spPr>
            <a:xfrm>
              <a:off x="1513318" y="5342027"/>
              <a:ext cx="1303364" cy="3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14"/>
                  </a:moveTo>
                  <a:cubicBezTo>
                    <a:pt x="1864" y="18514"/>
                    <a:pt x="3727" y="18514"/>
                    <a:pt x="5442" y="19286"/>
                  </a:cubicBezTo>
                  <a:cubicBezTo>
                    <a:pt x="7158" y="20057"/>
                    <a:pt x="8725" y="21600"/>
                    <a:pt x="10355" y="21600"/>
                  </a:cubicBezTo>
                  <a:cubicBezTo>
                    <a:pt x="11986" y="21600"/>
                    <a:pt x="13680" y="20057"/>
                    <a:pt x="15395" y="16972"/>
                  </a:cubicBezTo>
                  <a:cubicBezTo>
                    <a:pt x="17111" y="13886"/>
                    <a:pt x="18847" y="9257"/>
                    <a:pt x="19885" y="6172"/>
                  </a:cubicBezTo>
                  <a:cubicBezTo>
                    <a:pt x="20922" y="3086"/>
                    <a:pt x="21261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4" name="Line"/>
            <p:cNvSpPr/>
            <p:nvPr/>
          </p:nvSpPr>
          <p:spPr>
            <a:xfrm>
              <a:off x="1306313" y="5357360"/>
              <a:ext cx="151803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91" y="5400"/>
                    <a:pt x="2982" y="10800"/>
                    <a:pt x="4491" y="14400"/>
                  </a:cubicBezTo>
                  <a:cubicBezTo>
                    <a:pt x="6000" y="18000"/>
                    <a:pt x="7527" y="19800"/>
                    <a:pt x="9018" y="20700"/>
                  </a:cubicBezTo>
                  <a:cubicBezTo>
                    <a:pt x="10509" y="21600"/>
                    <a:pt x="11964" y="21600"/>
                    <a:pt x="13527" y="20700"/>
                  </a:cubicBezTo>
                  <a:cubicBezTo>
                    <a:pt x="15091" y="19800"/>
                    <a:pt x="16764" y="18000"/>
                    <a:pt x="18127" y="18000"/>
                  </a:cubicBezTo>
                  <a:cubicBezTo>
                    <a:pt x="19491" y="18000"/>
                    <a:pt x="20545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471" name="Drawing"/>
          <p:cNvGrpSpPr/>
          <p:nvPr/>
        </p:nvGrpSpPr>
        <p:grpSpPr>
          <a:xfrm>
            <a:off x="322007" y="6287767"/>
            <a:ext cx="12572376" cy="3380119"/>
            <a:chOff x="0" y="0"/>
            <a:chExt cx="12572375" cy="3380117"/>
          </a:xfrm>
        </p:grpSpPr>
        <p:sp>
          <p:nvSpPr>
            <p:cNvPr id="3296" name="Line"/>
            <p:cNvSpPr/>
            <p:nvPr/>
          </p:nvSpPr>
          <p:spPr>
            <a:xfrm>
              <a:off x="5228784" y="2682434"/>
              <a:ext cx="535145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" y="21000"/>
                    <a:pt x="640" y="20400"/>
                    <a:pt x="970" y="19800"/>
                  </a:cubicBezTo>
                  <a:cubicBezTo>
                    <a:pt x="1300" y="19200"/>
                    <a:pt x="1640" y="18600"/>
                    <a:pt x="1991" y="17850"/>
                  </a:cubicBezTo>
                  <a:cubicBezTo>
                    <a:pt x="2342" y="17100"/>
                    <a:pt x="2703" y="16200"/>
                    <a:pt x="3079" y="15300"/>
                  </a:cubicBezTo>
                  <a:cubicBezTo>
                    <a:pt x="3456" y="14400"/>
                    <a:pt x="3848" y="13500"/>
                    <a:pt x="4209" y="12600"/>
                  </a:cubicBezTo>
                  <a:cubicBezTo>
                    <a:pt x="4570" y="11700"/>
                    <a:pt x="4900" y="10800"/>
                    <a:pt x="5261" y="9900"/>
                  </a:cubicBezTo>
                  <a:cubicBezTo>
                    <a:pt x="5622" y="9000"/>
                    <a:pt x="6014" y="8100"/>
                    <a:pt x="6432" y="7200"/>
                  </a:cubicBezTo>
                  <a:cubicBezTo>
                    <a:pt x="6849" y="6300"/>
                    <a:pt x="7293" y="5400"/>
                    <a:pt x="7742" y="4650"/>
                  </a:cubicBezTo>
                  <a:cubicBezTo>
                    <a:pt x="8190" y="3900"/>
                    <a:pt x="8644" y="3300"/>
                    <a:pt x="9031" y="2850"/>
                  </a:cubicBezTo>
                  <a:cubicBezTo>
                    <a:pt x="9418" y="2400"/>
                    <a:pt x="9738" y="2100"/>
                    <a:pt x="10062" y="1950"/>
                  </a:cubicBezTo>
                  <a:cubicBezTo>
                    <a:pt x="10387" y="1800"/>
                    <a:pt x="10717" y="1800"/>
                    <a:pt x="11032" y="1800"/>
                  </a:cubicBezTo>
                  <a:cubicBezTo>
                    <a:pt x="11347" y="1800"/>
                    <a:pt x="11646" y="1800"/>
                    <a:pt x="12022" y="1650"/>
                  </a:cubicBezTo>
                  <a:cubicBezTo>
                    <a:pt x="12399" y="1500"/>
                    <a:pt x="12853" y="1200"/>
                    <a:pt x="13312" y="1050"/>
                  </a:cubicBezTo>
                  <a:cubicBezTo>
                    <a:pt x="13771" y="900"/>
                    <a:pt x="14235" y="900"/>
                    <a:pt x="14694" y="900"/>
                  </a:cubicBezTo>
                  <a:cubicBezTo>
                    <a:pt x="15153" y="900"/>
                    <a:pt x="15607" y="900"/>
                    <a:pt x="16056" y="1050"/>
                  </a:cubicBezTo>
                  <a:cubicBezTo>
                    <a:pt x="16504" y="1200"/>
                    <a:pt x="16948" y="1500"/>
                    <a:pt x="17376" y="1650"/>
                  </a:cubicBezTo>
                  <a:cubicBezTo>
                    <a:pt x="17804" y="1800"/>
                    <a:pt x="18217" y="1800"/>
                    <a:pt x="18645" y="1800"/>
                  </a:cubicBezTo>
                  <a:cubicBezTo>
                    <a:pt x="19073" y="1800"/>
                    <a:pt x="19516" y="1800"/>
                    <a:pt x="19919" y="1800"/>
                  </a:cubicBezTo>
                  <a:cubicBezTo>
                    <a:pt x="20321" y="1800"/>
                    <a:pt x="20682" y="1800"/>
                    <a:pt x="20955" y="1500"/>
                  </a:cubicBezTo>
                  <a:cubicBezTo>
                    <a:pt x="21229" y="1200"/>
                    <a:pt x="21414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7" name="Line"/>
            <p:cNvSpPr/>
            <p:nvPr/>
          </p:nvSpPr>
          <p:spPr>
            <a:xfrm>
              <a:off x="5083114" y="46591"/>
              <a:ext cx="6546281" cy="2572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48" fill="norm" stroke="1" extrusionOk="0">
                  <a:moveTo>
                    <a:pt x="0" y="21438"/>
                  </a:moveTo>
                  <a:cubicBezTo>
                    <a:pt x="211" y="21502"/>
                    <a:pt x="421" y="21566"/>
                    <a:pt x="645" y="21545"/>
                  </a:cubicBezTo>
                  <a:cubicBezTo>
                    <a:pt x="868" y="21523"/>
                    <a:pt x="1104" y="21416"/>
                    <a:pt x="1369" y="21256"/>
                  </a:cubicBezTo>
                  <a:cubicBezTo>
                    <a:pt x="1635" y="21095"/>
                    <a:pt x="1930" y="20881"/>
                    <a:pt x="2225" y="20645"/>
                  </a:cubicBezTo>
                  <a:cubicBezTo>
                    <a:pt x="2520" y="20410"/>
                    <a:pt x="2815" y="20153"/>
                    <a:pt x="3093" y="19896"/>
                  </a:cubicBezTo>
                  <a:cubicBezTo>
                    <a:pt x="3371" y="19639"/>
                    <a:pt x="3632" y="19382"/>
                    <a:pt x="3881" y="19072"/>
                  </a:cubicBezTo>
                  <a:cubicBezTo>
                    <a:pt x="4130" y="18762"/>
                    <a:pt x="4366" y="18398"/>
                    <a:pt x="4585" y="18002"/>
                  </a:cubicBezTo>
                  <a:cubicBezTo>
                    <a:pt x="4804" y="17606"/>
                    <a:pt x="5006" y="17177"/>
                    <a:pt x="5212" y="16685"/>
                  </a:cubicBezTo>
                  <a:cubicBezTo>
                    <a:pt x="5419" y="16193"/>
                    <a:pt x="5630" y="15636"/>
                    <a:pt x="5823" y="15058"/>
                  </a:cubicBezTo>
                  <a:cubicBezTo>
                    <a:pt x="6017" y="14480"/>
                    <a:pt x="6194" y="13881"/>
                    <a:pt x="6342" y="13335"/>
                  </a:cubicBezTo>
                  <a:cubicBezTo>
                    <a:pt x="6489" y="12789"/>
                    <a:pt x="6607" y="12297"/>
                    <a:pt x="6729" y="11804"/>
                  </a:cubicBezTo>
                  <a:cubicBezTo>
                    <a:pt x="6852" y="11312"/>
                    <a:pt x="6978" y="10820"/>
                    <a:pt x="7121" y="10209"/>
                  </a:cubicBezTo>
                  <a:cubicBezTo>
                    <a:pt x="7265" y="9599"/>
                    <a:pt x="7425" y="8871"/>
                    <a:pt x="7564" y="8261"/>
                  </a:cubicBezTo>
                  <a:cubicBezTo>
                    <a:pt x="7703" y="7651"/>
                    <a:pt x="7821" y="7159"/>
                    <a:pt x="7956" y="6624"/>
                  </a:cubicBezTo>
                  <a:cubicBezTo>
                    <a:pt x="8091" y="6088"/>
                    <a:pt x="8242" y="5511"/>
                    <a:pt x="8381" y="5029"/>
                  </a:cubicBezTo>
                  <a:cubicBezTo>
                    <a:pt x="8520" y="4547"/>
                    <a:pt x="8647" y="4162"/>
                    <a:pt x="8820" y="3734"/>
                  </a:cubicBezTo>
                  <a:cubicBezTo>
                    <a:pt x="8992" y="3306"/>
                    <a:pt x="9211" y="2835"/>
                    <a:pt x="9414" y="2439"/>
                  </a:cubicBezTo>
                  <a:cubicBezTo>
                    <a:pt x="9616" y="2043"/>
                    <a:pt x="9801" y="1721"/>
                    <a:pt x="10012" y="1400"/>
                  </a:cubicBezTo>
                  <a:cubicBezTo>
                    <a:pt x="10223" y="1079"/>
                    <a:pt x="10459" y="758"/>
                    <a:pt x="10707" y="512"/>
                  </a:cubicBezTo>
                  <a:cubicBezTo>
                    <a:pt x="10956" y="266"/>
                    <a:pt x="11217" y="94"/>
                    <a:pt x="11491" y="30"/>
                  </a:cubicBezTo>
                  <a:cubicBezTo>
                    <a:pt x="11765" y="-34"/>
                    <a:pt x="12052" y="9"/>
                    <a:pt x="12325" y="127"/>
                  </a:cubicBezTo>
                  <a:cubicBezTo>
                    <a:pt x="12599" y="244"/>
                    <a:pt x="12861" y="437"/>
                    <a:pt x="13105" y="672"/>
                  </a:cubicBezTo>
                  <a:cubicBezTo>
                    <a:pt x="13349" y="908"/>
                    <a:pt x="13577" y="1186"/>
                    <a:pt x="13796" y="1507"/>
                  </a:cubicBezTo>
                  <a:cubicBezTo>
                    <a:pt x="14015" y="1828"/>
                    <a:pt x="14226" y="2192"/>
                    <a:pt x="14411" y="2546"/>
                  </a:cubicBezTo>
                  <a:cubicBezTo>
                    <a:pt x="14597" y="2899"/>
                    <a:pt x="14757" y="3241"/>
                    <a:pt x="14917" y="3712"/>
                  </a:cubicBezTo>
                  <a:cubicBezTo>
                    <a:pt x="15077" y="4183"/>
                    <a:pt x="15237" y="4783"/>
                    <a:pt x="15380" y="5350"/>
                  </a:cubicBezTo>
                  <a:cubicBezTo>
                    <a:pt x="15524" y="5917"/>
                    <a:pt x="15650" y="6452"/>
                    <a:pt x="15789" y="7041"/>
                  </a:cubicBezTo>
                  <a:cubicBezTo>
                    <a:pt x="15928" y="7630"/>
                    <a:pt x="16080" y="8272"/>
                    <a:pt x="16223" y="8968"/>
                  </a:cubicBezTo>
                  <a:cubicBezTo>
                    <a:pt x="16366" y="9664"/>
                    <a:pt x="16501" y="10413"/>
                    <a:pt x="16607" y="11130"/>
                  </a:cubicBezTo>
                  <a:cubicBezTo>
                    <a:pt x="16712" y="11847"/>
                    <a:pt x="16788" y="12532"/>
                    <a:pt x="16885" y="13132"/>
                  </a:cubicBezTo>
                  <a:cubicBezTo>
                    <a:pt x="16982" y="13731"/>
                    <a:pt x="17100" y="14245"/>
                    <a:pt x="17218" y="14662"/>
                  </a:cubicBezTo>
                  <a:cubicBezTo>
                    <a:pt x="17336" y="15080"/>
                    <a:pt x="17454" y="15401"/>
                    <a:pt x="17614" y="15818"/>
                  </a:cubicBezTo>
                  <a:cubicBezTo>
                    <a:pt x="17774" y="16236"/>
                    <a:pt x="17976" y="16749"/>
                    <a:pt x="18187" y="17199"/>
                  </a:cubicBezTo>
                  <a:cubicBezTo>
                    <a:pt x="18398" y="17648"/>
                    <a:pt x="18617" y="18034"/>
                    <a:pt x="18878" y="18398"/>
                  </a:cubicBezTo>
                  <a:cubicBezTo>
                    <a:pt x="19139" y="18762"/>
                    <a:pt x="19443" y="19104"/>
                    <a:pt x="19708" y="19340"/>
                  </a:cubicBezTo>
                  <a:cubicBezTo>
                    <a:pt x="19973" y="19575"/>
                    <a:pt x="20201" y="19704"/>
                    <a:pt x="20458" y="19778"/>
                  </a:cubicBezTo>
                  <a:cubicBezTo>
                    <a:pt x="20715" y="19853"/>
                    <a:pt x="21002" y="19875"/>
                    <a:pt x="21166" y="19886"/>
                  </a:cubicBezTo>
                  <a:cubicBezTo>
                    <a:pt x="21330" y="19896"/>
                    <a:pt x="21372" y="19896"/>
                    <a:pt x="21427" y="19918"/>
                  </a:cubicBezTo>
                  <a:cubicBezTo>
                    <a:pt x="21482" y="19939"/>
                    <a:pt x="21549" y="19982"/>
                    <a:pt x="21575" y="20046"/>
                  </a:cubicBezTo>
                  <a:cubicBezTo>
                    <a:pt x="21600" y="20110"/>
                    <a:pt x="21583" y="20196"/>
                    <a:pt x="21566" y="20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8" name="Line"/>
            <p:cNvSpPr/>
            <p:nvPr/>
          </p:nvSpPr>
          <p:spPr>
            <a:xfrm>
              <a:off x="10449902" y="2674767"/>
              <a:ext cx="598014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08" y="15840"/>
                    <a:pt x="4615" y="10080"/>
                    <a:pt x="7569" y="6480"/>
                  </a:cubicBezTo>
                  <a:cubicBezTo>
                    <a:pt x="10523" y="2880"/>
                    <a:pt x="14123" y="1440"/>
                    <a:pt x="16569" y="720"/>
                  </a:cubicBezTo>
                  <a:cubicBezTo>
                    <a:pt x="19015" y="0"/>
                    <a:pt x="2030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9" name="Line"/>
            <p:cNvSpPr/>
            <p:nvPr/>
          </p:nvSpPr>
          <p:spPr>
            <a:xfrm>
              <a:off x="9576321" y="53295"/>
              <a:ext cx="390571" cy="24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191" fill="norm" stroke="1" extrusionOk="0">
                  <a:moveTo>
                    <a:pt x="397" y="1953"/>
                  </a:moveTo>
                  <a:cubicBezTo>
                    <a:pt x="117" y="839"/>
                    <a:pt x="-164" y="-274"/>
                    <a:pt x="117" y="60"/>
                  </a:cubicBezTo>
                  <a:cubicBezTo>
                    <a:pt x="397" y="394"/>
                    <a:pt x="1239" y="2175"/>
                    <a:pt x="2220" y="5516"/>
                  </a:cubicBezTo>
                  <a:cubicBezTo>
                    <a:pt x="3202" y="8856"/>
                    <a:pt x="4324" y="13755"/>
                    <a:pt x="5166" y="16650"/>
                  </a:cubicBezTo>
                  <a:cubicBezTo>
                    <a:pt x="6007" y="19545"/>
                    <a:pt x="6568" y="20435"/>
                    <a:pt x="7200" y="20881"/>
                  </a:cubicBezTo>
                  <a:cubicBezTo>
                    <a:pt x="7831" y="21326"/>
                    <a:pt x="8532" y="21326"/>
                    <a:pt x="9093" y="20658"/>
                  </a:cubicBezTo>
                  <a:cubicBezTo>
                    <a:pt x="9654" y="19990"/>
                    <a:pt x="10075" y="18654"/>
                    <a:pt x="10636" y="16204"/>
                  </a:cubicBezTo>
                  <a:cubicBezTo>
                    <a:pt x="11197" y="13755"/>
                    <a:pt x="11898" y="10192"/>
                    <a:pt x="12529" y="7854"/>
                  </a:cubicBezTo>
                  <a:cubicBezTo>
                    <a:pt x="13161" y="5516"/>
                    <a:pt x="13722" y="4402"/>
                    <a:pt x="14213" y="4625"/>
                  </a:cubicBezTo>
                  <a:cubicBezTo>
                    <a:pt x="14704" y="4848"/>
                    <a:pt x="15124" y="6406"/>
                    <a:pt x="15615" y="8299"/>
                  </a:cubicBezTo>
                  <a:cubicBezTo>
                    <a:pt x="16106" y="10192"/>
                    <a:pt x="16667" y="12419"/>
                    <a:pt x="17228" y="14423"/>
                  </a:cubicBezTo>
                  <a:cubicBezTo>
                    <a:pt x="17789" y="16427"/>
                    <a:pt x="18350" y="18209"/>
                    <a:pt x="18841" y="18654"/>
                  </a:cubicBezTo>
                  <a:cubicBezTo>
                    <a:pt x="19332" y="19099"/>
                    <a:pt x="19753" y="18208"/>
                    <a:pt x="20174" y="15425"/>
                  </a:cubicBezTo>
                  <a:cubicBezTo>
                    <a:pt x="20594" y="12641"/>
                    <a:pt x="21015" y="7965"/>
                    <a:pt x="21226" y="5182"/>
                  </a:cubicBezTo>
                  <a:cubicBezTo>
                    <a:pt x="21436" y="2398"/>
                    <a:pt x="21436" y="1507"/>
                    <a:pt x="21436" y="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0" name="Line"/>
            <p:cNvSpPr/>
            <p:nvPr/>
          </p:nvSpPr>
          <p:spPr>
            <a:xfrm>
              <a:off x="10127895" y="91043"/>
              <a:ext cx="161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1" name="Line"/>
            <p:cNvSpPr/>
            <p:nvPr/>
          </p:nvSpPr>
          <p:spPr>
            <a:xfrm>
              <a:off x="10173896" y="144710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2" name="Line"/>
            <p:cNvSpPr/>
            <p:nvPr/>
          </p:nvSpPr>
          <p:spPr>
            <a:xfrm>
              <a:off x="10143229" y="190711"/>
              <a:ext cx="18400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10399893" y="0"/>
              <a:ext cx="326016" cy="197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358" fill="norm" stroke="1" extrusionOk="0">
                  <a:moveTo>
                    <a:pt x="2272" y="1558"/>
                  </a:moveTo>
                  <a:cubicBezTo>
                    <a:pt x="4113" y="1004"/>
                    <a:pt x="5955" y="450"/>
                    <a:pt x="7379" y="173"/>
                  </a:cubicBezTo>
                  <a:cubicBezTo>
                    <a:pt x="8802" y="-104"/>
                    <a:pt x="9807" y="-104"/>
                    <a:pt x="10476" y="588"/>
                  </a:cubicBezTo>
                  <a:cubicBezTo>
                    <a:pt x="11146" y="1281"/>
                    <a:pt x="11481" y="2665"/>
                    <a:pt x="9807" y="5711"/>
                  </a:cubicBezTo>
                  <a:cubicBezTo>
                    <a:pt x="8132" y="8758"/>
                    <a:pt x="4448" y="13465"/>
                    <a:pt x="2355" y="16373"/>
                  </a:cubicBezTo>
                  <a:cubicBezTo>
                    <a:pt x="262" y="19281"/>
                    <a:pt x="-240" y="20388"/>
                    <a:pt x="95" y="20942"/>
                  </a:cubicBezTo>
                  <a:cubicBezTo>
                    <a:pt x="430" y="21496"/>
                    <a:pt x="1602" y="21496"/>
                    <a:pt x="5286" y="20942"/>
                  </a:cubicBezTo>
                  <a:cubicBezTo>
                    <a:pt x="8969" y="20388"/>
                    <a:pt x="15165" y="19281"/>
                    <a:pt x="21360" y="18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4" name="Line"/>
            <p:cNvSpPr/>
            <p:nvPr/>
          </p:nvSpPr>
          <p:spPr>
            <a:xfrm>
              <a:off x="8602193" y="129377"/>
              <a:ext cx="1" cy="12267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5" name="Line"/>
            <p:cNvSpPr/>
            <p:nvPr/>
          </p:nvSpPr>
          <p:spPr>
            <a:xfrm>
              <a:off x="8632861" y="612388"/>
              <a:ext cx="1533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6" name="Line"/>
            <p:cNvSpPr/>
            <p:nvPr/>
          </p:nvSpPr>
          <p:spPr>
            <a:xfrm>
              <a:off x="8663528" y="1011063"/>
              <a:ext cx="1533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7" name="Line"/>
            <p:cNvSpPr/>
            <p:nvPr/>
          </p:nvSpPr>
          <p:spPr>
            <a:xfrm>
              <a:off x="8732529" y="1701078"/>
              <a:ext cx="7668" cy="345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440"/>
                    <a:pt x="14400" y="10880"/>
                    <a:pt x="18000" y="14480"/>
                  </a:cubicBezTo>
                  <a:cubicBezTo>
                    <a:pt x="21600" y="18080"/>
                    <a:pt x="21600" y="198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8" name="Line"/>
            <p:cNvSpPr/>
            <p:nvPr/>
          </p:nvSpPr>
          <p:spPr>
            <a:xfrm>
              <a:off x="8709529" y="2536765"/>
              <a:ext cx="46002" cy="13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200"/>
                    <a:pt x="9600" y="10400"/>
                    <a:pt x="13200" y="14000"/>
                  </a:cubicBezTo>
                  <a:cubicBezTo>
                    <a:pt x="16800" y="17600"/>
                    <a:pt x="19200" y="19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9" name="Line"/>
            <p:cNvSpPr/>
            <p:nvPr/>
          </p:nvSpPr>
          <p:spPr>
            <a:xfrm>
              <a:off x="8669564" y="2622524"/>
              <a:ext cx="193222" cy="121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349" fill="norm" stroke="1" extrusionOk="0">
                  <a:moveTo>
                    <a:pt x="10977" y="15949"/>
                  </a:moveTo>
                  <a:cubicBezTo>
                    <a:pt x="10146" y="14149"/>
                    <a:pt x="9315" y="12349"/>
                    <a:pt x="8208" y="11449"/>
                  </a:cubicBezTo>
                  <a:cubicBezTo>
                    <a:pt x="7100" y="10549"/>
                    <a:pt x="5715" y="10549"/>
                    <a:pt x="4331" y="11224"/>
                  </a:cubicBezTo>
                  <a:cubicBezTo>
                    <a:pt x="2946" y="11899"/>
                    <a:pt x="1561" y="13249"/>
                    <a:pt x="731" y="15049"/>
                  </a:cubicBezTo>
                  <a:cubicBezTo>
                    <a:pt x="-100" y="16849"/>
                    <a:pt x="-377" y="19099"/>
                    <a:pt x="731" y="20224"/>
                  </a:cubicBezTo>
                  <a:cubicBezTo>
                    <a:pt x="1838" y="21349"/>
                    <a:pt x="4331" y="21349"/>
                    <a:pt x="7100" y="19549"/>
                  </a:cubicBezTo>
                  <a:cubicBezTo>
                    <a:pt x="9869" y="17749"/>
                    <a:pt x="12915" y="14149"/>
                    <a:pt x="14992" y="11674"/>
                  </a:cubicBezTo>
                  <a:cubicBezTo>
                    <a:pt x="17069" y="9199"/>
                    <a:pt x="18177" y="7849"/>
                    <a:pt x="18731" y="6049"/>
                  </a:cubicBezTo>
                  <a:cubicBezTo>
                    <a:pt x="19285" y="4249"/>
                    <a:pt x="19285" y="1999"/>
                    <a:pt x="18177" y="874"/>
                  </a:cubicBezTo>
                  <a:cubicBezTo>
                    <a:pt x="17069" y="-251"/>
                    <a:pt x="14854" y="-251"/>
                    <a:pt x="12223" y="649"/>
                  </a:cubicBezTo>
                  <a:cubicBezTo>
                    <a:pt x="9592" y="1549"/>
                    <a:pt x="6546" y="3349"/>
                    <a:pt x="4608" y="5149"/>
                  </a:cubicBezTo>
                  <a:cubicBezTo>
                    <a:pt x="2669" y="6949"/>
                    <a:pt x="1838" y="8749"/>
                    <a:pt x="1977" y="11449"/>
                  </a:cubicBezTo>
                  <a:cubicBezTo>
                    <a:pt x="2115" y="14149"/>
                    <a:pt x="3223" y="17749"/>
                    <a:pt x="5161" y="19549"/>
                  </a:cubicBezTo>
                  <a:cubicBezTo>
                    <a:pt x="7100" y="21349"/>
                    <a:pt x="9869" y="21349"/>
                    <a:pt x="12085" y="20899"/>
                  </a:cubicBezTo>
                  <a:cubicBezTo>
                    <a:pt x="14300" y="20449"/>
                    <a:pt x="15961" y="19549"/>
                    <a:pt x="16931" y="17974"/>
                  </a:cubicBezTo>
                  <a:cubicBezTo>
                    <a:pt x="17900" y="16399"/>
                    <a:pt x="18177" y="14149"/>
                    <a:pt x="17623" y="12349"/>
                  </a:cubicBezTo>
                  <a:cubicBezTo>
                    <a:pt x="17069" y="10549"/>
                    <a:pt x="15685" y="9199"/>
                    <a:pt x="14300" y="8299"/>
                  </a:cubicBezTo>
                  <a:cubicBezTo>
                    <a:pt x="12915" y="7399"/>
                    <a:pt x="11531" y="6949"/>
                    <a:pt x="10146" y="7399"/>
                  </a:cubicBezTo>
                  <a:cubicBezTo>
                    <a:pt x="8761" y="7849"/>
                    <a:pt x="7377" y="9199"/>
                    <a:pt x="7377" y="10099"/>
                  </a:cubicBezTo>
                  <a:cubicBezTo>
                    <a:pt x="7377" y="10999"/>
                    <a:pt x="8761" y="11449"/>
                    <a:pt x="11115" y="10999"/>
                  </a:cubicBezTo>
                  <a:cubicBezTo>
                    <a:pt x="13469" y="10549"/>
                    <a:pt x="16792" y="9199"/>
                    <a:pt x="18731" y="7399"/>
                  </a:cubicBezTo>
                  <a:cubicBezTo>
                    <a:pt x="20669" y="5599"/>
                    <a:pt x="21223" y="3349"/>
                    <a:pt x="20808" y="2224"/>
                  </a:cubicBezTo>
                  <a:cubicBezTo>
                    <a:pt x="20392" y="1099"/>
                    <a:pt x="19008" y="1099"/>
                    <a:pt x="16377" y="3349"/>
                  </a:cubicBezTo>
                  <a:cubicBezTo>
                    <a:pt x="13746" y="5599"/>
                    <a:pt x="9869" y="10099"/>
                    <a:pt x="7792" y="13474"/>
                  </a:cubicBezTo>
                  <a:cubicBezTo>
                    <a:pt x="5715" y="16849"/>
                    <a:pt x="5438" y="19099"/>
                    <a:pt x="5161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0" name="Line"/>
            <p:cNvSpPr/>
            <p:nvPr/>
          </p:nvSpPr>
          <p:spPr>
            <a:xfrm>
              <a:off x="8701862" y="2843438"/>
              <a:ext cx="53669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1" name="Line"/>
            <p:cNvSpPr/>
            <p:nvPr/>
          </p:nvSpPr>
          <p:spPr>
            <a:xfrm>
              <a:off x="8686528" y="2817496"/>
              <a:ext cx="246809" cy="26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24" fill="norm" stroke="1" extrusionOk="0">
                  <a:moveTo>
                    <a:pt x="0" y="12701"/>
                  </a:moveTo>
                  <a:cubicBezTo>
                    <a:pt x="4231" y="11455"/>
                    <a:pt x="8462" y="10209"/>
                    <a:pt x="11802" y="8339"/>
                  </a:cubicBezTo>
                  <a:cubicBezTo>
                    <a:pt x="15142" y="6470"/>
                    <a:pt x="17592" y="3978"/>
                    <a:pt x="19151" y="2316"/>
                  </a:cubicBezTo>
                  <a:cubicBezTo>
                    <a:pt x="20709" y="655"/>
                    <a:pt x="21377" y="-176"/>
                    <a:pt x="21489" y="32"/>
                  </a:cubicBezTo>
                  <a:cubicBezTo>
                    <a:pt x="21600" y="239"/>
                    <a:pt x="21155" y="1486"/>
                    <a:pt x="20041" y="4601"/>
                  </a:cubicBezTo>
                  <a:cubicBezTo>
                    <a:pt x="18928" y="7716"/>
                    <a:pt x="17146" y="12701"/>
                    <a:pt x="16478" y="15816"/>
                  </a:cubicBezTo>
                  <a:cubicBezTo>
                    <a:pt x="15810" y="18932"/>
                    <a:pt x="16256" y="20178"/>
                    <a:pt x="16701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2" name="Line"/>
            <p:cNvSpPr/>
            <p:nvPr/>
          </p:nvSpPr>
          <p:spPr>
            <a:xfrm>
              <a:off x="8911146" y="3004442"/>
              <a:ext cx="149917" cy="116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00" fill="norm" stroke="1" extrusionOk="0">
                  <a:moveTo>
                    <a:pt x="11559" y="0"/>
                  </a:moveTo>
                  <a:cubicBezTo>
                    <a:pt x="7599" y="3287"/>
                    <a:pt x="3639" y="6574"/>
                    <a:pt x="1659" y="9861"/>
                  </a:cubicBezTo>
                  <a:cubicBezTo>
                    <a:pt x="-321" y="13148"/>
                    <a:pt x="-321" y="16435"/>
                    <a:pt x="579" y="18548"/>
                  </a:cubicBezTo>
                  <a:cubicBezTo>
                    <a:pt x="1479" y="20661"/>
                    <a:pt x="3279" y="21600"/>
                    <a:pt x="6519" y="21365"/>
                  </a:cubicBezTo>
                  <a:cubicBezTo>
                    <a:pt x="9759" y="21130"/>
                    <a:pt x="14439" y="19722"/>
                    <a:pt x="17319" y="17844"/>
                  </a:cubicBezTo>
                  <a:cubicBezTo>
                    <a:pt x="20199" y="15965"/>
                    <a:pt x="21279" y="13617"/>
                    <a:pt x="21099" y="11504"/>
                  </a:cubicBezTo>
                  <a:cubicBezTo>
                    <a:pt x="20919" y="9391"/>
                    <a:pt x="19479" y="7513"/>
                    <a:pt x="16059" y="6104"/>
                  </a:cubicBezTo>
                  <a:cubicBezTo>
                    <a:pt x="12639" y="4696"/>
                    <a:pt x="7239" y="3757"/>
                    <a:pt x="1839" y="2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3" name="Line"/>
            <p:cNvSpPr/>
            <p:nvPr/>
          </p:nvSpPr>
          <p:spPr>
            <a:xfrm>
              <a:off x="10147418" y="2623093"/>
              <a:ext cx="113370" cy="159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333" fill="norm" stroke="1" extrusionOk="0">
                  <a:moveTo>
                    <a:pt x="16493" y="4876"/>
                  </a:moveTo>
                  <a:cubicBezTo>
                    <a:pt x="16493" y="3162"/>
                    <a:pt x="16493" y="1447"/>
                    <a:pt x="15293" y="1104"/>
                  </a:cubicBezTo>
                  <a:cubicBezTo>
                    <a:pt x="14093" y="762"/>
                    <a:pt x="11693" y="1790"/>
                    <a:pt x="10253" y="3333"/>
                  </a:cubicBezTo>
                  <a:cubicBezTo>
                    <a:pt x="8813" y="4876"/>
                    <a:pt x="8333" y="6933"/>
                    <a:pt x="8093" y="8990"/>
                  </a:cubicBezTo>
                  <a:cubicBezTo>
                    <a:pt x="7853" y="11047"/>
                    <a:pt x="7853" y="13104"/>
                    <a:pt x="9053" y="14133"/>
                  </a:cubicBezTo>
                  <a:cubicBezTo>
                    <a:pt x="10253" y="15162"/>
                    <a:pt x="12653" y="15162"/>
                    <a:pt x="14573" y="14304"/>
                  </a:cubicBezTo>
                  <a:cubicBezTo>
                    <a:pt x="16493" y="13447"/>
                    <a:pt x="17933" y="11733"/>
                    <a:pt x="18893" y="10019"/>
                  </a:cubicBezTo>
                  <a:cubicBezTo>
                    <a:pt x="19853" y="8304"/>
                    <a:pt x="20333" y="6590"/>
                    <a:pt x="20573" y="4876"/>
                  </a:cubicBezTo>
                  <a:cubicBezTo>
                    <a:pt x="20813" y="3162"/>
                    <a:pt x="20813" y="1447"/>
                    <a:pt x="19133" y="590"/>
                  </a:cubicBezTo>
                  <a:cubicBezTo>
                    <a:pt x="17453" y="-267"/>
                    <a:pt x="14093" y="-267"/>
                    <a:pt x="10733" y="1104"/>
                  </a:cubicBezTo>
                  <a:cubicBezTo>
                    <a:pt x="7373" y="2476"/>
                    <a:pt x="4013" y="5219"/>
                    <a:pt x="2093" y="7447"/>
                  </a:cubicBezTo>
                  <a:cubicBezTo>
                    <a:pt x="173" y="9676"/>
                    <a:pt x="-307" y="11390"/>
                    <a:pt x="173" y="12933"/>
                  </a:cubicBezTo>
                  <a:cubicBezTo>
                    <a:pt x="653" y="14476"/>
                    <a:pt x="2093" y="15847"/>
                    <a:pt x="4013" y="16362"/>
                  </a:cubicBezTo>
                  <a:cubicBezTo>
                    <a:pt x="5933" y="16876"/>
                    <a:pt x="8333" y="16533"/>
                    <a:pt x="10493" y="15676"/>
                  </a:cubicBezTo>
                  <a:cubicBezTo>
                    <a:pt x="12653" y="14819"/>
                    <a:pt x="14573" y="13447"/>
                    <a:pt x="14333" y="12590"/>
                  </a:cubicBezTo>
                  <a:cubicBezTo>
                    <a:pt x="14093" y="11733"/>
                    <a:pt x="11693" y="11390"/>
                    <a:pt x="11693" y="11219"/>
                  </a:cubicBezTo>
                  <a:cubicBezTo>
                    <a:pt x="11693" y="11047"/>
                    <a:pt x="14093" y="11047"/>
                    <a:pt x="16493" y="10019"/>
                  </a:cubicBezTo>
                  <a:cubicBezTo>
                    <a:pt x="18893" y="8990"/>
                    <a:pt x="21293" y="6933"/>
                    <a:pt x="21293" y="6247"/>
                  </a:cubicBezTo>
                  <a:cubicBezTo>
                    <a:pt x="21293" y="5562"/>
                    <a:pt x="18893" y="6247"/>
                    <a:pt x="15533" y="8990"/>
                  </a:cubicBezTo>
                  <a:cubicBezTo>
                    <a:pt x="12173" y="11733"/>
                    <a:pt x="7853" y="16533"/>
                    <a:pt x="3533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4" name="Line"/>
            <p:cNvSpPr/>
            <p:nvPr/>
          </p:nvSpPr>
          <p:spPr>
            <a:xfrm>
              <a:off x="9915328" y="2920106"/>
              <a:ext cx="216505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fill="norm" stroke="1" extrusionOk="0">
                  <a:moveTo>
                    <a:pt x="2053" y="4320"/>
                  </a:moveTo>
                  <a:cubicBezTo>
                    <a:pt x="5821" y="2880"/>
                    <a:pt x="9588" y="1440"/>
                    <a:pt x="12351" y="720"/>
                  </a:cubicBezTo>
                  <a:cubicBezTo>
                    <a:pt x="15114" y="0"/>
                    <a:pt x="16872" y="0"/>
                    <a:pt x="18379" y="0"/>
                  </a:cubicBezTo>
                  <a:cubicBezTo>
                    <a:pt x="19886" y="0"/>
                    <a:pt x="21142" y="0"/>
                    <a:pt x="21267" y="432"/>
                  </a:cubicBezTo>
                  <a:cubicBezTo>
                    <a:pt x="21393" y="864"/>
                    <a:pt x="20388" y="1728"/>
                    <a:pt x="16872" y="4464"/>
                  </a:cubicBezTo>
                  <a:cubicBezTo>
                    <a:pt x="13356" y="7200"/>
                    <a:pt x="7328" y="11808"/>
                    <a:pt x="3937" y="14832"/>
                  </a:cubicBezTo>
                  <a:cubicBezTo>
                    <a:pt x="546" y="17856"/>
                    <a:pt x="-207" y="19296"/>
                    <a:pt x="44" y="20160"/>
                  </a:cubicBezTo>
                  <a:cubicBezTo>
                    <a:pt x="295" y="21024"/>
                    <a:pt x="1551" y="21312"/>
                    <a:pt x="4565" y="21456"/>
                  </a:cubicBezTo>
                  <a:cubicBezTo>
                    <a:pt x="7579" y="21600"/>
                    <a:pt x="12351" y="21600"/>
                    <a:pt x="171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5" name="Line"/>
            <p:cNvSpPr/>
            <p:nvPr/>
          </p:nvSpPr>
          <p:spPr>
            <a:xfrm>
              <a:off x="10037031" y="3042776"/>
              <a:ext cx="136866" cy="133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0969" fill="norm" stroke="1" extrusionOk="0">
                  <a:moveTo>
                    <a:pt x="21422" y="0"/>
                  </a:moveTo>
                  <a:cubicBezTo>
                    <a:pt x="20222" y="4400"/>
                    <a:pt x="19022" y="8800"/>
                    <a:pt x="16022" y="12600"/>
                  </a:cubicBezTo>
                  <a:cubicBezTo>
                    <a:pt x="13022" y="16400"/>
                    <a:pt x="8222" y="19600"/>
                    <a:pt x="5022" y="20600"/>
                  </a:cubicBezTo>
                  <a:cubicBezTo>
                    <a:pt x="1822" y="21600"/>
                    <a:pt x="222" y="20400"/>
                    <a:pt x="22" y="19000"/>
                  </a:cubicBezTo>
                  <a:cubicBezTo>
                    <a:pt x="-178" y="17600"/>
                    <a:pt x="1022" y="16000"/>
                    <a:pt x="2822" y="15200"/>
                  </a:cubicBezTo>
                  <a:cubicBezTo>
                    <a:pt x="4622" y="14400"/>
                    <a:pt x="7022" y="14400"/>
                    <a:pt x="10222" y="15200"/>
                  </a:cubicBezTo>
                  <a:cubicBezTo>
                    <a:pt x="13422" y="16000"/>
                    <a:pt x="17422" y="17600"/>
                    <a:pt x="21422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6" name="Line"/>
            <p:cNvSpPr/>
            <p:nvPr/>
          </p:nvSpPr>
          <p:spPr>
            <a:xfrm>
              <a:off x="10181563" y="3035109"/>
              <a:ext cx="92003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00" y="4896"/>
                    <a:pt x="8400" y="9792"/>
                    <a:pt x="4800" y="13392"/>
                  </a:cubicBezTo>
                  <a:cubicBezTo>
                    <a:pt x="1200" y="16992"/>
                    <a:pt x="600" y="192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7" name="Line"/>
            <p:cNvSpPr/>
            <p:nvPr/>
          </p:nvSpPr>
          <p:spPr>
            <a:xfrm>
              <a:off x="10250564" y="3145000"/>
              <a:ext cx="161004" cy="11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27"/>
                  </a:moveTo>
                  <a:cubicBezTo>
                    <a:pt x="1029" y="1964"/>
                    <a:pt x="2057" y="0"/>
                    <a:pt x="3086" y="0"/>
                  </a:cubicBezTo>
                  <a:cubicBezTo>
                    <a:pt x="4114" y="0"/>
                    <a:pt x="5143" y="1964"/>
                    <a:pt x="5486" y="4173"/>
                  </a:cubicBezTo>
                  <a:cubicBezTo>
                    <a:pt x="5829" y="6382"/>
                    <a:pt x="5486" y="8836"/>
                    <a:pt x="4286" y="11536"/>
                  </a:cubicBezTo>
                  <a:cubicBezTo>
                    <a:pt x="3086" y="14236"/>
                    <a:pt x="1029" y="17182"/>
                    <a:pt x="1200" y="18655"/>
                  </a:cubicBezTo>
                  <a:cubicBezTo>
                    <a:pt x="1371" y="20127"/>
                    <a:pt x="3771" y="20127"/>
                    <a:pt x="7543" y="20373"/>
                  </a:cubicBezTo>
                  <a:cubicBezTo>
                    <a:pt x="11314" y="20618"/>
                    <a:pt x="16457" y="211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8" name="Line"/>
            <p:cNvSpPr/>
            <p:nvPr/>
          </p:nvSpPr>
          <p:spPr>
            <a:xfrm>
              <a:off x="6797931" y="2706414"/>
              <a:ext cx="104128" cy="144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085" fill="norm" stroke="1" extrusionOk="0">
                  <a:moveTo>
                    <a:pt x="14400" y="4326"/>
                  </a:moveTo>
                  <a:cubicBezTo>
                    <a:pt x="12857" y="2837"/>
                    <a:pt x="11314" y="1347"/>
                    <a:pt x="9257" y="975"/>
                  </a:cubicBezTo>
                  <a:cubicBezTo>
                    <a:pt x="7200" y="602"/>
                    <a:pt x="4629" y="1347"/>
                    <a:pt x="3086" y="2650"/>
                  </a:cubicBezTo>
                  <a:cubicBezTo>
                    <a:pt x="1543" y="3954"/>
                    <a:pt x="1029" y="5816"/>
                    <a:pt x="771" y="7864"/>
                  </a:cubicBezTo>
                  <a:cubicBezTo>
                    <a:pt x="514" y="9913"/>
                    <a:pt x="514" y="12147"/>
                    <a:pt x="1800" y="13264"/>
                  </a:cubicBezTo>
                  <a:cubicBezTo>
                    <a:pt x="3086" y="14382"/>
                    <a:pt x="5657" y="14382"/>
                    <a:pt x="7714" y="13637"/>
                  </a:cubicBezTo>
                  <a:cubicBezTo>
                    <a:pt x="9771" y="12892"/>
                    <a:pt x="11314" y="11402"/>
                    <a:pt x="12343" y="9726"/>
                  </a:cubicBezTo>
                  <a:cubicBezTo>
                    <a:pt x="13371" y="8051"/>
                    <a:pt x="13886" y="6188"/>
                    <a:pt x="13371" y="4513"/>
                  </a:cubicBezTo>
                  <a:cubicBezTo>
                    <a:pt x="12857" y="2837"/>
                    <a:pt x="11314" y="1347"/>
                    <a:pt x="9257" y="1161"/>
                  </a:cubicBezTo>
                  <a:cubicBezTo>
                    <a:pt x="7200" y="975"/>
                    <a:pt x="4629" y="2092"/>
                    <a:pt x="2829" y="3582"/>
                  </a:cubicBezTo>
                  <a:cubicBezTo>
                    <a:pt x="1029" y="5071"/>
                    <a:pt x="0" y="6933"/>
                    <a:pt x="0" y="8795"/>
                  </a:cubicBezTo>
                  <a:cubicBezTo>
                    <a:pt x="0" y="10657"/>
                    <a:pt x="1029" y="12520"/>
                    <a:pt x="2829" y="13451"/>
                  </a:cubicBezTo>
                  <a:cubicBezTo>
                    <a:pt x="4629" y="14382"/>
                    <a:pt x="7200" y="14382"/>
                    <a:pt x="10286" y="13078"/>
                  </a:cubicBezTo>
                  <a:cubicBezTo>
                    <a:pt x="13371" y="11775"/>
                    <a:pt x="16971" y="9168"/>
                    <a:pt x="19029" y="6933"/>
                  </a:cubicBezTo>
                  <a:cubicBezTo>
                    <a:pt x="21086" y="4699"/>
                    <a:pt x="21600" y="2837"/>
                    <a:pt x="20057" y="1533"/>
                  </a:cubicBezTo>
                  <a:cubicBezTo>
                    <a:pt x="18514" y="230"/>
                    <a:pt x="14914" y="-515"/>
                    <a:pt x="11314" y="416"/>
                  </a:cubicBezTo>
                  <a:cubicBezTo>
                    <a:pt x="7714" y="1347"/>
                    <a:pt x="4114" y="3954"/>
                    <a:pt x="2314" y="7678"/>
                  </a:cubicBezTo>
                  <a:cubicBezTo>
                    <a:pt x="514" y="11402"/>
                    <a:pt x="514" y="16244"/>
                    <a:pt x="514" y="21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Line"/>
            <p:cNvSpPr/>
            <p:nvPr/>
          </p:nvSpPr>
          <p:spPr>
            <a:xfrm>
              <a:off x="6570481" y="3058110"/>
              <a:ext cx="138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0" name="Line"/>
            <p:cNvSpPr/>
            <p:nvPr/>
          </p:nvSpPr>
          <p:spPr>
            <a:xfrm>
              <a:off x="6726726" y="2966882"/>
              <a:ext cx="163671" cy="180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0" h="21508" fill="norm" stroke="1" extrusionOk="0">
                  <a:moveTo>
                    <a:pt x="1592" y="2646"/>
                  </a:moveTo>
                  <a:cubicBezTo>
                    <a:pt x="5192" y="1733"/>
                    <a:pt x="8792" y="821"/>
                    <a:pt x="11410" y="364"/>
                  </a:cubicBezTo>
                  <a:cubicBezTo>
                    <a:pt x="14028" y="-92"/>
                    <a:pt x="15664" y="-92"/>
                    <a:pt x="17301" y="212"/>
                  </a:cubicBezTo>
                  <a:cubicBezTo>
                    <a:pt x="18937" y="516"/>
                    <a:pt x="20573" y="1125"/>
                    <a:pt x="20901" y="2038"/>
                  </a:cubicBezTo>
                  <a:cubicBezTo>
                    <a:pt x="21228" y="2950"/>
                    <a:pt x="20246" y="4167"/>
                    <a:pt x="16810" y="6753"/>
                  </a:cubicBezTo>
                  <a:cubicBezTo>
                    <a:pt x="13373" y="9339"/>
                    <a:pt x="7483" y="13294"/>
                    <a:pt x="4046" y="15880"/>
                  </a:cubicBezTo>
                  <a:cubicBezTo>
                    <a:pt x="610" y="18466"/>
                    <a:pt x="-372" y="19683"/>
                    <a:pt x="119" y="20443"/>
                  </a:cubicBezTo>
                  <a:cubicBezTo>
                    <a:pt x="610" y="21204"/>
                    <a:pt x="2573" y="21508"/>
                    <a:pt x="6010" y="21508"/>
                  </a:cubicBezTo>
                  <a:cubicBezTo>
                    <a:pt x="9446" y="21508"/>
                    <a:pt x="14355" y="21204"/>
                    <a:pt x="19264" y="20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1" name="Line"/>
            <p:cNvSpPr/>
            <p:nvPr/>
          </p:nvSpPr>
          <p:spPr>
            <a:xfrm>
              <a:off x="6802083" y="3111778"/>
              <a:ext cx="128740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fill="norm" stroke="1" extrusionOk="0">
                  <a:moveTo>
                    <a:pt x="18794" y="0"/>
                  </a:moveTo>
                  <a:cubicBezTo>
                    <a:pt x="17100" y="4800"/>
                    <a:pt x="15406" y="9600"/>
                    <a:pt x="13288" y="12960"/>
                  </a:cubicBezTo>
                  <a:cubicBezTo>
                    <a:pt x="11170" y="16320"/>
                    <a:pt x="8629" y="18240"/>
                    <a:pt x="6300" y="19200"/>
                  </a:cubicBezTo>
                  <a:cubicBezTo>
                    <a:pt x="3970" y="20160"/>
                    <a:pt x="1853" y="20160"/>
                    <a:pt x="794" y="18960"/>
                  </a:cubicBezTo>
                  <a:cubicBezTo>
                    <a:pt x="-265" y="17760"/>
                    <a:pt x="-265" y="15360"/>
                    <a:pt x="794" y="13680"/>
                  </a:cubicBezTo>
                  <a:cubicBezTo>
                    <a:pt x="1853" y="12000"/>
                    <a:pt x="3970" y="11040"/>
                    <a:pt x="6088" y="10560"/>
                  </a:cubicBezTo>
                  <a:cubicBezTo>
                    <a:pt x="8206" y="10080"/>
                    <a:pt x="10323" y="10080"/>
                    <a:pt x="12864" y="12000"/>
                  </a:cubicBezTo>
                  <a:cubicBezTo>
                    <a:pt x="15406" y="13920"/>
                    <a:pt x="18370" y="17760"/>
                    <a:pt x="213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Line"/>
            <p:cNvSpPr/>
            <p:nvPr/>
          </p:nvSpPr>
          <p:spPr>
            <a:xfrm>
              <a:off x="6907822" y="3050443"/>
              <a:ext cx="138004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3" name="Line"/>
            <p:cNvSpPr/>
            <p:nvPr/>
          </p:nvSpPr>
          <p:spPr>
            <a:xfrm>
              <a:off x="6984490" y="3197537"/>
              <a:ext cx="237674" cy="120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0" y="6499"/>
                  </a:moveTo>
                  <a:cubicBezTo>
                    <a:pt x="697" y="4249"/>
                    <a:pt x="1394" y="1999"/>
                    <a:pt x="2439" y="874"/>
                  </a:cubicBezTo>
                  <a:cubicBezTo>
                    <a:pt x="3484" y="-251"/>
                    <a:pt x="4877" y="-251"/>
                    <a:pt x="6039" y="649"/>
                  </a:cubicBezTo>
                  <a:cubicBezTo>
                    <a:pt x="7200" y="1549"/>
                    <a:pt x="8129" y="3349"/>
                    <a:pt x="8129" y="6274"/>
                  </a:cubicBezTo>
                  <a:cubicBezTo>
                    <a:pt x="8129" y="9199"/>
                    <a:pt x="7200" y="13249"/>
                    <a:pt x="6271" y="15949"/>
                  </a:cubicBezTo>
                  <a:cubicBezTo>
                    <a:pt x="5342" y="18649"/>
                    <a:pt x="4413" y="19999"/>
                    <a:pt x="4645" y="20674"/>
                  </a:cubicBezTo>
                  <a:cubicBezTo>
                    <a:pt x="4877" y="21349"/>
                    <a:pt x="6271" y="21349"/>
                    <a:pt x="9290" y="20449"/>
                  </a:cubicBezTo>
                  <a:cubicBezTo>
                    <a:pt x="12310" y="19549"/>
                    <a:pt x="16955" y="17749"/>
                    <a:pt x="21600" y="159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>
              <a:off x="10166161" y="1722713"/>
              <a:ext cx="87578" cy="952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6" h="21573" fill="norm" stroke="1" extrusionOk="0">
                  <a:moveTo>
                    <a:pt x="15778" y="552"/>
                  </a:moveTo>
                  <a:cubicBezTo>
                    <a:pt x="15778" y="263"/>
                    <a:pt x="15778" y="-27"/>
                    <a:pt x="16361" y="2"/>
                  </a:cubicBezTo>
                  <a:cubicBezTo>
                    <a:pt x="16945" y="31"/>
                    <a:pt x="18113" y="378"/>
                    <a:pt x="18989" y="1392"/>
                  </a:cubicBezTo>
                  <a:cubicBezTo>
                    <a:pt x="19864" y="2405"/>
                    <a:pt x="20448" y="4085"/>
                    <a:pt x="19572" y="5851"/>
                  </a:cubicBezTo>
                  <a:cubicBezTo>
                    <a:pt x="18697" y="7617"/>
                    <a:pt x="16362" y="9470"/>
                    <a:pt x="12275" y="11410"/>
                  </a:cubicBezTo>
                  <a:cubicBezTo>
                    <a:pt x="8189" y="13350"/>
                    <a:pt x="2351" y="15377"/>
                    <a:pt x="599" y="16998"/>
                  </a:cubicBezTo>
                  <a:cubicBezTo>
                    <a:pt x="-1152" y="18620"/>
                    <a:pt x="1183" y="19836"/>
                    <a:pt x="4394" y="20531"/>
                  </a:cubicBezTo>
                  <a:cubicBezTo>
                    <a:pt x="7605" y="21226"/>
                    <a:pt x="11691" y="21399"/>
                    <a:pt x="15778" y="2157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10189229" y="2391095"/>
              <a:ext cx="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>
              <a:off x="10181563" y="2023086"/>
              <a:ext cx="245339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75" y="4852"/>
                    <a:pt x="12150" y="9704"/>
                    <a:pt x="8550" y="13304"/>
                  </a:cubicBezTo>
                  <a:cubicBezTo>
                    <a:pt x="4950" y="16904"/>
                    <a:pt x="2475" y="192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7" name="Line"/>
            <p:cNvSpPr/>
            <p:nvPr/>
          </p:nvSpPr>
          <p:spPr>
            <a:xfrm>
              <a:off x="10273565" y="2161089"/>
              <a:ext cx="329675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81" y="3360"/>
                    <a:pt x="13563" y="6720"/>
                    <a:pt x="9963" y="10320"/>
                  </a:cubicBezTo>
                  <a:cubicBezTo>
                    <a:pt x="6363" y="13920"/>
                    <a:pt x="3181" y="177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8" name="Line"/>
            <p:cNvSpPr/>
            <p:nvPr/>
          </p:nvSpPr>
          <p:spPr>
            <a:xfrm>
              <a:off x="10371520" y="2276091"/>
              <a:ext cx="308388" cy="301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431" fill="norm" stroke="1" extrusionOk="0">
                  <a:moveTo>
                    <a:pt x="21365" y="0"/>
                  </a:moveTo>
                  <a:cubicBezTo>
                    <a:pt x="17470" y="3086"/>
                    <a:pt x="13575" y="6171"/>
                    <a:pt x="10034" y="9257"/>
                  </a:cubicBezTo>
                  <a:cubicBezTo>
                    <a:pt x="6493" y="12343"/>
                    <a:pt x="3306" y="15429"/>
                    <a:pt x="1624" y="17516"/>
                  </a:cubicBezTo>
                  <a:cubicBezTo>
                    <a:pt x="-58" y="19603"/>
                    <a:pt x="-235" y="20692"/>
                    <a:pt x="208" y="21146"/>
                  </a:cubicBezTo>
                  <a:cubicBezTo>
                    <a:pt x="650" y="21600"/>
                    <a:pt x="1713" y="21418"/>
                    <a:pt x="2775" y="2123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9" name="Line"/>
            <p:cNvSpPr/>
            <p:nvPr/>
          </p:nvSpPr>
          <p:spPr>
            <a:xfrm>
              <a:off x="10618572" y="2329759"/>
              <a:ext cx="306675" cy="337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20" y="2291"/>
                    <a:pt x="14040" y="4582"/>
                    <a:pt x="10620" y="7364"/>
                  </a:cubicBezTo>
                  <a:cubicBezTo>
                    <a:pt x="7200" y="10145"/>
                    <a:pt x="4140" y="13418"/>
                    <a:pt x="2340" y="15545"/>
                  </a:cubicBezTo>
                  <a:cubicBezTo>
                    <a:pt x="540" y="17673"/>
                    <a:pt x="0" y="18655"/>
                    <a:pt x="0" y="19473"/>
                  </a:cubicBezTo>
                  <a:cubicBezTo>
                    <a:pt x="0" y="20291"/>
                    <a:pt x="540" y="20945"/>
                    <a:pt x="108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0" name="Line"/>
            <p:cNvSpPr/>
            <p:nvPr/>
          </p:nvSpPr>
          <p:spPr>
            <a:xfrm>
              <a:off x="10725908" y="2398761"/>
              <a:ext cx="36800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50" y="3150"/>
                    <a:pt x="14100" y="6300"/>
                    <a:pt x="10500" y="9900"/>
                  </a:cubicBezTo>
                  <a:cubicBezTo>
                    <a:pt x="6900" y="13500"/>
                    <a:pt x="3450" y="175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1" name="Line"/>
            <p:cNvSpPr/>
            <p:nvPr/>
          </p:nvSpPr>
          <p:spPr>
            <a:xfrm>
              <a:off x="6739151" y="1877416"/>
              <a:ext cx="30669" cy="881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003"/>
                    <a:pt x="21600" y="4007"/>
                    <a:pt x="18900" y="6073"/>
                  </a:cubicBezTo>
                  <a:cubicBezTo>
                    <a:pt x="16200" y="8139"/>
                    <a:pt x="10800" y="10268"/>
                    <a:pt x="7200" y="12522"/>
                  </a:cubicBezTo>
                  <a:cubicBezTo>
                    <a:pt x="3600" y="14776"/>
                    <a:pt x="1800" y="17155"/>
                    <a:pt x="900" y="18689"/>
                  </a:cubicBezTo>
                  <a:cubicBezTo>
                    <a:pt x="0" y="20223"/>
                    <a:pt x="0" y="209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2" name="Line"/>
            <p:cNvSpPr/>
            <p:nvPr/>
          </p:nvSpPr>
          <p:spPr>
            <a:xfrm>
              <a:off x="5489457" y="2512397"/>
              <a:ext cx="222339" cy="338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fill="norm" stroke="1" extrusionOk="0">
                  <a:moveTo>
                    <a:pt x="21600" y="1548"/>
                  </a:moveTo>
                  <a:cubicBezTo>
                    <a:pt x="21600" y="736"/>
                    <a:pt x="21600" y="-76"/>
                    <a:pt x="21352" y="5"/>
                  </a:cubicBezTo>
                  <a:cubicBezTo>
                    <a:pt x="21103" y="86"/>
                    <a:pt x="20607" y="1061"/>
                    <a:pt x="17752" y="3822"/>
                  </a:cubicBezTo>
                  <a:cubicBezTo>
                    <a:pt x="14897" y="6583"/>
                    <a:pt x="9683" y="11130"/>
                    <a:pt x="6331" y="14378"/>
                  </a:cubicBezTo>
                  <a:cubicBezTo>
                    <a:pt x="2979" y="17626"/>
                    <a:pt x="1490" y="19575"/>
                    <a:pt x="0" y="2152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3" name="Line"/>
            <p:cNvSpPr/>
            <p:nvPr/>
          </p:nvSpPr>
          <p:spPr>
            <a:xfrm>
              <a:off x="5755840" y="2421762"/>
              <a:ext cx="293297" cy="340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464" fill="norm" stroke="1" extrusionOk="0">
                  <a:moveTo>
                    <a:pt x="21370" y="0"/>
                  </a:moveTo>
                  <a:cubicBezTo>
                    <a:pt x="18577" y="2257"/>
                    <a:pt x="15784" y="4513"/>
                    <a:pt x="12618" y="7254"/>
                  </a:cubicBezTo>
                  <a:cubicBezTo>
                    <a:pt x="9453" y="9994"/>
                    <a:pt x="5915" y="13218"/>
                    <a:pt x="3773" y="15313"/>
                  </a:cubicBezTo>
                  <a:cubicBezTo>
                    <a:pt x="1632" y="17409"/>
                    <a:pt x="887" y="18376"/>
                    <a:pt x="422" y="19263"/>
                  </a:cubicBezTo>
                  <a:cubicBezTo>
                    <a:pt x="-44" y="20149"/>
                    <a:pt x="-230" y="20955"/>
                    <a:pt x="422" y="21278"/>
                  </a:cubicBezTo>
                  <a:cubicBezTo>
                    <a:pt x="1073" y="21600"/>
                    <a:pt x="2563" y="21439"/>
                    <a:pt x="4053" y="2127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4" name="Line"/>
            <p:cNvSpPr/>
            <p:nvPr/>
          </p:nvSpPr>
          <p:spPr>
            <a:xfrm>
              <a:off x="6052787" y="2283758"/>
              <a:ext cx="310690" cy="458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393" fill="norm" stroke="1" extrusionOk="0">
                  <a:moveTo>
                    <a:pt x="21349" y="0"/>
                  </a:moveTo>
                  <a:cubicBezTo>
                    <a:pt x="18188" y="3341"/>
                    <a:pt x="15027" y="6683"/>
                    <a:pt x="11603" y="9786"/>
                  </a:cubicBezTo>
                  <a:cubicBezTo>
                    <a:pt x="8178" y="12888"/>
                    <a:pt x="4490" y="15752"/>
                    <a:pt x="2383" y="17722"/>
                  </a:cubicBezTo>
                  <a:cubicBezTo>
                    <a:pt x="276" y="19691"/>
                    <a:pt x="-251" y="20765"/>
                    <a:pt x="100" y="21182"/>
                  </a:cubicBezTo>
                  <a:cubicBezTo>
                    <a:pt x="451" y="21600"/>
                    <a:pt x="1681" y="21361"/>
                    <a:pt x="3261" y="20765"/>
                  </a:cubicBezTo>
                  <a:cubicBezTo>
                    <a:pt x="4842" y="20168"/>
                    <a:pt x="6773" y="19213"/>
                    <a:pt x="8705" y="1825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5" name="Line"/>
            <p:cNvSpPr/>
            <p:nvPr/>
          </p:nvSpPr>
          <p:spPr>
            <a:xfrm>
              <a:off x="6332072" y="2276091"/>
              <a:ext cx="261411" cy="432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493" fill="norm" stroke="1" extrusionOk="0">
                  <a:moveTo>
                    <a:pt x="21244" y="0"/>
                  </a:moveTo>
                  <a:cubicBezTo>
                    <a:pt x="17090" y="3812"/>
                    <a:pt x="12936" y="7624"/>
                    <a:pt x="9302" y="10927"/>
                  </a:cubicBezTo>
                  <a:cubicBezTo>
                    <a:pt x="5667" y="14231"/>
                    <a:pt x="2552" y="17026"/>
                    <a:pt x="1098" y="18741"/>
                  </a:cubicBezTo>
                  <a:cubicBezTo>
                    <a:pt x="-356" y="20456"/>
                    <a:pt x="-148" y="21092"/>
                    <a:pt x="475" y="21346"/>
                  </a:cubicBezTo>
                  <a:cubicBezTo>
                    <a:pt x="1098" y="21600"/>
                    <a:pt x="2136" y="21473"/>
                    <a:pt x="3175" y="2134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6" name="Line"/>
            <p:cNvSpPr/>
            <p:nvPr/>
          </p:nvSpPr>
          <p:spPr>
            <a:xfrm>
              <a:off x="6585815" y="2421762"/>
              <a:ext cx="21467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7" name="Line"/>
            <p:cNvSpPr/>
            <p:nvPr/>
          </p:nvSpPr>
          <p:spPr>
            <a:xfrm>
              <a:off x="10493184" y="2562556"/>
              <a:ext cx="242510" cy="198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0984" fill="norm" stroke="1" extrusionOk="0">
                  <a:moveTo>
                    <a:pt x="6250" y="10235"/>
                  </a:moveTo>
                  <a:cubicBezTo>
                    <a:pt x="6250" y="8885"/>
                    <a:pt x="6250" y="7535"/>
                    <a:pt x="6472" y="6185"/>
                  </a:cubicBezTo>
                  <a:cubicBezTo>
                    <a:pt x="6695" y="4835"/>
                    <a:pt x="7140" y="3485"/>
                    <a:pt x="6918" y="3215"/>
                  </a:cubicBezTo>
                  <a:cubicBezTo>
                    <a:pt x="6695" y="2945"/>
                    <a:pt x="5804" y="3755"/>
                    <a:pt x="4580" y="5510"/>
                  </a:cubicBezTo>
                  <a:cubicBezTo>
                    <a:pt x="3355" y="7265"/>
                    <a:pt x="1796" y="9965"/>
                    <a:pt x="1017" y="11990"/>
                  </a:cubicBezTo>
                  <a:cubicBezTo>
                    <a:pt x="237" y="14015"/>
                    <a:pt x="237" y="15365"/>
                    <a:pt x="571" y="16580"/>
                  </a:cubicBezTo>
                  <a:cubicBezTo>
                    <a:pt x="905" y="17795"/>
                    <a:pt x="1573" y="18875"/>
                    <a:pt x="3578" y="18065"/>
                  </a:cubicBezTo>
                  <a:cubicBezTo>
                    <a:pt x="5582" y="17255"/>
                    <a:pt x="8922" y="14555"/>
                    <a:pt x="11149" y="11855"/>
                  </a:cubicBezTo>
                  <a:cubicBezTo>
                    <a:pt x="13375" y="9155"/>
                    <a:pt x="14489" y="6455"/>
                    <a:pt x="14934" y="4430"/>
                  </a:cubicBezTo>
                  <a:cubicBezTo>
                    <a:pt x="15380" y="2405"/>
                    <a:pt x="15157" y="1055"/>
                    <a:pt x="13932" y="380"/>
                  </a:cubicBezTo>
                  <a:cubicBezTo>
                    <a:pt x="12707" y="-295"/>
                    <a:pt x="10481" y="-295"/>
                    <a:pt x="8031" y="2270"/>
                  </a:cubicBezTo>
                  <a:cubicBezTo>
                    <a:pt x="5582" y="4835"/>
                    <a:pt x="2910" y="9965"/>
                    <a:pt x="1796" y="13205"/>
                  </a:cubicBezTo>
                  <a:cubicBezTo>
                    <a:pt x="683" y="16445"/>
                    <a:pt x="1128" y="17795"/>
                    <a:pt x="1907" y="18470"/>
                  </a:cubicBezTo>
                  <a:cubicBezTo>
                    <a:pt x="2687" y="19145"/>
                    <a:pt x="3800" y="19145"/>
                    <a:pt x="5359" y="18740"/>
                  </a:cubicBezTo>
                  <a:cubicBezTo>
                    <a:pt x="6918" y="18335"/>
                    <a:pt x="8922" y="17525"/>
                    <a:pt x="10258" y="16580"/>
                  </a:cubicBezTo>
                  <a:cubicBezTo>
                    <a:pt x="11594" y="15635"/>
                    <a:pt x="12262" y="14555"/>
                    <a:pt x="12707" y="12800"/>
                  </a:cubicBezTo>
                  <a:cubicBezTo>
                    <a:pt x="13153" y="11045"/>
                    <a:pt x="13375" y="8615"/>
                    <a:pt x="11817" y="8210"/>
                  </a:cubicBezTo>
                  <a:cubicBezTo>
                    <a:pt x="10258" y="7805"/>
                    <a:pt x="6918" y="9425"/>
                    <a:pt x="5025" y="10910"/>
                  </a:cubicBezTo>
                  <a:cubicBezTo>
                    <a:pt x="3132" y="12395"/>
                    <a:pt x="2687" y="13745"/>
                    <a:pt x="2353" y="15095"/>
                  </a:cubicBezTo>
                  <a:cubicBezTo>
                    <a:pt x="2019" y="16445"/>
                    <a:pt x="1796" y="17795"/>
                    <a:pt x="2241" y="18740"/>
                  </a:cubicBezTo>
                  <a:cubicBezTo>
                    <a:pt x="2687" y="19685"/>
                    <a:pt x="3800" y="20225"/>
                    <a:pt x="5359" y="19820"/>
                  </a:cubicBezTo>
                  <a:cubicBezTo>
                    <a:pt x="6918" y="19415"/>
                    <a:pt x="8922" y="18065"/>
                    <a:pt x="10258" y="16580"/>
                  </a:cubicBezTo>
                  <a:cubicBezTo>
                    <a:pt x="11594" y="15095"/>
                    <a:pt x="12262" y="13475"/>
                    <a:pt x="12596" y="11720"/>
                  </a:cubicBezTo>
                  <a:cubicBezTo>
                    <a:pt x="12930" y="9965"/>
                    <a:pt x="12930" y="8075"/>
                    <a:pt x="11260" y="7805"/>
                  </a:cubicBezTo>
                  <a:cubicBezTo>
                    <a:pt x="9590" y="7535"/>
                    <a:pt x="6250" y="8885"/>
                    <a:pt x="4134" y="10235"/>
                  </a:cubicBezTo>
                  <a:cubicBezTo>
                    <a:pt x="2019" y="11585"/>
                    <a:pt x="1128" y="12935"/>
                    <a:pt x="571" y="14420"/>
                  </a:cubicBezTo>
                  <a:cubicBezTo>
                    <a:pt x="15" y="15905"/>
                    <a:pt x="-208" y="17525"/>
                    <a:pt x="237" y="18470"/>
                  </a:cubicBezTo>
                  <a:cubicBezTo>
                    <a:pt x="683" y="19415"/>
                    <a:pt x="1796" y="19685"/>
                    <a:pt x="3578" y="18875"/>
                  </a:cubicBezTo>
                  <a:cubicBezTo>
                    <a:pt x="5359" y="18065"/>
                    <a:pt x="7808" y="16175"/>
                    <a:pt x="9479" y="14690"/>
                  </a:cubicBezTo>
                  <a:cubicBezTo>
                    <a:pt x="11149" y="13205"/>
                    <a:pt x="12039" y="12125"/>
                    <a:pt x="12707" y="10910"/>
                  </a:cubicBezTo>
                  <a:cubicBezTo>
                    <a:pt x="13375" y="9695"/>
                    <a:pt x="13821" y="8345"/>
                    <a:pt x="13487" y="7265"/>
                  </a:cubicBezTo>
                  <a:cubicBezTo>
                    <a:pt x="13153" y="6185"/>
                    <a:pt x="12039" y="5375"/>
                    <a:pt x="10481" y="5915"/>
                  </a:cubicBezTo>
                  <a:cubicBezTo>
                    <a:pt x="8922" y="6455"/>
                    <a:pt x="6918" y="8345"/>
                    <a:pt x="5470" y="9965"/>
                  </a:cubicBezTo>
                  <a:cubicBezTo>
                    <a:pt x="4023" y="11585"/>
                    <a:pt x="3132" y="12935"/>
                    <a:pt x="2687" y="14285"/>
                  </a:cubicBezTo>
                  <a:cubicBezTo>
                    <a:pt x="2241" y="15635"/>
                    <a:pt x="2241" y="16985"/>
                    <a:pt x="2798" y="17660"/>
                  </a:cubicBezTo>
                  <a:cubicBezTo>
                    <a:pt x="3355" y="18335"/>
                    <a:pt x="4468" y="18335"/>
                    <a:pt x="6695" y="17255"/>
                  </a:cubicBezTo>
                  <a:cubicBezTo>
                    <a:pt x="8922" y="16175"/>
                    <a:pt x="12262" y="14015"/>
                    <a:pt x="14266" y="12395"/>
                  </a:cubicBezTo>
                  <a:cubicBezTo>
                    <a:pt x="16270" y="10775"/>
                    <a:pt x="16938" y="9695"/>
                    <a:pt x="17495" y="8480"/>
                  </a:cubicBezTo>
                  <a:cubicBezTo>
                    <a:pt x="18052" y="7265"/>
                    <a:pt x="18497" y="5915"/>
                    <a:pt x="18052" y="5240"/>
                  </a:cubicBezTo>
                  <a:cubicBezTo>
                    <a:pt x="17606" y="4565"/>
                    <a:pt x="16270" y="4565"/>
                    <a:pt x="13710" y="5780"/>
                  </a:cubicBezTo>
                  <a:cubicBezTo>
                    <a:pt x="11149" y="6995"/>
                    <a:pt x="7363" y="9425"/>
                    <a:pt x="5025" y="11450"/>
                  </a:cubicBezTo>
                  <a:cubicBezTo>
                    <a:pt x="2687" y="13475"/>
                    <a:pt x="1796" y="15095"/>
                    <a:pt x="1239" y="16580"/>
                  </a:cubicBezTo>
                  <a:cubicBezTo>
                    <a:pt x="683" y="18065"/>
                    <a:pt x="460" y="19415"/>
                    <a:pt x="905" y="20225"/>
                  </a:cubicBezTo>
                  <a:cubicBezTo>
                    <a:pt x="1351" y="21035"/>
                    <a:pt x="2464" y="21305"/>
                    <a:pt x="4914" y="20495"/>
                  </a:cubicBezTo>
                  <a:cubicBezTo>
                    <a:pt x="7363" y="19685"/>
                    <a:pt x="11149" y="17795"/>
                    <a:pt x="13821" y="16175"/>
                  </a:cubicBezTo>
                  <a:cubicBezTo>
                    <a:pt x="16493" y="14555"/>
                    <a:pt x="18052" y="13205"/>
                    <a:pt x="18943" y="11720"/>
                  </a:cubicBezTo>
                  <a:cubicBezTo>
                    <a:pt x="19833" y="10235"/>
                    <a:pt x="20056" y="8615"/>
                    <a:pt x="19165" y="7805"/>
                  </a:cubicBezTo>
                  <a:cubicBezTo>
                    <a:pt x="18274" y="6995"/>
                    <a:pt x="16270" y="6995"/>
                    <a:pt x="13487" y="8210"/>
                  </a:cubicBezTo>
                  <a:cubicBezTo>
                    <a:pt x="10703" y="9425"/>
                    <a:pt x="7140" y="11855"/>
                    <a:pt x="5248" y="14015"/>
                  </a:cubicBezTo>
                  <a:cubicBezTo>
                    <a:pt x="3355" y="16175"/>
                    <a:pt x="3132" y="18065"/>
                    <a:pt x="3689" y="19010"/>
                  </a:cubicBezTo>
                  <a:cubicBezTo>
                    <a:pt x="4246" y="19955"/>
                    <a:pt x="5582" y="19955"/>
                    <a:pt x="8588" y="18875"/>
                  </a:cubicBezTo>
                  <a:cubicBezTo>
                    <a:pt x="11594" y="17795"/>
                    <a:pt x="16270" y="15635"/>
                    <a:pt x="18720" y="13880"/>
                  </a:cubicBezTo>
                  <a:cubicBezTo>
                    <a:pt x="21169" y="12125"/>
                    <a:pt x="21392" y="10775"/>
                    <a:pt x="20947" y="9965"/>
                  </a:cubicBezTo>
                  <a:cubicBezTo>
                    <a:pt x="20501" y="9155"/>
                    <a:pt x="19388" y="8885"/>
                    <a:pt x="17606" y="9020"/>
                  </a:cubicBezTo>
                  <a:cubicBezTo>
                    <a:pt x="15825" y="9155"/>
                    <a:pt x="13376" y="9695"/>
                    <a:pt x="11817" y="10505"/>
                  </a:cubicBezTo>
                  <a:cubicBezTo>
                    <a:pt x="10258" y="11315"/>
                    <a:pt x="9590" y="12395"/>
                    <a:pt x="8922" y="134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8" name="Line"/>
            <p:cNvSpPr/>
            <p:nvPr/>
          </p:nvSpPr>
          <p:spPr>
            <a:xfrm>
              <a:off x="11101583" y="2483097"/>
              <a:ext cx="130338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24" y="5600"/>
                    <a:pt x="8047" y="11200"/>
                    <a:pt x="4447" y="14800"/>
                  </a:cubicBezTo>
                  <a:cubicBezTo>
                    <a:pt x="847" y="18400"/>
                    <a:pt x="424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9" name="Line"/>
            <p:cNvSpPr/>
            <p:nvPr/>
          </p:nvSpPr>
          <p:spPr>
            <a:xfrm>
              <a:off x="11308588" y="2475430"/>
              <a:ext cx="199339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85" y="3443"/>
                    <a:pt x="9969" y="6887"/>
                    <a:pt x="6508" y="9235"/>
                  </a:cubicBezTo>
                  <a:cubicBezTo>
                    <a:pt x="3046" y="11583"/>
                    <a:pt x="1938" y="12835"/>
                    <a:pt x="1246" y="14713"/>
                  </a:cubicBezTo>
                  <a:cubicBezTo>
                    <a:pt x="554" y="16591"/>
                    <a:pt x="277" y="190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0" name="Line"/>
            <p:cNvSpPr/>
            <p:nvPr/>
          </p:nvSpPr>
          <p:spPr>
            <a:xfrm>
              <a:off x="11408257" y="2490764"/>
              <a:ext cx="199338" cy="1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92" y="3300"/>
                    <a:pt x="12185" y="6600"/>
                    <a:pt x="8585" y="10200"/>
                  </a:cubicBezTo>
                  <a:cubicBezTo>
                    <a:pt x="4985" y="13800"/>
                    <a:pt x="2492" y="17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1" name="Line"/>
            <p:cNvSpPr/>
            <p:nvPr/>
          </p:nvSpPr>
          <p:spPr>
            <a:xfrm>
              <a:off x="10940580" y="2682434"/>
              <a:ext cx="118069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30" y="20160"/>
                    <a:pt x="3460" y="18720"/>
                    <a:pt x="5119" y="18000"/>
                  </a:cubicBezTo>
                  <a:cubicBezTo>
                    <a:pt x="6779" y="17280"/>
                    <a:pt x="8369" y="17280"/>
                    <a:pt x="9888" y="16560"/>
                  </a:cubicBezTo>
                  <a:cubicBezTo>
                    <a:pt x="11408" y="15840"/>
                    <a:pt x="12857" y="14400"/>
                    <a:pt x="14260" y="12240"/>
                  </a:cubicBezTo>
                  <a:cubicBezTo>
                    <a:pt x="15662" y="10080"/>
                    <a:pt x="17018" y="7200"/>
                    <a:pt x="18234" y="5040"/>
                  </a:cubicBezTo>
                  <a:cubicBezTo>
                    <a:pt x="19449" y="2880"/>
                    <a:pt x="20525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2" name="Line"/>
            <p:cNvSpPr/>
            <p:nvPr/>
          </p:nvSpPr>
          <p:spPr>
            <a:xfrm>
              <a:off x="11507926" y="2490764"/>
              <a:ext cx="713017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74" y="0"/>
                    <a:pt x="1548" y="0"/>
                    <a:pt x="2632" y="1543"/>
                  </a:cubicBezTo>
                  <a:cubicBezTo>
                    <a:pt x="3716" y="3086"/>
                    <a:pt x="5110" y="6171"/>
                    <a:pt x="6697" y="8743"/>
                  </a:cubicBezTo>
                  <a:cubicBezTo>
                    <a:pt x="8284" y="11314"/>
                    <a:pt x="10065" y="13372"/>
                    <a:pt x="12116" y="14914"/>
                  </a:cubicBezTo>
                  <a:cubicBezTo>
                    <a:pt x="14168" y="16457"/>
                    <a:pt x="16490" y="17486"/>
                    <a:pt x="18116" y="18514"/>
                  </a:cubicBezTo>
                  <a:cubicBezTo>
                    <a:pt x="19742" y="19543"/>
                    <a:pt x="20671" y="2057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3" name="Line"/>
            <p:cNvSpPr/>
            <p:nvPr/>
          </p:nvSpPr>
          <p:spPr>
            <a:xfrm>
              <a:off x="11607594" y="2564876"/>
              <a:ext cx="117559" cy="13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04" y="1662"/>
                  </a:moveTo>
                  <a:cubicBezTo>
                    <a:pt x="19252" y="831"/>
                    <a:pt x="21600" y="0"/>
                    <a:pt x="21600" y="0"/>
                  </a:cubicBezTo>
                  <a:cubicBezTo>
                    <a:pt x="21600" y="0"/>
                    <a:pt x="19252" y="831"/>
                    <a:pt x="15261" y="4569"/>
                  </a:cubicBezTo>
                  <a:cubicBezTo>
                    <a:pt x="11270" y="8308"/>
                    <a:pt x="5635" y="149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4" name="Line"/>
            <p:cNvSpPr/>
            <p:nvPr/>
          </p:nvSpPr>
          <p:spPr>
            <a:xfrm>
              <a:off x="11834868" y="2552098"/>
              <a:ext cx="41067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20417" y="0"/>
                  </a:moveTo>
                  <a:cubicBezTo>
                    <a:pt x="12793" y="4800"/>
                    <a:pt x="5170" y="9600"/>
                    <a:pt x="1993" y="13200"/>
                  </a:cubicBezTo>
                  <a:cubicBezTo>
                    <a:pt x="-1183" y="16800"/>
                    <a:pt x="88" y="19200"/>
                    <a:pt x="1358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5" name="Line"/>
            <p:cNvSpPr/>
            <p:nvPr/>
          </p:nvSpPr>
          <p:spPr>
            <a:xfrm>
              <a:off x="11868268" y="2567432"/>
              <a:ext cx="16100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346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550929" y="963979"/>
              <a:ext cx="10814249" cy="1573869"/>
            </a:xfrm>
            <a:prstGeom prst="rect">
              <a:avLst/>
            </a:prstGeom>
            <a:effectLst/>
          </p:spPr>
        </p:pic>
        <p:pic>
          <p:nvPicPr>
            <p:cNvPr id="3348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0648157" y="2267342"/>
              <a:ext cx="155503" cy="232172"/>
            </a:xfrm>
            <a:prstGeom prst="rect">
              <a:avLst/>
            </a:prstGeom>
            <a:effectLst/>
          </p:spPr>
        </p:pic>
        <p:pic>
          <p:nvPicPr>
            <p:cNvPr id="3350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0694158" y="2374678"/>
              <a:ext cx="324173" cy="216838"/>
            </a:xfrm>
            <a:prstGeom prst="rect">
              <a:avLst/>
            </a:prstGeom>
            <a:effectLst/>
          </p:spPr>
        </p:pic>
        <p:pic>
          <p:nvPicPr>
            <p:cNvPr id="3352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0547100" y="2149637"/>
              <a:ext cx="127403" cy="570566"/>
            </a:xfrm>
            <a:prstGeom prst="rect">
              <a:avLst/>
            </a:prstGeom>
            <a:effectLst/>
          </p:spPr>
        </p:pic>
        <p:pic>
          <p:nvPicPr>
            <p:cNvPr id="3354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0534026" y="2301759"/>
              <a:ext cx="384233" cy="127647"/>
            </a:xfrm>
            <a:prstGeom prst="rect">
              <a:avLst/>
            </a:prstGeom>
            <a:effectLst/>
          </p:spPr>
        </p:pic>
        <p:pic>
          <p:nvPicPr>
            <p:cNvPr id="3356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0505897" y="2361629"/>
              <a:ext cx="510720" cy="119094"/>
            </a:xfrm>
            <a:prstGeom prst="rect">
              <a:avLst/>
            </a:prstGeom>
            <a:effectLst/>
          </p:spPr>
        </p:pic>
        <p:pic>
          <p:nvPicPr>
            <p:cNvPr id="3358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0653766" y="2413233"/>
              <a:ext cx="713518" cy="88873"/>
            </a:xfrm>
            <a:prstGeom prst="rect">
              <a:avLst/>
            </a:prstGeom>
            <a:effectLst/>
          </p:spPr>
        </p:pic>
        <p:pic>
          <p:nvPicPr>
            <p:cNvPr id="3360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0735018" y="2487602"/>
              <a:ext cx="760559" cy="87203"/>
            </a:xfrm>
            <a:prstGeom prst="rect">
              <a:avLst/>
            </a:prstGeom>
            <a:effectLst/>
          </p:spPr>
        </p:pic>
        <p:pic>
          <p:nvPicPr>
            <p:cNvPr id="3362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0814728" y="2567076"/>
              <a:ext cx="860459" cy="82752"/>
            </a:xfrm>
            <a:prstGeom prst="rect">
              <a:avLst/>
            </a:prstGeom>
            <a:effectLst/>
          </p:spPr>
        </p:pic>
        <p:pic>
          <p:nvPicPr>
            <p:cNvPr id="3364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1038645" y="2674165"/>
              <a:ext cx="923062" cy="84527"/>
            </a:xfrm>
            <a:prstGeom prst="rect">
              <a:avLst/>
            </a:prstGeom>
            <a:effectLst/>
          </p:spPr>
        </p:pic>
        <p:pic>
          <p:nvPicPr>
            <p:cNvPr id="3366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1663003" y="2656702"/>
              <a:ext cx="503973" cy="101990"/>
            </a:xfrm>
            <a:prstGeom prst="rect">
              <a:avLst/>
            </a:prstGeom>
            <a:effectLst/>
          </p:spPr>
        </p:pic>
        <p:pic>
          <p:nvPicPr>
            <p:cNvPr id="3368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1641620" y="2564574"/>
              <a:ext cx="508250" cy="74378"/>
            </a:xfrm>
            <a:prstGeom prst="rect">
              <a:avLst/>
            </a:prstGeom>
            <a:effectLst/>
          </p:spPr>
        </p:pic>
        <p:pic>
          <p:nvPicPr>
            <p:cNvPr id="3370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1650173" y="2545515"/>
              <a:ext cx="546737" cy="89160"/>
            </a:xfrm>
            <a:prstGeom prst="rect">
              <a:avLst/>
            </a:prstGeom>
            <a:effectLst/>
          </p:spPr>
        </p:pic>
        <p:pic>
          <p:nvPicPr>
            <p:cNvPr id="3372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10631742" y="2833148"/>
              <a:ext cx="378108" cy="335365"/>
            </a:xfrm>
            <a:prstGeom prst="rect">
              <a:avLst/>
            </a:prstGeom>
            <a:effectLst/>
          </p:spPr>
        </p:pic>
        <p:pic>
          <p:nvPicPr>
            <p:cNvPr id="3374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6239467" y="2703890"/>
              <a:ext cx="195455" cy="236774"/>
            </a:xfrm>
            <a:prstGeom prst="rect">
              <a:avLst/>
            </a:prstGeom>
            <a:effectLst/>
          </p:spPr>
        </p:pic>
        <p:pic>
          <p:nvPicPr>
            <p:cNvPr id="3376" name="Line Line" descr="Line Lin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5907342" y="3237232"/>
              <a:ext cx="171451" cy="76201"/>
            </a:xfrm>
            <a:prstGeom prst="rect">
              <a:avLst/>
            </a:prstGeom>
            <a:effectLst/>
          </p:spPr>
        </p:pic>
        <p:pic>
          <p:nvPicPr>
            <p:cNvPr id="3378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6097842" y="3129282"/>
              <a:ext cx="272109" cy="219164"/>
            </a:xfrm>
            <a:prstGeom prst="rect">
              <a:avLst/>
            </a:prstGeom>
            <a:effectLst/>
          </p:spPr>
        </p:pic>
        <p:pic>
          <p:nvPicPr>
            <p:cNvPr id="3380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6256592" y="2246373"/>
              <a:ext cx="152401" cy="635260"/>
            </a:xfrm>
            <a:prstGeom prst="rect">
              <a:avLst/>
            </a:prstGeom>
            <a:effectLst/>
          </p:spPr>
        </p:pic>
        <p:pic>
          <p:nvPicPr>
            <p:cNvPr id="3382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5888292" y="2418082"/>
              <a:ext cx="400051" cy="114301"/>
            </a:xfrm>
            <a:prstGeom prst="rect">
              <a:avLst/>
            </a:prstGeom>
            <a:effectLst/>
          </p:spPr>
        </p:pic>
        <p:pic>
          <p:nvPicPr>
            <p:cNvPr id="3384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5672392" y="2532382"/>
              <a:ext cx="469901" cy="114301"/>
            </a:xfrm>
            <a:prstGeom prst="rect">
              <a:avLst/>
            </a:prstGeom>
            <a:effectLst/>
          </p:spPr>
        </p:pic>
        <p:pic>
          <p:nvPicPr>
            <p:cNvPr id="3386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5335842" y="2583182"/>
              <a:ext cx="787401" cy="146051"/>
            </a:xfrm>
            <a:prstGeom prst="rect">
              <a:avLst/>
            </a:prstGeom>
            <a:effectLst/>
          </p:spPr>
        </p:pic>
        <p:pic>
          <p:nvPicPr>
            <p:cNvPr id="3388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5069142" y="2659382"/>
              <a:ext cx="1035051" cy="177801"/>
            </a:xfrm>
            <a:prstGeom prst="rect">
              <a:avLst/>
            </a:prstGeom>
            <a:effectLst/>
          </p:spPr>
        </p:pic>
        <p:pic>
          <p:nvPicPr>
            <p:cNvPr id="3390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5138992" y="2722882"/>
              <a:ext cx="977901" cy="196851"/>
            </a:xfrm>
            <a:prstGeom prst="rect">
              <a:avLst/>
            </a:prstGeom>
            <a:effectLst/>
          </p:spPr>
        </p:pic>
        <p:pic>
          <p:nvPicPr>
            <p:cNvPr id="3392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5639196" y="2659382"/>
              <a:ext cx="731697" cy="217506"/>
            </a:xfrm>
            <a:prstGeom prst="rect">
              <a:avLst/>
            </a:prstGeom>
            <a:effectLst/>
          </p:spPr>
        </p:pic>
        <p:pic>
          <p:nvPicPr>
            <p:cNvPr id="3394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5265992" y="2437132"/>
              <a:ext cx="812801" cy="222251"/>
            </a:xfrm>
            <a:prstGeom prst="rect">
              <a:avLst/>
            </a:prstGeom>
            <a:effectLst/>
          </p:spPr>
        </p:pic>
        <p:pic>
          <p:nvPicPr>
            <p:cNvPr id="3396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5437442" y="2487932"/>
              <a:ext cx="819151" cy="184151"/>
            </a:xfrm>
            <a:prstGeom prst="rect">
              <a:avLst/>
            </a:prstGeom>
            <a:effectLst/>
          </p:spPr>
        </p:pic>
        <p:pic>
          <p:nvPicPr>
            <p:cNvPr id="3398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5812092" y="2506982"/>
              <a:ext cx="520701" cy="158751"/>
            </a:xfrm>
            <a:prstGeom prst="rect">
              <a:avLst/>
            </a:prstGeom>
            <a:effectLst/>
          </p:spPr>
        </p:pic>
        <p:pic>
          <p:nvPicPr>
            <p:cNvPr id="3400" name="Line Line" descr="Line Lin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5945442" y="2614932"/>
              <a:ext cx="158751" cy="95251"/>
            </a:xfrm>
            <a:prstGeom prst="rect">
              <a:avLst/>
            </a:prstGeom>
            <a:effectLst/>
          </p:spPr>
        </p:pic>
        <p:pic>
          <p:nvPicPr>
            <p:cNvPr id="3402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5761292" y="1126211"/>
              <a:ext cx="469901" cy="1552222"/>
            </a:xfrm>
            <a:prstGeom prst="rect">
              <a:avLst/>
            </a:prstGeom>
            <a:effectLst/>
          </p:spPr>
        </p:pic>
        <p:pic>
          <p:nvPicPr>
            <p:cNvPr id="3404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5535778" y="417337"/>
              <a:ext cx="330668" cy="430768"/>
            </a:xfrm>
            <a:prstGeom prst="rect">
              <a:avLst/>
            </a:prstGeom>
            <a:effectLst/>
          </p:spPr>
        </p:pic>
        <p:pic>
          <p:nvPicPr>
            <p:cNvPr id="3406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5646992" y="271782"/>
              <a:ext cx="107951" cy="621305"/>
            </a:xfrm>
            <a:prstGeom prst="rect">
              <a:avLst/>
            </a:prstGeom>
            <a:effectLst/>
          </p:spPr>
        </p:pic>
        <p:pic>
          <p:nvPicPr>
            <p:cNvPr id="3408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5488242" y="303532"/>
              <a:ext cx="400051" cy="152401"/>
            </a:xfrm>
            <a:prstGeom prst="rect">
              <a:avLst/>
            </a:prstGeom>
            <a:effectLst/>
          </p:spPr>
        </p:pic>
        <p:pic>
          <p:nvPicPr>
            <p:cNvPr id="3410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5464304" y="786132"/>
              <a:ext cx="481139" cy="130266"/>
            </a:xfrm>
            <a:prstGeom prst="rect">
              <a:avLst/>
            </a:prstGeom>
            <a:effectLst/>
          </p:spPr>
        </p:pic>
        <p:pic>
          <p:nvPicPr>
            <p:cNvPr id="3412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5946088" y="283266"/>
              <a:ext cx="240655" cy="477467"/>
            </a:xfrm>
            <a:prstGeom prst="rect">
              <a:avLst/>
            </a:prstGeom>
            <a:effectLst/>
          </p:spPr>
        </p:pic>
        <p:pic>
          <p:nvPicPr>
            <p:cNvPr id="3414" name="Line Line" descr="Line Lin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6129592" y="500382"/>
              <a:ext cx="228601" cy="127001"/>
            </a:xfrm>
            <a:prstGeom prst="rect">
              <a:avLst/>
            </a:prstGeom>
            <a:effectLst/>
          </p:spPr>
        </p:pic>
        <p:pic>
          <p:nvPicPr>
            <p:cNvPr id="3416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6351842" y="347982"/>
              <a:ext cx="317501" cy="296733"/>
            </a:xfrm>
            <a:prstGeom prst="rect">
              <a:avLst/>
            </a:prstGeom>
            <a:effectLst/>
          </p:spPr>
        </p:pic>
        <p:pic>
          <p:nvPicPr>
            <p:cNvPr id="3418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6682042" y="152874"/>
              <a:ext cx="254147" cy="588809"/>
            </a:xfrm>
            <a:prstGeom prst="rect">
              <a:avLst/>
            </a:prstGeom>
            <a:effectLst/>
          </p:spPr>
        </p:pic>
        <p:pic>
          <p:nvPicPr>
            <p:cNvPr id="3420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11438192" y="893548"/>
              <a:ext cx="717551" cy="1759485"/>
            </a:xfrm>
            <a:prstGeom prst="rect">
              <a:avLst/>
            </a:prstGeom>
            <a:effectLst/>
          </p:spPr>
        </p:pic>
        <p:pic>
          <p:nvPicPr>
            <p:cNvPr id="3422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11254042" y="487682"/>
              <a:ext cx="79195" cy="368301"/>
            </a:xfrm>
            <a:prstGeom prst="rect">
              <a:avLst/>
            </a:prstGeom>
            <a:effectLst/>
          </p:spPr>
        </p:pic>
        <p:pic>
          <p:nvPicPr>
            <p:cNvPr id="3424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11374692" y="597749"/>
              <a:ext cx="292101" cy="131234"/>
            </a:xfrm>
            <a:prstGeom prst="rect">
              <a:avLst/>
            </a:prstGeom>
            <a:effectLst/>
          </p:spPr>
        </p:pic>
        <p:pic>
          <p:nvPicPr>
            <p:cNvPr id="3426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11742076" y="387636"/>
              <a:ext cx="262377" cy="351630"/>
            </a:xfrm>
            <a:prstGeom prst="rect">
              <a:avLst/>
            </a:prstGeom>
            <a:effectLst/>
          </p:spPr>
        </p:pic>
        <p:pic>
          <p:nvPicPr>
            <p:cNvPr id="3428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11832534" y="244265"/>
              <a:ext cx="94609" cy="526838"/>
            </a:xfrm>
            <a:prstGeom prst="rect">
              <a:avLst/>
            </a:prstGeom>
            <a:effectLst/>
          </p:spPr>
        </p:pic>
        <p:pic>
          <p:nvPicPr>
            <p:cNvPr id="3430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11666792" y="255063"/>
              <a:ext cx="323851" cy="92920"/>
            </a:xfrm>
            <a:prstGeom prst="rect">
              <a:avLst/>
            </a:prstGeom>
            <a:effectLst/>
          </p:spPr>
        </p:pic>
        <p:pic>
          <p:nvPicPr>
            <p:cNvPr id="3432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11679492" y="697232"/>
              <a:ext cx="361951" cy="101601"/>
            </a:xfrm>
            <a:prstGeom prst="rect">
              <a:avLst/>
            </a:prstGeom>
            <a:effectLst/>
          </p:spPr>
        </p:pic>
        <p:pic>
          <p:nvPicPr>
            <p:cNvPr id="3434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12014826" y="294505"/>
              <a:ext cx="153617" cy="466228"/>
            </a:xfrm>
            <a:prstGeom prst="rect">
              <a:avLst/>
            </a:prstGeom>
            <a:effectLst/>
          </p:spPr>
        </p:pic>
        <p:pic>
          <p:nvPicPr>
            <p:cNvPr id="3436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12164209" y="442960"/>
              <a:ext cx="258234" cy="258903"/>
            </a:xfrm>
            <a:prstGeom prst="rect">
              <a:avLst/>
            </a:prstGeom>
            <a:effectLst/>
          </p:spPr>
        </p:pic>
        <p:pic>
          <p:nvPicPr>
            <p:cNvPr id="3438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12416092" y="227332"/>
              <a:ext cx="156284" cy="577851"/>
            </a:xfrm>
            <a:prstGeom prst="rect">
              <a:avLst/>
            </a:prstGeom>
            <a:effectLst/>
          </p:spPr>
        </p:pic>
        <p:sp>
          <p:nvSpPr>
            <p:cNvPr id="3440" name="Line"/>
            <p:cNvSpPr/>
            <p:nvPr/>
          </p:nvSpPr>
          <p:spPr>
            <a:xfrm>
              <a:off x="0" y="2538422"/>
              <a:ext cx="158633" cy="498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9" h="21477" fill="norm" stroke="1" extrusionOk="0">
                  <a:moveTo>
                    <a:pt x="3038" y="5549"/>
                  </a:moveTo>
                  <a:cubicBezTo>
                    <a:pt x="3375" y="7864"/>
                    <a:pt x="3713" y="10178"/>
                    <a:pt x="3881" y="12658"/>
                  </a:cubicBezTo>
                  <a:cubicBezTo>
                    <a:pt x="4050" y="15137"/>
                    <a:pt x="4050" y="17782"/>
                    <a:pt x="4050" y="19380"/>
                  </a:cubicBezTo>
                  <a:cubicBezTo>
                    <a:pt x="4050" y="20978"/>
                    <a:pt x="4050" y="21529"/>
                    <a:pt x="3881" y="21474"/>
                  </a:cubicBezTo>
                  <a:cubicBezTo>
                    <a:pt x="3713" y="21419"/>
                    <a:pt x="3375" y="20758"/>
                    <a:pt x="2531" y="18939"/>
                  </a:cubicBezTo>
                  <a:cubicBezTo>
                    <a:pt x="1688" y="17121"/>
                    <a:pt x="338" y="14145"/>
                    <a:pt x="506" y="11005"/>
                  </a:cubicBezTo>
                  <a:cubicBezTo>
                    <a:pt x="675" y="7864"/>
                    <a:pt x="2363" y="4558"/>
                    <a:pt x="3713" y="2684"/>
                  </a:cubicBezTo>
                  <a:cubicBezTo>
                    <a:pt x="5062" y="811"/>
                    <a:pt x="6075" y="370"/>
                    <a:pt x="7594" y="149"/>
                  </a:cubicBezTo>
                  <a:cubicBezTo>
                    <a:pt x="9112" y="-71"/>
                    <a:pt x="11138" y="-71"/>
                    <a:pt x="13669" y="315"/>
                  </a:cubicBezTo>
                  <a:cubicBezTo>
                    <a:pt x="16200" y="700"/>
                    <a:pt x="19238" y="1472"/>
                    <a:pt x="20419" y="2629"/>
                  </a:cubicBezTo>
                  <a:cubicBezTo>
                    <a:pt x="21600" y="3786"/>
                    <a:pt x="20925" y="5329"/>
                    <a:pt x="17212" y="6817"/>
                  </a:cubicBezTo>
                  <a:cubicBezTo>
                    <a:pt x="13500" y="8305"/>
                    <a:pt x="6750" y="9737"/>
                    <a:pt x="0" y="11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1" name="Line"/>
            <p:cNvSpPr/>
            <p:nvPr/>
          </p:nvSpPr>
          <p:spPr>
            <a:xfrm>
              <a:off x="237672" y="2651767"/>
              <a:ext cx="61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2" name="Line"/>
            <p:cNvSpPr/>
            <p:nvPr/>
          </p:nvSpPr>
          <p:spPr>
            <a:xfrm>
              <a:off x="391885" y="2559765"/>
              <a:ext cx="12179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2546" y="0"/>
                  </a:moveTo>
                  <a:cubicBezTo>
                    <a:pt x="1646" y="3130"/>
                    <a:pt x="746" y="6261"/>
                    <a:pt x="296" y="9235"/>
                  </a:cubicBezTo>
                  <a:cubicBezTo>
                    <a:pt x="-154" y="12209"/>
                    <a:pt x="-154" y="15026"/>
                    <a:pt x="746" y="17374"/>
                  </a:cubicBezTo>
                  <a:cubicBezTo>
                    <a:pt x="1646" y="19722"/>
                    <a:pt x="3446" y="21600"/>
                    <a:pt x="5021" y="21600"/>
                  </a:cubicBezTo>
                  <a:cubicBezTo>
                    <a:pt x="6596" y="21600"/>
                    <a:pt x="7946" y="19722"/>
                    <a:pt x="9071" y="17687"/>
                  </a:cubicBezTo>
                  <a:cubicBezTo>
                    <a:pt x="10196" y="15652"/>
                    <a:pt x="11096" y="13461"/>
                    <a:pt x="11771" y="11583"/>
                  </a:cubicBezTo>
                  <a:cubicBezTo>
                    <a:pt x="12446" y="9704"/>
                    <a:pt x="12896" y="8139"/>
                    <a:pt x="14471" y="7200"/>
                  </a:cubicBezTo>
                  <a:cubicBezTo>
                    <a:pt x="16046" y="6261"/>
                    <a:pt x="18746" y="5948"/>
                    <a:pt x="21446" y="5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3" name="Line"/>
            <p:cNvSpPr/>
            <p:nvPr/>
          </p:nvSpPr>
          <p:spPr>
            <a:xfrm>
              <a:off x="525972" y="2373205"/>
              <a:ext cx="532052" cy="370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600" fill="norm" stroke="1" extrusionOk="0">
                  <a:moveTo>
                    <a:pt x="3843" y="13556"/>
                  </a:moveTo>
                  <a:cubicBezTo>
                    <a:pt x="3327" y="13407"/>
                    <a:pt x="2810" y="13258"/>
                    <a:pt x="2345" y="13481"/>
                  </a:cubicBezTo>
                  <a:cubicBezTo>
                    <a:pt x="1880" y="13705"/>
                    <a:pt x="1466" y="14301"/>
                    <a:pt x="1053" y="15194"/>
                  </a:cubicBezTo>
                  <a:cubicBezTo>
                    <a:pt x="639" y="16088"/>
                    <a:pt x="226" y="17280"/>
                    <a:pt x="71" y="18248"/>
                  </a:cubicBezTo>
                  <a:cubicBezTo>
                    <a:pt x="-84" y="19217"/>
                    <a:pt x="19" y="19961"/>
                    <a:pt x="329" y="20110"/>
                  </a:cubicBezTo>
                  <a:cubicBezTo>
                    <a:pt x="639" y="20259"/>
                    <a:pt x="1156" y="19812"/>
                    <a:pt x="1570" y="19291"/>
                  </a:cubicBezTo>
                  <a:cubicBezTo>
                    <a:pt x="1983" y="18770"/>
                    <a:pt x="2293" y="18174"/>
                    <a:pt x="2551" y="17503"/>
                  </a:cubicBezTo>
                  <a:cubicBezTo>
                    <a:pt x="2810" y="16833"/>
                    <a:pt x="3016" y="16088"/>
                    <a:pt x="3172" y="16088"/>
                  </a:cubicBezTo>
                  <a:cubicBezTo>
                    <a:pt x="3327" y="16088"/>
                    <a:pt x="3430" y="16833"/>
                    <a:pt x="3585" y="17578"/>
                  </a:cubicBezTo>
                  <a:cubicBezTo>
                    <a:pt x="3740" y="18323"/>
                    <a:pt x="3947" y="19068"/>
                    <a:pt x="4308" y="19514"/>
                  </a:cubicBezTo>
                  <a:cubicBezTo>
                    <a:pt x="4670" y="19961"/>
                    <a:pt x="5187" y="20110"/>
                    <a:pt x="5600" y="19887"/>
                  </a:cubicBezTo>
                  <a:cubicBezTo>
                    <a:pt x="6014" y="19663"/>
                    <a:pt x="6324" y="19068"/>
                    <a:pt x="6685" y="16684"/>
                  </a:cubicBezTo>
                  <a:cubicBezTo>
                    <a:pt x="7047" y="14301"/>
                    <a:pt x="7460" y="10130"/>
                    <a:pt x="7667" y="7299"/>
                  </a:cubicBezTo>
                  <a:cubicBezTo>
                    <a:pt x="7874" y="4469"/>
                    <a:pt x="7874" y="2979"/>
                    <a:pt x="7771" y="1862"/>
                  </a:cubicBezTo>
                  <a:cubicBezTo>
                    <a:pt x="7667" y="745"/>
                    <a:pt x="7460" y="0"/>
                    <a:pt x="7202" y="0"/>
                  </a:cubicBezTo>
                  <a:cubicBezTo>
                    <a:pt x="6944" y="0"/>
                    <a:pt x="6634" y="745"/>
                    <a:pt x="6272" y="3203"/>
                  </a:cubicBezTo>
                  <a:cubicBezTo>
                    <a:pt x="5910" y="5661"/>
                    <a:pt x="5497" y="9832"/>
                    <a:pt x="5497" y="13034"/>
                  </a:cubicBezTo>
                  <a:cubicBezTo>
                    <a:pt x="5497" y="16237"/>
                    <a:pt x="5910" y="18472"/>
                    <a:pt x="6427" y="19663"/>
                  </a:cubicBezTo>
                  <a:cubicBezTo>
                    <a:pt x="6944" y="20855"/>
                    <a:pt x="7564" y="21004"/>
                    <a:pt x="8184" y="20185"/>
                  </a:cubicBezTo>
                  <a:cubicBezTo>
                    <a:pt x="8804" y="19366"/>
                    <a:pt x="9424" y="17578"/>
                    <a:pt x="9786" y="16312"/>
                  </a:cubicBezTo>
                  <a:cubicBezTo>
                    <a:pt x="10148" y="15046"/>
                    <a:pt x="10251" y="14301"/>
                    <a:pt x="10251" y="14301"/>
                  </a:cubicBezTo>
                  <a:cubicBezTo>
                    <a:pt x="10251" y="14301"/>
                    <a:pt x="10148" y="15046"/>
                    <a:pt x="10044" y="15865"/>
                  </a:cubicBezTo>
                  <a:cubicBezTo>
                    <a:pt x="9941" y="16684"/>
                    <a:pt x="9838" y="17578"/>
                    <a:pt x="9941" y="18323"/>
                  </a:cubicBezTo>
                  <a:cubicBezTo>
                    <a:pt x="10044" y="19068"/>
                    <a:pt x="10354" y="19663"/>
                    <a:pt x="10768" y="19812"/>
                  </a:cubicBezTo>
                  <a:cubicBezTo>
                    <a:pt x="11181" y="19961"/>
                    <a:pt x="11698" y="19663"/>
                    <a:pt x="12111" y="19068"/>
                  </a:cubicBezTo>
                  <a:cubicBezTo>
                    <a:pt x="12525" y="18472"/>
                    <a:pt x="12835" y="17578"/>
                    <a:pt x="13041" y="16684"/>
                  </a:cubicBezTo>
                  <a:cubicBezTo>
                    <a:pt x="13248" y="15790"/>
                    <a:pt x="13351" y="14897"/>
                    <a:pt x="13351" y="14822"/>
                  </a:cubicBezTo>
                  <a:cubicBezTo>
                    <a:pt x="13351" y="14748"/>
                    <a:pt x="13248" y="15492"/>
                    <a:pt x="13196" y="16237"/>
                  </a:cubicBezTo>
                  <a:cubicBezTo>
                    <a:pt x="13145" y="16982"/>
                    <a:pt x="13145" y="17727"/>
                    <a:pt x="13351" y="18323"/>
                  </a:cubicBezTo>
                  <a:cubicBezTo>
                    <a:pt x="13558" y="18919"/>
                    <a:pt x="13971" y="19366"/>
                    <a:pt x="14437" y="19366"/>
                  </a:cubicBezTo>
                  <a:cubicBezTo>
                    <a:pt x="14902" y="19366"/>
                    <a:pt x="15418" y="18919"/>
                    <a:pt x="15987" y="18025"/>
                  </a:cubicBezTo>
                  <a:cubicBezTo>
                    <a:pt x="16555" y="17131"/>
                    <a:pt x="17175" y="15790"/>
                    <a:pt x="17434" y="14748"/>
                  </a:cubicBezTo>
                  <a:cubicBezTo>
                    <a:pt x="17692" y="13705"/>
                    <a:pt x="17589" y="12960"/>
                    <a:pt x="17330" y="12886"/>
                  </a:cubicBezTo>
                  <a:cubicBezTo>
                    <a:pt x="17072" y="12811"/>
                    <a:pt x="16659" y="13407"/>
                    <a:pt x="16297" y="14226"/>
                  </a:cubicBezTo>
                  <a:cubicBezTo>
                    <a:pt x="15935" y="15046"/>
                    <a:pt x="15625" y="16088"/>
                    <a:pt x="15677" y="17354"/>
                  </a:cubicBezTo>
                  <a:cubicBezTo>
                    <a:pt x="15728" y="18621"/>
                    <a:pt x="16142" y="20110"/>
                    <a:pt x="17175" y="20855"/>
                  </a:cubicBezTo>
                  <a:cubicBezTo>
                    <a:pt x="18209" y="21600"/>
                    <a:pt x="19862" y="21600"/>
                    <a:pt x="215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4" name="Line"/>
            <p:cNvSpPr/>
            <p:nvPr/>
          </p:nvSpPr>
          <p:spPr>
            <a:xfrm>
              <a:off x="1265028" y="2613433"/>
              <a:ext cx="153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5" name="Line"/>
            <p:cNvSpPr/>
            <p:nvPr/>
          </p:nvSpPr>
          <p:spPr>
            <a:xfrm>
              <a:off x="1288029" y="2728435"/>
              <a:ext cx="11500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6" name="Line"/>
            <p:cNvSpPr/>
            <p:nvPr/>
          </p:nvSpPr>
          <p:spPr>
            <a:xfrm>
              <a:off x="1686704" y="2469702"/>
              <a:ext cx="283674" cy="295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6" fill="norm" stroke="1" extrusionOk="0">
                  <a:moveTo>
                    <a:pt x="0" y="5353"/>
                  </a:moveTo>
                  <a:cubicBezTo>
                    <a:pt x="1946" y="3705"/>
                    <a:pt x="3892" y="2058"/>
                    <a:pt x="6519" y="1051"/>
                  </a:cubicBezTo>
                  <a:cubicBezTo>
                    <a:pt x="9146" y="44"/>
                    <a:pt x="12454" y="-322"/>
                    <a:pt x="14497" y="319"/>
                  </a:cubicBezTo>
                  <a:cubicBezTo>
                    <a:pt x="16541" y="959"/>
                    <a:pt x="17319" y="2607"/>
                    <a:pt x="16443" y="5444"/>
                  </a:cubicBezTo>
                  <a:cubicBezTo>
                    <a:pt x="15568" y="8281"/>
                    <a:pt x="13038" y="12309"/>
                    <a:pt x="11092" y="14780"/>
                  </a:cubicBezTo>
                  <a:cubicBezTo>
                    <a:pt x="9146" y="17251"/>
                    <a:pt x="7784" y="18166"/>
                    <a:pt x="6519" y="18990"/>
                  </a:cubicBezTo>
                  <a:cubicBezTo>
                    <a:pt x="5254" y="19814"/>
                    <a:pt x="4086" y="20546"/>
                    <a:pt x="3989" y="20912"/>
                  </a:cubicBezTo>
                  <a:cubicBezTo>
                    <a:pt x="3892" y="21278"/>
                    <a:pt x="4865" y="21278"/>
                    <a:pt x="7978" y="20820"/>
                  </a:cubicBezTo>
                  <a:cubicBezTo>
                    <a:pt x="11092" y="20363"/>
                    <a:pt x="16346" y="19447"/>
                    <a:pt x="21600" y="18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7" name="Line"/>
            <p:cNvSpPr/>
            <p:nvPr/>
          </p:nvSpPr>
          <p:spPr>
            <a:xfrm>
              <a:off x="2126343" y="2374802"/>
              <a:ext cx="158376" cy="35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349" fill="norm" stroke="1" extrusionOk="0">
                  <a:moveTo>
                    <a:pt x="21247" y="2835"/>
                  </a:moveTo>
                  <a:cubicBezTo>
                    <a:pt x="20904" y="1909"/>
                    <a:pt x="20561" y="983"/>
                    <a:pt x="19533" y="443"/>
                  </a:cubicBezTo>
                  <a:cubicBezTo>
                    <a:pt x="18504" y="-97"/>
                    <a:pt x="16790" y="-251"/>
                    <a:pt x="14218" y="598"/>
                  </a:cubicBezTo>
                  <a:cubicBezTo>
                    <a:pt x="11647" y="1446"/>
                    <a:pt x="8218" y="3298"/>
                    <a:pt x="5647" y="6229"/>
                  </a:cubicBezTo>
                  <a:cubicBezTo>
                    <a:pt x="3076" y="9160"/>
                    <a:pt x="1361" y="13172"/>
                    <a:pt x="504" y="15640"/>
                  </a:cubicBezTo>
                  <a:cubicBezTo>
                    <a:pt x="-353" y="18109"/>
                    <a:pt x="-353" y="19035"/>
                    <a:pt x="2390" y="19729"/>
                  </a:cubicBezTo>
                  <a:cubicBezTo>
                    <a:pt x="5133" y="20423"/>
                    <a:pt x="10618" y="20886"/>
                    <a:pt x="16104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8" name="Line"/>
            <p:cNvSpPr/>
            <p:nvPr/>
          </p:nvSpPr>
          <p:spPr>
            <a:xfrm>
              <a:off x="2369053" y="2467763"/>
              <a:ext cx="30668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6141"/>
                    <a:pt x="7200" y="12282"/>
                    <a:pt x="10800" y="15882"/>
                  </a:cubicBezTo>
                  <a:cubicBezTo>
                    <a:pt x="14400" y="19482"/>
                    <a:pt x="18000" y="205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9" name="Line"/>
            <p:cNvSpPr/>
            <p:nvPr/>
          </p:nvSpPr>
          <p:spPr>
            <a:xfrm>
              <a:off x="2576058" y="2582766"/>
              <a:ext cx="27600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4400"/>
                    <a:pt x="12000" y="7200"/>
                    <a:pt x="15600" y="3600"/>
                  </a:cubicBezTo>
                  <a:cubicBezTo>
                    <a:pt x="19200" y="0"/>
                    <a:pt x="20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0" name="Line"/>
            <p:cNvSpPr/>
            <p:nvPr/>
          </p:nvSpPr>
          <p:spPr>
            <a:xfrm>
              <a:off x="3022789" y="2455937"/>
              <a:ext cx="171977" cy="206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0776" fill="norm" stroke="1" extrusionOk="0">
                  <a:moveTo>
                    <a:pt x="20118" y="5818"/>
                  </a:moveTo>
                  <a:cubicBezTo>
                    <a:pt x="18575" y="3761"/>
                    <a:pt x="17032" y="1704"/>
                    <a:pt x="15489" y="676"/>
                  </a:cubicBezTo>
                  <a:cubicBezTo>
                    <a:pt x="13946" y="-353"/>
                    <a:pt x="12403" y="-353"/>
                    <a:pt x="9781" y="1704"/>
                  </a:cubicBezTo>
                  <a:cubicBezTo>
                    <a:pt x="7158" y="3761"/>
                    <a:pt x="3455" y="7876"/>
                    <a:pt x="1603" y="11218"/>
                  </a:cubicBezTo>
                  <a:cubicBezTo>
                    <a:pt x="-248" y="14561"/>
                    <a:pt x="-248" y="17133"/>
                    <a:pt x="369" y="18804"/>
                  </a:cubicBezTo>
                  <a:cubicBezTo>
                    <a:pt x="986" y="20476"/>
                    <a:pt x="2221" y="21247"/>
                    <a:pt x="5615" y="20476"/>
                  </a:cubicBezTo>
                  <a:cubicBezTo>
                    <a:pt x="9009" y="19704"/>
                    <a:pt x="14563" y="17390"/>
                    <a:pt x="17649" y="14947"/>
                  </a:cubicBezTo>
                  <a:cubicBezTo>
                    <a:pt x="20735" y="12504"/>
                    <a:pt x="21352" y="9933"/>
                    <a:pt x="20272" y="7747"/>
                  </a:cubicBezTo>
                  <a:cubicBezTo>
                    <a:pt x="19192" y="5561"/>
                    <a:pt x="16415" y="3761"/>
                    <a:pt x="13638" y="1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1" name="Line"/>
            <p:cNvSpPr/>
            <p:nvPr/>
          </p:nvSpPr>
          <p:spPr>
            <a:xfrm>
              <a:off x="3097403" y="2314426"/>
              <a:ext cx="38335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372"/>
                    <a:pt x="10080" y="745"/>
                    <a:pt x="7200" y="2731"/>
                  </a:cubicBezTo>
                  <a:cubicBezTo>
                    <a:pt x="4320" y="4717"/>
                    <a:pt x="4320" y="8317"/>
                    <a:pt x="3600" y="11731"/>
                  </a:cubicBezTo>
                  <a:cubicBezTo>
                    <a:pt x="2880" y="15145"/>
                    <a:pt x="1440" y="1837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2" name="Line"/>
            <p:cNvSpPr/>
            <p:nvPr/>
          </p:nvSpPr>
          <p:spPr>
            <a:xfrm>
              <a:off x="2959400" y="2345532"/>
              <a:ext cx="329675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3516" y="1118"/>
                    <a:pt x="7033" y="-1582"/>
                    <a:pt x="10633" y="1118"/>
                  </a:cubicBezTo>
                  <a:cubicBezTo>
                    <a:pt x="14233" y="3818"/>
                    <a:pt x="17916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3" name="Line"/>
            <p:cNvSpPr/>
            <p:nvPr/>
          </p:nvSpPr>
          <p:spPr>
            <a:xfrm>
              <a:off x="2921065" y="2705435"/>
              <a:ext cx="314342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10800"/>
                  </a:moveTo>
                  <a:cubicBezTo>
                    <a:pt x="2985" y="16200"/>
                    <a:pt x="5971" y="21600"/>
                    <a:pt x="9571" y="19800"/>
                  </a:cubicBezTo>
                  <a:cubicBezTo>
                    <a:pt x="13171" y="18000"/>
                    <a:pt x="17385" y="9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4" name="Line"/>
            <p:cNvSpPr/>
            <p:nvPr/>
          </p:nvSpPr>
          <p:spPr>
            <a:xfrm>
              <a:off x="3509585" y="2381951"/>
              <a:ext cx="155165" cy="36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537" fill="norm" stroke="1" extrusionOk="0">
                  <a:moveTo>
                    <a:pt x="21152" y="533"/>
                  </a:moveTo>
                  <a:cubicBezTo>
                    <a:pt x="18713" y="235"/>
                    <a:pt x="16275" y="-63"/>
                    <a:pt x="14184" y="11"/>
                  </a:cubicBezTo>
                  <a:cubicBezTo>
                    <a:pt x="12094" y="86"/>
                    <a:pt x="10352" y="533"/>
                    <a:pt x="8087" y="1874"/>
                  </a:cubicBezTo>
                  <a:cubicBezTo>
                    <a:pt x="5823" y="3214"/>
                    <a:pt x="3036" y="5449"/>
                    <a:pt x="1468" y="7832"/>
                  </a:cubicBezTo>
                  <a:cubicBezTo>
                    <a:pt x="-100" y="10216"/>
                    <a:pt x="-448" y="12748"/>
                    <a:pt x="597" y="15057"/>
                  </a:cubicBezTo>
                  <a:cubicBezTo>
                    <a:pt x="1642" y="17366"/>
                    <a:pt x="4081" y="19451"/>
                    <a:pt x="6171" y="20494"/>
                  </a:cubicBezTo>
                  <a:cubicBezTo>
                    <a:pt x="8262" y="21537"/>
                    <a:pt x="10004" y="21537"/>
                    <a:pt x="11746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5" name="Line"/>
            <p:cNvSpPr/>
            <p:nvPr/>
          </p:nvSpPr>
          <p:spPr>
            <a:xfrm>
              <a:off x="3641748" y="2490764"/>
              <a:ext cx="230006" cy="20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0" y="0"/>
                  </a:moveTo>
                  <a:cubicBezTo>
                    <a:pt x="1680" y="5205"/>
                    <a:pt x="3360" y="10410"/>
                    <a:pt x="4440" y="13663"/>
                  </a:cubicBezTo>
                  <a:cubicBezTo>
                    <a:pt x="5520" y="16916"/>
                    <a:pt x="6000" y="18217"/>
                    <a:pt x="6600" y="19388"/>
                  </a:cubicBezTo>
                  <a:cubicBezTo>
                    <a:pt x="7200" y="20559"/>
                    <a:pt x="7920" y="21600"/>
                    <a:pt x="8760" y="21210"/>
                  </a:cubicBezTo>
                  <a:cubicBezTo>
                    <a:pt x="9600" y="20819"/>
                    <a:pt x="10560" y="18998"/>
                    <a:pt x="11160" y="17436"/>
                  </a:cubicBezTo>
                  <a:cubicBezTo>
                    <a:pt x="11760" y="15875"/>
                    <a:pt x="12000" y="14573"/>
                    <a:pt x="12240" y="14704"/>
                  </a:cubicBezTo>
                  <a:cubicBezTo>
                    <a:pt x="12480" y="14834"/>
                    <a:pt x="12720" y="16395"/>
                    <a:pt x="13320" y="17696"/>
                  </a:cubicBezTo>
                  <a:cubicBezTo>
                    <a:pt x="13920" y="18998"/>
                    <a:pt x="14880" y="20039"/>
                    <a:pt x="15720" y="19778"/>
                  </a:cubicBezTo>
                  <a:cubicBezTo>
                    <a:pt x="16560" y="19518"/>
                    <a:pt x="17280" y="17957"/>
                    <a:pt x="17880" y="15745"/>
                  </a:cubicBezTo>
                  <a:cubicBezTo>
                    <a:pt x="18480" y="13533"/>
                    <a:pt x="18960" y="10670"/>
                    <a:pt x="19560" y="8198"/>
                  </a:cubicBezTo>
                  <a:cubicBezTo>
                    <a:pt x="20160" y="5725"/>
                    <a:pt x="20880" y="3643"/>
                    <a:pt x="21600" y="1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6" name="Line"/>
            <p:cNvSpPr/>
            <p:nvPr/>
          </p:nvSpPr>
          <p:spPr>
            <a:xfrm>
              <a:off x="3925421" y="2406428"/>
              <a:ext cx="114402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600" fill="norm" stroke="1" extrusionOk="0">
                  <a:moveTo>
                    <a:pt x="0" y="0"/>
                  </a:moveTo>
                  <a:cubicBezTo>
                    <a:pt x="5635" y="1991"/>
                    <a:pt x="11270" y="3983"/>
                    <a:pt x="15261" y="6664"/>
                  </a:cubicBezTo>
                  <a:cubicBezTo>
                    <a:pt x="19252" y="9345"/>
                    <a:pt x="21600" y="12715"/>
                    <a:pt x="20896" y="15319"/>
                  </a:cubicBezTo>
                  <a:cubicBezTo>
                    <a:pt x="20191" y="17923"/>
                    <a:pt x="16435" y="19762"/>
                    <a:pt x="126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7" name="Line"/>
            <p:cNvSpPr/>
            <p:nvPr/>
          </p:nvSpPr>
          <p:spPr>
            <a:xfrm>
              <a:off x="4124759" y="2291425"/>
              <a:ext cx="119305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7" h="21600" fill="norm" stroke="1" extrusionOk="0">
                  <a:moveTo>
                    <a:pt x="0" y="0"/>
                  </a:moveTo>
                  <a:cubicBezTo>
                    <a:pt x="2160" y="0"/>
                    <a:pt x="4320" y="0"/>
                    <a:pt x="7344" y="847"/>
                  </a:cubicBezTo>
                  <a:cubicBezTo>
                    <a:pt x="10368" y="1694"/>
                    <a:pt x="14256" y="3388"/>
                    <a:pt x="17064" y="5824"/>
                  </a:cubicBezTo>
                  <a:cubicBezTo>
                    <a:pt x="19872" y="8259"/>
                    <a:pt x="21600" y="11435"/>
                    <a:pt x="18576" y="14188"/>
                  </a:cubicBezTo>
                  <a:cubicBezTo>
                    <a:pt x="15552" y="16941"/>
                    <a:pt x="7776" y="192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8" name="Line"/>
            <p:cNvSpPr/>
            <p:nvPr/>
          </p:nvSpPr>
          <p:spPr>
            <a:xfrm>
              <a:off x="1272695" y="3127111"/>
              <a:ext cx="191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9" name="Line"/>
            <p:cNvSpPr/>
            <p:nvPr/>
          </p:nvSpPr>
          <p:spPr>
            <a:xfrm>
              <a:off x="1288029" y="3265114"/>
              <a:ext cx="21467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0" name="Line"/>
            <p:cNvSpPr/>
            <p:nvPr/>
          </p:nvSpPr>
          <p:spPr>
            <a:xfrm>
              <a:off x="1837107" y="3000928"/>
              <a:ext cx="255941" cy="283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362" fill="norm" stroke="1" extrusionOk="0">
                  <a:moveTo>
                    <a:pt x="2170" y="3158"/>
                  </a:moveTo>
                  <a:cubicBezTo>
                    <a:pt x="2598" y="2193"/>
                    <a:pt x="3026" y="1229"/>
                    <a:pt x="3774" y="650"/>
                  </a:cubicBezTo>
                  <a:cubicBezTo>
                    <a:pt x="4523" y="72"/>
                    <a:pt x="5592" y="-121"/>
                    <a:pt x="7410" y="72"/>
                  </a:cubicBezTo>
                  <a:cubicBezTo>
                    <a:pt x="9228" y="265"/>
                    <a:pt x="11794" y="843"/>
                    <a:pt x="12864" y="2579"/>
                  </a:cubicBezTo>
                  <a:cubicBezTo>
                    <a:pt x="13933" y="4315"/>
                    <a:pt x="13505" y="7208"/>
                    <a:pt x="11367" y="10197"/>
                  </a:cubicBezTo>
                  <a:cubicBezTo>
                    <a:pt x="9228" y="13186"/>
                    <a:pt x="5378" y="16272"/>
                    <a:pt x="3026" y="18104"/>
                  </a:cubicBezTo>
                  <a:cubicBezTo>
                    <a:pt x="673" y="19936"/>
                    <a:pt x="-182" y="20515"/>
                    <a:pt x="32" y="20900"/>
                  </a:cubicBezTo>
                  <a:cubicBezTo>
                    <a:pt x="246" y="21286"/>
                    <a:pt x="1529" y="21479"/>
                    <a:pt x="5271" y="21286"/>
                  </a:cubicBezTo>
                  <a:cubicBezTo>
                    <a:pt x="9014" y="21093"/>
                    <a:pt x="15216" y="20515"/>
                    <a:pt x="21418" y="19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1" name="Line"/>
            <p:cNvSpPr/>
            <p:nvPr/>
          </p:nvSpPr>
          <p:spPr>
            <a:xfrm>
              <a:off x="2295483" y="3041317"/>
              <a:ext cx="179764" cy="202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0839" fill="norm" stroke="1" extrusionOk="0">
                  <a:moveTo>
                    <a:pt x="18536" y="1731"/>
                  </a:moveTo>
                  <a:cubicBezTo>
                    <a:pt x="17336" y="941"/>
                    <a:pt x="16136" y="150"/>
                    <a:pt x="14786" y="19"/>
                  </a:cubicBezTo>
                  <a:cubicBezTo>
                    <a:pt x="13436" y="-113"/>
                    <a:pt x="11936" y="414"/>
                    <a:pt x="9386" y="2916"/>
                  </a:cubicBezTo>
                  <a:cubicBezTo>
                    <a:pt x="6836" y="5419"/>
                    <a:pt x="3236" y="9897"/>
                    <a:pt x="1436" y="12794"/>
                  </a:cubicBezTo>
                  <a:cubicBezTo>
                    <a:pt x="-364" y="15692"/>
                    <a:pt x="-364" y="17009"/>
                    <a:pt x="836" y="18458"/>
                  </a:cubicBezTo>
                  <a:cubicBezTo>
                    <a:pt x="2036" y="19907"/>
                    <a:pt x="4436" y="21487"/>
                    <a:pt x="7736" y="20565"/>
                  </a:cubicBezTo>
                  <a:cubicBezTo>
                    <a:pt x="11036" y="19643"/>
                    <a:pt x="15236" y="16219"/>
                    <a:pt x="17786" y="12794"/>
                  </a:cubicBezTo>
                  <a:cubicBezTo>
                    <a:pt x="20336" y="9370"/>
                    <a:pt x="21236" y="5946"/>
                    <a:pt x="21086" y="3838"/>
                  </a:cubicBezTo>
                  <a:cubicBezTo>
                    <a:pt x="20936" y="1731"/>
                    <a:pt x="19736" y="941"/>
                    <a:pt x="18236" y="546"/>
                  </a:cubicBezTo>
                  <a:cubicBezTo>
                    <a:pt x="16736" y="150"/>
                    <a:pt x="14936" y="150"/>
                    <a:pt x="13136" y="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2" name="Line"/>
            <p:cNvSpPr/>
            <p:nvPr/>
          </p:nvSpPr>
          <p:spPr>
            <a:xfrm>
              <a:off x="2346052" y="2948218"/>
              <a:ext cx="76670" cy="367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5" fill="norm" stroke="1" extrusionOk="0">
                  <a:moveTo>
                    <a:pt x="21600" y="147"/>
                  </a:moveTo>
                  <a:cubicBezTo>
                    <a:pt x="18000" y="0"/>
                    <a:pt x="14400" y="-147"/>
                    <a:pt x="12240" y="294"/>
                  </a:cubicBezTo>
                  <a:cubicBezTo>
                    <a:pt x="10080" y="735"/>
                    <a:pt x="9360" y="1763"/>
                    <a:pt x="8280" y="4261"/>
                  </a:cubicBezTo>
                  <a:cubicBezTo>
                    <a:pt x="7200" y="6759"/>
                    <a:pt x="5760" y="10726"/>
                    <a:pt x="4680" y="13151"/>
                  </a:cubicBezTo>
                  <a:cubicBezTo>
                    <a:pt x="3600" y="15575"/>
                    <a:pt x="2880" y="16457"/>
                    <a:pt x="2160" y="17706"/>
                  </a:cubicBezTo>
                  <a:cubicBezTo>
                    <a:pt x="1440" y="18955"/>
                    <a:pt x="720" y="20571"/>
                    <a:pt x="360" y="21012"/>
                  </a:cubicBezTo>
                  <a:cubicBezTo>
                    <a:pt x="0" y="21453"/>
                    <a:pt x="0" y="20718"/>
                    <a:pt x="0" y="199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3" name="Line"/>
            <p:cNvSpPr/>
            <p:nvPr/>
          </p:nvSpPr>
          <p:spPr>
            <a:xfrm>
              <a:off x="2223383" y="2982579"/>
              <a:ext cx="268340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4731" y="6132"/>
                    <a:pt x="9463" y="-1068"/>
                    <a:pt x="13063" y="132"/>
                  </a:cubicBezTo>
                  <a:cubicBezTo>
                    <a:pt x="16663" y="1332"/>
                    <a:pt x="19131" y="10932"/>
                    <a:pt x="21600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4" name="Line"/>
            <p:cNvSpPr/>
            <p:nvPr/>
          </p:nvSpPr>
          <p:spPr>
            <a:xfrm>
              <a:off x="2162048" y="3318782"/>
              <a:ext cx="23000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9200"/>
                    <a:pt x="8640" y="16800"/>
                    <a:pt x="12240" y="13200"/>
                  </a:cubicBezTo>
                  <a:cubicBezTo>
                    <a:pt x="15840" y="9600"/>
                    <a:pt x="18720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5" name="Line"/>
            <p:cNvSpPr/>
            <p:nvPr/>
          </p:nvSpPr>
          <p:spPr>
            <a:xfrm>
              <a:off x="2602757" y="2972116"/>
              <a:ext cx="149639" cy="341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218" fill="norm" stroke="1" extrusionOk="0">
                  <a:moveTo>
                    <a:pt x="18608" y="103"/>
                  </a:moveTo>
                  <a:cubicBezTo>
                    <a:pt x="16838" y="-56"/>
                    <a:pt x="15067" y="-215"/>
                    <a:pt x="12058" y="1135"/>
                  </a:cubicBezTo>
                  <a:cubicBezTo>
                    <a:pt x="9048" y="2485"/>
                    <a:pt x="4799" y="5344"/>
                    <a:pt x="2320" y="8361"/>
                  </a:cubicBezTo>
                  <a:cubicBezTo>
                    <a:pt x="-159" y="11379"/>
                    <a:pt x="-867" y="14556"/>
                    <a:pt x="1258" y="16779"/>
                  </a:cubicBezTo>
                  <a:cubicBezTo>
                    <a:pt x="3382" y="19003"/>
                    <a:pt x="8340" y="20273"/>
                    <a:pt x="12058" y="20829"/>
                  </a:cubicBezTo>
                  <a:cubicBezTo>
                    <a:pt x="15776" y="21385"/>
                    <a:pt x="18254" y="21226"/>
                    <a:pt x="20733" y="21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6" name="Line"/>
            <p:cNvSpPr/>
            <p:nvPr/>
          </p:nvSpPr>
          <p:spPr>
            <a:xfrm>
              <a:off x="2729394" y="3180779"/>
              <a:ext cx="161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7" name="Line"/>
            <p:cNvSpPr/>
            <p:nvPr/>
          </p:nvSpPr>
          <p:spPr>
            <a:xfrm>
              <a:off x="2974733" y="3050443"/>
              <a:ext cx="207006" cy="23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2" fill="norm" stroke="1" extrusionOk="0">
                  <a:moveTo>
                    <a:pt x="0" y="0"/>
                  </a:moveTo>
                  <a:cubicBezTo>
                    <a:pt x="1600" y="5165"/>
                    <a:pt x="3200" y="10330"/>
                    <a:pt x="4133" y="14204"/>
                  </a:cubicBezTo>
                  <a:cubicBezTo>
                    <a:pt x="5067" y="18078"/>
                    <a:pt x="5333" y="20661"/>
                    <a:pt x="5733" y="21130"/>
                  </a:cubicBezTo>
                  <a:cubicBezTo>
                    <a:pt x="6133" y="21600"/>
                    <a:pt x="6667" y="19957"/>
                    <a:pt x="7067" y="18548"/>
                  </a:cubicBezTo>
                  <a:cubicBezTo>
                    <a:pt x="7467" y="17139"/>
                    <a:pt x="7733" y="15965"/>
                    <a:pt x="8267" y="14791"/>
                  </a:cubicBezTo>
                  <a:cubicBezTo>
                    <a:pt x="8800" y="13617"/>
                    <a:pt x="9600" y="12443"/>
                    <a:pt x="10267" y="12443"/>
                  </a:cubicBezTo>
                  <a:cubicBezTo>
                    <a:pt x="10933" y="12443"/>
                    <a:pt x="11467" y="13617"/>
                    <a:pt x="11733" y="14791"/>
                  </a:cubicBezTo>
                  <a:cubicBezTo>
                    <a:pt x="12000" y="15965"/>
                    <a:pt x="12000" y="17139"/>
                    <a:pt x="12667" y="17609"/>
                  </a:cubicBezTo>
                  <a:cubicBezTo>
                    <a:pt x="13333" y="18078"/>
                    <a:pt x="14667" y="17844"/>
                    <a:pt x="15867" y="16317"/>
                  </a:cubicBezTo>
                  <a:cubicBezTo>
                    <a:pt x="17067" y="14791"/>
                    <a:pt x="18133" y="11974"/>
                    <a:pt x="19067" y="9157"/>
                  </a:cubicBezTo>
                  <a:cubicBezTo>
                    <a:pt x="20000" y="6339"/>
                    <a:pt x="20800" y="3522"/>
                    <a:pt x="21600" y="7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8" name="Line"/>
            <p:cNvSpPr/>
            <p:nvPr/>
          </p:nvSpPr>
          <p:spPr>
            <a:xfrm>
              <a:off x="3250740" y="2973774"/>
              <a:ext cx="120114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36" y="679"/>
                    <a:pt x="8272" y="1358"/>
                    <a:pt x="12638" y="3600"/>
                  </a:cubicBezTo>
                  <a:cubicBezTo>
                    <a:pt x="17004" y="5841"/>
                    <a:pt x="21600" y="9645"/>
                    <a:pt x="21600" y="12906"/>
                  </a:cubicBezTo>
                  <a:cubicBezTo>
                    <a:pt x="21600" y="16166"/>
                    <a:pt x="17004" y="18883"/>
                    <a:pt x="124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9" name="Line"/>
            <p:cNvSpPr/>
            <p:nvPr/>
          </p:nvSpPr>
          <p:spPr>
            <a:xfrm>
              <a:off x="11075293" y="2980478"/>
              <a:ext cx="640241" cy="71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" y="21086"/>
                    <a:pt x="1143" y="20571"/>
                    <a:pt x="2114" y="19800"/>
                  </a:cubicBezTo>
                  <a:cubicBezTo>
                    <a:pt x="3086" y="19028"/>
                    <a:pt x="4457" y="18000"/>
                    <a:pt x="5829" y="16714"/>
                  </a:cubicBezTo>
                  <a:cubicBezTo>
                    <a:pt x="7200" y="15429"/>
                    <a:pt x="8571" y="13886"/>
                    <a:pt x="10000" y="12086"/>
                  </a:cubicBezTo>
                  <a:cubicBezTo>
                    <a:pt x="11429" y="10286"/>
                    <a:pt x="12914" y="8229"/>
                    <a:pt x="14286" y="6686"/>
                  </a:cubicBezTo>
                  <a:cubicBezTo>
                    <a:pt x="15657" y="5143"/>
                    <a:pt x="16914" y="4114"/>
                    <a:pt x="18114" y="3086"/>
                  </a:cubicBezTo>
                  <a:cubicBezTo>
                    <a:pt x="19314" y="2057"/>
                    <a:pt x="20457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0" name="Line"/>
            <p:cNvSpPr/>
            <p:nvPr/>
          </p:nvSpPr>
          <p:spPr>
            <a:xfrm>
              <a:off x="11598664" y="2843284"/>
              <a:ext cx="138831" cy="289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0" y="0"/>
                  </a:moveTo>
                  <a:cubicBezTo>
                    <a:pt x="2082" y="1768"/>
                    <a:pt x="4164" y="3537"/>
                    <a:pt x="7157" y="5368"/>
                  </a:cubicBezTo>
                  <a:cubicBezTo>
                    <a:pt x="10149" y="7200"/>
                    <a:pt x="14053" y="9095"/>
                    <a:pt x="16655" y="10105"/>
                  </a:cubicBezTo>
                  <a:cubicBezTo>
                    <a:pt x="19258" y="11116"/>
                    <a:pt x="20559" y="11242"/>
                    <a:pt x="21080" y="11621"/>
                  </a:cubicBezTo>
                  <a:cubicBezTo>
                    <a:pt x="21600" y="12000"/>
                    <a:pt x="21340" y="12632"/>
                    <a:pt x="20039" y="13768"/>
                  </a:cubicBezTo>
                  <a:cubicBezTo>
                    <a:pt x="18737" y="14905"/>
                    <a:pt x="16395" y="16547"/>
                    <a:pt x="14574" y="17684"/>
                  </a:cubicBezTo>
                  <a:cubicBezTo>
                    <a:pt x="12752" y="18821"/>
                    <a:pt x="11451" y="19453"/>
                    <a:pt x="9889" y="19958"/>
                  </a:cubicBezTo>
                  <a:cubicBezTo>
                    <a:pt x="8328" y="20463"/>
                    <a:pt x="6506" y="20842"/>
                    <a:pt x="5986" y="21095"/>
                  </a:cubicBezTo>
                  <a:cubicBezTo>
                    <a:pt x="5465" y="21347"/>
                    <a:pt x="6246" y="21474"/>
                    <a:pt x="70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Drawing"/>
          <p:cNvGrpSpPr/>
          <p:nvPr/>
        </p:nvGrpSpPr>
        <p:grpSpPr>
          <a:xfrm>
            <a:off x="674681" y="92236"/>
            <a:ext cx="12274611" cy="9607789"/>
            <a:chOff x="0" y="-38099"/>
            <a:chExt cx="12274609" cy="9607788"/>
          </a:xfrm>
        </p:grpSpPr>
        <p:sp>
          <p:nvSpPr>
            <p:cNvPr id="646" name="Line"/>
            <p:cNvSpPr/>
            <p:nvPr/>
          </p:nvSpPr>
          <p:spPr>
            <a:xfrm>
              <a:off x="468655" y="544345"/>
              <a:ext cx="213694" cy="357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454" fill="norm" stroke="1" extrusionOk="0">
                  <a:moveTo>
                    <a:pt x="6002" y="0"/>
                  </a:moveTo>
                  <a:cubicBezTo>
                    <a:pt x="4985" y="460"/>
                    <a:pt x="3969" y="919"/>
                    <a:pt x="3588" y="1532"/>
                  </a:cubicBezTo>
                  <a:cubicBezTo>
                    <a:pt x="3207" y="2145"/>
                    <a:pt x="3461" y="2911"/>
                    <a:pt x="4223" y="3370"/>
                  </a:cubicBezTo>
                  <a:cubicBezTo>
                    <a:pt x="4985" y="3830"/>
                    <a:pt x="6256" y="3983"/>
                    <a:pt x="8543" y="3906"/>
                  </a:cubicBezTo>
                  <a:cubicBezTo>
                    <a:pt x="10830" y="3830"/>
                    <a:pt x="14134" y="3523"/>
                    <a:pt x="16548" y="3064"/>
                  </a:cubicBezTo>
                  <a:cubicBezTo>
                    <a:pt x="18962" y="2604"/>
                    <a:pt x="20487" y="1991"/>
                    <a:pt x="20487" y="1609"/>
                  </a:cubicBezTo>
                  <a:cubicBezTo>
                    <a:pt x="20487" y="1226"/>
                    <a:pt x="18962" y="1072"/>
                    <a:pt x="17437" y="1226"/>
                  </a:cubicBezTo>
                  <a:cubicBezTo>
                    <a:pt x="15913" y="1379"/>
                    <a:pt x="14388" y="1838"/>
                    <a:pt x="13117" y="2374"/>
                  </a:cubicBezTo>
                  <a:cubicBezTo>
                    <a:pt x="11847" y="2911"/>
                    <a:pt x="10830" y="3523"/>
                    <a:pt x="10322" y="4213"/>
                  </a:cubicBezTo>
                  <a:cubicBezTo>
                    <a:pt x="9814" y="4902"/>
                    <a:pt x="9814" y="5668"/>
                    <a:pt x="10449" y="6281"/>
                  </a:cubicBezTo>
                  <a:cubicBezTo>
                    <a:pt x="11084" y="6894"/>
                    <a:pt x="12355" y="7353"/>
                    <a:pt x="12990" y="8043"/>
                  </a:cubicBezTo>
                  <a:cubicBezTo>
                    <a:pt x="13625" y="8732"/>
                    <a:pt x="13625" y="9651"/>
                    <a:pt x="12101" y="11106"/>
                  </a:cubicBezTo>
                  <a:cubicBezTo>
                    <a:pt x="10576" y="12562"/>
                    <a:pt x="7527" y="14553"/>
                    <a:pt x="5367" y="15932"/>
                  </a:cubicBezTo>
                  <a:cubicBezTo>
                    <a:pt x="3207" y="17311"/>
                    <a:pt x="1936" y="18077"/>
                    <a:pt x="1047" y="18919"/>
                  </a:cubicBezTo>
                  <a:cubicBezTo>
                    <a:pt x="157" y="19762"/>
                    <a:pt x="-351" y="20681"/>
                    <a:pt x="284" y="21140"/>
                  </a:cubicBezTo>
                  <a:cubicBezTo>
                    <a:pt x="920" y="21600"/>
                    <a:pt x="2698" y="21600"/>
                    <a:pt x="6383" y="20834"/>
                  </a:cubicBezTo>
                  <a:cubicBezTo>
                    <a:pt x="10068" y="20068"/>
                    <a:pt x="15658" y="18536"/>
                    <a:pt x="21249" y="17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>
              <a:off x="728349" y="727669"/>
              <a:ext cx="314342" cy="16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2" fill="norm" stroke="1" extrusionOk="0">
                  <a:moveTo>
                    <a:pt x="0" y="1102"/>
                  </a:moveTo>
                  <a:cubicBezTo>
                    <a:pt x="878" y="427"/>
                    <a:pt x="1756" y="-248"/>
                    <a:pt x="2546" y="90"/>
                  </a:cubicBezTo>
                  <a:cubicBezTo>
                    <a:pt x="3337" y="427"/>
                    <a:pt x="4039" y="1777"/>
                    <a:pt x="4478" y="4308"/>
                  </a:cubicBezTo>
                  <a:cubicBezTo>
                    <a:pt x="4917" y="6840"/>
                    <a:pt x="5093" y="10552"/>
                    <a:pt x="4917" y="13083"/>
                  </a:cubicBezTo>
                  <a:cubicBezTo>
                    <a:pt x="4741" y="15615"/>
                    <a:pt x="4215" y="16965"/>
                    <a:pt x="3600" y="18315"/>
                  </a:cubicBezTo>
                  <a:cubicBezTo>
                    <a:pt x="2985" y="19665"/>
                    <a:pt x="2283" y="21015"/>
                    <a:pt x="1580" y="21183"/>
                  </a:cubicBezTo>
                  <a:cubicBezTo>
                    <a:pt x="878" y="21352"/>
                    <a:pt x="176" y="20339"/>
                    <a:pt x="88" y="19158"/>
                  </a:cubicBezTo>
                  <a:cubicBezTo>
                    <a:pt x="0" y="17977"/>
                    <a:pt x="527" y="16627"/>
                    <a:pt x="1668" y="14602"/>
                  </a:cubicBezTo>
                  <a:cubicBezTo>
                    <a:pt x="2810" y="12577"/>
                    <a:pt x="4566" y="9877"/>
                    <a:pt x="5795" y="7852"/>
                  </a:cubicBezTo>
                  <a:cubicBezTo>
                    <a:pt x="7024" y="5827"/>
                    <a:pt x="7727" y="4477"/>
                    <a:pt x="8517" y="3633"/>
                  </a:cubicBezTo>
                  <a:cubicBezTo>
                    <a:pt x="9307" y="2790"/>
                    <a:pt x="10185" y="2452"/>
                    <a:pt x="10537" y="3127"/>
                  </a:cubicBezTo>
                  <a:cubicBezTo>
                    <a:pt x="10888" y="3802"/>
                    <a:pt x="10712" y="5490"/>
                    <a:pt x="10449" y="7177"/>
                  </a:cubicBezTo>
                  <a:cubicBezTo>
                    <a:pt x="10185" y="8865"/>
                    <a:pt x="9834" y="10552"/>
                    <a:pt x="9659" y="12746"/>
                  </a:cubicBezTo>
                  <a:cubicBezTo>
                    <a:pt x="9483" y="14940"/>
                    <a:pt x="9483" y="17640"/>
                    <a:pt x="10976" y="19158"/>
                  </a:cubicBezTo>
                  <a:cubicBezTo>
                    <a:pt x="12468" y="20677"/>
                    <a:pt x="15454" y="21015"/>
                    <a:pt x="17473" y="20846"/>
                  </a:cubicBezTo>
                  <a:cubicBezTo>
                    <a:pt x="19493" y="20677"/>
                    <a:pt x="20546" y="20002"/>
                    <a:pt x="21600" y="19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605680" y="1004355"/>
              <a:ext cx="30667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4400"/>
                    <a:pt x="8640" y="7200"/>
                    <a:pt x="12240" y="3600"/>
                  </a:cubicBezTo>
                  <a:cubicBezTo>
                    <a:pt x="15840" y="0"/>
                    <a:pt x="187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>
              <a:off x="766683" y="1004355"/>
              <a:ext cx="18400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>
              <a:off x="1119358" y="805018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1157057" y="904687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2192716" y="417166"/>
              <a:ext cx="182904" cy="49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0" h="21358" fill="norm" stroke="1" extrusionOk="0">
                  <a:moveTo>
                    <a:pt x="0" y="2868"/>
                  </a:moveTo>
                  <a:cubicBezTo>
                    <a:pt x="292" y="7322"/>
                    <a:pt x="584" y="11775"/>
                    <a:pt x="730" y="13446"/>
                  </a:cubicBezTo>
                  <a:cubicBezTo>
                    <a:pt x="876" y="15116"/>
                    <a:pt x="876" y="14002"/>
                    <a:pt x="730" y="11942"/>
                  </a:cubicBezTo>
                  <a:cubicBezTo>
                    <a:pt x="584" y="9883"/>
                    <a:pt x="292" y="6876"/>
                    <a:pt x="292" y="5095"/>
                  </a:cubicBezTo>
                  <a:cubicBezTo>
                    <a:pt x="292" y="3314"/>
                    <a:pt x="584" y="2757"/>
                    <a:pt x="1168" y="2089"/>
                  </a:cubicBezTo>
                  <a:cubicBezTo>
                    <a:pt x="1751" y="1421"/>
                    <a:pt x="2627" y="641"/>
                    <a:pt x="3941" y="252"/>
                  </a:cubicBezTo>
                  <a:cubicBezTo>
                    <a:pt x="5254" y="-138"/>
                    <a:pt x="7005" y="-138"/>
                    <a:pt x="9632" y="697"/>
                  </a:cubicBezTo>
                  <a:cubicBezTo>
                    <a:pt x="12259" y="1532"/>
                    <a:pt x="15762" y="3202"/>
                    <a:pt x="18097" y="5429"/>
                  </a:cubicBezTo>
                  <a:cubicBezTo>
                    <a:pt x="20432" y="7656"/>
                    <a:pt x="21600" y="10439"/>
                    <a:pt x="20432" y="12944"/>
                  </a:cubicBezTo>
                  <a:cubicBezTo>
                    <a:pt x="19265" y="15450"/>
                    <a:pt x="15762" y="17676"/>
                    <a:pt x="12989" y="19013"/>
                  </a:cubicBezTo>
                  <a:cubicBezTo>
                    <a:pt x="10216" y="20349"/>
                    <a:pt x="8173" y="20794"/>
                    <a:pt x="6422" y="21072"/>
                  </a:cubicBezTo>
                  <a:cubicBezTo>
                    <a:pt x="4670" y="21351"/>
                    <a:pt x="3211" y="21462"/>
                    <a:pt x="3065" y="21239"/>
                  </a:cubicBezTo>
                  <a:cubicBezTo>
                    <a:pt x="2919" y="21017"/>
                    <a:pt x="4086" y="20460"/>
                    <a:pt x="5400" y="19959"/>
                  </a:cubicBezTo>
                  <a:cubicBezTo>
                    <a:pt x="6714" y="19458"/>
                    <a:pt x="8173" y="19013"/>
                    <a:pt x="9632" y="18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>
              <a:off x="2169715" y="743683"/>
              <a:ext cx="2300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700"/>
                    <a:pt x="4800" y="11400"/>
                    <a:pt x="8400" y="15000"/>
                  </a:cubicBezTo>
                  <a:cubicBezTo>
                    <a:pt x="12000" y="18600"/>
                    <a:pt x="16800" y="20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2721728" y="713016"/>
              <a:ext cx="16100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2760062" y="866352"/>
              <a:ext cx="15333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3384051" y="457040"/>
              <a:ext cx="158029" cy="524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411" fill="norm" stroke="1" extrusionOk="0">
                  <a:moveTo>
                    <a:pt x="21201" y="1061"/>
                  </a:moveTo>
                  <a:cubicBezTo>
                    <a:pt x="19830" y="643"/>
                    <a:pt x="18458" y="226"/>
                    <a:pt x="16058" y="70"/>
                  </a:cubicBezTo>
                  <a:cubicBezTo>
                    <a:pt x="13658" y="-87"/>
                    <a:pt x="10230" y="17"/>
                    <a:pt x="7315" y="435"/>
                  </a:cubicBezTo>
                  <a:cubicBezTo>
                    <a:pt x="4401" y="852"/>
                    <a:pt x="2001" y="1583"/>
                    <a:pt x="801" y="2209"/>
                  </a:cubicBezTo>
                  <a:cubicBezTo>
                    <a:pt x="-399" y="2835"/>
                    <a:pt x="-399" y="3356"/>
                    <a:pt x="1830" y="4139"/>
                  </a:cubicBezTo>
                  <a:cubicBezTo>
                    <a:pt x="4058" y="4922"/>
                    <a:pt x="8515" y="5965"/>
                    <a:pt x="10915" y="6748"/>
                  </a:cubicBezTo>
                  <a:cubicBezTo>
                    <a:pt x="13315" y="7530"/>
                    <a:pt x="13658" y="8052"/>
                    <a:pt x="12801" y="8835"/>
                  </a:cubicBezTo>
                  <a:cubicBezTo>
                    <a:pt x="11944" y="9617"/>
                    <a:pt x="9887" y="10661"/>
                    <a:pt x="8001" y="11287"/>
                  </a:cubicBezTo>
                  <a:cubicBezTo>
                    <a:pt x="6115" y="11913"/>
                    <a:pt x="4401" y="12122"/>
                    <a:pt x="4401" y="12122"/>
                  </a:cubicBezTo>
                  <a:cubicBezTo>
                    <a:pt x="4401" y="12122"/>
                    <a:pt x="6115" y="11913"/>
                    <a:pt x="7830" y="11861"/>
                  </a:cubicBezTo>
                  <a:cubicBezTo>
                    <a:pt x="9544" y="11809"/>
                    <a:pt x="11258" y="11913"/>
                    <a:pt x="12287" y="12278"/>
                  </a:cubicBezTo>
                  <a:cubicBezTo>
                    <a:pt x="13315" y="12643"/>
                    <a:pt x="13658" y="13270"/>
                    <a:pt x="12287" y="14365"/>
                  </a:cubicBezTo>
                  <a:cubicBezTo>
                    <a:pt x="10915" y="15461"/>
                    <a:pt x="7830" y="17026"/>
                    <a:pt x="5944" y="18070"/>
                  </a:cubicBezTo>
                  <a:cubicBezTo>
                    <a:pt x="4058" y="19113"/>
                    <a:pt x="3372" y="19635"/>
                    <a:pt x="3201" y="20156"/>
                  </a:cubicBezTo>
                  <a:cubicBezTo>
                    <a:pt x="3030" y="20678"/>
                    <a:pt x="3372" y="21200"/>
                    <a:pt x="5944" y="21356"/>
                  </a:cubicBezTo>
                  <a:cubicBezTo>
                    <a:pt x="8515" y="21513"/>
                    <a:pt x="13315" y="21304"/>
                    <a:pt x="18115" y="21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3802752" y="598013"/>
              <a:ext cx="23002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580"/>
                    <a:pt x="4800" y="11160"/>
                    <a:pt x="8400" y="14760"/>
                  </a:cubicBezTo>
                  <a:cubicBezTo>
                    <a:pt x="12000" y="18360"/>
                    <a:pt x="16800" y="199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3902421" y="782017"/>
              <a:ext cx="5366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4061948" y="536678"/>
              <a:ext cx="16811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9" y="3600"/>
                    <a:pt x="-1303" y="7200"/>
                    <a:pt x="240" y="10800"/>
                  </a:cubicBezTo>
                  <a:cubicBezTo>
                    <a:pt x="1783" y="14400"/>
                    <a:pt x="11040" y="1800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4124759" y="828018"/>
              <a:ext cx="230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4562239" y="567346"/>
              <a:ext cx="137534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600" fill="norm" stroke="1" extrusionOk="0">
                  <a:moveTo>
                    <a:pt x="16422" y="0"/>
                  </a:moveTo>
                  <a:cubicBezTo>
                    <a:pt x="12495" y="2850"/>
                    <a:pt x="8568" y="5700"/>
                    <a:pt x="6015" y="7500"/>
                  </a:cubicBezTo>
                  <a:cubicBezTo>
                    <a:pt x="3462" y="9300"/>
                    <a:pt x="2284" y="10050"/>
                    <a:pt x="1302" y="10875"/>
                  </a:cubicBezTo>
                  <a:cubicBezTo>
                    <a:pt x="320" y="11700"/>
                    <a:pt x="-465" y="12600"/>
                    <a:pt x="320" y="12825"/>
                  </a:cubicBezTo>
                  <a:cubicBezTo>
                    <a:pt x="1106" y="13050"/>
                    <a:pt x="3462" y="12600"/>
                    <a:pt x="5622" y="12150"/>
                  </a:cubicBezTo>
                  <a:cubicBezTo>
                    <a:pt x="7782" y="11700"/>
                    <a:pt x="9746" y="11250"/>
                    <a:pt x="11710" y="10875"/>
                  </a:cubicBezTo>
                  <a:cubicBezTo>
                    <a:pt x="13673" y="10500"/>
                    <a:pt x="15637" y="10200"/>
                    <a:pt x="17208" y="10875"/>
                  </a:cubicBezTo>
                  <a:cubicBezTo>
                    <a:pt x="18779" y="11550"/>
                    <a:pt x="19957" y="13200"/>
                    <a:pt x="20546" y="15150"/>
                  </a:cubicBezTo>
                  <a:cubicBezTo>
                    <a:pt x="21135" y="17100"/>
                    <a:pt x="21135" y="19350"/>
                    <a:pt x="211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>
              <a:off x="4845442" y="843352"/>
              <a:ext cx="2300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4968112" y="572353"/>
              <a:ext cx="211029" cy="38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464" fill="norm" stroke="1" extrusionOk="0">
                  <a:moveTo>
                    <a:pt x="6171" y="2280"/>
                  </a:moveTo>
                  <a:cubicBezTo>
                    <a:pt x="6429" y="1569"/>
                    <a:pt x="6686" y="859"/>
                    <a:pt x="7714" y="432"/>
                  </a:cubicBezTo>
                  <a:cubicBezTo>
                    <a:pt x="8743" y="6"/>
                    <a:pt x="10543" y="-136"/>
                    <a:pt x="12729" y="148"/>
                  </a:cubicBezTo>
                  <a:cubicBezTo>
                    <a:pt x="14914" y="432"/>
                    <a:pt x="17486" y="1143"/>
                    <a:pt x="18771" y="2209"/>
                  </a:cubicBezTo>
                  <a:cubicBezTo>
                    <a:pt x="20057" y="3275"/>
                    <a:pt x="20057" y="4696"/>
                    <a:pt x="19543" y="5690"/>
                  </a:cubicBezTo>
                  <a:cubicBezTo>
                    <a:pt x="19029" y="6685"/>
                    <a:pt x="18000" y="7253"/>
                    <a:pt x="18386" y="8106"/>
                  </a:cubicBezTo>
                  <a:cubicBezTo>
                    <a:pt x="18771" y="8959"/>
                    <a:pt x="20571" y="10096"/>
                    <a:pt x="21086" y="11517"/>
                  </a:cubicBezTo>
                  <a:cubicBezTo>
                    <a:pt x="21600" y="12938"/>
                    <a:pt x="20829" y="14643"/>
                    <a:pt x="17871" y="16277"/>
                  </a:cubicBezTo>
                  <a:cubicBezTo>
                    <a:pt x="14914" y="17911"/>
                    <a:pt x="9771" y="19475"/>
                    <a:pt x="6429" y="20327"/>
                  </a:cubicBezTo>
                  <a:cubicBezTo>
                    <a:pt x="3086" y="21180"/>
                    <a:pt x="1543" y="21322"/>
                    <a:pt x="0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5359120" y="889353"/>
              <a:ext cx="8433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5666362" y="588950"/>
              <a:ext cx="158896" cy="306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219" fill="norm" stroke="1" extrusionOk="0">
                  <a:moveTo>
                    <a:pt x="20495" y="2222"/>
                  </a:moveTo>
                  <a:cubicBezTo>
                    <a:pt x="18095" y="2045"/>
                    <a:pt x="15695" y="1868"/>
                    <a:pt x="12438" y="3195"/>
                  </a:cubicBezTo>
                  <a:cubicBezTo>
                    <a:pt x="9181" y="4523"/>
                    <a:pt x="5067" y="7356"/>
                    <a:pt x="2838" y="9835"/>
                  </a:cubicBezTo>
                  <a:cubicBezTo>
                    <a:pt x="610" y="12313"/>
                    <a:pt x="267" y="14438"/>
                    <a:pt x="95" y="16032"/>
                  </a:cubicBezTo>
                  <a:cubicBezTo>
                    <a:pt x="-76" y="17625"/>
                    <a:pt x="-76" y="18687"/>
                    <a:pt x="610" y="19484"/>
                  </a:cubicBezTo>
                  <a:cubicBezTo>
                    <a:pt x="1295" y="20281"/>
                    <a:pt x="2667" y="20812"/>
                    <a:pt x="4724" y="21077"/>
                  </a:cubicBezTo>
                  <a:cubicBezTo>
                    <a:pt x="6781" y="21343"/>
                    <a:pt x="9524" y="21343"/>
                    <a:pt x="12438" y="20104"/>
                  </a:cubicBezTo>
                  <a:cubicBezTo>
                    <a:pt x="15353" y="18864"/>
                    <a:pt x="18438" y="16386"/>
                    <a:pt x="19981" y="13553"/>
                  </a:cubicBezTo>
                  <a:cubicBezTo>
                    <a:pt x="21524" y="10720"/>
                    <a:pt x="21524" y="7533"/>
                    <a:pt x="21010" y="5143"/>
                  </a:cubicBezTo>
                  <a:cubicBezTo>
                    <a:pt x="20495" y="2753"/>
                    <a:pt x="19467" y="1159"/>
                    <a:pt x="17924" y="451"/>
                  </a:cubicBezTo>
                  <a:cubicBezTo>
                    <a:pt x="16381" y="-257"/>
                    <a:pt x="14324" y="-80"/>
                    <a:pt x="13124" y="628"/>
                  </a:cubicBezTo>
                  <a:cubicBezTo>
                    <a:pt x="11924" y="1336"/>
                    <a:pt x="11581" y="2576"/>
                    <a:pt x="11238" y="3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5934134" y="797351"/>
              <a:ext cx="30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6118138" y="542900"/>
              <a:ext cx="207005" cy="337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fill="norm" stroke="1" extrusionOk="0">
                  <a:moveTo>
                    <a:pt x="0" y="2509"/>
                  </a:moveTo>
                  <a:cubicBezTo>
                    <a:pt x="533" y="1703"/>
                    <a:pt x="1067" y="897"/>
                    <a:pt x="2000" y="414"/>
                  </a:cubicBezTo>
                  <a:cubicBezTo>
                    <a:pt x="2933" y="-70"/>
                    <a:pt x="4267" y="-231"/>
                    <a:pt x="6933" y="494"/>
                  </a:cubicBezTo>
                  <a:cubicBezTo>
                    <a:pt x="9600" y="1220"/>
                    <a:pt x="13600" y="2832"/>
                    <a:pt x="14533" y="5088"/>
                  </a:cubicBezTo>
                  <a:cubicBezTo>
                    <a:pt x="15467" y="7345"/>
                    <a:pt x="13333" y="10247"/>
                    <a:pt x="10800" y="12665"/>
                  </a:cubicBezTo>
                  <a:cubicBezTo>
                    <a:pt x="8267" y="15082"/>
                    <a:pt x="5333" y="17017"/>
                    <a:pt x="3600" y="18387"/>
                  </a:cubicBezTo>
                  <a:cubicBezTo>
                    <a:pt x="1867" y="19757"/>
                    <a:pt x="1333" y="20563"/>
                    <a:pt x="1867" y="20966"/>
                  </a:cubicBezTo>
                  <a:cubicBezTo>
                    <a:pt x="2400" y="21369"/>
                    <a:pt x="4000" y="21369"/>
                    <a:pt x="7467" y="21127"/>
                  </a:cubicBezTo>
                  <a:cubicBezTo>
                    <a:pt x="10933" y="20885"/>
                    <a:pt x="16267" y="20402"/>
                    <a:pt x="21600" y="19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6309808" y="966021"/>
              <a:ext cx="15333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6792819" y="536349"/>
              <a:ext cx="178241" cy="391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478" fill="norm" stroke="1" extrusionOk="0">
                  <a:moveTo>
                    <a:pt x="0" y="3384"/>
                  </a:moveTo>
                  <a:cubicBezTo>
                    <a:pt x="304" y="2683"/>
                    <a:pt x="608" y="1982"/>
                    <a:pt x="2738" y="1281"/>
                  </a:cubicBezTo>
                  <a:cubicBezTo>
                    <a:pt x="4868" y="579"/>
                    <a:pt x="8823" y="-122"/>
                    <a:pt x="12169" y="18"/>
                  </a:cubicBezTo>
                  <a:cubicBezTo>
                    <a:pt x="15516" y="159"/>
                    <a:pt x="18254" y="1140"/>
                    <a:pt x="18558" y="2823"/>
                  </a:cubicBezTo>
                  <a:cubicBezTo>
                    <a:pt x="18862" y="4507"/>
                    <a:pt x="16732" y="6891"/>
                    <a:pt x="14907" y="8434"/>
                  </a:cubicBezTo>
                  <a:cubicBezTo>
                    <a:pt x="13082" y="9977"/>
                    <a:pt x="11561" y="10678"/>
                    <a:pt x="11561" y="11029"/>
                  </a:cubicBezTo>
                  <a:cubicBezTo>
                    <a:pt x="11561" y="11379"/>
                    <a:pt x="13082" y="11379"/>
                    <a:pt x="14907" y="11870"/>
                  </a:cubicBezTo>
                  <a:cubicBezTo>
                    <a:pt x="16732" y="12361"/>
                    <a:pt x="18862" y="13343"/>
                    <a:pt x="20079" y="14184"/>
                  </a:cubicBezTo>
                  <a:cubicBezTo>
                    <a:pt x="21296" y="15026"/>
                    <a:pt x="21600" y="15727"/>
                    <a:pt x="20687" y="16709"/>
                  </a:cubicBezTo>
                  <a:cubicBezTo>
                    <a:pt x="19775" y="17691"/>
                    <a:pt x="17645" y="18953"/>
                    <a:pt x="14451" y="19795"/>
                  </a:cubicBezTo>
                  <a:cubicBezTo>
                    <a:pt x="11256" y="20636"/>
                    <a:pt x="6997" y="21057"/>
                    <a:pt x="2738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7084160" y="835685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7244491" y="529011"/>
              <a:ext cx="131009" cy="335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509" fill="norm" stroke="1" extrusionOk="0">
                  <a:moveTo>
                    <a:pt x="21294" y="0"/>
                  </a:moveTo>
                  <a:cubicBezTo>
                    <a:pt x="19217" y="0"/>
                    <a:pt x="17140" y="0"/>
                    <a:pt x="14232" y="818"/>
                  </a:cubicBezTo>
                  <a:cubicBezTo>
                    <a:pt x="11325" y="1636"/>
                    <a:pt x="7586" y="3273"/>
                    <a:pt x="4886" y="5645"/>
                  </a:cubicBezTo>
                  <a:cubicBezTo>
                    <a:pt x="2186" y="8018"/>
                    <a:pt x="525" y="11127"/>
                    <a:pt x="109" y="13582"/>
                  </a:cubicBezTo>
                  <a:cubicBezTo>
                    <a:pt x="-306" y="16036"/>
                    <a:pt x="525" y="17836"/>
                    <a:pt x="1563" y="19064"/>
                  </a:cubicBezTo>
                  <a:cubicBezTo>
                    <a:pt x="2602" y="20291"/>
                    <a:pt x="3848" y="20945"/>
                    <a:pt x="5717" y="21273"/>
                  </a:cubicBezTo>
                  <a:cubicBezTo>
                    <a:pt x="7586" y="21600"/>
                    <a:pt x="10079" y="21600"/>
                    <a:pt x="11740" y="21191"/>
                  </a:cubicBezTo>
                  <a:cubicBezTo>
                    <a:pt x="13402" y="20782"/>
                    <a:pt x="14232" y="19964"/>
                    <a:pt x="14232" y="19064"/>
                  </a:cubicBezTo>
                  <a:cubicBezTo>
                    <a:pt x="14232" y="18164"/>
                    <a:pt x="13402" y="17182"/>
                    <a:pt x="11948" y="16445"/>
                  </a:cubicBezTo>
                  <a:cubicBezTo>
                    <a:pt x="10494" y="15709"/>
                    <a:pt x="8417" y="15218"/>
                    <a:pt x="6340" y="14973"/>
                  </a:cubicBezTo>
                  <a:cubicBezTo>
                    <a:pt x="4263" y="14727"/>
                    <a:pt x="2186" y="14727"/>
                    <a:pt x="1771" y="15055"/>
                  </a:cubicBezTo>
                  <a:cubicBezTo>
                    <a:pt x="1356" y="15382"/>
                    <a:pt x="2602" y="16036"/>
                    <a:pt x="3848" y="16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7329498" y="897020"/>
              <a:ext cx="10733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7797175" y="553436"/>
              <a:ext cx="202274" cy="405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426" fill="norm" stroke="1" extrusionOk="0">
                  <a:moveTo>
                    <a:pt x="4050" y="3570"/>
                  </a:moveTo>
                  <a:cubicBezTo>
                    <a:pt x="3780" y="2895"/>
                    <a:pt x="3510" y="2220"/>
                    <a:pt x="4185" y="1612"/>
                  </a:cubicBezTo>
                  <a:cubicBezTo>
                    <a:pt x="4860" y="1005"/>
                    <a:pt x="6480" y="465"/>
                    <a:pt x="8910" y="195"/>
                  </a:cubicBezTo>
                  <a:cubicBezTo>
                    <a:pt x="11340" y="-75"/>
                    <a:pt x="14580" y="-75"/>
                    <a:pt x="17010" y="262"/>
                  </a:cubicBezTo>
                  <a:cubicBezTo>
                    <a:pt x="19440" y="600"/>
                    <a:pt x="21060" y="1275"/>
                    <a:pt x="21330" y="2760"/>
                  </a:cubicBezTo>
                  <a:cubicBezTo>
                    <a:pt x="21600" y="4245"/>
                    <a:pt x="20520" y="6540"/>
                    <a:pt x="17685" y="8970"/>
                  </a:cubicBezTo>
                  <a:cubicBezTo>
                    <a:pt x="14850" y="11400"/>
                    <a:pt x="10260" y="13965"/>
                    <a:pt x="7290" y="15517"/>
                  </a:cubicBezTo>
                  <a:cubicBezTo>
                    <a:pt x="4320" y="17070"/>
                    <a:pt x="2970" y="17610"/>
                    <a:pt x="1890" y="18217"/>
                  </a:cubicBezTo>
                  <a:cubicBezTo>
                    <a:pt x="810" y="18825"/>
                    <a:pt x="0" y="19500"/>
                    <a:pt x="0" y="20107"/>
                  </a:cubicBezTo>
                  <a:cubicBezTo>
                    <a:pt x="0" y="20715"/>
                    <a:pt x="810" y="21255"/>
                    <a:pt x="4185" y="21390"/>
                  </a:cubicBezTo>
                  <a:cubicBezTo>
                    <a:pt x="7560" y="21525"/>
                    <a:pt x="13500" y="21255"/>
                    <a:pt x="19440" y="20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8156882" y="897020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8225850" y="602142"/>
              <a:ext cx="206250" cy="409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3" h="21385" fill="norm" stroke="1" extrusionOk="0">
                  <a:moveTo>
                    <a:pt x="19587" y="6585"/>
                  </a:moveTo>
                  <a:cubicBezTo>
                    <a:pt x="19587" y="4852"/>
                    <a:pt x="19587" y="3118"/>
                    <a:pt x="17895" y="1852"/>
                  </a:cubicBezTo>
                  <a:cubicBezTo>
                    <a:pt x="16203" y="585"/>
                    <a:pt x="12820" y="-215"/>
                    <a:pt x="9567" y="52"/>
                  </a:cubicBezTo>
                  <a:cubicBezTo>
                    <a:pt x="6314" y="318"/>
                    <a:pt x="3191" y="1652"/>
                    <a:pt x="1500" y="2652"/>
                  </a:cubicBezTo>
                  <a:cubicBezTo>
                    <a:pt x="-192" y="3652"/>
                    <a:pt x="-452" y="4318"/>
                    <a:pt x="719" y="4985"/>
                  </a:cubicBezTo>
                  <a:cubicBezTo>
                    <a:pt x="1890" y="5652"/>
                    <a:pt x="4493" y="6318"/>
                    <a:pt x="7615" y="6452"/>
                  </a:cubicBezTo>
                  <a:cubicBezTo>
                    <a:pt x="10738" y="6585"/>
                    <a:pt x="14382" y="6185"/>
                    <a:pt x="16724" y="5785"/>
                  </a:cubicBezTo>
                  <a:cubicBezTo>
                    <a:pt x="19066" y="5385"/>
                    <a:pt x="20107" y="4985"/>
                    <a:pt x="20628" y="5185"/>
                  </a:cubicBezTo>
                  <a:cubicBezTo>
                    <a:pt x="21148" y="5385"/>
                    <a:pt x="21148" y="6185"/>
                    <a:pt x="20497" y="7985"/>
                  </a:cubicBezTo>
                  <a:cubicBezTo>
                    <a:pt x="19847" y="9785"/>
                    <a:pt x="18546" y="12585"/>
                    <a:pt x="17635" y="14985"/>
                  </a:cubicBezTo>
                  <a:cubicBezTo>
                    <a:pt x="16724" y="17385"/>
                    <a:pt x="16203" y="19385"/>
                    <a:pt x="15683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8502525" y="1035023"/>
              <a:ext cx="76669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8839227" y="598013"/>
              <a:ext cx="199978" cy="262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511" fill="norm" stroke="1" extrusionOk="0">
                  <a:moveTo>
                    <a:pt x="18114" y="0"/>
                  </a:moveTo>
                  <a:cubicBezTo>
                    <a:pt x="14560" y="2936"/>
                    <a:pt x="11005" y="5872"/>
                    <a:pt x="8134" y="8703"/>
                  </a:cubicBezTo>
                  <a:cubicBezTo>
                    <a:pt x="5263" y="11534"/>
                    <a:pt x="3076" y="14260"/>
                    <a:pt x="1709" y="16148"/>
                  </a:cubicBezTo>
                  <a:cubicBezTo>
                    <a:pt x="342" y="18035"/>
                    <a:pt x="-205" y="19083"/>
                    <a:pt x="68" y="19922"/>
                  </a:cubicBezTo>
                  <a:cubicBezTo>
                    <a:pt x="342" y="20761"/>
                    <a:pt x="1435" y="21390"/>
                    <a:pt x="3623" y="21495"/>
                  </a:cubicBezTo>
                  <a:cubicBezTo>
                    <a:pt x="5810" y="21600"/>
                    <a:pt x="9091" y="21181"/>
                    <a:pt x="12235" y="20656"/>
                  </a:cubicBezTo>
                  <a:cubicBezTo>
                    <a:pt x="15380" y="20132"/>
                    <a:pt x="18387" y="19503"/>
                    <a:pt x="21395" y="18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9000869" y="805018"/>
              <a:ext cx="30669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9192540" y="920020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9363325" y="621154"/>
              <a:ext cx="373562" cy="424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360" fill="norm" stroke="1" extrusionOk="0">
                  <a:moveTo>
                    <a:pt x="1641" y="5007"/>
                  </a:moveTo>
                  <a:cubicBezTo>
                    <a:pt x="1054" y="4621"/>
                    <a:pt x="466" y="4235"/>
                    <a:pt x="172" y="3657"/>
                  </a:cubicBezTo>
                  <a:cubicBezTo>
                    <a:pt x="-122" y="3078"/>
                    <a:pt x="-122" y="2307"/>
                    <a:pt x="833" y="1600"/>
                  </a:cubicBezTo>
                  <a:cubicBezTo>
                    <a:pt x="1788" y="893"/>
                    <a:pt x="3698" y="250"/>
                    <a:pt x="5388" y="57"/>
                  </a:cubicBezTo>
                  <a:cubicBezTo>
                    <a:pt x="7078" y="-136"/>
                    <a:pt x="8547" y="121"/>
                    <a:pt x="9209" y="1407"/>
                  </a:cubicBezTo>
                  <a:cubicBezTo>
                    <a:pt x="9870" y="2693"/>
                    <a:pt x="9723" y="5007"/>
                    <a:pt x="8621" y="7643"/>
                  </a:cubicBezTo>
                  <a:cubicBezTo>
                    <a:pt x="7519" y="10278"/>
                    <a:pt x="5462" y="13235"/>
                    <a:pt x="4139" y="15228"/>
                  </a:cubicBezTo>
                  <a:cubicBezTo>
                    <a:pt x="2817" y="17221"/>
                    <a:pt x="2229" y="18250"/>
                    <a:pt x="1862" y="19085"/>
                  </a:cubicBezTo>
                  <a:cubicBezTo>
                    <a:pt x="1494" y="19921"/>
                    <a:pt x="1347" y="20564"/>
                    <a:pt x="1641" y="20950"/>
                  </a:cubicBezTo>
                  <a:cubicBezTo>
                    <a:pt x="1935" y="21335"/>
                    <a:pt x="2670" y="21464"/>
                    <a:pt x="5021" y="21271"/>
                  </a:cubicBezTo>
                  <a:cubicBezTo>
                    <a:pt x="7372" y="21078"/>
                    <a:pt x="11339" y="20564"/>
                    <a:pt x="14351" y="19985"/>
                  </a:cubicBezTo>
                  <a:cubicBezTo>
                    <a:pt x="17364" y="19407"/>
                    <a:pt x="19421" y="18764"/>
                    <a:pt x="21478" y="18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9752219" y="550594"/>
              <a:ext cx="132893" cy="63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1855"/>
                  </a:moveTo>
                  <a:cubicBezTo>
                    <a:pt x="0" y="1425"/>
                    <a:pt x="0" y="995"/>
                    <a:pt x="1038" y="694"/>
                  </a:cubicBezTo>
                  <a:cubicBezTo>
                    <a:pt x="2077" y="392"/>
                    <a:pt x="4154" y="220"/>
                    <a:pt x="6646" y="91"/>
                  </a:cubicBezTo>
                  <a:cubicBezTo>
                    <a:pt x="9139" y="-38"/>
                    <a:pt x="12046" y="-124"/>
                    <a:pt x="14538" y="521"/>
                  </a:cubicBezTo>
                  <a:cubicBezTo>
                    <a:pt x="17031" y="1167"/>
                    <a:pt x="19108" y="2544"/>
                    <a:pt x="17862" y="4179"/>
                  </a:cubicBezTo>
                  <a:cubicBezTo>
                    <a:pt x="16615" y="5814"/>
                    <a:pt x="12046" y="7707"/>
                    <a:pt x="9346" y="9127"/>
                  </a:cubicBezTo>
                  <a:cubicBezTo>
                    <a:pt x="6646" y="10547"/>
                    <a:pt x="5815" y="11494"/>
                    <a:pt x="7477" y="12483"/>
                  </a:cubicBezTo>
                  <a:cubicBezTo>
                    <a:pt x="9139" y="13473"/>
                    <a:pt x="13292" y="14505"/>
                    <a:pt x="16408" y="15409"/>
                  </a:cubicBezTo>
                  <a:cubicBezTo>
                    <a:pt x="19523" y="16313"/>
                    <a:pt x="21600" y="17087"/>
                    <a:pt x="21600" y="18034"/>
                  </a:cubicBezTo>
                  <a:cubicBezTo>
                    <a:pt x="21600" y="18980"/>
                    <a:pt x="19523" y="20099"/>
                    <a:pt x="16823" y="20701"/>
                  </a:cubicBezTo>
                  <a:cubicBezTo>
                    <a:pt x="14123" y="21304"/>
                    <a:pt x="10800" y="21390"/>
                    <a:pt x="7477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3672416" y="1096358"/>
              <a:ext cx="36034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85" y="17280"/>
                    <a:pt x="3370" y="12960"/>
                    <a:pt x="6970" y="9360"/>
                  </a:cubicBezTo>
                  <a:cubicBezTo>
                    <a:pt x="10570" y="5760"/>
                    <a:pt x="16085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4561769" y="1096358"/>
              <a:ext cx="39101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76" y="14400"/>
                    <a:pt x="8753" y="7200"/>
                    <a:pt x="12353" y="3600"/>
                  </a:cubicBezTo>
                  <a:cubicBezTo>
                    <a:pt x="15953" y="0"/>
                    <a:pt x="1877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5696461" y="1127025"/>
              <a:ext cx="34500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40" y="16560"/>
                    <a:pt x="6080" y="11520"/>
                    <a:pt x="9680" y="7920"/>
                  </a:cubicBezTo>
                  <a:cubicBezTo>
                    <a:pt x="13280" y="4320"/>
                    <a:pt x="1744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6831153" y="1096358"/>
              <a:ext cx="29900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85" y="16200"/>
                    <a:pt x="9969" y="10800"/>
                    <a:pt x="13569" y="7200"/>
                  </a:cubicBezTo>
                  <a:cubicBezTo>
                    <a:pt x="17169" y="3600"/>
                    <a:pt x="1938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7981179" y="1142359"/>
              <a:ext cx="26834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8962535" y="1265028"/>
              <a:ext cx="35267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8" y="14400"/>
                    <a:pt x="10957" y="7200"/>
                    <a:pt x="14557" y="3600"/>
                  </a:cubicBezTo>
                  <a:cubicBezTo>
                    <a:pt x="18157" y="0"/>
                    <a:pt x="1987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1565509" y="1750136"/>
              <a:ext cx="366535" cy="43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382" fill="norm" stroke="1" extrusionOk="0">
                  <a:moveTo>
                    <a:pt x="15213" y="7096"/>
                  </a:moveTo>
                  <a:cubicBezTo>
                    <a:pt x="14613" y="6717"/>
                    <a:pt x="14013" y="6338"/>
                    <a:pt x="13563" y="5770"/>
                  </a:cubicBezTo>
                  <a:cubicBezTo>
                    <a:pt x="13113" y="5201"/>
                    <a:pt x="12813" y="4443"/>
                    <a:pt x="12288" y="4064"/>
                  </a:cubicBezTo>
                  <a:cubicBezTo>
                    <a:pt x="11763" y="3685"/>
                    <a:pt x="11013" y="3685"/>
                    <a:pt x="9513" y="4443"/>
                  </a:cubicBezTo>
                  <a:cubicBezTo>
                    <a:pt x="8013" y="5201"/>
                    <a:pt x="5763" y="6717"/>
                    <a:pt x="4038" y="8991"/>
                  </a:cubicBezTo>
                  <a:cubicBezTo>
                    <a:pt x="2313" y="11264"/>
                    <a:pt x="1113" y="14296"/>
                    <a:pt x="513" y="16254"/>
                  </a:cubicBezTo>
                  <a:cubicBezTo>
                    <a:pt x="-87" y="18212"/>
                    <a:pt x="-87" y="19096"/>
                    <a:pt x="138" y="19791"/>
                  </a:cubicBezTo>
                  <a:cubicBezTo>
                    <a:pt x="363" y="20485"/>
                    <a:pt x="813" y="20991"/>
                    <a:pt x="1863" y="21243"/>
                  </a:cubicBezTo>
                  <a:cubicBezTo>
                    <a:pt x="2913" y="21496"/>
                    <a:pt x="4563" y="21496"/>
                    <a:pt x="6738" y="20422"/>
                  </a:cubicBezTo>
                  <a:cubicBezTo>
                    <a:pt x="8913" y="19349"/>
                    <a:pt x="11613" y="17201"/>
                    <a:pt x="13263" y="14549"/>
                  </a:cubicBezTo>
                  <a:cubicBezTo>
                    <a:pt x="14913" y="11896"/>
                    <a:pt x="15513" y="8738"/>
                    <a:pt x="15663" y="6528"/>
                  </a:cubicBezTo>
                  <a:cubicBezTo>
                    <a:pt x="15813" y="4317"/>
                    <a:pt x="15513" y="3054"/>
                    <a:pt x="15063" y="2107"/>
                  </a:cubicBezTo>
                  <a:cubicBezTo>
                    <a:pt x="14613" y="1159"/>
                    <a:pt x="14013" y="528"/>
                    <a:pt x="13188" y="212"/>
                  </a:cubicBezTo>
                  <a:cubicBezTo>
                    <a:pt x="12363" y="-104"/>
                    <a:pt x="11313" y="-104"/>
                    <a:pt x="10413" y="464"/>
                  </a:cubicBezTo>
                  <a:cubicBezTo>
                    <a:pt x="9513" y="1033"/>
                    <a:pt x="8763" y="2170"/>
                    <a:pt x="8613" y="3938"/>
                  </a:cubicBezTo>
                  <a:cubicBezTo>
                    <a:pt x="8463" y="5707"/>
                    <a:pt x="8913" y="8107"/>
                    <a:pt x="10413" y="10317"/>
                  </a:cubicBezTo>
                  <a:cubicBezTo>
                    <a:pt x="11913" y="12528"/>
                    <a:pt x="14463" y="14549"/>
                    <a:pt x="16488" y="16128"/>
                  </a:cubicBezTo>
                  <a:cubicBezTo>
                    <a:pt x="18513" y="17707"/>
                    <a:pt x="20013" y="18843"/>
                    <a:pt x="21513" y="19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1962711" y="1778706"/>
              <a:ext cx="143396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600" fill="norm" stroke="1" extrusionOk="0">
                  <a:moveTo>
                    <a:pt x="11368" y="0"/>
                  </a:moveTo>
                  <a:cubicBezTo>
                    <a:pt x="13263" y="0"/>
                    <a:pt x="15158" y="0"/>
                    <a:pt x="17242" y="1037"/>
                  </a:cubicBezTo>
                  <a:cubicBezTo>
                    <a:pt x="19326" y="2075"/>
                    <a:pt x="21600" y="4149"/>
                    <a:pt x="21221" y="7078"/>
                  </a:cubicBezTo>
                  <a:cubicBezTo>
                    <a:pt x="20842" y="10007"/>
                    <a:pt x="17811" y="13790"/>
                    <a:pt x="13832" y="16353"/>
                  </a:cubicBezTo>
                  <a:cubicBezTo>
                    <a:pt x="9853" y="18915"/>
                    <a:pt x="4926" y="202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1359310" y="1870708"/>
              <a:ext cx="227726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13466" y="0"/>
                  </a:moveTo>
                  <a:cubicBezTo>
                    <a:pt x="9866" y="732"/>
                    <a:pt x="6266" y="1464"/>
                    <a:pt x="3746" y="3417"/>
                  </a:cubicBezTo>
                  <a:cubicBezTo>
                    <a:pt x="1226" y="5369"/>
                    <a:pt x="-214" y="8542"/>
                    <a:pt x="26" y="11410"/>
                  </a:cubicBezTo>
                  <a:cubicBezTo>
                    <a:pt x="266" y="14278"/>
                    <a:pt x="2186" y="16841"/>
                    <a:pt x="6026" y="18488"/>
                  </a:cubicBezTo>
                  <a:cubicBezTo>
                    <a:pt x="9866" y="20136"/>
                    <a:pt x="15626" y="20868"/>
                    <a:pt x="213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10241829" y="889353"/>
              <a:ext cx="48408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fill="norm" stroke="1" extrusionOk="0">
                  <a:moveTo>
                    <a:pt x="3085" y="21600"/>
                  </a:moveTo>
                  <a:cubicBezTo>
                    <a:pt x="2185" y="21221"/>
                    <a:pt x="1285" y="20842"/>
                    <a:pt x="666" y="18758"/>
                  </a:cubicBezTo>
                  <a:cubicBezTo>
                    <a:pt x="47" y="16674"/>
                    <a:pt x="-290" y="12884"/>
                    <a:pt x="329" y="9474"/>
                  </a:cubicBezTo>
                  <a:cubicBezTo>
                    <a:pt x="947" y="6063"/>
                    <a:pt x="2522" y="3032"/>
                    <a:pt x="4322" y="2463"/>
                  </a:cubicBezTo>
                  <a:cubicBezTo>
                    <a:pt x="6122" y="1895"/>
                    <a:pt x="8147" y="3789"/>
                    <a:pt x="9666" y="6442"/>
                  </a:cubicBezTo>
                  <a:cubicBezTo>
                    <a:pt x="11185" y="9095"/>
                    <a:pt x="12198" y="12505"/>
                    <a:pt x="12985" y="14211"/>
                  </a:cubicBezTo>
                  <a:cubicBezTo>
                    <a:pt x="13773" y="15916"/>
                    <a:pt x="14335" y="15916"/>
                    <a:pt x="15685" y="13263"/>
                  </a:cubicBezTo>
                  <a:cubicBezTo>
                    <a:pt x="17035" y="10611"/>
                    <a:pt x="19173" y="5305"/>
                    <a:pt x="2131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10472902" y="644014"/>
              <a:ext cx="1533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10434568" y="567346"/>
              <a:ext cx="30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10572571" y="674681"/>
              <a:ext cx="30669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10626239" y="582679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10647171" y="466343"/>
              <a:ext cx="209074" cy="369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529" fill="norm" stroke="1" extrusionOk="0">
                  <a:moveTo>
                    <a:pt x="15044" y="13038"/>
                  </a:moveTo>
                  <a:cubicBezTo>
                    <a:pt x="11401" y="13336"/>
                    <a:pt x="7757" y="13634"/>
                    <a:pt x="5025" y="14528"/>
                  </a:cubicBezTo>
                  <a:cubicBezTo>
                    <a:pt x="2292" y="15421"/>
                    <a:pt x="471" y="16911"/>
                    <a:pt x="80" y="18326"/>
                  </a:cubicBezTo>
                  <a:cubicBezTo>
                    <a:pt x="-310" y="19741"/>
                    <a:pt x="731" y="21082"/>
                    <a:pt x="2943" y="21306"/>
                  </a:cubicBezTo>
                  <a:cubicBezTo>
                    <a:pt x="5155" y="21529"/>
                    <a:pt x="8538" y="20635"/>
                    <a:pt x="11141" y="17879"/>
                  </a:cubicBezTo>
                  <a:cubicBezTo>
                    <a:pt x="13743" y="15123"/>
                    <a:pt x="15565" y="10506"/>
                    <a:pt x="16606" y="7675"/>
                  </a:cubicBezTo>
                  <a:cubicBezTo>
                    <a:pt x="17647" y="4845"/>
                    <a:pt x="17907" y="3802"/>
                    <a:pt x="18037" y="2610"/>
                  </a:cubicBezTo>
                  <a:cubicBezTo>
                    <a:pt x="18167" y="1419"/>
                    <a:pt x="18167" y="78"/>
                    <a:pt x="18037" y="3"/>
                  </a:cubicBezTo>
                  <a:cubicBezTo>
                    <a:pt x="17907" y="-71"/>
                    <a:pt x="17647" y="1121"/>
                    <a:pt x="17386" y="3951"/>
                  </a:cubicBezTo>
                  <a:cubicBezTo>
                    <a:pt x="17126" y="6781"/>
                    <a:pt x="16866" y="11250"/>
                    <a:pt x="17517" y="14453"/>
                  </a:cubicBezTo>
                  <a:cubicBezTo>
                    <a:pt x="18167" y="17656"/>
                    <a:pt x="19729" y="19592"/>
                    <a:pt x="21290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11185918" y="743683"/>
              <a:ext cx="214673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462"/>
                    <a:pt x="7200" y="6923"/>
                    <a:pt x="10414" y="10246"/>
                  </a:cubicBezTo>
                  <a:cubicBezTo>
                    <a:pt x="13629" y="13569"/>
                    <a:pt x="16457" y="16754"/>
                    <a:pt x="18257" y="18623"/>
                  </a:cubicBezTo>
                  <a:cubicBezTo>
                    <a:pt x="20057" y="20492"/>
                    <a:pt x="20829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11063249" y="759017"/>
              <a:ext cx="398677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108" y="900"/>
                    <a:pt x="16615" y="1800"/>
                    <a:pt x="13915" y="3793"/>
                  </a:cubicBezTo>
                  <a:cubicBezTo>
                    <a:pt x="11215" y="5786"/>
                    <a:pt x="8308" y="8871"/>
                    <a:pt x="5954" y="12021"/>
                  </a:cubicBezTo>
                  <a:cubicBezTo>
                    <a:pt x="3600" y="15171"/>
                    <a:pt x="1800" y="183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2806063" y="1870708"/>
              <a:ext cx="245340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71"/>
                  </a:moveTo>
                  <a:cubicBezTo>
                    <a:pt x="900" y="386"/>
                    <a:pt x="1800" y="0"/>
                    <a:pt x="2700" y="0"/>
                  </a:cubicBezTo>
                  <a:cubicBezTo>
                    <a:pt x="3600" y="0"/>
                    <a:pt x="4500" y="386"/>
                    <a:pt x="6637" y="2443"/>
                  </a:cubicBezTo>
                  <a:cubicBezTo>
                    <a:pt x="8775" y="4500"/>
                    <a:pt x="12150" y="8229"/>
                    <a:pt x="14850" y="11700"/>
                  </a:cubicBezTo>
                  <a:cubicBezTo>
                    <a:pt x="17550" y="15171"/>
                    <a:pt x="19575" y="183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2829063" y="1854008"/>
              <a:ext cx="322009" cy="576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6" fill="norm" stroke="1" extrusionOk="0">
                  <a:moveTo>
                    <a:pt x="21600" y="912"/>
                  </a:moveTo>
                  <a:cubicBezTo>
                    <a:pt x="21600" y="434"/>
                    <a:pt x="21600" y="-44"/>
                    <a:pt x="21086" y="4"/>
                  </a:cubicBezTo>
                  <a:cubicBezTo>
                    <a:pt x="20571" y="52"/>
                    <a:pt x="19543" y="625"/>
                    <a:pt x="17486" y="2393"/>
                  </a:cubicBezTo>
                  <a:cubicBezTo>
                    <a:pt x="15429" y="4161"/>
                    <a:pt x="12343" y="7124"/>
                    <a:pt x="9600" y="9991"/>
                  </a:cubicBezTo>
                  <a:cubicBezTo>
                    <a:pt x="6857" y="12859"/>
                    <a:pt x="4457" y="15630"/>
                    <a:pt x="2914" y="17542"/>
                  </a:cubicBezTo>
                  <a:cubicBezTo>
                    <a:pt x="1371" y="19453"/>
                    <a:pt x="686" y="20505"/>
                    <a:pt x="0" y="21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3373409" y="2024045"/>
              <a:ext cx="99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3450077" y="2093047"/>
              <a:ext cx="6900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3434744" y="2192716"/>
              <a:ext cx="99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4009757" y="1901376"/>
              <a:ext cx="310827" cy="425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21" fill="norm" stroke="1" extrusionOk="0">
                  <a:moveTo>
                    <a:pt x="4249" y="0"/>
                  </a:moveTo>
                  <a:cubicBezTo>
                    <a:pt x="3187" y="2057"/>
                    <a:pt x="2125" y="4114"/>
                    <a:pt x="1328" y="6814"/>
                  </a:cubicBezTo>
                  <a:cubicBezTo>
                    <a:pt x="531" y="9514"/>
                    <a:pt x="0" y="12857"/>
                    <a:pt x="0" y="15300"/>
                  </a:cubicBezTo>
                  <a:cubicBezTo>
                    <a:pt x="0" y="17743"/>
                    <a:pt x="531" y="19286"/>
                    <a:pt x="1151" y="20250"/>
                  </a:cubicBezTo>
                  <a:cubicBezTo>
                    <a:pt x="1770" y="21214"/>
                    <a:pt x="2479" y="21600"/>
                    <a:pt x="4515" y="21343"/>
                  </a:cubicBezTo>
                  <a:cubicBezTo>
                    <a:pt x="6551" y="21086"/>
                    <a:pt x="9915" y="20186"/>
                    <a:pt x="12836" y="18257"/>
                  </a:cubicBezTo>
                  <a:cubicBezTo>
                    <a:pt x="15757" y="16329"/>
                    <a:pt x="18236" y="13371"/>
                    <a:pt x="19652" y="10671"/>
                  </a:cubicBezTo>
                  <a:cubicBezTo>
                    <a:pt x="21069" y="7971"/>
                    <a:pt x="21423" y="5529"/>
                    <a:pt x="21511" y="3986"/>
                  </a:cubicBezTo>
                  <a:cubicBezTo>
                    <a:pt x="21600" y="2443"/>
                    <a:pt x="21423" y="1800"/>
                    <a:pt x="20980" y="1286"/>
                  </a:cubicBezTo>
                  <a:cubicBezTo>
                    <a:pt x="20538" y="771"/>
                    <a:pt x="19830" y="386"/>
                    <a:pt x="19210" y="514"/>
                  </a:cubicBezTo>
                  <a:cubicBezTo>
                    <a:pt x="18590" y="643"/>
                    <a:pt x="18059" y="1286"/>
                    <a:pt x="17528" y="19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4362870" y="2085063"/>
              <a:ext cx="133513" cy="20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050" fill="norm" stroke="1" extrusionOk="0">
                  <a:moveTo>
                    <a:pt x="4821" y="3155"/>
                  </a:moveTo>
                  <a:cubicBezTo>
                    <a:pt x="3598" y="4196"/>
                    <a:pt x="2375" y="5237"/>
                    <a:pt x="1560" y="7839"/>
                  </a:cubicBezTo>
                  <a:cubicBezTo>
                    <a:pt x="745" y="10442"/>
                    <a:pt x="338" y="14606"/>
                    <a:pt x="134" y="17338"/>
                  </a:cubicBezTo>
                  <a:cubicBezTo>
                    <a:pt x="-70" y="20071"/>
                    <a:pt x="-70" y="21372"/>
                    <a:pt x="338" y="20982"/>
                  </a:cubicBezTo>
                  <a:cubicBezTo>
                    <a:pt x="745" y="20591"/>
                    <a:pt x="1560" y="18509"/>
                    <a:pt x="3394" y="15386"/>
                  </a:cubicBezTo>
                  <a:cubicBezTo>
                    <a:pt x="5228" y="12264"/>
                    <a:pt x="8081" y="8100"/>
                    <a:pt x="10730" y="5107"/>
                  </a:cubicBezTo>
                  <a:cubicBezTo>
                    <a:pt x="13379" y="2114"/>
                    <a:pt x="15824" y="292"/>
                    <a:pt x="17658" y="32"/>
                  </a:cubicBezTo>
                  <a:cubicBezTo>
                    <a:pt x="19492" y="-228"/>
                    <a:pt x="20715" y="1073"/>
                    <a:pt x="21122" y="4456"/>
                  </a:cubicBezTo>
                  <a:cubicBezTo>
                    <a:pt x="21530" y="7839"/>
                    <a:pt x="21122" y="13305"/>
                    <a:pt x="20715" y="18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4607770" y="2108380"/>
              <a:ext cx="1533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4661438" y="1916709"/>
              <a:ext cx="23002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4823580" y="1833798"/>
              <a:ext cx="106198" cy="39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523" fill="norm" stroke="1" extrusionOk="0">
                  <a:moveTo>
                    <a:pt x="21371" y="1585"/>
                  </a:moveTo>
                  <a:cubicBezTo>
                    <a:pt x="19828" y="1031"/>
                    <a:pt x="18285" y="477"/>
                    <a:pt x="16228" y="200"/>
                  </a:cubicBezTo>
                  <a:cubicBezTo>
                    <a:pt x="14171" y="-77"/>
                    <a:pt x="11600" y="-77"/>
                    <a:pt x="9285" y="269"/>
                  </a:cubicBezTo>
                  <a:cubicBezTo>
                    <a:pt x="6971" y="615"/>
                    <a:pt x="4914" y="1308"/>
                    <a:pt x="3114" y="3661"/>
                  </a:cubicBezTo>
                  <a:cubicBezTo>
                    <a:pt x="1314" y="6015"/>
                    <a:pt x="-229" y="10031"/>
                    <a:pt x="28" y="13285"/>
                  </a:cubicBezTo>
                  <a:cubicBezTo>
                    <a:pt x="285" y="16538"/>
                    <a:pt x="2342" y="19031"/>
                    <a:pt x="4400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4745773" y="2085380"/>
              <a:ext cx="23767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13" y="14400"/>
                    <a:pt x="8826" y="7200"/>
                    <a:pt x="12426" y="3600"/>
                  </a:cubicBezTo>
                  <a:cubicBezTo>
                    <a:pt x="16026" y="0"/>
                    <a:pt x="1881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5368944" y="1836668"/>
              <a:ext cx="151181" cy="39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349" fill="norm" stroke="1" extrusionOk="0">
                  <a:moveTo>
                    <a:pt x="20947" y="1007"/>
                  </a:moveTo>
                  <a:cubicBezTo>
                    <a:pt x="19531" y="594"/>
                    <a:pt x="18114" y="181"/>
                    <a:pt x="16521" y="44"/>
                  </a:cubicBezTo>
                  <a:cubicBezTo>
                    <a:pt x="14927" y="-94"/>
                    <a:pt x="13157" y="44"/>
                    <a:pt x="10855" y="1144"/>
                  </a:cubicBezTo>
                  <a:cubicBezTo>
                    <a:pt x="8554" y="2245"/>
                    <a:pt x="5721" y="4309"/>
                    <a:pt x="3419" y="7198"/>
                  </a:cubicBezTo>
                  <a:cubicBezTo>
                    <a:pt x="1117" y="10087"/>
                    <a:pt x="-653" y="13802"/>
                    <a:pt x="232" y="16347"/>
                  </a:cubicBezTo>
                  <a:cubicBezTo>
                    <a:pt x="1117" y="18892"/>
                    <a:pt x="4658" y="20268"/>
                    <a:pt x="7314" y="20887"/>
                  </a:cubicBezTo>
                  <a:cubicBezTo>
                    <a:pt x="9970" y="21506"/>
                    <a:pt x="11740" y="21368"/>
                    <a:pt x="13511" y="21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5591416" y="1955044"/>
              <a:ext cx="141217" cy="209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1600" fill="norm" stroke="1" extrusionOk="0">
                  <a:moveTo>
                    <a:pt x="9557" y="0"/>
                  </a:moveTo>
                  <a:cubicBezTo>
                    <a:pt x="5896" y="2107"/>
                    <a:pt x="2235" y="4215"/>
                    <a:pt x="770" y="7376"/>
                  </a:cubicBezTo>
                  <a:cubicBezTo>
                    <a:pt x="-694" y="10537"/>
                    <a:pt x="38" y="14751"/>
                    <a:pt x="2052" y="17517"/>
                  </a:cubicBezTo>
                  <a:cubicBezTo>
                    <a:pt x="4065" y="20283"/>
                    <a:pt x="7360" y="21600"/>
                    <a:pt x="10838" y="21600"/>
                  </a:cubicBezTo>
                  <a:cubicBezTo>
                    <a:pt x="14316" y="21600"/>
                    <a:pt x="17977" y="20283"/>
                    <a:pt x="19442" y="16990"/>
                  </a:cubicBezTo>
                  <a:cubicBezTo>
                    <a:pt x="20906" y="13698"/>
                    <a:pt x="20174" y="8429"/>
                    <a:pt x="18526" y="5532"/>
                  </a:cubicBezTo>
                  <a:cubicBezTo>
                    <a:pt x="16879" y="2634"/>
                    <a:pt x="14316" y="2107"/>
                    <a:pt x="11753" y="1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5796130" y="2200382"/>
              <a:ext cx="6900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6109803" y="1908385"/>
              <a:ext cx="123338" cy="291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9" h="21461" fill="norm" stroke="1" extrusionOk="0">
                  <a:moveTo>
                    <a:pt x="20849" y="1739"/>
                  </a:moveTo>
                  <a:cubicBezTo>
                    <a:pt x="19121" y="988"/>
                    <a:pt x="17393" y="237"/>
                    <a:pt x="13937" y="49"/>
                  </a:cubicBezTo>
                  <a:cubicBezTo>
                    <a:pt x="10481" y="-139"/>
                    <a:pt x="5297" y="237"/>
                    <a:pt x="2489" y="894"/>
                  </a:cubicBezTo>
                  <a:cubicBezTo>
                    <a:pt x="-319" y="1551"/>
                    <a:pt x="-751" y="2491"/>
                    <a:pt x="1193" y="4932"/>
                  </a:cubicBezTo>
                  <a:cubicBezTo>
                    <a:pt x="3137" y="7374"/>
                    <a:pt x="7457" y="11318"/>
                    <a:pt x="10049" y="13948"/>
                  </a:cubicBezTo>
                  <a:cubicBezTo>
                    <a:pt x="12641" y="16578"/>
                    <a:pt x="13505" y="17892"/>
                    <a:pt x="13073" y="18925"/>
                  </a:cubicBezTo>
                  <a:cubicBezTo>
                    <a:pt x="12641" y="19958"/>
                    <a:pt x="10913" y="20710"/>
                    <a:pt x="9185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6164138" y="1870708"/>
              <a:ext cx="19167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6532147" y="1832374"/>
              <a:ext cx="97675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5" h="21600" fill="norm" stroke="1" extrusionOk="0">
                  <a:moveTo>
                    <a:pt x="0" y="0"/>
                  </a:moveTo>
                  <a:cubicBezTo>
                    <a:pt x="5795" y="2038"/>
                    <a:pt x="11590" y="4075"/>
                    <a:pt x="15541" y="6657"/>
                  </a:cubicBezTo>
                  <a:cubicBezTo>
                    <a:pt x="19493" y="9238"/>
                    <a:pt x="21600" y="12362"/>
                    <a:pt x="18966" y="14943"/>
                  </a:cubicBezTo>
                  <a:cubicBezTo>
                    <a:pt x="16332" y="17525"/>
                    <a:pt x="8956" y="19562"/>
                    <a:pt x="15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7107160" y="1692789"/>
              <a:ext cx="150262" cy="369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250" fill="norm" stroke="1" extrusionOk="0">
                  <a:moveTo>
                    <a:pt x="0" y="2736"/>
                  </a:moveTo>
                  <a:cubicBezTo>
                    <a:pt x="354" y="2001"/>
                    <a:pt x="708" y="1266"/>
                    <a:pt x="2479" y="679"/>
                  </a:cubicBezTo>
                  <a:cubicBezTo>
                    <a:pt x="4249" y="91"/>
                    <a:pt x="7436" y="-350"/>
                    <a:pt x="10977" y="385"/>
                  </a:cubicBezTo>
                  <a:cubicBezTo>
                    <a:pt x="14518" y="1119"/>
                    <a:pt x="18413" y="3030"/>
                    <a:pt x="20007" y="5160"/>
                  </a:cubicBezTo>
                  <a:cubicBezTo>
                    <a:pt x="21600" y="7291"/>
                    <a:pt x="20892" y="9642"/>
                    <a:pt x="17528" y="11993"/>
                  </a:cubicBezTo>
                  <a:cubicBezTo>
                    <a:pt x="14164" y="14344"/>
                    <a:pt x="8144" y="16695"/>
                    <a:pt x="5134" y="18238"/>
                  </a:cubicBezTo>
                  <a:cubicBezTo>
                    <a:pt x="2125" y="19781"/>
                    <a:pt x="2125" y="20515"/>
                    <a:pt x="2125" y="21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7137827" y="2300051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8182394" y="2054713"/>
              <a:ext cx="51792" cy="162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136" fill="norm" stroke="1" extrusionOk="0">
                  <a:moveTo>
                    <a:pt x="20845" y="0"/>
                  </a:moveTo>
                  <a:cubicBezTo>
                    <a:pt x="13645" y="4652"/>
                    <a:pt x="6445" y="9305"/>
                    <a:pt x="2845" y="12960"/>
                  </a:cubicBezTo>
                  <a:cubicBezTo>
                    <a:pt x="-755" y="16615"/>
                    <a:pt x="-755" y="19274"/>
                    <a:pt x="1816" y="20437"/>
                  </a:cubicBezTo>
                  <a:cubicBezTo>
                    <a:pt x="4388" y="21600"/>
                    <a:pt x="9531" y="21268"/>
                    <a:pt x="13645" y="19772"/>
                  </a:cubicBezTo>
                  <a:cubicBezTo>
                    <a:pt x="17759" y="18277"/>
                    <a:pt x="20845" y="15618"/>
                    <a:pt x="20331" y="13126"/>
                  </a:cubicBezTo>
                  <a:cubicBezTo>
                    <a:pt x="19816" y="10634"/>
                    <a:pt x="15702" y="8308"/>
                    <a:pt x="11588" y="5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8272520" y="2031712"/>
              <a:ext cx="214672" cy="137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4" fill="norm" stroke="1" extrusionOk="0">
                  <a:moveTo>
                    <a:pt x="0" y="8247"/>
                  </a:moveTo>
                  <a:cubicBezTo>
                    <a:pt x="257" y="6284"/>
                    <a:pt x="514" y="4320"/>
                    <a:pt x="1543" y="2945"/>
                  </a:cubicBezTo>
                  <a:cubicBezTo>
                    <a:pt x="2571" y="1571"/>
                    <a:pt x="4371" y="785"/>
                    <a:pt x="6300" y="3338"/>
                  </a:cubicBezTo>
                  <a:cubicBezTo>
                    <a:pt x="8229" y="5891"/>
                    <a:pt x="10286" y="11782"/>
                    <a:pt x="11186" y="15709"/>
                  </a:cubicBezTo>
                  <a:cubicBezTo>
                    <a:pt x="12086" y="19636"/>
                    <a:pt x="11829" y="21600"/>
                    <a:pt x="11700" y="21011"/>
                  </a:cubicBezTo>
                  <a:cubicBezTo>
                    <a:pt x="11571" y="20422"/>
                    <a:pt x="11571" y="17280"/>
                    <a:pt x="12471" y="13745"/>
                  </a:cubicBezTo>
                  <a:cubicBezTo>
                    <a:pt x="13371" y="10211"/>
                    <a:pt x="15171" y="6284"/>
                    <a:pt x="16843" y="3927"/>
                  </a:cubicBezTo>
                  <a:cubicBezTo>
                    <a:pt x="18514" y="1571"/>
                    <a:pt x="20057" y="78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9297320" y="1955044"/>
              <a:ext cx="10223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877"/>
                    <a:pt x="0" y="9755"/>
                    <a:pt x="0" y="13355"/>
                  </a:cubicBezTo>
                  <a:cubicBezTo>
                    <a:pt x="0" y="16955"/>
                    <a:pt x="10800" y="19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9315209" y="1851275"/>
              <a:ext cx="171347" cy="397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7" h="21408" fill="norm" stroke="1" extrusionOk="0">
                  <a:moveTo>
                    <a:pt x="0" y="5586"/>
                  </a:moveTo>
                  <a:cubicBezTo>
                    <a:pt x="913" y="3935"/>
                    <a:pt x="1826" y="2284"/>
                    <a:pt x="3803" y="1253"/>
                  </a:cubicBezTo>
                  <a:cubicBezTo>
                    <a:pt x="5781" y="221"/>
                    <a:pt x="8823" y="-192"/>
                    <a:pt x="11409" y="83"/>
                  </a:cubicBezTo>
                  <a:cubicBezTo>
                    <a:pt x="13995" y="358"/>
                    <a:pt x="16124" y="1321"/>
                    <a:pt x="17950" y="3729"/>
                  </a:cubicBezTo>
                  <a:cubicBezTo>
                    <a:pt x="19775" y="6137"/>
                    <a:pt x="21296" y="9989"/>
                    <a:pt x="19775" y="13084"/>
                  </a:cubicBezTo>
                  <a:cubicBezTo>
                    <a:pt x="18254" y="16180"/>
                    <a:pt x="13690" y="18519"/>
                    <a:pt x="10648" y="19826"/>
                  </a:cubicBezTo>
                  <a:cubicBezTo>
                    <a:pt x="7606" y="21133"/>
                    <a:pt x="6085" y="21408"/>
                    <a:pt x="4411" y="21408"/>
                  </a:cubicBezTo>
                  <a:cubicBezTo>
                    <a:pt x="2738" y="21408"/>
                    <a:pt x="913" y="21133"/>
                    <a:pt x="304" y="20651"/>
                  </a:cubicBezTo>
                  <a:cubicBezTo>
                    <a:pt x="-304" y="20170"/>
                    <a:pt x="304" y="19482"/>
                    <a:pt x="913" y="18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9717395" y="2059824"/>
              <a:ext cx="349166" cy="86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0414" fill="norm" stroke="1" extrusionOk="0">
                  <a:moveTo>
                    <a:pt x="2602" y="18600"/>
                  </a:moveTo>
                  <a:cubicBezTo>
                    <a:pt x="1507" y="19800"/>
                    <a:pt x="411" y="21000"/>
                    <a:pt x="98" y="20100"/>
                  </a:cubicBezTo>
                  <a:cubicBezTo>
                    <a:pt x="-215" y="19200"/>
                    <a:pt x="255" y="16200"/>
                    <a:pt x="1037" y="12600"/>
                  </a:cubicBezTo>
                  <a:cubicBezTo>
                    <a:pt x="1820" y="9000"/>
                    <a:pt x="2915" y="4800"/>
                    <a:pt x="4246" y="2400"/>
                  </a:cubicBezTo>
                  <a:cubicBezTo>
                    <a:pt x="5576" y="0"/>
                    <a:pt x="7142" y="-600"/>
                    <a:pt x="8081" y="600"/>
                  </a:cubicBezTo>
                  <a:cubicBezTo>
                    <a:pt x="9020" y="1800"/>
                    <a:pt x="9333" y="4800"/>
                    <a:pt x="10037" y="8400"/>
                  </a:cubicBezTo>
                  <a:cubicBezTo>
                    <a:pt x="10742" y="12000"/>
                    <a:pt x="11837" y="16200"/>
                    <a:pt x="13715" y="16500"/>
                  </a:cubicBezTo>
                  <a:cubicBezTo>
                    <a:pt x="15594" y="16800"/>
                    <a:pt x="18255" y="13200"/>
                    <a:pt x="19663" y="9900"/>
                  </a:cubicBezTo>
                  <a:cubicBezTo>
                    <a:pt x="21072" y="6600"/>
                    <a:pt x="21228" y="3600"/>
                    <a:pt x="21385" y="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10308385" y="1869343"/>
              <a:ext cx="222352" cy="39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288" fill="norm" stroke="1" extrusionOk="0">
                  <a:moveTo>
                    <a:pt x="6965" y="1713"/>
                  </a:moveTo>
                  <a:cubicBezTo>
                    <a:pt x="5247" y="2944"/>
                    <a:pt x="3529" y="4174"/>
                    <a:pt x="2302" y="6566"/>
                  </a:cubicBezTo>
                  <a:cubicBezTo>
                    <a:pt x="1074" y="8959"/>
                    <a:pt x="338" y="12513"/>
                    <a:pt x="92" y="15111"/>
                  </a:cubicBezTo>
                  <a:cubicBezTo>
                    <a:pt x="-153" y="17708"/>
                    <a:pt x="92" y="19349"/>
                    <a:pt x="829" y="20306"/>
                  </a:cubicBezTo>
                  <a:cubicBezTo>
                    <a:pt x="1565" y="21263"/>
                    <a:pt x="2792" y="21536"/>
                    <a:pt x="4879" y="21058"/>
                  </a:cubicBezTo>
                  <a:cubicBezTo>
                    <a:pt x="6965" y="20579"/>
                    <a:pt x="9911" y="19349"/>
                    <a:pt x="12611" y="16956"/>
                  </a:cubicBezTo>
                  <a:cubicBezTo>
                    <a:pt x="15311" y="14564"/>
                    <a:pt x="17765" y="11009"/>
                    <a:pt x="19238" y="8207"/>
                  </a:cubicBezTo>
                  <a:cubicBezTo>
                    <a:pt x="20711" y="5404"/>
                    <a:pt x="21202" y="3354"/>
                    <a:pt x="21324" y="1987"/>
                  </a:cubicBezTo>
                  <a:cubicBezTo>
                    <a:pt x="21447" y="620"/>
                    <a:pt x="21202" y="-64"/>
                    <a:pt x="20833" y="4"/>
                  </a:cubicBezTo>
                  <a:cubicBezTo>
                    <a:pt x="20465" y="73"/>
                    <a:pt x="19974" y="893"/>
                    <a:pt x="19729" y="1645"/>
                  </a:cubicBezTo>
                  <a:cubicBezTo>
                    <a:pt x="19483" y="2397"/>
                    <a:pt x="19483" y="3080"/>
                    <a:pt x="19483" y="3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10568447" y="2083749"/>
              <a:ext cx="166605" cy="258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0979" fill="norm" stroke="1" extrusionOk="0">
                  <a:moveTo>
                    <a:pt x="6419" y="7609"/>
                  </a:moveTo>
                  <a:cubicBezTo>
                    <a:pt x="5110" y="8232"/>
                    <a:pt x="3801" y="8855"/>
                    <a:pt x="2983" y="10309"/>
                  </a:cubicBezTo>
                  <a:cubicBezTo>
                    <a:pt x="2165" y="11763"/>
                    <a:pt x="1838" y="14048"/>
                    <a:pt x="1347" y="16229"/>
                  </a:cubicBezTo>
                  <a:cubicBezTo>
                    <a:pt x="856" y="18409"/>
                    <a:pt x="201" y="20486"/>
                    <a:pt x="38" y="20902"/>
                  </a:cubicBezTo>
                  <a:cubicBezTo>
                    <a:pt x="-126" y="21317"/>
                    <a:pt x="201" y="20071"/>
                    <a:pt x="2001" y="16852"/>
                  </a:cubicBezTo>
                  <a:cubicBezTo>
                    <a:pt x="3801" y="13632"/>
                    <a:pt x="7074" y="8440"/>
                    <a:pt x="9365" y="5325"/>
                  </a:cubicBezTo>
                  <a:cubicBezTo>
                    <a:pt x="11656" y="2209"/>
                    <a:pt x="12965" y="1171"/>
                    <a:pt x="14438" y="548"/>
                  </a:cubicBezTo>
                  <a:cubicBezTo>
                    <a:pt x="15910" y="-75"/>
                    <a:pt x="17547" y="-283"/>
                    <a:pt x="18856" y="548"/>
                  </a:cubicBezTo>
                  <a:cubicBezTo>
                    <a:pt x="20165" y="1379"/>
                    <a:pt x="21147" y="3248"/>
                    <a:pt x="21310" y="6259"/>
                  </a:cubicBezTo>
                  <a:cubicBezTo>
                    <a:pt x="21474" y="9271"/>
                    <a:pt x="20819" y="13425"/>
                    <a:pt x="20165" y="17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10825577" y="2169715"/>
              <a:ext cx="38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10863911" y="1970377"/>
              <a:ext cx="99670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08" y="16650"/>
                    <a:pt x="2215" y="11700"/>
                    <a:pt x="5815" y="8100"/>
                  </a:cubicBezTo>
                  <a:cubicBezTo>
                    <a:pt x="9415" y="4500"/>
                    <a:pt x="15508" y="22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11001914" y="1887788"/>
              <a:ext cx="201682" cy="43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514" fill="norm" stroke="1" extrusionOk="0">
                  <a:moveTo>
                    <a:pt x="17010" y="2946"/>
                  </a:moveTo>
                  <a:cubicBezTo>
                    <a:pt x="18360" y="2567"/>
                    <a:pt x="19710" y="2188"/>
                    <a:pt x="20520" y="1682"/>
                  </a:cubicBezTo>
                  <a:cubicBezTo>
                    <a:pt x="21330" y="1177"/>
                    <a:pt x="21600" y="546"/>
                    <a:pt x="20925" y="230"/>
                  </a:cubicBezTo>
                  <a:cubicBezTo>
                    <a:pt x="20250" y="-86"/>
                    <a:pt x="18630" y="-86"/>
                    <a:pt x="16335" y="293"/>
                  </a:cubicBezTo>
                  <a:cubicBezTo>
                    <a:pt x="14040" y="672"/>
                    <a:pt x="11070" y="1430"/>
                    <a:pt x="8640" y="3577"/>
                  </a:cubicBezTo>
                  <a:cubicBezTo>
                    <a:pt x="6210" y="5725"/>
                    <a:pt x="4320" y="9261"/>
                    <a:pt x="2970" y="12482"/>
                  </a:cubicBezTo>
                  <a:cubicBezTo>
                    <a:pt x="1620" y="15703"/>
                    <a:pt x="810" y="18609"/>
                    <a:pt x="0" y="2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10954160" y="2093047"/>
              <a:ext cx="17809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fill="norm" stroke="1" extrusionOk="0">
                  <a:moveTo>
                    <a:pt x="208" y="21600"/>
                  </a:moveTo>
                  <a:cubicBezTo>
                    <a:pt x="-96" y="18800"/>
                    <a:pt x="-400" y="16000"/>
                    <a:pt x="1882" y="12800"/>
                  </a:cubicBezTo>
                  <a:cubicBezTo>
                    <a:pt x="4163" y="9600"/>
                    <a:pt x="9031" y="6000"/>
                    <a:pt x="12682" y="3800"/>
                  </a:cubicBezTo>
                  <a:cubicBezTo>
                    <a:pt x="16332" y="1600"/>
                    <a:pt x="18766" y="800"/>
                    <a:pt x="212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11242685" y="1978044"/>
              <a:ext cx="165573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600" fill="norm" stroke="1" extrusionOk="0">
                  <a:moveTo>
                    <a:pt x="21203" y="0"/>
                  </a:moveTo>
                  <a:cubicBezTo>
                    <a:pt x="17930" y="0"/>
                    <a:pt x="14658" y="0"/>
                    <a:pt x="11058" y="1385"/>
                  </a:cubicBezTo>
                  <a:cubicBezTo>
                    <a:pt x="7458" y="2769"/>
                    <a:pt x="3530" y="5538"/>
                    <a:pt x="1567" y="8677"/>
                  </a:cubicBezTo>
                  <a:cubicBezTo>
                    <a:pt x="-397" y="11815"/>
                    <a:pt x="-397" y="15323"/>
                    <a:pt x="912" y="17538"/>
                  </a:cubicBezTo>
                  <a:cubicBezTo>
                    <a:pt x="2221" y="19754"/>
                    <a:pt x="4839" y="20677"/>
                    <a:pt x="74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11394464" y="2131381"/>
              <a:ext cx="156601" cy="151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307" fill="norm" stroke="1" extrusionOk="0">
                  <a:moveTo>
                    <a:pt x="10079" y="2160"/>
                  </a:moveTo>
                  <a:cubicBezTo>
                    <a:pt x="7679" y="1800"/>
                    <a:pt x="5279" y="1440"/>
                    <a:pt x="3564" y="2160"/>
                  </a:cubicBezTo>
                  <a:cubicBezTo>
                    <a:pt x="1850" y="2880"/>
                    <a:pt x="822" y="4680"/>
                    <a:pt x="307" y="7380"/>
                  </a:cubicBezTo>
                  <a:cubicBezTo>
                    <a:pt x="-207" y="10080"/>
                    <a:pt x="-207" y="13680"/>
                    <a:pt x="1336" y="16380"/>
                  </a:cubicBezTo>
                  <a:cubicBezTo>
                    <a:pt x="2879" y="19080"/>
                    <a:pt x="5964" y="20880"/>
                    <a:pt x="9222" y="21240"/>
                  </a:cubicBezTo>
                  <a:cubicBezTo>
                    <a:pt x="12479" y="21600"/>
                    <a:pt x="15907" y="20520"/>
                    <a:pt x="18136" y="17640"/>
                  </a:cubicBezTo>
                  <a:cubicBezTo>
                    <a:pt x="20364" y="14760"/>
                    <a:pt x="21393" y="10080"/>
                    <a:pt x="20879" y="6840"/>
                  </a:cubicBezTo>
                  <a:cubicBezTo>
                    <a:pt x="20364" y="3600"/>
                    <a:pt x="18307" y="1800"/>
                    <a:pt x="162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11553927" y="2284718"/>
              <a:ext cx="8433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11746577" y="2127261"/>
              <a:ext cx="83357" cy="234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1" h="21509" fill="norm" stroke="1" extrusionOk="0">
                  <a:moveTo>
                    <a:pt x="20721" y="1083"/>
                  </a:moveTo>
                  <a:cubicBezTo>
                    <a:pt x="17545" y="613"/>
                    <a:pt x="14368" y="144"/>
                    <a:pt x="11192" y="26"/>
                  </a:cubicBezTo>
                  <a:cubicBezTo>
                    <a:pt x="8015" y="-91"/>
                    <a:pt x="4839" y="144"/>
                    <a:pt x="2615" y="1552"/>
                  </a:cubicBezTo>
                  <a:cubicBezTo>
                    <a:pt x="392" y="2961"/>
                    <a:pt x="-879" y="5544"/>
                    <a:pt x="709" y="8479"/>
                  </a:cubicBezTo>
                  <a:cubicBezTo>
                    <a:pt x="2297" y="11413"/>
                    <a:pt x="6745" y="14700"/>
                    <a:pt x="8333" y="16931"/>
                  </a:cubicBezTo>
                  <a:cubicBezTo>
                    <a:pt x="9921" y="19161"/>
                    <a:pt x="8650" y="20335"/>
                    <a:pt x="7380" y="21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11768598" y="2108380"/>
              <a:ext cx="191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5429"/>
                    <a:pt x="11520" y="9257"/>
                    <a:pt x="15120" y="5657"/>
                  </a:cubicBezTo>
                  <a:cubicBezTo>
                    <a:pt x="18720" y="2057"/>
                    <a:pt x="2016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11960269" y="2039379"/>
              <a:ext cx="82270" cy="32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330" fill="norm" stroke="1" extrusionOk="0">
                  <a:moveTo>
                    <a:pt x="7855" y="0"/>
                  </a:moveTo>
                  <a:cubicBezTo>
                    <a:pt x="12436" y="4082"/>
                    <a:pt x="17018" y="8164"/>
                    <a:pt x="19309" y="11055"/>
                  </a:cubicBezTo>
                  <a:cubicBezTo>
                    <a:pt x="21600" y="13946"/>
                    <a:pt x="21600" y="15647"/>
                    <a:pt x="19636" y="17263"/>
                  </a:cubicBezTo>
                  <a:cubicBezTo>
                    <a:pt x="17673" y="18879"/>
                    <a:pt x="13746" y="20409"/>
                    <a:pt x="10146" y="21005"/>
                  </a:cubicBezTo>
                  <a:cubicBezTo>
                    <a:pt x="6546" y="21600"/>
                    <a:pt x="3273" y="21260"/>
                    <a:pt x="0" y="20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12105939" y="1949765"/>
              <a:ext cx="127077" cy="304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5" h="21255" fill="norm" stroke="1" extrusionOk="0">
                  <a:moveTo>
                    <a:pt x="0" y="369"/>
                  </a:moveTo>
                  <a:cubicBezTo>
                    <a:pt x="2077" y="12"/>
                    <a:pt x="4154" y="-345"/>
                    <a:pt x="7892" y="637"/>
                  </a:cubicBezTo>
                  <a:cubicBezTo>
                    <a:pt x="11631" y="1619"/>
                    <a:pt x="17031" y="3939"/>
                    <a:pt x="19315" y="5992"/>
                  </a:cubicBezTo>
                  <a:cubicBezTo>
                    <a:pt x="21600" y="8045"/>
                    <a:pt x="20769" y="9830"/>
                    <a:pt x="18277" y="11526"/>
                  </a:cubicBezTo>
                  <a:cubicBezTo>
                    <a:pt x="15785" y="13222"/>
                    <a:pt x="11631" y="14829"/>
                    <a:pt x="8931" y="16435"/>
                  </a:cubicBezTo>
                  <a:cubicBezTo>
                    <a:pt x="6231" y="18042"/>
                    <a:pt x="4985" y="19648"/>
                    <a:pt x="3739" y="21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12228608" y="2430388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73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893671" y="2436972"/>
              <a:ext cx="2188582" cy="187645"/>
            </a:xfrm>
            <a:prstGeom prst="rect">
              <a:avLst/>
            </a:prstGeom>
            <a:effectLst/>
          </p:spPr>
        </p:pic>
        <p:pic>
          <p:nvPicPr>
            <p:cNvPr id="73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228939" y="2505973"/>
              <a:ext cx="1867282" cy="281687"/>
            </a:xfrm>
            <a:prstGeom prst="rect">
              <a:avLst/>
            </a:prstGeom>
            <a:effectLst/>
          </p:spPr>
        </p:pic>
        <p:sp>
          <p:nvSpPr>
            <p:cNvPr id="741" name="Line"/>
            <p:cNvSpPr/>
            <p:nvPr/>
          </p:nvSpPr>
          <p:spPr>
            <a:xfrm>
              <a:off x="2771248" y="3887087"/>
              <a:ext cx="234154" cy="312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92" fill="norm" stroke="1" extrusionOk="0">
                  <a:moveTo>
                    <a:pt x="1085" y="0"/>
                  </a:moveTo>
                  <a:cubicBezTo>
                    <a:pt x="615" y="495"/>
                    <a:pt x="146" y="989"/>
                    <a:pt x="28" y="1519"/>
                  </a:cubicBezTo>
                  <a:cubicBezTo>
                    <a:pt x="-89" y="2049"/>
                    <a:pt x="146" y="2614"/>
                    <a:pt x="850" y="3179"/>
                  </a:cubicBezTo>
                  <a:cubicBezTo>
                    <a:pt x="1554" y="3744"/>
                    <a:pt x="2728" y="4309"/>
                    <a:pt x="3902" y="4892"/>
                  </a:cubicBezTo>
                  <a:cubicBezTo>
                    <a:pt x="5076" y="5475"/>
                    <a:pt x="6250" y="6076"/>
                    <a:pt x="7307" y="6650"/>
                  </a:cubicBezTo>
                  <a:cubicBezTo>
                    <a:pt x="8363" y="7224"/>
                    <a:pt x="9302" y="7771"/>
                    <a:pt x="10241" y="8336"/>
                  </a:cubicBezTo>
                  <a:cubicBezTo>
                    <a:pt x="11181" y="8901"/>
                    <a:pt x="12120" y="9484"/>
                    <a:pt x="12941" y="10129"/>
                  </a:cubicBezTo>
                  <a:cubicBezTo>
                    <a:pt x="13763" y="10774"/>
                    <a:pt x="14468" y="11480"/>
                    <a:pt x="15172" y="12133"/>
                  </a:cubicBezTo>
                  <a:cubicBezTo>
                    <a:pt x="15876" y="12787"/>
                    <a:pt x="16581" y="13387"/>
                    <a:pt x="17168" y="13988"/>
                  </a:cubicBezTo>
                  <a:cubicBezTo>
                    <a:pt x="17754" y="14588"/>
                    <a:pt x="18224" y="15189"/>
                    <a:pt x="18811" y="15754"/>
                  </a:cubicBezTo>
                  <a:cubicBezTo>
                    <a:pt x="19398" y="16319"/>
                    <a:pt x="20102" y="16849"/>
                    <a:pt x="20454" y="17450"/>
                  </a:cubicBezTo>
                  <a:cubicBezTo>
                    <a:pt x="20807" y="18050"/>
                    <a:pt x="20807" y="18721"/>
                    <a:pt x="20454" y="19339"/>
                  </a:cubicBezTo>
                  <a:cubicBezTo>
                    <a:pt x="20102" y="19957"/>
                    <a:pt x="19398" y="20523"/>
                    <a:pt x="19046" y="20858"/>
                  </a:cubicBezTo>
                  <a:cubicBezTo>
                    <a:pt x="18694" y="21194"/>
                    <a:pt x="18694" y="21300"/>
                    <a:pt x="18694" y="21397"/>
                  </a:cubicBezTo>
                  <a:cubicBezTo>
                    <a:pt x="18694" y="21494"/>
                    <a:pt x="18694" y="21582"/>
                    <a:pt x="19163" y="21591"/>
                  </a:cubicBezTo>
                  <a:cubicBezTo>
                    <a:pt x="19633" y="21600"/>
                    <a:pt x="20572" y="21529"/>
                    <a:pt x="21511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2514723" y="6677817"/>
              <a:ext cx="6363478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7" y="20987"/>
                    <a:pt x="295" y="20374"/>
                    <a:pt x="494" y="19838"/>
                  </a:cubicBezTo>
                  <a:cubicBezTo>
                    <a:pt x="694" y="19302"/>
                    <a:pt x="946" y="18843"/>
                    <a:pt x="1245" y="18383"/>
                  </a:cubicBezTo>
                  <a:cubicBezTo>
                    <a:pt x="1544" y="17923"/>
                    <a:pt x="1891" y="17464"/>
                    <a:pt x="2208" y="17004"/>
                  </a:cubicBezTo>
                  <a:cubicBezTo>
                    <a:pt x="2524" y="16545"/>
                    <a:pt x="2811" y="16085"/>
                    <a:pt x="3119" y="15702"/>
                  </a:cubicBezTo>
                  <a:cubicBezTo>
                    <a:pt x="3427" y="15319"/>
                    <a:pt x="3756" y="15013"/>
                    <a:pt x="4077" y="14630"/>
                  </a:cubicBezTo>
                  <a:cubicBezTo>
                    <a:pt x="4398" y="14247"/>
                    <a:pt x="4710" y="13787"/>
                    <a:pt x="5040" y="13328"/>
                  </a:cubicBezTo>
                  <a:cubicBezTo>
                    <a:pt x="5370" y="12868"/>
                    <a:pt x="5717" y="12409"/>
                    <a:pt x="6038" y="11949"/>
                  </a:cubicBezTo>
                  <a:cubicBezTo>
                    <a:pt x="6359" y="11489"/>
                    <a:pt x="6653" y="11030"/>
                    <a:pt x="6944" y="10647"/>
                  </a:cubicBezTo>
                  <a:cubicBezTo>
                    <a:pt x="7235" y="10264"/>
                    <a:pt x="7521" y="9957"/>
                    <a:pt x="7812" y="9651"/>
                  </a:cubicBezTo>
                  <a:cubicBezTo>
                    <a:pt x="8102" y="9345"/>
                    <a:pt x="8397" y="9038"/>
                    <a:pt x="8692" y="8655"/>
                  </a:cubicBezTo>
                  <a:cubicBezTo>
                    <a:pt x="8987" y="8272"/>
                    <a:pt x="9282" y="7813"/>
                    <a:pt x="9586" y="7353"/>
                  </a:cubicBezTo>
                  <a:cubicBezTo>
                    <a:pt x="9889" y="6894"/>
                    <a:pt x="10201" y="6434"/>
                    <a:pt x="10527" y="5974"/>
                  </a:cubicBezTo>
                  <a:cubicBezTo>
                    <a:pt x="10852" y="5515"/>
                    <a:pt x="11190" y="5055"/>
                    <a:pt x="11533" y="4596"/>
                  </a:cubicBezTo>
                  <a:cubicBezTo>
                    <a:pt x="11876" y="4136"/>
                    <a:pt x="12223" y="3677"/>
                    <a:pt x="12544" y="3370"/>
                  </a:cubicBezTo>
                  <a:cubicBezTo>
                    <a:pt x="12865" y="3064"/>
                    <a:pt x="13160" y="2911"/>
                    <a:pt x="13489" y="2681"/>
                  </a:cubicBezTo>
                  <a:cubicBezTo>
                    <a:pt x="13819" y="2451"/>
                    <a:pt x="14183" y="2145"/>
                    <a:pt x="14508" y="1915"/>
                  </a:cubicBezTo>
                  <a:cubicBezTo>
                    <a:pt x="14834" y="1685"/>
                    <a:pt x="15120" y="1532"/>
                    <a:pt x="15411" y="1379"/>
                  </a:cubicBezTo>
                  <a:cubicBezTo>
                    <a:pt x="15701" y="1226"/>
                    <a:pt x="15996" y="1072"/>
                    <a:pt x="16326" y="919"/>
                  </a:cubicBezTo>
                  <a:cubicBezTo>
                    <a:pt x="16655" y="766"/>
                    <a:pt x="17020" y="613"/>
                    <a:pt x="17375" y="460"/>
                  </a:cubicBezTo>
                  <a:cubicBezTo>
                    <a:pt x="17731" y="306"/>
                    <a:pt x="18078" y="153"/>
                    <a:pt x="18434" y="77"/>
                  </a:cubicBezTo>
                  <a:cubicBezTo>
                    <a:pt x="18789" y="0"/>
                    <a:pt x="19154" y="0"/>
                    <a:pt x="19531" y="0"/>
                  </a:cubicBezTo>
                  <a:cubicBezTo>
                    <a:pt x="19908" y="0"/>
                    <a:pt x="20299" y="0"/>
                    <a:pt x="20628" y="77"/>
                  </a:cubicBezTo>
                  <a:cubicBezTo>
                    <a:pt x="20958" y="153"/>
                    <a:pt x="21227" y="306"/>
                    <a:pt x="21379" y="766"/>
                  </a:cubicBezTo>
                  <a:cubicBezTo>
                    <a:pt x="21531" y="1226"/>
                    <a:pt x="21565" y="1991"/>
                    <a:pt x="21600" y="2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1625369" y="6371143"/>
              <a:ext cx="421063" cy="11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297" fill="norm" stroke="1" extrusionOk="0">
                  <a:moveTo>
                    <a:pt x="0" y="0"/>
                  </a:moveTo>
                  <a:cubicBezTo>
                    <a:pt x="4424" y="4909"/>
                    <a:pt x="8848" y="9818"/>
                    <a:pt x="12231" y="13255"/>
                  </a:cubicBezTo>
                  <a:cubicBezTo>
                    <a:pt x="15614" y="16691"/>
                    <a:pt x="17957" y="18655"/>
                    <a:pt x="19453" y="19882"/>
                  </a:cubicBezTo>
                  <a:cubicBezTo>
                    <a:pt x="20949" y="21109"/>
                    <a:pt x="21600" y="21600"/>
                    <a:pt x="21405" y="21109"/>
                  </a:cubicBezTo>
                  <a:cubicBezTo>
                    <a:pt x="21210" y="20618"/>
                    <a:pt x="20169" y="19145"/>
                    <a:pt x="19128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1564035" y="6164139"/>
              <a:ext cx="99670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8831" y="21394"/>
                    <a:pt x="16062" y="21189"/>
                    <a:pt x="13292" y="19954"/>
                  </a:cubicBezTo>
                  <a:cubicBezTo>
                    <a:pt x="10523" y="18720"/>
                    <a:pt x="7754" y="16457"/>
                    <a:pt x="5538" y="12960"/>
                  </a:cubicBezTo>
                  <a:cubicBezTo>
                    <a:pt x="3323" y="9463"/>
                    <a:pt x="1662" y="4731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1778706" y="6294475"/>
              <a:ext cx="46002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1541034" y="5911133"/>
              <a:ext cx="360343" cy="191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6" fill="norm" stroke="1" extrusionOk="0">
                  <a:moveTo>
                    <a:pt x="0" y="0"/>
                  </a:moveTo>
                  <a:cubicBezTo>
                    <a:pt x="919" y="2805"/>
                    <a:pt x="1838" y="5610"/>
                    <a:pt x="3830" y="8836"/>
                  </a:cubicBezTo>
                  <a:cubicBezTo>
                    <a:pt x="5821" y="12062"/>
                    <a:pt x="8885" y="15709"/>
                    <a:pt x="11566" y="18094"/>
                  </a:cubicBezTo>
                  <a:cubicBezTo>
                    <a:pt x="14247" y="20478"/>
                    <a:pt x="16545" y="21600"/>
                    <a:pt x="18153" y="20758"/>
                  </a:cubicBezTo>
                  <a:cubicBezTo>
                    <a:pt x="19762" y="19917"/>
                    <a:pt x="20681" y="17112"/>
                    <a:pt x="21140" y="14727"/>
                  </a:cubicBezTo>
                  <a:cubicBezTo>
                    <a:pt x="21600" y="12343"/>
                    <a:pt x="21600" y="10379"/>
                    <a:pt x="21600" y="8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1668420" y="5704128"/>
              <a:ext cx="161126" cy="23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221" fill="norm" stroke="1" extrusionOk="0">
                  <a:moveTo>
                    <a:pt x="384" y="17609"/>
                  </a:moveTo>
                  <a:cubicBezTo>
                    <a:pt x="51" y="16435"/>
                    <a:pt x="-281" y="15261"/>
                    <a:pt x="384" y="14439"/>
                  </a:cubicBezTo>
                  <a:cubicBezTo>
                    <a:pt x="1048" y="13617"/>
                    <a:pt x="2710" y="13148"/>
                    <a:pt x="5202" y="13148"/>
                  </a:cubicBezTo>
                  <a:cubicBezTo>
                    <a:pt x="7694" y="13148"/>
                    <a:pt x="11017" y="13617"/>
                    <a:pt x="13510" y="14439"/>
                  </a:cubicBezTo>
                  <a:cubicBezTo>
                    <a:pt x="16002" y="15261"/>
                    <a:pt x="17664" y="16435"/>
                    <a:pt x="18993" y="17609"/>
                  </a:cubicBezTo>
                  <a:cubicBezTo>
                    <a:pt x="20322" y="18783"/>
                    <a:pt x="21319" y="19957"/>
                    <a:pt x="20821" y="20661"/>
                  </a:cubicBezTo>
                  <a:cubicBezTo>
                    <a:pt x="20322" y="21365"/>
                    <a:pt x="18328" y="21600"/>
                    <a:pt x="15670" y="20191"/>
                  </a:cubicBezTo>
                  <a:cubicBezTo>
                    <a:pt x="13011" y="18783"/>
                    <a:pt x="9688" y="15730"/>
                    <a:pt x="7528" y="13617"/>
                  </a:cubicBezTo>
                  <a:cubicBezTo>
                    <a:pt x="5368" y="11504"/>
                    <a:pt x="4371" y="10330"/>
                    <a:pt x="3541" y="9039"/>
                  </a:cubicBezTo>
                  <a:cubicBezTo>
                    <a:pt x="2710" y="7748"/>
                    <a:pt x="2045" y="6339"/>
                    <a:pt x="2377" y="6104"/>
                  </a:cubicBezTo>
                  <a:cubicBezTo>
                    <a:pt x="2710" y="5870"/>
                    <a:pt x="4039" y="6809"/>
                    <a:pt x="5701" y="7748"/>
                  </a:cubicBezTo>
                  <a:cubicBezTo>
                    <a:pt x="7362" y="8687"/>
                    <a:pt x="9356" y="9626"/>
                    <a:pt x="11184" y="9978"/>
                  </a:cubicBezTo>
                  <a:cubicBezTo>
                    <a:pt x="13011" y="10330"/>
                    <a:pt x="14673" y="10096"/>
                    <a:pt x="15504" y="8335"/>
                  </a:cubicBezTo>
                  <a:cubicBezTo>
                    <a:pt x="16334" y="6574"/>
                    <a:pt x="16334" y="3287"/>
                    <a:pt x="163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1548701" y="5587759"/>
              <a:ext cx="314342" cy="7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0" y="8734"/>
                  </a:moveTo>
                  <a:cubicBezTo>
                    <a:pt x="1580" y="4553"/>
                    <a:pt x="3161" y="373"/>
                    <a:pt x="5707" y="24"/>
                  </a:cubicBezTo>
                  <a:cubicBezTo>
                    <a:pt x="8254" y="-324"/>
                    <a:pt x="11766" y="3160"/>
                    <a:pt x="14576" y="7341"/>
                  </a:cubicBezTo>
                  <a:cubicBezTo>
                    <a:pt x="17385" y="11521"/>
                    <a:pt x="19493" y="16399"/>
                    <a:pt x="21600" y="21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1809374" y="5443456"/>
              <a:ext cx="13800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00" y="5506"/>
                    <a:pt x="11200" y="11012"/>
                    <a:pt x="14800" y="14612"/>
                  </a:cubicBezTo>
                  <a:cubicBezTo>
                    <a:pt x="18400" y="18212"/>
                    <a:pt x="20000" y="1990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1587035" y="5067780"/>
              <a:ext cx="30667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800"/>
                    <a:pt x="8640" y="9600"/>
                    <a:pt x="12240" y="13200"/>
                  </a:cubicBezTo>
                  <a:cubicBezTo>
                    <a:pt x="15840" y="16800"/>
                    <a:pt x="1872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1548701" y="4837775"/>
              <a:ext cx="69003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9749"/>
                    <a:pt x="7200" y="17897"/>
                    <a:pt x="3600" y="14297"/>
                  </a:cubicBezTo>
                  <a:cubicBezTo>
                    <a:pt x="0" y="10697"/>
                    <a:pt x="0" y="5349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1640703" y="4883776"/>
              <a:ext cx="38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1238088" y="4816324"/>
              <a:ext cx="154998" cy="17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158" fill="norm" stroke="1" extrusionOk="0">
                  <a:moveTo>
                    <a:pt x="7853" y="12593"/>
                  </a:moveTo>
                  <a:cubicBezTo>
                    <a:pt x="10292" y="14723"/>
                    <a:pt x="12730" y="16853"/>
                    <a:pt x="15343" y="18526"/>
                  </a:cubicBezTo>
                  <a:cubicBezTo>
                    <a:pt x="17956" y="20199"/>
                    <a:pt x="20743" y="21416"/>
                    <a:pt x="21092" y="21112"/>
                  </a:cubicBezTo>
                  <a:cubicBezTo>
                    <a:pt x="21440" y="20808"/>
                    <a:pt x="19350" y="18982"/>
                    <a:pt x="15866" y="16092"/>
                  </a:cubicBezTo>
                  <a:cubicBezTo>
                    <a:pt x="12382" y="13202"/>
                    <a:pt x="7505" y="9247"/>
                    <a:pt x="4369" y="6357"/>
                  </a:cubicBezTo>
                  <a:cubicBezTo>
                    <a:pt x="1234" y="3467"/>
                    <a:pt x="-160" y="1641"/>
                    <a:pt x="14" y="729"/>
                  </a:cubicBezTo>
                  <a:cubicBezTo>
                    <a:pt x="188" y="-184"/>
                    <a:pt x="1930" y="-184"/>
                    <a:pt x="5240" y="424"/>
                  </a:cubicBezTo>
                  <a:cubicBezTo>
                    <a:pt x="8550" y="1033"/>
                    <a:pt x="13427" y="2250"/>
                    <a:pt x="18305" y="3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1587035" y="4646104"/>
              <a:ext cx="299069" cy="195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14" fill="norm" stroke="1" extrusionOk="0">
                  <a:moveTo>
                    <a:pt x="0" y="0"/>
                  </a:moveTo>
                  <a:cubicBezTo>
                    <a:pt x="549" y="2805"/>
                    <a:pt x="1098" y="5610"/>
                    <a:pt x="3295" y="8836"/>
                  </a:cubicBezTo>
                  <a:cubicBezTo>
                    <a:pt x="5492" y="12062"/>
                    <a:pt x="9336" y="15709"/>
                    <a:pt x="12264" y="17953"/>
                  </a:cubicBezTo>
                  <a:cubicBezTo>
                    <a:pt x="15193" y="20197"/>
                    <a:pt x="17207" y="21039"/>
                    <a:pt x="18671" y="21319"/>
                  </a:cubicBezTo>
                  <a:cubicBezTo>
                    <a:pt x="20136" y="21600"/>
                    <a:pt x="21051" y="21319"/>
                    <a:pt x="21325" y="19636"/>
                  </a:cubicBezTo>
                  <a:cubicBezTo>
                    <a:pt x="21600" y="17953"/>
                    <a:pt x="21234" y="14868"/>
                    <a:pt x="20868" y="1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1660701" y="4439099"/>
              <a:ext cx="200465" cy="257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346" fill="norm" stroke="1" extrusionOk="0">
                  <a:moveTo>
                    <a:pt x="5177" y="19694"/>
                  </a:moveTo>
                  <a:cubicBezTo>
                    <a:pt x="3557" y="19694"/>
                    <a:pt x="1937" y="19694"/>
                    <a:pt x="992" y="19059"/>
                  </a:cubicBezTo>
                  <a:cubicBezTo>
                    <a:pt x="47" y="18424"/>
                    <a:pt x="-223" y="17153"/>
                    <a:pt x="182" y="16094"/>
                  </a:cubicBezTo>
                  <a:cubicBezTo>
                    <a:pt x="587" y="15035"/>
                    <a:pt x="1667" y="14188"/>
                    <a:pt x="4367" y="13553"/>
                  </a:cubicBezTo>
                  <a:cubicBezTo>
                    <a:pt x="7067" y="12918"/>
                    <a:pt x="11387" y="12494"/>
                    <a:pt x="14492" y="13129"/>
                  </a:cubicBezTo>
                  <a:cubicBezTo>
                    <a:pt x="17597" y="13765"/>
                    <a:pt x="19487" y="15459"/>
                    <a:pt x="20432" y="17047"/>
                  </a:cubicBezTo>
                  <a:cubicBezTo>
                    <a:pt x="21377" y="18635"/>
                    <a:pt x="21377" y="20118"/>
                    <a:pt x="20702" y="20859"/>
                  </a:cubicBezTo>
                  <a:cubicBezTo>
                    <a:pt x="20027" y="21600"/>
                    <a:pt x="18677" y="21600"/>
                    <a:pt x="16517" y="20118"/>
                  </a:cubicBezTo>
                  <a:cubicBezTo>
                    <a:pt x="14357" y="18635"/>
                    <a:pt x="11387" y="15671"/>
                    <a:pt x="9497" y="13659"/>
                  </a:cubicBezTo>
                  <a:cubicBezTo>
                    <a:pt x="7607" y="11647"/>
                    <a:pt x="6797" y="10588"/>
                    <a:pt x="6122" y="9529"/>
                  </a:cubicBezTo>
                  <a:cubicBezTo>
                    <a:pt x="5447" y="8471"/>
                    <a:pt x="4907" y="7412"/>
                    <a:pt x="6257" y="7094"/>
                  </a:cubicBezTo>
                  <a:cubicBezTo>
                    <a:pt x="7607" y="6776"/>
                    <a:pt x="10847" y="7200"/>
                    <a:pt x="13142" y="7306"/>
                  </a:cubicBezTo>
                  <a:cubicBezTo>
                    <a:pt x="15437" y="7412"/>
                    <a:pt x="16787" y="7200"/>
                    <a:pt x="17597" y="6353"/>
                  </a:cubicBezTo>
                  <a:cubicBezTo>
                    <a:pt x="18407" y="5506"/>
                    <a:pt x="18677" y="4024"/>
                    <a:pt x="18407" y="2859"/>
                  </a:cubicBezTo>
                  <a:cubicBezTo>
                    <a:pt x="18137" y="1694"/>
                    <a:pt x="17327" y="847"/>
                    <a:pt x="165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1564035" y="4292123"/>
              <a:ext cx="421677" cy="154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7" fill="norm" stroke="1" extrusionOk="0">
                  <a:moveTo>
                    <a:pt x="0" y="1204"/>
                  </a:moveTo>
                  <a:cubicBezTo>
                    <a:pt x="1440" y="1204"/>
                    <a:pt x="2880" y="1204"/>
                    <a:pt x="5236" y="690"/>
                  </a:cubicBezTo>
                  <a:cubicBezTo>
                    <a:pt x="7593" y="176"/>
                    <a:pt x="10865" y="-853"/>
                    <a:pt x="13680" y="1376"/>
                  </a:cubicBezTo>
                  <a:cubicBezTo>
                    <a:pt x="16495" y="3604"/>
                    <a:pt x="18851" y="9090"/>
                    <a:pt x="20095" y="12861"/>
                  </a:cubicBezTo>
                  <a:cubicBezTo>
                    <a:pt x="21338" y="16633"/>
                    <a:pt x="21469" y="18690"/>
                    <a:pt x="21600" y="20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1939710" y="5060113"/>
              <a:ext cx="161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1893648" y="4959960"/>
              <a:ext cx="232072" cy="169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025" fill="norm" stroke="1" extrusionOk="0">
                  <a:moveTo>
                    <a:pt x="702" y="12449"/>
                  </a:moveTo>
                  <a:cubicBezTo>
                    <a:pt x="238" y="10860"/>
                    <a:pt x="-227" y="9272"/>
                    <a:pt x="121" y="7207"/>
                  </a:cubicBezTo>
                  <a:cubicBezTo>
                    <a:pt x="470" y="5143"/>
                    <a:pt x="1631" y="2601"/>
                    <a:pt x="3954" y="1172"/>
                  </a:cubicBezTo>
                  <a:cubicBezTo>
                    <a:pt x="6276" y="-257"/>
                    <a:pt x="9760" y="-575"/>
                    <a:pt x="12896" y="1331"/>
                  </a:cubicBezTo>
                  <a:cubicBezTo>
                    <a:pt x="16031" y="3237"/>
                    <a:pt x="18818" y="7366"/>
                    <a:pt x="20096" y="11019"/>
                  </a:cubicBezTo>
                  <a:cubicBezTo>
                    <a:pt x="21373" y="14672"/>
                    <a:pt x="21141" y="17849"/>
                    <a:pt x="20908" y="21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2982400" y="6938489"/>
              <a:ext cx="38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800"/>
                    <a:pt x="8640" y="9600"/>
                    <a:pt x="12240" y="13200"/>
                  </a:cubicBezTo>
                  <a:cubicBezTo>
                    <a:pt x="15840" y="16800"/>
                    <a:pt x="1872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2957090" y="7366129"/>
              <a:ext cx="253589" cy="26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0583" fill="norm" stroke="1" extrusionOk="0">
                  <a:moveTo>
                    <a:pt x="8368" y="133"/>
                  </a:moveTo>
                  <a:cubicBezTo>
                    <a:pt x="7319" y="-67"/>
                    <a:pt x="6271" y="-267"/>
                    <a:pt x="4698" y="1333"/>
                  </a:cubicBezTo>
                  <a:cubicBezTo>
                    <a:pt x="3125" y="2933"/>
                    <a:pt x="1028" y="6333"/>
                    <a:pt x="294" y="9633"/>
                  </a:cubicBezTo>
                  <a:cubicBezTo>
                    <a:pt x="-440" y="12933"/>
                    <a:pt x="189" y="16133"/>
                    <a:pt x="2286" y="18233"/>
                  </a:cubicBezTo>
                  <a:cubicBezTo>
                    <a:pt x="4383" y="20333"/>
                    <a:pt x="7948" y="21333"/>
                    <a:pt x="11199" y="19933"/>
                  </a:cubicBezTo>
                  <a:cubicBezTo>
                    <a:pt x="14449" y="18533"/>
                    <a:pt x="17385" y="14733"/>
                    <a:pt x="19063" y="11433"/>
                  </a:cubicBezTo>
                  <a:cubicBezTo>
                    <a:pt x="20741" y="8133"/>
                    <a:pt x="21160" y="5333"/>
                    <a:pt x="20531" y="3333"/>
                  </a:cubicBezTo>
                  <a:cubicBezTo>
                    <a:pt x="19902" y="1333"/>
                    <a:pt x="18224" y="133"/>
                    <a:pt x="15708" y="533"/>
                  </a:cubicBezTo>
                  <a:cubicBezTo>
                    <a:pt x="13191" y="933"/>
                    <a:pt x="9836" y="2933"/>
                    <a:pt x="6480" y="4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8011847" y="6616482"/>
              <a:ext cx="15334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600"/>
                    <a:pt x="7200" y="11200"/>
                    <a:pt x="10800" y="14800"/>
                  </a:cubicBezTo>
                  <a:cubicBezTo>
                    <a:pt x="14400" y="18400"/>
                    <a:pt x="1800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7923441" y="7179618"/>
              <a:ext cx="172134" cy="356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393" fill="norm" stroke="1" extrusionOk="0">
                  <a:moveTo>
                    <a:pt x="18080" y="712"/>
                  </a:moveTo>
                  <a:cubicBezTo>
                    <a:pt x="14377" y="253"/>
                    <a:pt x="10675" y="-207"/>
                    <a:pt x="7589" y="99"/>
                  </a:cubicBezTo>
                  <a:cubicBezTo>
                    <a:pt x="4503" y="406"/>
                    <a:pt x="2035" y="1478"/>
                    <a:pt x="800" y="2397"/>
                  </a:cubicBezTo>
                  <a:cubicBezTo>
                    <a:pt x="-434" y="3316"/>
                    <a:pt x="-434" y="4082"/>
                    <a:pt x="2189" y="5614"/>
                  </a:cubicBezTo>
                  <a:cubicBezTo>
                    <a:pt x="4812" y="7146"/>
                    <a:pt x="10057" y="9444"/>
                    <a:pt x="13915" y="11282"/>
                  </a:cubicBezTo>
                  <a:cubicBezTo>
                    <a:pt x="17772" y="13121"/>
                    <a:pt x="20240" y="14499"/>
                    <a:pt x="20703" y="15955"/>
                  </a:cubicBezTo>
                  <a:cubicBezTo>
                    <a:pt x="21166" y="17410"/>
                    <a:pt x="19623" y="18942"/>
                    <a:pt x="16537" y="19861"/>
                  </a:cubicBezTo>
                  <a:cubicBezTo>
                    <a:pt x="13452" y="20780"/>
                    <a:pt x="8823" y="21087"/>
                    <a:pt x="4195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7958179" y="7134876"/>
              <a:ext cx="299008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5908" y="12582"/>
                    <a:pt x="11815" y="4867"/>
                    <a:pt x="15415" y="1782"/>
                  </a:cubicBezTo>
                  <a:cubicBezTo>
                    <a:pt x="19015" y="-1304"/>
                    <a:pt x="20308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2591391" y="4393099"/>
              <a:ext cx="406344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38" y="19800"/>
                    <a:pt x="4075" y="18000"/>
                    <a:pt x="7675" y="14400"/>
                  </a:cubicBezTo>
                  <a:cubicBezTo>
                    <a:pt x="11275" y="10800"/>
                    <a:pt x="16438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2392053" y="4255096"/>
              <a:ext cx="23002" cy="23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6000"/>
                    <a:pt x="9600" y="12000"/>
                    <a:pt x="13200" y="15600"/>
                  </a:cubicBezTo>
                  <a:cubicBezTo>
                    <a:pt x="16800" y="19200"/>
                    <a:pt x="192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766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958317" y="3878338"/>
              <a:ext cx="5069947" cy="3091902"/>
            </a:xfrm>
            <a:prstGeom prst="rect">
              <a:avLst/>
            </a:prstGeom>
            <a:effectLst/>
          </p:spPr>
        </p:pic>
        <p:sp>
          <p:nvSpPr>
            <p:cNvPr id="768" name="Line"/>
            <p:cNvSpPr/>
            <p:nvPr/>
          </p:nvSpPr>
          <p:spPr>
            <a:xfrm>
              <a:off x="3204739" y="4377765"/>
              <a:ext cx="16100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3848753" y="4316430"/>
              <a:ext cx="145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4638437" y="4216761"/>
              <a:ext cx="76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5527791" y="4147760"/>
              <a:ext cx="30667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6386477" y="4083474"/>
              <a:ext cx="368009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4800" y="12582"/>
                    <a:pt x="9600" y="4867"/>
                    <a:pt x="13200" y="1782"/>
                  </a:cubicBezTo>
                  <a:cubicBezTo>
                    <a:pt x="16800" y="-1304"/>
                    <a:pt x="192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7398500" y="4032757"/>
              <a:ext cx="230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7666839" y="4025090"/>
              <a:ext cx="3066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7812509" y="3968471"/>
              <a:ext cx="69003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800" y="12582"/>
                    <a:pt x="1600" y="4867"/>
                    <a:pt x="5200" y="1782"/>
                  </a:cubicBezTo>
                  <a:cubicBezTo>
                    <a:pt x="8800" y="-1304"/>
                    <a:pt x="152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7850843" y="4048091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7866177" y="4316430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7786556" y="4669105"/>
              <a:ext cx="3362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3900"/>
                    <a:pt x="-1303" y="7800"/>
                    <a:pt x="240" y="11400"/>
                  </a:cubicBezTo>
                  <a:cubicBezTo>
                    <a:pt x="1783" y="15000"/>
                    <a:pt x="11040" y="1830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7835510" y="5060113"/>
              <a:ext cx="84336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545" y="5472"/>
                    <a:pt x="13091" y="10944"/>
                    <a:pt x="16691" y="14544"/>
                  </a:cubicBezTo>
                  <a:cubicBezTo>
                    <a:pt x="20291" y="18144"/>
                    <a:pt x="20945" y="1987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7973513" y="5504790"/>
              <a:ext cx="1533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8057848" y="5934133"/>
              <a:ext cx="15334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092"/>
                    <a:pt x="7200" y="12185"/>
                    <a:pt x="3600" y="15785"/>
                  </a:cubicBezTo>
                  <a:cubicBezTo>
                    <a:pt x="0" y="19385"/>
                    <a:pt x="0" y="204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7949036" y="6432478"/>
              <a:ext cx="16811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2057"/>
                    <a:pt x="1783" y="4114"/>
                    <a:pt x="240" y="7714"/>
                  </a:cubicBezTo>
                  <a:cubicBezTo>
                    <a:pt x="-1303" y="11314"/>
                    <a:pt x="4868" y="16457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8019514" y="6693151"/>
              <a:ext cx="3833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784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21697" y="-38100"/>
              <a:ext cx="8512182" cy="1604981"/>
            </a:xfrm>
            <a:prstGeom prst="rect">
              <a:avLst/>
            </a:prstGeom>
            <a:effectLst/>
          </p:spPr>
        </p:pic>
        <p:pic>
          <p:nvPicPr>
            <p:cNvPr id="786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273974" y="6908056"/>
              <a:ext cx="83868" cy="206537"/>
            </a:xfrm>
            <a:prstGeom prst="rect">
              <a:avLst/>
            </a:prstGeom>
            <a:effectLst/>
          </p:spPr>
        </p:pic>
        <p:pic>
          <p:nvPicPr>
            <p:cNvPr id="788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979323" y="6885056"/>
              <a:ext cx="99882" cy="214203"/>
            </a:xfrm>
            <a:prstGeom prst="rect">
              <a:avLst/>
            </a:prstGeom>
            <a:effectLst/>
          </p:spPr>
        </p:pic>
        <p:pic>
          <p:nvPicPr>
            <p:cNvPr id="790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091015" y="6747053"/>
              <a:ext cx="129869" cy="237204"/>
            </a:xfrm>
            <a:prstGeom prst="rect">
              <a:avLst/>
            </a:prstGeom>
            <a:effectLst/>
          </p:spPr>
        </p:pic>
        <p:pic>
          <p:nvPicPr>
            <p:cNvPr id="792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5773364" y="6693385"/>
              <a:ext cx="122202" cy="221871"/>
            </a:xfrm>
            <a:prstGeom prst="rect">
              <a:avLst/>
            </a:prstGeom>
            <a:effectLst/>
          </p:spPr>
        </p:pic>
        <p:pic>
          <p:nvPicPr>
            <p:cNvPr id="794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6586049" y="6609050"/>
              <a:ext cx="114535" cy="283205"/>
            </a:xfrm>
            <a:prstGeom prst="rect">
              <a:avLst/>
            </a:prstGeom>
            <a:effectLst/>
          </p:spPr>
        </p:pic>
        <p:pic>
          <p:nvPicPr>
            <p:cNvPr id="796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739386" y="6639717"/>
              <a:ext cx="122202" cy="198870"/>
            </a:xfrm>
            <a:prstGeom prst="rect">
              <a:avLst/>
            </a:prstGeom>
            <a:effectLst/>
          </p:spPr>
        </p:pic>
        <p:pic>
          <p:nvPicPr>
            <p:cNvPr id="798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949411" y="6881471"/>
              <a:ext cx="439098" cy="148787"/>
            </a:xfrm>
            <a:prstGeom prst="rect">
              <a:avLst/>
            </a:prstGeom>
            <a:effectLst/>
          </p:spPr>
        </p:pic>
        <p:pic>
          <p:nvPicPr>
            <p:cNvPr id="800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289308" y="6478713"/>
              <a:ext cx="160536" cy="482544"/>
            </a:xfrm>
            <a:prstGeom prst="rect">
              <a:avLst/>
            </a:prstGeom>
            <a:effectLst/>
          </p:spPr>
        </p:pic>
        <p:pic>
          <p:nvPicPr>
            <p:cNvPr id="802" name="Line Line" descr="Line Lin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251208" y="6877389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804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335309" y="6502152"/>
              <a:ext cx="720215" cy="98763"/>
            </a:xfrm>
            <a:prstGeom prst="rect">
              <a:avLst/>
            </a:prstGeom>
            <a:effectLst/>
          </p:spPr>
        </p:pic>
        <p:pic>
          <p:nvPicPr>
            <p:cNvPr id="806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3940989" y="6172039"/>
              <a:ext cx="183537" cy="428876"/>
            </a:xfrm>
            <a:prstGeom prst="rect">
              <a:avLst/>
            </a:prstGeom>
            <a:effectLst/>
          </p:spPr>
        </p:pic>
        <p:pic>
          <p:nvPicPr>
            <p:cNvPr id="808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864321" y="6156706"/>
              <a:ext cx="1180226" cy="109819"/>
            </a:xfrm>
            <a:prstGeom prst="rect">
              <a:avLst/>
            </a:prstGeom>
            <a:effectLst/>
          </p:spPr>
        </p:pic>
        <p:pic>
          <p:nvPicPr>
            <p:cNvPr id="810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4965790" y="5796364"/>
              <a:ext cx="109424" cy="474877"/>
            </a:xfrm>
            <a:prstGeom prst="rect">
              <a:avLst/>
            </a:prstGeom>
            <a:effectLst/>
          </p:spPr>
        </p:pic>
        <p:pic>
          <p:nvPicPr>
            <p:cNvPr id="812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5014347" y="5796364"/>
              <a:ext cx="727882" cy="99202"/>
            </a:xfrm>
            <a:prstGeom prst="rect">
              <a:avLst/>
            </a:prstGeom>
            <a:effectLst/>
          </p:spPr>
        </p:pic>
        <p:pic>
          <p:nvPicPr>
            <p:cNvPr id="814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5643028" y="5305687"/>
              <a:ext cx="137535" cy="605213"/>
            </a:xfrm>
            <a:prstGeom prst="rect">
              <a:avLst/>
            </a:prstGeom>
            <a:effectLst/>
          </p:spPr>
        </p:pic>
        <p:pic>
          <p:nvPicPr>
            <p:cNvPr id="816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5528025" y="5214198"/>
              <a:ext cx="1034556" cy="106355"/>
            </a:xfrm>
            <a:prstGeom prst="rect">
              <a:avLst/>
            </a:prstGeom>
            <a:effectLst/>
          </p:spPr>
        </p:pic>
        <p:pic>
          <p:nvPicPr>
            <p:cNvPr id="818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6467744" y="4822676"/>
              <a:ext cx="102504" cy="513211"/>
            </a:xfrm>
            <a:prstGeom prst="rect">
              <a:avLst/>
            </a:prstGeom>
            <a:effectLst/>
          </p:spPr>
        </p:pic>
        <p:pic>
          <p:nvPicPr>
            <p:cNvPr id="820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6440379" y="4838010"/>
              <a:ext cx="367541" cy="106868"/>
            </a:xfrm>
            <a:prstGeom prst="rect">
              <a:avLst/>
            </a:prstGeom>
            <a:effectLst/>
          </p:spPr>
        </p:pic>
        <p:pic>
          <p:nvPicPr>
            <p:cNvPr id="822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6678489" y="4132660"/>
              <a:ext cx="91097" cy="812218"/>
            </a:xfrm>
            <a:prstGeom prst="rect">
              <a:avLst/>
            </a:prstGeom>
            <a:effectLst/>
          </p:spPr>
        </p:pic>
        <p:pic>
          <p:nvPicPr>
            <p:cNvPr id="824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6685718" y="4008519"/>
              <a:ext cx="1310562" cy="238676"/>
            </a:xfrm>
            <a:prstGeom prst="rect">
              <a:avLst/>
            </a:prstGeom>
            <a:effectLst/>
          </p:spPr>
        </p:pic>
        <p:sp>
          <p:nvSpPr>
            <p:cNvPr id="826" name="Line"/>
            <p:cNvSpPr/>
            <p:nvPr/>
          </p:nvSpPr>
          <p:spPr>
            <a:xfrm>
              <a:off x="4475958" y="5811438"/>
              <a:ext cx="101146" cy="8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971" fill="norm" stroke="1" extrusionOk="0">
                  <a:moveTo>
                    <a:pt x="1932" y="9536"/>
                  </a:moveTo>
                  <a:cubicBezTo>
                    <a:pt x="852" y="12712"/>
                    <a:pt x="-228" y="15889"/>
                    <a:pt x="42" y="15889"/>
                  </a:cubicBezTo>
                  <a:cubicBezTo>
                    <a:pt x="312" y="15889"/>
                    <a:pt x="1932" y="12712"/>
                    <a:pt x="3822" y="9853"/>
                  </a:cubicBezTo>
                  <a:cubicBezTo>
                    <a:pt x="5712" y="6995"/>
                    <a:pt x="7872" y="4453"/>
                    <a:pt x="10302" y="2547"/>
                  </a:cubicBezTo>
                  <a:cubicBezTo>
                    <a:pt x="12732" y="642"/>
                    <a:pt x="15432" y="-629"/>
                    <a:pt x="17322" y="324"/>
                  </a:cubicBezTo>
                  <a:cubicBezTo>
                    <a:pt x="19212" y="1277"/>
                    <a:pt x="20292" y="4453"/>
                    <a:pt x="20832" y="8265"/>
                  </a:cubicBezTo>
                  <a:cubicBezTo>
                    <a:pt x="21372" y="12077"/>
                    <a:pt x="21372" y="16524"/>
                    <a:pt x="21372" y="2097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4531102" y="5842131"/>
              <a:ext cx="23001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582"/>
                    <a:pt x="12000" y="9164"/>
                    <a:pt x="8400" y="12764"/>
                  </a:cubicBezTo>
                  <a:cubicBezTo>
                    <a:pt x="4800" y="16364"/>
                    <a:pt x="2400" y="189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4431433" y="6102804"/>
              <a:ext cx="12267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7200"/>
                    <a:pt x="5400" y="14400"/>
                    <a:pt x="9000" y="18000"/>
                  </a:cubicBezTo>
                  <a:cubicBezTo>
                    <a:pt x="12600" y="21600"/>
                    <a:pt x="171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4515768" y="6110471"/>
              <a:ext cx="99670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5215497" y="5368714"/>
              <a:ext cx="129763" cy="11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0516" fill="norm" stroke="1" extrusionOk="0">
                  <a:moveTo>
                    <a:pt x="7616" y="8547"/>
                  </a:moveTo>
                  <a:cubicBezTo>
                    <a:pt x="6306" y="10921"/>
                    <a:pt x="4997" y="13294"/>
                    <a:pt x="3688" y="15549"/>
                  </a:cubicBezTo>
                  <a:cubicBezTo>
                    <a:pt x="2379" y="17804"/>
                    <a:pt x="1070" y="19941"/>
                    <a:pt x="416" y="20415"/>
                  </a:cubicBezTo>
                  <a:cubicBezTo>
                    <a:pt x="-239" y="20890"/>
                    <a:pt x="-239" y="19703"/>
                    <a:pt x="1288" y="16617"/>
                  </a:cubicBezTo>
                  <a:cubicBezTo>
                    <a:pt x="2816" y="13532"/>
                    <a:pt x="5870" y="8547"/>
                    <a:pt x="7834" y="5580"/>
                  </a:cubicBezTo>
                  <a:cubicBezTo>
                    <a:pt x="9797" y="2613"/>
                    <a:pt x="10670" y="1664"/>
                    <a:pt x="11761" y="833"/>
                  </a:cubicBezTo>
                  <a:cubicBezTo>
                    <a:pt x="12852" y="2"/>
                    <a:pt x="14161" y="-710"/>
                    <a:pt x="15797" y="1308"/>
                  </a:cubicBezTo>
                  <a:cubicBezTo>
                    <a:pt x="17434" y="3325"/>
                    <a:pt x="19397" y="8072"/>
                    <a:pt x="21361" y="1282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5317692" y="5388606"/>
              <a:ext cx="11663" cy="401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21118" y="0"/>
                  </a:moveTo>
                  <a:cubicBezTo>
                    <a:pt x="13918" y="855"/>
                    <a:pt x="6718" y="1711"/>
                    <a:pt x="3118" y="3279"/>
                  </a:cubicBezTo>
                  <a:cubicBezTo>
                    <a:pt x="-482" y="4848"/>
                    <a:pt x="-482" y="7129"/>
                    <a:pt x="718" y="9517"/>
                  </a:cubicBezTo>
                  <a:cubicBezTo>
                    <a:pt x="1918" y="11905"/>
                    <a:pt x="4318" y="14400"/>
                    <a:pt x="5518" y="16432"/>
                  </a:cubicBezTo>
                  <a:cubicBezTo>
                    <a:pt x="6718" y="18463"/>
                    <a:pt x="6718" y="20032"/>
                    <a:pt x="6718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5241879" y="5750438"/>
              <a:ext cx="835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>
              <a:off x="5301521" y="5714653"/>
              <a:ext cx="83501" cy="103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743" y="5815"/>
                    <a:pt x="7886" y="11631"/>
                    <a:pt x="4286" y="15231"/>
                  </a:cubicBezTo>
                  <a:cubicBezTo>
                    <a:pt x="686" y="18831"/>
                    <a:pt x="343" y="202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6037115" y="4944598"/>
              <a:ext cx="89008" cy="141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0" y="21600"/>
                  </a:moveTo>
                  <a:cubicBezTo>
                    <a:pt x="2859" y="16957"/>
                    <a:pt x="5718" y="12314"/>
                    <a:pt x="8100" y="8983"/>
                  </a:cubicBezTo>
                  <a:cubicBezTo>
                    <a:pt x="10482" y="5652"/>
                    <a:pt x="12388" y="3634"/>
                    <a:pt x="13818" y="2221"/>
                  </a:cubicBezTo>
                  <a:cubicBezTo>
                    <a:pt x="15247" y="807"/>
                    <a:pt x="16200" y="0"/>
                    <a:pt x="17471" y="0"/>
                  </a:cubicBezTo>
                  <a:cubicBezTo>
                    <a:pt x="18741" y="0"/>
                    <a:pt x="20329" y="807"/>
                    <a:pt x="20965" y="3533"/>
                  </a:cubicBezTo>
                  <a:cubicBezTo>
                    <a:pt x="21600" y="6258"/>
                    <a:pt x="21282" y="10901"/>
                    <a:pt x="20965" y="1554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6088806" y="5002916"/>
              <a:ext cx="15905" cy="222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2957"/>
                    <a:pt x="10800" y="5914"/>
                    <a:pt x="9000" y="9193"/>
                  </a:cubicBezTo>
                  <a:cubicBezTo>
                    <a:pt x="7200" y="12471"/>
                    <a:pt x="9000" y="16071"/>
                    <a:pt x="8100" y="18193"/>
                  </a:cubicBezTo>
                  <a:cubicBezTo>
                    <a:pt x="7200" y="20314"/>
                    <a:pt x="3600" y="209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6021210" y="5205701"/>
              <a:ext cx="7952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6096758" y="5177868"/>
              <a:ext cx="59644" cy="59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6979471" y="4178521"/>
              <a:ext cx="67596" cy="8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fill="norm" stroke="1" extrusionOk="0">
                  <a:moveTo>
                    <a:pt x="0" y="19162"/>
                  </a:moveTo>
                  <a:cubicBezTo>
                    <a:pt x="1271" y="15329"/>
                    <a:pt x="2541" y="11497"/>
                    <a:pt x="4659" y="8362"/>
                  </a:cubicBezTo>
                  <a:cubicBezTo>
                    <a:pt x="6777" y="5226"/>
                    <a:pt x="9741" y="2787"/>
                    <a:pt x="12282" y="1394"/>
                  </a:cubicBezTo>
                  <a:cubicBezTo>
                    <a:pt x="14824" y="0"/>
                    <a:pt x="16941" y="-348"/>
                    <a:pt x="18212" y="349"/>
                  </a:cubicBezTo>
                  <a:cubicBezTo>
                    <a:pt x="19482" y="1046"/>
                    <a:pt x="19906" y="2787"/>
                    <a:pt x="20329" y="6446"/>
                  </a:cubicBezTo>
                  <a:cubicBezTo>
                    <a:pt x="20753" y="10104"/>
                    <a:pt x="21176" y="15678"/>
                    <a:pt x="21600" y="2125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7016581" y="4215632"/>
              <a:ext cx="10605" cy="238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480"/>
                    <a:pt x="10800" y="6960"/>
                    <a:pt x="6750" y="10260"/>
                  </a:cubicBezTo>
                  <a:cubicBezTo>
                    <a:pt x="2700" y="13560"/>
                    <a:pt x="0" y="16680"/>
                    <a:pt x="0" y="18540"/>
                  </a:cubicBezTo>
                  <a:cubicBezTo>
                    <a:pt x="0" y="20400"/>
                    <a:pt x="2700" y="21000"/>
                    <a:pt x="54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6963566" y="4434322"/>
              <a:ext cx="67596" cy="27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6999352" y="4418417"/>
              <a:ext cx="59643" cy="51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5321402" y="5597193"/>
              <a:ext cx="850904" cy="57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fill="norm" stroke="1" extrusionOk="0">
                  <a:moveTo>
                    <a:pt x="0" y="21415"/>
                  </a:moveTo>
                  <a:cubicBezTo>
                    <a:pt x="538" y="18960"/>
                    <a:pt x="1077" y="16506"/>
                    <a:pt x="1901" y="14788"/>
                  </a:cubicBezTo>
                  <a:cubicBezTo>
                    <a:pt x="2725" y="13070"/>
                    <a:pt x="3836" y="12088"/>
                    <a:pt x="4996" y="11106"/>
                  </a:cubicBezTo>
                  <a:cubicBezTo>
                    <a:pt x="6157" y="10124"/>
                    <a:pt x="7368" y="9142"/>
                    <a:pt x="8579" y="8160"/>
                  </a:cubicBezTo>
                  <a:cubicBezTo>
                    <a:pt x="9791" y="7179"/>
                    <a:pt x="11002" y="6197"/>
                    <a:pt x="12264" y="5215"/>
                  </a:cubicBezTo>
                  <a:cubicBezTo>
                    <a:pt x="13525" y="4233"/>
                    <a:pt x="14837" y="3251"/>
                    <a:pt x="16082" y="2270"/>
                  </a:cubicBezTo>
                  <a:cubicBezTo>
                    <a:pt x="17327" y="1288"/>
                    <a:pt x="18505" y="306"/>
                    <a:pt x="19363" y="60"/>
                  </a:cubicBezTo>
                  <a:cubicBezTo>
                    <a:pt x="20221" y="-185"/>
                    <a:pt x="20759" y="306"/>
                    <a:pt x="21079" y="1779"/>
                  </a:cubicBezTo>
                  <a:cubicBezTo>
                    <a:pt x="21398" y="3251"/>
                    <a:pt x="21499" y="5706"/>
                    <a:pt x="21600" y="816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6108687" y="5515843"/>
              <a:ext cx="112523" cy="222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600" fill="norm" stroke="1" extrusionOk="0">
                  <a:moveTo>
                    <a:pt x="0" y="0"/>
                  </a:moveTo>
                  <a:cubicBezTo>
                    <a:pt x="497" y="643"/>
                    <a:pt x="993" y="1286"/>
                    <a:pt x="2731" y="1929"/>
                  </a:cubicBezTo>
                  <a:cubicBezTo>
                    <a:pt x="4469" y="2571"/>
                    <a:pt x="7448" y="3214"/>
                    <a:pt x="10800" y="4307"/>
                  </a:cubicBezTo>
                  <a:cubicBezTo>
                    <a:pt x="14152" y="5400"/>
                    <a:pt x="17876" y="6943"/>
                    <a:pt x="19738" y="8421"/>
                  </a:cubicBezTo>
                  <a:cubicBezTo>
                    <a:pt x="21600" y="9900"/>
                    <a:pt x="21600" y="11314"/>
                    <a:pt x="19241" y="13179"/>
                  </a:cubicBezTo>
                  <a:cubicBezTo>
                    <a:pt x="16883" y="15043"/>
                    <a:pt x="12166" y="17357"/>
                    <a:pt x="9683" y="18836"/>
                  </a:cubicBezTo>
                  <a:cubicBezTo>
                    <a:pt x="7200" y="20314"/>
                    <a:pt x="6952" y="20957"/>
                    <a:pt x="6703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6287614" y="5567620"/>
              <a:ext cx="194834" cy="142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7" fill="norm" stroke="1" extrusionOk="0">
                  <a:moveTo>
                    <a:pt x="0" y="4658"/>
                  </a:moveTo>
                  <a:cubicBezTo>
                    <a:pt x="588" y="4074"/>
                    <a:pt x="1176" y="3490"/>
                    <a:pt x="1690" y="3782"/>
                  </a:cubicBezTo>
                  <a:cubicBezTo>
                    <a:pt x="2204" y="4074"/>
                    <a:pt x="2645" y="5242"/>
                    <a:pt x="3012" y="7480"/>
                  </a:cubicBezTo>
                  <a:cubicBezTo>
                    <a:pt x="3380" y="9717"/>
                    <a:pt x="3674" y="13025"/>
                    <a:pt x="3820" y="15263"/>
                  </a:cubicBezTo>
                  <a:cubicBezTo>
                    <a:pt x="3967" y="17501"/>
                    <a:pt x="3967" y="18669"/>
                    <a:pt x="3747" y="19642"/>
                  </a:cubicBezTo>
                  <a:cubicBezTo>
                    <a:pt x="3527" y="20615"/>
                    <a:pt x="3086" y="21393"/>
                    <a:pt x="2792" y="20420"/>
                  </a:cubicBezTo>
                  <a:cubicBezTo>
                    <a:pt x="2498" y="19447"/>
                    <a:pt x="2351" y="16723"/>
                    <a:pt x="2865" y="13512"/>
                  </a:cubicBezTo>
                  <a:cubicBezTo>
                    <a:pt x="3380" y="10301"/>
                    <a:pt x="4555" y="6604"/>
                    <a:pt x="5804" y="4171"/>
                  </a:cubicBezTo>
                  <a:cubicBezTo>
                    <a:pt x="7053" y="1739"/>
                    <a:pt x="8376" y="571"/>
                    <a:pt x="9404" y="279"/>
                  </a:cubicBezTo>
                  <a:cubicBezTo>
                    <a:pt x="10433" y="-12"/>
                    <a:pt x="11167" y="571"/>
                    <a:pt x="11608" y="3101"/>
                  </a:cubicBezTo>
                  <a:cubicBezTo>
                    <a:pt x="12049" y="5631"/>
                    <a:pt x="12196" y="10107"/>
                    <a:pt x="12122" y="12831"/>
                  </a:cubicBezTo>
                  <a:cubicBezTo>
                    <a:pt x="12049" y="15555"/>
                    <a:pt x="11755" y="16528"/>
                    <a:pt x="11682" y="16236"/>
                  </a:cubicBezTo>
                  <a:cubicBezTo>
                    <a:pt x="11608" y="15944"/>
                    <a:pt x="11755" y="14388"/>
                    <a:pt x="12931" y="11566"/>
                  </a:cubicBezTo>
                  <a:cubicBezTo>
                    <a:pt x="14106" y="8744"/>
                    <a:pt x="16310" y="4658"/>
                    <a:pt x="17780" y="2420"/>
                  </a:cubicBezTo>
                  <a:cubicBezTo>
                    <a:pt x="19249" y="182"/>
                    <a:pt x="19984" y="-207"/>
                    <a:pt x="20498" y="85"/>
                  </a:cubicBezTo>
                  <a:cubicBezTo>
                    <a:pt x="21012" y="377"/>
                    <a:pt x="21306" y="1350"/>
                    <a:pt x="21306" y="3977"/>
                  </a:cubicBezTo>
                  <a:cubicBezTo>
                    <a:pt x="21306" y="6604"/>
                    <a:pt x="21012" y="10885"/>
                    <a:pt x="21012" y="13609"/>
                  </a:cubicBezTo>
                  <a:cubicBezTo>
                    <a:pt x="21012" y="16334"/>
                    <a:pt x="21306" y="17501"/>
                    <a:pt x="21600" y="1866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6489049" y="5591025"/>
              <a:ext cx="140518" cy="119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0782" fill="norm" stroke="1" extrusionOk="0">
                  <a:moveTo>
                    <a:pt x="17163" y="1442"/>
                  </a:moveTo>
                  <a:cubicBezTo>
                    <a:pt x="16355" y="523"/>
                    <a:pt x="15548" y="-396"/>
                    <a:pt x="13125" y="178"/>
                  </a:cubicBezTo>
                  <a:cubicBezTo>
                    <a:pt x="10703" y="753"/>
                    <a:pt x="6666" y="2821"/>
                    <a:pt x="4142" y="5923"/>
                  </a:cubicBezTo>
                  <a:cubicBezTo>
                    <a:pt x="1619" y="9025"/>
                    <a:pt x="610" y="13161"/>
                    <a:pt x="206" y="15804"/>
                  </a:cubicBezTo>
                  <a:cubicBezTo>
                    <a:pt x="-198" y="18447"/>
                    <a:pt x="4" y="19595"/>
                    <a:pt x="710" y="20285"/>
                  </a:cubicBezTo>
                  <a:cubicBezTo>
                    <a:pt x="1417" y="20974"/>
                    <a:pt x="2628" y="21204"/>
                    <a:pt x="4546" y="19251"/>
                  </a:cubicBezTo>
                  <a:cubicBezTo>
                    <a:pt x="6464" y="17298"/>
                    <a:pt x="9088" y="13161"/>
                    <a:pt x="10602" y="10519"/>
                  </a:cubicBezTo>
                  <a:cubicBezTo>
                    <a:pt x="12116" y="7876"/>
                    <a:pt x="12520" y="6727"/>
                    <a:pt x="13024" y="6613"/>
                  </a:cubicBezTo>
                  <a:cubicBezTo>
                    <a:pt x="13529" y="6498"/>
                    <a:pt x="14135" y="7417"/>
                    <a:pt x="15043" y="9025"/>
                  </a:cubicBezTo>
                  <a:cubicBezTo>
                    <a:pt x="15952" y="10634"/>
                    <a:pt x="17163" y="12932"/>
                    <a:pt x="18273" y="14310"/>
                  </a:cubicBezTo>
                  <a:cubicBezTo>
                    <a:pt x="19383" y="15689"/>
                    <a:pt x="20393" y="16149"/>
                    <a:pt x="21402" y="1660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6641495" y="5567534"/>
              <a:ext cx="103382" cy="143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54" y="4000"/>
                    <a:pt x="8308" y="8000"/>
                    <a:pt x="11908" y="11600"/>
                  </a:cubicBezTo>
                  <a:cubicBezTo>
                    <a:pt x="15508" y="15200"/>
                    <a:pt x="18554" y="18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6632541" y="5571510"/>
              <a:ext cx="108360" cy="178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fill="norm" stroke="1" extrusionOk="0">
                  <a:moveTo>
                    <a:pt x="21276" y="0"/>
                  </a:moveTo>
                  <a:cubicBezTo>
                    <a:pt x="17372" y="2880"/>
                    <a:pt x="13469" y="5760"/>
                    <a:pt x="9825" y="8800"/>
                  </a:cubicBezTo>
                  <a:cubicBezTo>
                    <a:pt x="6182" y="11840"/>
                    <a:pt x="2799" y="15040"/>
                    <a:pt x="1237" y="17200"/>
                  </a:cubicBezTo>
                  <a:cubicBezTo>
                    <a:pt x="-324" y="19360"/>
                    <a:pt x="-64" y="20480"/>
                    <a:pt x="197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6927780" y="5563558"/>
              <a:ext cx="119287" cy="135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0" y="5033"/>
                  </a:moveTo>
                  <a:cubicBezTo>
                    <a:pt x="0" y="3984"/>
                    <a:pt x="0" y="2936"/>
                    <a:pt x="480" y="2726"/>
                  </a:cubicBezTo>
                  <a:cubicBezTo>
                    <a:pt x="960" y="2517"/>
                    <a:pt x="1920" y="3146"/>
                    <a:pt x="3480" y="6082"/>
                  </a:cubicBezTo>
                  <a:cubicBezTo>
                    <a:pt x="5040" y="9018"/>
                    <a:pt x="7200" y="14260"/>
                    <a:pt x="8520" y="17406"/>
                  </a:cubicBezTo>
                  <a:cubicBezTo>
                    <a:pt x="9840" y="20551"/>
                    <a:pt x="10320" y="21600"/>
                    <a:pt x="10680" y="21495"/>
                  </a:cubicBezTo>
                  <a:cubicBezTo>
                    <a:pt x="11040" y="21390"/>
                    <a:pt x="11280" y="20132"/>
                    <a:pt x="12120" y="17091"/>
                  </a:cubicBezTo>
                  <a:cubicBezTo>
                    <a:pt x="12960" y="14051"/>
                    <a:pt x="14400" y="9227"/>
                    <a:pt x="16080" y="6082"/>
                  </a:cubicBezTo>
                  <a:cubicBezTo>
                    <a:pt x="17760" y="2936"/>
                    <a:pt x="19680" y="14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7062970" y="5572544"/>
              <a:ext cx="95429" cy="11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fill="norm" stroke="1" extrusionOk="0">
                  <a:moveTo>
                    <a:pt x="0" y="7254"/>
                  </a:moveTo>
                  <a:cubicBezTo>
                    <a:pt x="1500" y="7503"/>
                    <a:pt x="3000" y="7751"/>
                    <a:pt x="4950" y="7130"/>
                  </a:cubicBezTo>
                  <a:cubicBezTo>
                    <a:pt x="6900" y="6509"/>
                    <a:pt x="9300" y="5020"/>
                    <a:pt x="10800" y="3654"/>
                  </a:cubicBezTo>
                  <a:cubicBezTo>
                    <a:pt x="12300" y="2289"/>
                    <a:pt x="12900" y="1047"/>
                    <a:pt x="12150" y="427"/>
                  </a:cubicBezTo>
                  <a:cubicBezTo>
                    <a:pt x="11400" y="-194"/>
                    <a:pt x="9300" y="-194"/>
                    <a:pt x="7200" y="799"/>
                  </a:cubicBezTo>
                  <a:cubicBezTo>
                    <a:pt x="5100" y="1792"/>
                    <a:pt x="3000" y="3778"/>
                    <a:pt x="1800" y="7130"/>
                  </a:cubicBezTo>
                  <a:cubicBezTo>
                    <a:pt x="600" y="10482"/>
                    <a:pt x="300" y="15199"/>
                    <a:pt x="2400" y="17930"/>
                  </a:cubicBezTo>
                  <a:cubicBezTo>
                    <a:pt x="4500" y="20661"/>
                    <a:pt x="9000" y="21406"/>
                    <a:pt x="12600" y="21158"/>
                  </a:cubicBezTo>
                  <a:cubicBezTo>
                    <a:pt x="16200" y="20909"/>
                    <a:pt x="18900" y="19668"/>
                    <a:pt x="21600" y="1842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7162375" y="5555605"/>
              <a:ext cx="91453" cy="127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4" fill="norm" stroke="1" extrusionOk="0">
                  <a:moveTo>
                    <a:pt x="0" y="3967"/>
                  </a:moveTo>
                  <a:cubicBezTo>
                    <a:pt x="4383" y="7494"/>
                    <a:pt x="8765" y="11020"/>
                    <a:pt x="10956" y="13335"/>
                  </a:cubicBezTo>
                  <a:cubicBezTo>
                    <a:pt x="13148" y="15649"/>
                    <a:pt x="13148" y="16751"/>
                    <a:pt x="12991" y="17853"/>
                  </a:cubicBezTo>
                  <a:cubicBezTo>
                    <a:pt x="12835" y="18955"/>
                    <a:pt x="12522" y="20057"/>
                    <a:pt x="11583" y="20718"/>
                  </a:cubicBezTo>
                  <a:cubicBezTo>
                    <a:pt x="10643" y="21380"/>
                    <a:pt x="9078" y="21600"/>
                    <a:pt x="7826" y="20608"/>
                  </a:cubicBezTo>
                  <a:cubicBezTo>
                    <a:pt x="6574" y="19616"/>
                    <a:pt x="5635" y="17412"/>
                    <a:pt x="7200" y="14216"/>
                  </a:cubicBezTo>
                  <a:cubicBezTo>
                    <a:pt x="8765" y="11020"/>
                    <a:pt x="12835" y="6833"/>
                    <a:pt x="15652" y="4298"/>
                  </a:cubicBezTo>
                  <a:cubicBezTo>
                    <a:pt x="18470" y="1763"/>
                    <a:pt x="20035" y="8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7298770" y="5420415"/>
              <a:ext cx="66391" cy="22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466" fill="norm" stroke="1" extrusionOk="0">
                  <a:moveTo>
                    <a:pt x="21215" y="0"/>
                  </a:moveTo>
                  <a:cubicBezTo>
                    <a:pt x="19097" y="127"/>
                    <a:pt x="16980" y="254"/>
                    <a:pt x="14650" y="953"/>
                  </a:cubicBezTo>
                  <a:cubicBezTo>
                    <a:pt x="12321" y="1652"/>
                    <a:pt x="9780" y="2922"/>
                    <a:pt x="7239" y="5336"/>
                  </a:cubicBezTo>
                  <a:cubicBezTo>
                    <a:pt x="4697" y="7751"/>
                    <a:pt x="2156" y="11308"/>
                    <a:pt x="886" y="13849"/>
                  </a:cubicBezTo>
                  <a:cubicBezTo>
                    <a:pt x="-385" y="16391"/>
                    <a:pt x="-385" y="17915"/>
                    <a:pt x="1521" y="19059"/>
                  </a:cubicBezTo>
                  <a:cubicBezTo>
                    <a:pt x="3427" y="20202"/>
                    <a:pt x="7238" y="20965"/>
                    <a:pt x="10203" y="21282"/>
                  </a:cubicBezTo>
                  <a:cubicBezTo>
                    <a:pt x="13168" y="21600"/>
                    <a:pt x="15286" y="21473"/>
                    <a:pt x="16556" y="21155"/>
                  </a:cubicBezTo>
                  <a:cubicBezTo>
                    <a:pt x="17827" y="20838"/>
                    <a:pt x="18250" y="20329"/>
                    <a:pt x="18674" y="1982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7273708" y="5559581"/>
              <a:ext cx="115311" cy="2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17" y="14400"/>
                    <a:pt x="9434" y="7200"/>
                    <a:pt x="13034" y="3600"/>
                  </a:cubicBezTo>
                  <a:cubicBezTo>
                    <a:pt x="16634" y="0"/>
                    <a:pt x="1911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7440708" y="5575486"/>
              <a:ext cx="1" cy="75549"/>
            </a:xfrm>
            <a:prstGeom prst="ellipse">
              <a:avLst/>
            </a:pr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7440708" y="5501398"/>
              <a:ext cx="27834" cy="18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0" y="11375"/>
                    <a:pt x="0" y="2735"/>
                    <a:pt x="3600" y="575"/>
                  </a:cubicBezTo>
                  <a:cubicBezTo>
                    <a:pt x="7200" y="-1585"/>
                    <a:pt x="144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7489175" y="5413057"/>
              <a:ext cx="297462" cy="223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391" fill="norm" stroke="1" extrusionOk="0">
                  <a:moveTo>
                    <a:pt x="5107" y="12522"/>
                  </a:moveTo>
                  <a:cubicBezTo>
                    <a:pt x="4055" y="12395"/>
                    <a:pt x="3004" y="12268"/>
                    <a:pt x="2048" y="12649"/>
                  </a:cubicBezTo>
                  <a:cubicBezTo>
                    <a:pt x="1092" y="13030"/>
                    <a:pt x="232" y="13919"/>
                    <a:pt x="41" y="15317"/>
                  </a:cubicBezTo>
                  <a:cubicBezTo>
                    <a:pt x="-150" y="16715"/>
                    <a:pt x="328" y="18621"/>
                    <a:pt x="1379" y="19828"/>
                  </a:cubicBezTo>
                  <a:cubicBezTo>
                    <a:pt x="2431" y="21035"/>
                    <a:pt x="4055" y="21543"/>
                    <a:pt x="5776" y="21352"/>
                  </a:cubicBezTo>
                  <a:cubicBezTo>
                    <a:pt x="7496" y="21162"/>
                    <a:pt x="9312" y="20272"/>
                    <a:pt x="10363" y="19574"/>
                  </a:cubicBezTo>
                  <a:cubicBezTo>
                    <a:pt x="11415" y="18875"/>
                    <a:pt x="11701" y="18367"/>
                    <a:pt x="11845" y="17795"/>
                  </a:cubicBezTo>
                  <a:cubicBezTo>
                    <a:pt x="11988" y="17223"/>
                    <a:pt x="11988" y="16588"/>
                    <a:pt x="11749" y="16270"/>
                  </a:cubicBezTo>
                  <a:cubicBezTo>
                    <a:pt x="11510" y="15952"/>
                    <a:pt x="11032" y="15952"/>
                    <a:pt x="10315" y="16143"/>
                  </a:cubicBezTo>
                  <a:cubicBezTo>
                    <a:pt x="9599" y="16334"/>
                    <a:pt x="8643" y="16715"/>
                    <a:pt x="8069" y="17223"/>
                  </a:cubicBezTo>
                  <a:cubicBezTo>
                    <a:pt x="7496" y="17731"/>
                    <a:pt x="7305" y="18367"/>
                    <a:pt x="7400" y="18875"/>
                  </a:cubicBezTo>
                  <a:cubicBezTo>
                    <a:pt x="7496" y="19383"/>
                    <a:pt x="7878" y="19764"/>
                    <a:pt x="8308" y="19955"/>
                  </a:cubicBezTo>
                  <a:cubicBezTo>
                    <a:pt x="8738" y="20145"/>
                    <a:pt x="9216" y="20145"/>
                    <a:pt x="9694" y="20018"/>
                  </a:cubicBezTo>
                  <a:cubicBezTo>
                    <a:pt x="10172" y="19891"/>
                    <a:pt x="10650" y="19637"/>
                    <a:pt x="11080" y="19764"/>
                  </a:cubicBezTo>
                  <a:cubicBezTo>
                    <a:pt x="11510" y="19891"/>
                    <a:pt x="11892" y="20399"/>
                    <a:pt x="12370" y="20717"/>
                  </a:cubicBezTo>
                  <a:cubicBezTo>
                    <a:pt x="12848" y="21035"/>
                    <a:pt x="13422" y="21162"/>
                    <a:pt x="14091" y="20844"/>
                  </a:cubicBezTo>
                  <a:cubicBezTo>
                    <a:pt x="14760" y="20527"/>
                    <a:pt x="15524" y="19764"/>
                    <a:pt x="16480" y="17922"/>
                  </a:cubicBezTo>
                  <a:cubicBezTo>
                    <a:pt x="17436" y="16079"/>
                    <a:pt x="18583" y="13157"/>
                    <a:pt x="19252" y="10171"/>
                  </a:cubicBezTo>
                  <a:cubicBezTo>
                    <a:pt x="19921" y="7185"/>
                    <a:pt x="20112" y="4136"/>
                    <a:pt x="20064" y="2357"/>
                  </a:cubicBezTo>
                  <a:cubicBezTo>
                    <a:pt x="20016" y="578"/>
                    <a:pt x="19730" y="70"/>
                    <a:pt x="19395" y="7"/>
                  </a:cubicBezTo>
                  <a:cubicBezTo>
                    <a:pt x="19061" y="-57"/>
                    <a:pt x="18678" y="324"/>
                    <a:pt x="18248" y="2039"/>
                  </a:cubicBezTo>
                  <a:cubicBezTo>
                    <a:pt x="17818" y="3755"/>
                    <a:pt x="17340" y="6804"/>
                    <a:pt x="17675" y="9854"/>
                  </a:cubicBezTo>
                  <a:cubicBezTo>
                    <a:pt x="18009" y="12903"/>
                    <a:pt x="19156" y="15952"/>
                    <a:pt x="19921" y="17731"/>
                  </a:cubicBezTo>
                  <a:cubicBezTo>
                    <a:pt x="20685" y="19510"/>
                    <a:pt x="21068" y="20018"/>
                    <a:pt x="21450" y="2052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6518233" y="5848919"/>
              <a:ext cx="167001" cy="254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fill="norm" stroke="1" extrusionOk="0">
                  <a:moveTo>
                    <a:pt x="10286" y="14034"/>
                  </a:moveTo>
                  <a:cubicBezTo>
                    <a:pt x="10114" y="13481"/>
                    <a:pt x="9943" y="12927"/>
                    <a:pt x="9429" y="12594"/>
                  </a:cubicBezTo>
                  <a:cubicBezTo>
                    <a:pt x="8914" y="12262"/>
                    <a:pt x="8057" y="12151"/>
                    <a:pt x="6600" y="12761"/>
                  </a:cubicBezTo>
                  <a:cubicBezTo>
                    <a:pt x="5143" y="13370"/>
                    <a:pt x="3086" y="14699"/>
                    <a:pt x="1800" y="16084"/>
                  </a:cubicBezTo>
                  <a:cubicBezTo>
                    <a:pt x="514" y="17468"/>
                    <a:pt x="0" y="18908"/>
                    <a:pt x="0" y="19905"/>
                  </a:cubicBezTo>
                  <a:cubicBezTo>
                    <a:pt x="0" y="20902"/>
                    <a:pt x="514" y="21456"/>
                    <a:pt x="2229" y="21234"/>
                  </a:cubicBezTo>
                  <a:cubicBezTo>
                    <a:pt x="3943" y="21013"/>
                    <a:pt x="6857" y="20016"/>
                    <a:pt x="9171" y="17745"/>
                  </a:cubicBezTo>
                  <a:cubicBezTo>
                    <a:pt x="11486" y="15474"/>
                    <a:pt x="13200" y="11930"/>
                    <a:pt x="14143" y="9050"/>
                  </a:cubicBezTo>
                  <a:cubicBezTo>
                    <a:pt x="15086" y="6170"/>
                    <a:pt x="15257" y="3954"/>
                    <a:pt x="15257" y="2514"/>
                  </a:cubicBezTo>
                  <a:cubicBezTo>
                    <a:pt x="15257" y="1074"/>
                    <a:pt x="15086" y="410"/>
                    <a:pt x="14571" y="133"/>
                  </a:cubicBezTo>
                  <a:cubicBezTo>
                    <a:pt x="14057" y="-144"/>
                    <a:pt x="13200" y="-33"/>
                    <a:pt x="12514" y="908"/>
                  </a:cubicBezTo>
                  <a:cubicBezTo>
                    <a:pt x="11829" y="1850"/>
                    <a:pt x="11314" y="3622"/>
                    <a:pt x="11657" y="5782"/>
                  </a:cubicBezTo>
                  <a:cubicBezTo>
                    <a:pt x="12000" y="7942"/>
                    <a:pt x="13200" y="10490"/>
                    <a:pt x="14657" y="12207"/>
                  </a:cubicBezTo>
                  <a:cubicBezTo>
                    <a:pt x="16114" y="13924"/>
                    <a:pt x="17829" y="14810"/>
                    <a:pt x="19029" y="15198"/>
                  </a:cubicBezTo>
                  <a:cubicBezTo>
                    <a:pt x="20229" y="15585"/>
                    <a:pt x="20914" y="15474"/>
                    <a:pt x="21600" y="1536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6689209" y="5996962"/>
              <a:ext cx="3977" cy="51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6709090" y="5929367"/>
              <a:ext cx="3977" cy="15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6747368" y="5945271"/>
              <a:ext cx="53175" cy="104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385" fill="norm" stroke="1" extrusionOk="0">
                  <a:moveTo>
                    <a:pt x="21136" y="0"/>
                  </a:moveTo>
                  <a:cubicBezTo>
                    <a:pt x="15868" y="0"/>
                    <a:pt x="10599" y="0"/>
                    <a:pt x="6912" y="405"/>
                  </a:cubicBezTo>
                  <a:cubicBezTo>
                    <a:pt x="3224" y="810"/>
                    <a:pt x="1116" y="1620"/>
                    <a:pt x="326" y="2700"/>
                  </a:cubicBezTo>
                  <a:cubicBezTo>
                    <a:pt x="-464" y="3780"/>
                    <a:pt x="63" y="5130"/>
                    <a:pt x="3224" y="6885"/>
                  </a:cubicBezTo>
                  <a:cubicBezTo>
                    <a:pt x="6385" y="8640"/>
                    <a:pt x="12180" y="10800"/>
                    <a:pt x="15604" y="12690"/>
                  </a:cubicBezTo>
                  <a:cubicBezTo>
                    <a:pt x="19029" y="14580"/>
                    <a:pt x="20082" y="16200"/>
                    <a:pt x="19819" y="17550"/>
                  </a:cubicBezTo>
                  <a:cubicBezTo>
                    <a:pt x="19556" y="18900"/>
                    <a:pt x="17975" y="19980"/>
                    <a:pt x="15868" y="20655"/>
                  </a:cubicBezTo>
                  <a:cubicBezTo>
                    <a:pt x="13761" y="21330"/>
                    <a:pt x="11126" y="21600"/>
                    <a:pt x="9019" y="21195"/>
                  </a:cubicBezTo>
                  <a:cubicBezTo>
                    <a:pt x="6912" y="20790"/>
                    <a:pt x="5331" y="19710"/>
                    <a:pt x="3751" y="1863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6873182" y="5840441"/>
              <a:ext cx="28917" cy="212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9" h="21337" fill="norm" stroke="1" extrusionOk="0">
                  <a:moveTo>
                    <a:pt x="7695" y="4546"/>
                  </a:moveTo>
                  <a:cubicBezTo>
                    <a:pt x="8634" y="3879"/>
                    <a:pt x="9573" y="3212"/>
                    <a:pt x="10513" y="2279"/>
                  </a:cubicBezTo>
                  <a:cubicBezTo>
                    <a:pt x="11452" y="1346"/>
                    <a:pt x="12391" y="146"/>
                    <a:pt x="12391" y="12"/>
                  </a:cubicBezTo>
                  <a:cubicBezTo>
                    <a:pt x="12391" y="-121"/>
                    <a:pt x="11452" y="812"/>
                    <a:pt x="8634" y="3012"/>
                  </a:cubicBezTo>
                  <a:cubicBezTo>
                    <a:pt x="5817" y="5212"/>
                    <a:pt x="1121" y="8679"/>
                    <a:pt x="182" y="11879"/>
                  </a:cubicBezTo>
                  <a:cubicBezTo>
                    <a:pt x="-757" y="15079"/>
                    <a:pt x="2060" y="18012"/>
                    <a:pt x="5817" y="19612"/>
                  </a:cubicBezTo>
                  <a:cubicBezTo>
                    <a:pt x="9573" y="21212"/>
                    <a:pt x="14269" y="21479"/>
                    <a:pt x="17086" y="21279"/>
                  </a:cubicBezTo>
                  <a:cubicBezTo>
                    <a:pt x="19904" y="21079"/>
                    <a:pt x="20843" y="20412"/>
                    <a:pt x="20373" y="19679"/>
                  </a:cubicBezTo>
                  <a:cubicBezTo>
                    <a:pt x="19904" y="18946"/>
                    <a:pt x="18026" y="18146"/>
                    <a:pt x="16148" y="1734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6851524" y="5934423"/>
              <a:ext cx="227352" cy="8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333" fill="norm" stroke="1" extrusionOk="0">
                  <a:moveTo>
                    <a:pt x="1198" y="12497"/>
                  </a:moveTo>
                  <a:cubicBezTo>
                    <a:pt x="570" y="11842"/>
                    <a:pt x="-58" y="11188"/>
                    <a:pt x="5" y="10697"/>
                  </a:cubicBezTo>
                  <a:cubicBezTo>
                    <a:pt x="68" y="10206"/>
                    <a:pt x="821" y="9878"/>
                    <a:pt x="2202" y="9224"/>
                  </a:cubicBezTo>
                  <a:cubicBezTo>
                    <a:pt x="3584" y="8569"/>
                    <a:pt x="5593" y="7588"/>
                    <a:pt x="6975" y="6278"/>
                  </a:cubicBezTo>
                  <a:cubicBezTo>
                    <a:pt x="8356" y="4969"/>
                    <a:pt x="9109" y="3333"/>
                    <a:pt x="9109" y="3006"/>
                  </a:cubicBezTo>
                  <a:cubicBezTo>
                    <a:pt x="9109" y="2678"/>
                    <a:pt x="8356" y="3660"/>
                    <a:pt x="7602" y="5788"/>
                  </a:cubicBezTo>
                  <a:cubicBezTo>
                    <a:pt x="6849" y="7915"/>
                    <a:pt x="6095" y="11188"/>
                    <a:pt x="5719" y="13969"/>
                  </a:cubicBezTo>
                  <a:cubicBezTo>
                    <a:pt x="5342" y="16751"/>
                    <a:pt x="5342" y="19042"/>
                    <a:pt x="5656" y="20024"/>
                  </a:cubicBezTo>
                  <a:cubicBezTo>
                    <a:pt x="5970" y="21006"/>
                    <a:pt x="6598" y="20678"/>
                    <a:pt x="7288" y="19206"/>
                  </a:cubicBezTo>
                  <a:cubicBezTo>
                    <a:pt x="7979" y="17733"/>
                    <a:pt x="8733" y="15115"/>
                    <a:pt x="9235" y="12824"/>
                  </a:cubicBezTo>
                  <a:cubicBezTo>
                    <a:pt x="9737" y="10533"/>
                    <a:pt x="9989" y="8569"/>
                    <a:pt x="10114" y="8406"/>
                  </a:cubicBezTo>
                  <a:cubicBezTo>
                    <a:pt x="10240" y="8242"/>
                    <a:pt x="10240" y="9878"/>
                    <a:pt x="10302" y="11515"/>
                  </a:cubicBezTo>
                  <a:cubicBezTo>
                    <a:pt x="10365" y="13151"/>
                    <a:pt x="10491" y="14788"/>
                    <a:pt x="10868" y="15769"/>
                  </a:cubicBezTo>
                  <a:cubicBezTo>
                    <a:pt x="11244" y="16751"/>
                    <a:pt x="11872" y="17078"/>
                    <a:pt x="12437" y="16751"/>
                  </a:cubicBezTo>
                  <a:cubicBezTo>
                    <a:pt x="13002" y="16424"/>
                    <a:pt x="13505" y="15442"/>
                    <a:pt x="14007" y="14297"/>
                  </a:cubicBezTo>
                  <a:cubicBezTo>
                    <a:pt x="14509" y="13151"/>
                    <a:pt x="15012" y="11842"/>
                    <a:pt x="15263" y="12006"/>
                  </a:cubicBezTo>
                  <a:cubicBezTo>
                    <a:pt x="15514" y="12169"/>
                    <a:pt x="15514" y="13806"/>
                    <a:pt x="15388" y="15606"/>
                  </a:cubicBezTo>
                  <a:cubicBezTo>
                    <a:pt x="15263" y="17406"/>
                    <a:pt x="15012" y="19369"/>
                    <a:pt x="14886" y="19369"/>
                  </a:cubicBezTo>
                  <a:cubicBezTo>
                    <a:pt x="14761" y="19369"/>
                    <a:pt x="14761" y="17406"/>
                    <a:pt x="15263" y="14133"/>
                  </a:cubicBezTo>
                  <a:cubicBezTo>
                    <a:pt x="15765" y="10860"/>
                    <a:pt x="16770" y="6278"/>
                    <a:pt x="17586" y="3497"/>
                  </a:cubicBezTo>
                  <a:cubicBezTo>
                    <a:pt x="18402" y="715"/>
                    <a:pt x="19030" y="-267"/>
                    <a:pt x="19470" y="60"/>
                  </a:cubicBezTo>
                  <a:cubicBezTo>
                    <a:pt x="19909" y="388"/>
                    <a:pt x="20161" y="2024"/>
                    <a:pt x="20286" y="5133"/>
                  </a:cubicBezTo>
                  <a:cubicBezTo>
                    <a:pt x="20412" y="8242"/>
                    <a:pt x="20412" y="12824"/>
                    <a:pt x="20600" y="15769"/>
                  </a:cubicBezTo>
                  <a:cubicBezTo>
                    <a:pt x="20788" y="18715"/>
                    <a:pt x="21165" y="20024"/>
                    <a:pt x="21542" y="2133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7107040" y="5922906"/>
              <a:ext cx="254145" cy="120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131" fill="norm" stroke="1" extrusionOk="0">
                  <a:moveTo>
                    <a:pt x="5680" y="3920"/>
                  </a:moveTo>
                  <a:cubicBezTo>
                    <a:pt x="5568" y="2526"/>
                    <a:pt x="5456" y="1133"/>
                    <a:pt x="5120" y="436"/>
                  </a:cubicBezTo>
                  <a:cubicBezTo>
                    <a:pt x="4784" y="-261"/>
                    <a:pt x="4225" y="-261"/>
                    <a:pt x="3385" y="1481"/>
                  </a:cubicBezTo>
                  <a:cubicBezTo>
                    <a:pt x="2546" y="3223"/>
                    <a:pt x="1427" y="6707"/>
                    <a:pt x="755" y="9610"/>
                  </a:cubicBezTo>
                  <a:cubicBezTo>
                    <a:pt x="84" y="12513"/>
                    <a:pt x="-140" y="14836"/>
                    <a:pt x="84" y="16926"/>
                  </a:cubicBezTo>
                  <a:cubicBezTo>
                    <a:pt x="308" y="19016"/>
                    <a:pt x="979" y="20874"/>
                    <a:pt x="2322" y="21107"/>
                  </a:cubicBezTo>
                  <a:cubicBezTo>
                    <a:pt x="3665" y="21339"/>
                    <a:pt x="5680" y="19945"/>
                    <a:pt x="7526" y="16926"/>
                  </a:cubicBezTo>
                  <a:cubicBezTo>
                    <a:pt x="9373" y="13907"/>
                    <a:pt x="11052" y="9262"/>
                    <a:pt x="11891" y="6242"/>
                  </a:cubicBezTo>
                  <a:cubicBezTo>
                    <a:pt x="12730" y="3223"/>
                    <a:pt x="12730" y="1829"/>
                    <a:pt x="12395" y="1249"/>
                  </a:cubicBezTo>
                  <a:cubicBezTo>
                    <a:pt x="12059" y="668"/>
                    <a:pt x="11387" y="900"/>
                    <a:pt x="10660" y="1945"/>
                  </a:cubicBezTo>
                  <a:cubicBezTo>
                    <a:pt x="9933" y="2991"/>
                    <a:pt x="9149" y="4849"/>
                    <a:pt x="8645" y="7287"/>
                  </a:cubicBezTo>
                  <a:cubicBezTo>
                    <a:pt x="8142" y="9726"/>
                    <a:pt x="7918" y="12745"/>
                    <a:pt x="8981" y="14836"/>
                  </a:cubicBezTo>
                  <a:cubicBezTo>
                    <a:pt x="10044" y="16926"/>
                    <a:pt x="12395" y="18087"/>
                    <a:pt x="14689" y="18784"/>
                  </a:cubicBezTo>
                  <a:cubicBezTo>
                    <a:pt x="16983" y="19481"/>
                    <a:pt x="19222" y="19713"/>
                    <a:pt x="21460" y="1994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28111" y="8126849"/>
              <a:ext cx="10224" cy="409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21600" y="0"/>
                  </a:moveTo>
                  <a:cubicBezTo>
                    <a:pt x="21600" y="5232"/>
                    <a:pt x="21600" y="10465"/>
                    <a:pt x="21600" y="13617"/>
                  </a:cubicBezTo>
                  <a:cubicBezTo>
                    <a:pt x="21600" y="16770"/>
                    <a:pt x="21600" y="17843"/>
                    <a:pt x="16200" y="18984"/>
                  </a:cubicBezTo>
                  <a:cubicBezTo>
                    <a:pt x="10800" y="20124"/>
                    <a:pt x="0" y="21332"/>
                    <a:pt x="0" y="21466"/>
                  </a:cubicBezTo>
                  <a:cubicBezTo>
                    <a:pt x="0" y="21600"/>
                    <a:pt x="10800" y="20661"/>
                    <a:pt x="21600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0" y="8142183"/>
              <a:ext cx="214672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3273"/>
                    <a:pt x="11314" y="6545"/>
                    <a:pt x="7971" y="8509"/>
                  </a:cubicBezTo>
                  <a:cubicBezTo>
                    <a:pt x="4629" y="10473"/>
                    <a:pt x="3086" y="11127"/>
                    <a:pt x="1929" y="11782"/>
                  </a:cubicBezTo>
                  <a:cubicBezTo>
                    <a:pt x="771" y="12436"/>
                    <a:pt x="0" y="13091"/>
                    <a:pt x="0" y="13827"/>
                  </a:cubicBezTo>
                  <a:cubicBezTo>
                    <a:pt x="0" y="14564"/>
                    <a:pt x="771" y="15382"/>
                    <a:pt x="2443" y="16036"/>
                  </a:cubicBezTo>
                  <a:cubicBezTo>
                    <a:pt x="4114" y="16691"/>
                    <a:pt x="6686" y="17182"/>
                    <a:pt x="9900" y="18082"/>
                  </a:cubicBezTo>
                  <a:cubicBezTo>
                    <a:pt x="13114" y="18982"/>
                    <a:pt x="16971" y="20291"/>
                    <a:pt x="208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253005" y="8356855"/>
              <a:ext cx="153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502547" y="8075718"/>
              <a:ext cx="169748" cy="373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6" h="21454" fill="norm" stroke="1" extrusionOk="0">
                  <a:moveTo>
                    <a:pt x="14304" y="4703"/>
                  </a:moveTo>
                  <a:cubicBezTo>
                    <a:pt x="14921" y="3968"/>
                    <a:pt x="15538" y="3234"/>
                    <a:pt x="15847" y="2425"/>
                  </a:cubicBezTo>
                  <a:cubicBezTo>
                    <a:pt x="16155" y="1617"/>
                    <a:pt x="16155" y="736"/>
                    <a:pt x="15075" y="295"/>
                  </a:cubicBezTo>
                  <a:cubicBezTo>
                    <a:pt x="13995" y="-146"/>
                    <a:pt x="11835" y="-146"/>
                    <a:pt x="9213" y="662"/>
                  </a:cubicBezTo>
                  <a:cubicBezTo>
                    <a:pt x="6590" y="1470"/>
                    <a:pt x="3504" y="3087"/>
                    <a:pt x="1653" y="4703"/>
                  </a:cubicBezTo>
                  <a:cubicBezTo>
                    <a:pt x="-199" y="6319"/>
                    <a:pt x="-816" y="7936"/>
                    <a:pt x="1498" y="9478"/>
                  </a:cubicBezTo>
                  <a:cubicBezTo>
                    <a:pt x="3813" y="11021"/>
                    <a:pt x="9058" y="12491"/>
                    <a:pt x="12761" y="13593"/>
                  </a:cubicBezTo>
                  <a:cubicBezTo>
                    <a:pt x="16464" y="14695"/>
                    <a:pt x="18624" y="15430"/>
                    <a:pt x="19704" y="16238"/>
                  </a:cubicBezTo>
                  <a:cubicBezTo>
                    <a:pt x="20784" y="17046"/>
                    <a:pt x="20784" y="17927"/>
                    <a:pt x="19550" y="18809"/>
                  </a:cubicBezTo>
                  <a:cubicBezTo>
                    <a:pt x="18315" y="19691"/>
                    <a:pt x="15847" y="20572"/>
                    <a:pt x="13070" y="21013"/>
                  </a:cubicBezTo>
                  <a:cubicBezTo>
                    <a:pt x="10293" y="21454"/>
                    <a:pt x="7207" y="21454"/>
                    <a:pt x="4121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981355" y="8146939"/>
              <a:ext cx="145671" cy="278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21600" y="1973"/>
                  </a:moveTo>
                  <a:cubicBezTo>
                    <a:pt x="20463" y="1194"/>
                    <a:pt x="19326" y="416"/>
                    <a:pt x="17811" y="124"/>
                  </a:cubicBezTo>
                  <a:cubicBezTo>
                    <a:pt x="16295" y="-168"/>
                    <a:pt x="14400" y="27"/>
                    <a:pt x="11937" y="1000"/>
                  </a:cubicBezTo>
                  <a:cubicBezTo>
                    <a:pt x="9474" y="1973"/>
                    <a:pt x="6442" y="3724"/>
                    <a:pt x="4737" y="5183"/>
                  </a:cubicBezTo>
                  <a:cubicBezTo>
                    <a:pt x="3032" y="6643"/>
                    <a:pt x="2653" y="7810"/>
                    <a:pt x="4926" y="9367"/>
                  </a:cubicBezTo>
                  <a:cubicBezTo>
                    <a:pt x="7200" y="10924"/>
                    <a:pt x="12126" y="12870"/>
                    <a:pt x="15347" y="14329"/>
                  </a:cubicBezTo>
                  <a:cubicBezTo>
                    <a:pt x="18568" y="15789"/>
                    <a:pt x="20084" y="16762"/>
                    <a:pt x="20084" y="17735"/>
                  </a:cubicBezTo>
                  <a:cubicBezTo>
                    <a:pt x="20084" y="18708"/>
                    <a:pt x="18568" y="19681"/>
                    <a:pt x="16674" y="20362"/>
                  </a:cubicBezTo>
                  <a:cubicBezTo>
                    <a:pt x="14779" y="21043"/>
                    <a:pt x="12505" y="21432"/>
                    <a:pt x="9663" y="21140"/>
                  </a:cubicBezTo>
                  <a:cubicBezTo>
                    <a:pt x="6821" y="20848"/>
                    <a:pt x="3411" y="19875"/>
                    <a:pt x="0" y="18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1158970" y="8019513"/>
              <a:ext cx="83058" cy="389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533" fill="norm" stroke="1" extrusionOk="0">
                  <a:moveTo>
                    <a:pt x="13418" y="0"/>
                  </a:moveTo>
                  <a:cubicBezTo>
                    <a:pt x="11455" y="2682"/>
                    <a:pt x="9491" y="5365"/>
                    <a:pt x="7200" y="8400"/>
                  </a:cubicBezTo>
                  <a:cubicBezTo>
                    <a:pt x="4909" y="11435"/>
                    <a:pt x="2291" y="14824"/>
                    <a:pt x="982" y="16871"/>
                  </a:cubicBezTo>
                  <a:cubicBezTo>
                    <a:pt x="-327" y="18918"/>
                    <a:pt x="-327" y="19624"/>
                    <a:pt x="982" y="20188"/>
                  </a:cubicBezTo>
                  <a:cubicBezTo>
                    <a:pt x="2291" y="20753"/>
                    <a:pt x="4909" y="21176"/>
                    <a:pt x="7855" y="21388"/>
                  </a:cubicBezTo>
                  <a:cubicBezTo>
                    <a:pt x="10800" y="21600"/>
                    <a:pt x="14073" y="21600"/>
                    <a:pt x="16364" y="21247"/>
                  </a:cubicBezTo>
                  <a:cubicBezTo>
                    <a:pt x="18655" y="20894"/>
                    <a:pt x="19964" y="20188"/>
                    <a:pt x="21273" y="19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1111691" y="8002142"/>
              <a:ext cx="398163" cy="368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313" fill="norm" stroke="1" extrusionOk="0">
                  <a:moveTo>
                    <a:pt x="0" y="15652"/>
                  </a:moveTo>
                  <a:cubicBezTo>
                    <a:pt x="415" y="15060"/>
                    <a:pt x="831" y="14469"/>
                    <a:pt x="2769" y="14099"/>
                  </a:cubicBezTo>
                  <a:cubicBezTo>
                    <a:pt x="4708" y="13729"/>
                    <a:pt x="8169" y="13581"/>
                    <a:pt x="10246" y="13581"/>
                  </a:cubicBezTo>
                  <a:cubicBezTo>
                    <a:pt x="12323" y="13581"/>
                    <a:pt x="13015" y="13729"/>
                    <a:pt x="13015" y="13877"/>
                  </a:cubicBezTo>
                  <a:cubicBezTo>
                    <a:pt x="13015" y="14025"/>
                    <a:pt x="12323" y="14173"/>
                    <a:pt x="11423" y="14764"/>
                  </a:cubicBezTo>
                  <a:cubicBezTo>
                    <a:pt x="10523" y="15356"/>
                    <a:pt x="9415" y="16392"/>
                    <a:pt x="8792" y="17280"/>
                  </a:cubicBezTo>
                  <a:cubicBezTo>
                    <a:pt x="8169" y="18167"/>
                    <a:pt x="8031" y="18907"/>
                    <a:pt x="8308" y="19129"/>
                  </a:cubicBezTo>
                  <a:cubicBezTo>
                    <a:pt x="8585" y="19351"/>
                    <a:pt x="9277" y="19055"/>
                    <a:pt x="9900" y="18611"/>
                  </a:cubicBezTo>
                  <a:cubicBezTo>
                    <a:pt x="10523" y="18167"/>
                    <a:pt x="11077" y="17575"/>
                    <a:pt x="11631" y="16984"/>
                  </a:cubicBezTo>
                  <a:cubicBezTo>
                    <a:pt x="12185" y="16392"/>
                    <a:pt x="12738" y="15800"/>
                    <a:pt x="13154" y="15874"/>
                  </a:cubicBezTo>
                  <a:cubicBezTo>
                    <a:pt x="13569" y="15948"/>
                    <a:pt x="13846" y="16688"/>
                    <a:pt x="14192" y="17354"/>
                  </a:cubicBezTo>
                  <a:cubicBezTo>
                    <a:pt x="14538" y="18019"/>
                    <a:pt x="14954" y="18611"/>
                    <a:pt x="15438" y="18685"/>
                  </a:cubicBezTo>
                  <a:cubicBezTo>
                    <a:pt x="15923" y="18759"/>
                    <a:pt x="16477" y="18315"/>
                    <a:pt x="17446" y="16540"/>
                  </a:cubicBezTo>
                  <a:cubicBezTo>
                    <a:pt x="18415" y="14764"/>
                    <a:pt x="19800" y="11658"/>
                    <a:pt x="20562" y="9069"/>
                  </a:cubicBezTo>
                  <a:cubicBezTo>
                    <a:pt x="21323" y="6480"/>
                    <a:pt x="21462" y="4408"/>
                    <a:pt x="21531" y="2855"/>
                  </a:cubicBezTo>
                  <a:cubicBezTo>
                    <a:pt x="21600" y="1301"/>
                    <a:pt x="21600" y="266"/>
                    <a:pt x="21392" y="44"/>
                  </a:cubicBezTo>
                  <a:cubicBezTo>
                    <a:pt x="21185" y="-178"/>
                    <a:pt x="20769" y="414"/>
                    <a:pt x="20146" y="2411"/>
                  </a:cubicBezTo>
                  <a:cubicBezTo>
                    <a:pt x="19523" y="4408"/>
                    <a:pt x="18692" y="7811"/>
                    <a:pt x="18277" y="10844"/>
                  </a:cubicBezTo>
                  <a:cubicBezTo>
                    <a:pt x="17862" y="13877"/>
                    <a:pt x="17862" y="16540"/>
                    <a:pt x="18069" y="18241"/>
                  </a:cubicBezTo>
                  <a:cubicBezTo>
                    <a:pt x="18277" y="19943"/>
                    <a:pt x="18692" y="20682"/>
                    <a:pt x="19246" y="21052"/>
                  </a:cubicBezTo>
                  <a:cubicBezTo>
                    <a:pt x="19800" y="21422"/>
                    <a:pt x="20492" y="21422"/>
                    <a:pt x="20769" y="20904"/>
                  </a:cubicBezTo>
                  <a:cubicBezTo>
                    <a:pt x="21046" y="20386"/>
                    <a:pt x="20908" y="19351"/>
                    <a:pt x="20769" y="18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1387697" y="8180517"/>
              <a:ext cx="161005" cy="5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457"/>
                    <a:pt x="9600" y="11314"/>
                    <a:pt x="13200" y="7714"/>
                  </a:cubicBezTo>
                  <a:cubicBezTo>
                    <a:pt x="16800" y="4114"/>
                    <a:pt x="192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1587674" y="8122907"/>
              <a:ext cx="53030" cy="200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132" fill="norm" stroke="1" extrusionOk="0">
                  <a:moveTo>
                    <a:pt x="9000" y="6896"/>
                  </a:moveTo>
                  <a:cubicBezTo>
                    <a:pt x="7972" y="9866"/>
                    <a:pt x="6943" y="12836"/>
                    <a:pt x="5400" y="15536"/>
                  </a:cubicBezTo>
                  <a:cubicBezTo>
                    <a:pt x="3857" y="18236"/>
                    <a:pt x="1800" y="20666"/>
                    <a:pt x="772" y="21071"/>
                  </a:cubicBezTo>
                  <a:cubicBezTo>
                    <a:pt x="-257" y="21476"/>
                    <a:pt x="-257" y="19856"/>
                    <a:pt x="772" y="16481"/>
                  </a:cubicBezTo>
                  <a:cubicBezTo>
                    <a:pt x="1800" y="13106"/>
                    <a:pt x="3857" y="7976"/>
                    <a:pt x="4886" y="4736"/>
                  </a:cubicBezTo>
                  <a:cubicBezTo>
                    <a:pt x="5914" y="1496"/>
                    <a:pt x="5914" y="146"/>
                    <a:pt x="8486" y="11"/>
                  </a:cubicBezTo>
                  <a:cubicBezTo>
                    <a:pt x="11057" y="-124"/>
                    <a:pt x="16200" y="956"/>
                    <a:pt x="21343" y="2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1669105" y="8126849"/>
              <a:ext cx="117269" cy="198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457" fill="norm" stroke="1" extrusionOk="0">
                  <a:moveTo>
                    <a:pt x="21088" y="0"/>
                  </a:moveTo>
                  <a:cubicBezTo>
                    <a:pt x="14194" y="554"/>
                    <a:pt x="7301" y="1108"/>
                    <a:pt x="3624" y="2077"/>
                  </a:cubicBezTo>
                  <a:cubicBezTo>
                    <a:pt x="-52" y="3046"/>
                    <a:pt x="-512" y="4431"/>
                    <a:pt x="407" y="5677"/>
                  </a:cubicBezTo>
                  <a:cubicBezTo>
                    <a:pt x="1326" y="6923"/>
                    <a:pt x="3624" y="8031"/>
                    <a:pt x="6841" y="9277"/>
                  </a:cubicBezTo>
                  <a:cubicBezTo>
                    <a:pt x="10058" y="10523"/>
                    <a:pt x="14194" y="11908"/>
                    <a:pt x="16722" y="13569"/>
                  </a:cubicBezTo>
                  <a:cubicBezTo>
                    <a:pt x="19250" y="15231"/>
                    <a:pt x="20169" y="17169"/>
                    <a:pt x="19709" y="18554"/>
                  </a:cubicBezTo>
                  <a:cubicBezTo>
                    <a:pt x="19250" y="19938"/>
                    <a:pt x="17411" y="20769"/>
                    <a:pt x="15114" y="21185"/>
                  </a:cubicBezTo>
                  <a:cubicBezTo>
                    <a:pt x="12816" y="21600"/>
                    <a:pt x="10058" y="21600"/>
                    <a:pt x="8679" y="20769"/>
                  </a:cubicBezTo>
                  <a:cubicBezTo>
                    <a:pt x="7301" y="19938"/>
                    <a:pt x="7301" y="18277"/>
                    <a:pt x="7301" y="16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1848986" y="7981179"/>
              <a:ext cx="77947" cy="393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1483" fill="norm" stroke="1" extrusionOk="0">
                  <a:moveTo>
                    <a:pt x="13837" y="0"/>
                  </a:moveTo>
                  <a:cubicBezTo>
                    <a:pt x="11812" y="2648"/>
                    <a:pt x="9787" y="5295"/>
                    <a:pt x="7425" y="7943"/>
                  </a:cubicBezTo>
                  <a:cubicBezTo>
                    <a:pt x="5062" y="10591"/>
                    <a:pt x="2362" y="13239"/>
                    <a:pt x="1012" y="15259"/>
                  </a:cubicBezTo>
                  <a:cubicBezTo>
                    <a:pt x="-338" y="17280"/>
                    <a:pt x="-338" y="18674"/>
                    <a:pt x="1012" y="19649"/>
                  </a:cubicBezTo>
                  <a:cubicBezTo>
                    <a:pt x="2362" y="20625"/>
                    <a:pt x="5062" y="21182"/>
                    <a:pt x="8775" y="21391"/>
                  </a:cubicBezTo>
                  <a:cubicBezTo>
                    <a:pt x="12487" y="21600"/>
                    <a:pt x="17212" y="21461"/>
                    <a:pt x="19237" y="20903"/>
                  </a:cubicBezTo>
                  <a:cubicBezTo>
                    <a:pt x="21262" y="20346"/>
                    <a:pt x="20587" y="19370"/>
                    <a:pt x="19912" y="18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1809374" y="8161548"/>
              <a:ext cx="184005" cy="72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4" fill="norm" stroke="1" extrusionOk="0">
                  <a:moveTo>
                    <a:pt x="1800" y="20464"/>
                  </a:moveTo>
                  <a:cubicBezTo>
                    <a:pt x="900" y="17584"/>
                    <a:pt x="0" y="14704"/>
                    <a:pt x="0" y="11824"/>
                  </a:cubicBezTo>
                  <a:cubicBezTo>
                    <a:pt x="0" y="8944"/>
                    <a:pt x="900" y="6064"/>
                    <a:pt x="3600" y="3544"/>
                  </a:cubicBezTo>
                  <a:cubicBezTo>
                    <a:pt x="6300" y="1024"/>
                    <a:pt x="10800" y="-1136"/>
                    <a:pt x="13950" y="664"/>
                  </a:cubicBezTo>
                  <a:cubicBezTo>
                    <a:pt x="17100" y="2464"/>
                    <a:pt x="18900" y="8224"/>
                    <a:pt x="19950" y="8944"/>
                  </a:cubicBezTo>
                  <a:cubicBezTo>
                    <a:pt x="21000" y="9664"/>
                    <a:pt x="21300" y="5344"/>
                    <a:pt x="21600" y="1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2001045" y="8096182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2059580" y="8125385"/>
              <a:ext cx="194471" cy="17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468" fill="norm" stroke="1" extrusionOk="0">
                  <a:moveTo>
                    <a:pt x="15258" y="2028"/>
                  </a:moveTo>
                  <a:cubicBezTo>
                    <a:pt x="14150" y="1102"/>
                    <a:pt x="13042" y="177"/>
                    <a:pt x="11796" y="22"/>
                  </a:cubicBezTo>
                  <a:cubicBezTo>
                    <a:pt x="10550" y="-132"/>
                    <a:pt x="9165" y="485"/>
                    <a:pt x="7088" y="2491"/>
                  </a:cubicBezTo>
                  <a:cubicBezTo>
                    <a:pt x="5011" y="4497"/>
                    <a:pt x="2242" y="7891"/>
                    <a:pt x="858" y="10359"/>
                  </a:cubicBezTo>
                  <a:cubicBezTo>
                    <a:pt x="-527" y="12828"/>
                    <a:pt x="-527" y="14371"/>
                    <a:pt x="3073" y="16068"/>
                  </a:cubicBezTo>
                  <a:cubicBezTo>
                    <a:pt x="6673" y="17765"/>
                    <a:pt x="13873" y="19617"/>
                    <a:pt x="21073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1970377" y="8172851"/>
              <a:ext cx="766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0" y="8549170"/>
              <a:ext cx="1847709" cy="12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21493"/>
                  </a:moveTo>
                  <a:cubicBezTo>
                    <a:pt x="1046" y="21069"/>
                    <a:pt x="2091" y="20646"/>
                    <a:pt x="3197" y="19375"/>
                  </a:cubicBezTo>
                  <a:cubicBezTo>
                    <a:pt x="4302" y="18105"/>
                    <a:pt x="5467" y="15987"/>
                    <a:pt x="6588" y="14081"/>
                  </a:cubicBezTo>
                  <a:cubicBezTo>
                    <a:pt x="7708" y="12175"/>
                    <a:pt x="8783" y="10481"/>
                    <a:pt x="9934" y="8999"/>
                  </a:cubicBezTo>
                  <a:cubicBezTo>
                    <a:pt x="11084" y="7517"/>
                    <a:pt x="12309" y="6246"/>
                    <a:pt x="13534" y="4975"/>
                  </a:cubicBezTo>
                  <a:cubicBezTo>
                    <a:pt x="14759" y="3705"/>
                    <a:pt x="15983" y="2434"/>
                    <a:pt x="17208" y="1587"/>
                  </a:cubicBezTo>
                  <a:cubicBezTo>
                    <a:pt x="18433" y="740"/>
                    <a:pt x="19658" y="317"/>
                    <a:pt x="20375" y="105"/>
                  </a:cubicBezTo>
                  <a:cubicBezTo>
                    <a:pt x="21092" y="-107"/>
                    <a:pt x="21301" y="-107"/>
                    <a:pt x="21421" y="1164"/>
                  </a:cubicBezTo>
                  <a:cubicBezTo>
                    <a:pt x="21540" y="2434"/>
                    <a:pt x="21570" y="4975"/>
                    <a:pt x="21600" y="7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490677" y="8563859"/>
              <a:ext cx="167903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85" y="20084"/>
                    <a:pt x="2170" y="18568"/>
                    <a:pt x="3370" y="16863"/>
                  </a:cubicBezTo>
                  <a:cubicBezTo>
                    <a:pt x="4570" y="15158"/>
                    <a:pt x="5885" y="13263"/>
                    <a:pt x="7249" y="11368"/>
                  </a:cubicBezTo>
                  <a:cubicBezTo>
                    <a:pt x="8614" y="9474"/>
                    <a:pt x="10027" y="7579"/>
                    <a:pt x="11425" y="6063"/>
                  </a:cubicBezTo>
                  <a:cubicBezTo>
                    <a:pt x="12822" y="4547"/>
                    <a:pt x="14203" y="3411"/>
                    <a:pt x="15468" y="2463"/>
                  </a:cubicBezTo>
                  <a:cubicBezTo>
                    <a:pt x="16734" y="1516"/>
                    <a:pt x="17885" y="758"/>
                    <a:pt x="18888" y="379"/>
                  </a:cubicBezTo>
                  <a:cubicBezTo>
                    <a:pt x="19890" y="0"/>
                    <a:pt x="2074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2376720" y="8172851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2399720" y="8379855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3159521" y="7897983"/>
              <a:ext cx="236889" cy="525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446" fill="norm" stroke="1" extrusionOk="0">
                  <a:moveTo>
                    <a:pt x="18045" y="11536"/>
                  </a:moveTo>
                  <a:cubicBezTo>
                    <a:pt x="17348" y="11118"/>
                    <a:pt x="16652" y="10701"/>
                    <a:pt x="15606" y="10388"/>
                  </a:cubicBezTo>
                  <a:cubicBezTo>
                    <a:pt x="14561" y="10075"/>
                    <a:pt x="13168" y="9866"/>
                    <a:pt x="12006" y="9918"/>
                  </a:cubicBezTo>
                  <a:cubicBezTo>
                    <a:pt x="10845" y="9970"/>
                    <a:pt x="9916" y="10283"/>
                    <a:pt x="7942" y="11744"/>
                  </a:cubicBezTo>
                  <a:cubicBezTo>
                    <a:pt x="5968" y="13205"/>
                    <a:pt x="2948" y="15814"/>
                    <a:pt x="1439" y="17379"/>
                  </a:cubicBezTo>
                  <a:cubicBezTo>
                    <a:pt x="-71" y="18944"/>
                    <a:pt x="-71" y="19466"/>
                    <a:pt x="45" y="19988"/>
                  </a:cubicBezTo>
                  <a:cubicBezTo>
                    <a:pt x="161" y="20510"/>
                    <a:pt x="394" y="21031"/>
                    <a:pt x="1323" y="21292"/>
                  </a:cubicBezTo>
                  <a:cubicBezTo>
                    <a:pt x="2252" y="21553"/>
                    <a:pt x="3877" y="21553"/>
                    <a:pt x="6084" y="20718"/>
                  </a:cubicBezTo>
                  <a:cubicBezTo>
                    <a:pt x="8290" y="19883"/>
                    <a:pt x="11077" y="18214"/>
                    <a:pt x="13516" y="15814"/>
                  </a:cubicBezTo>
                  <a:cubicBezTo>
                    <a:pt x="15955" y="13414"/>
                    <a:pt x="18045" y="10283"/>
                    <a:pt x="19206" y="7936"/>
                  </a:cubicBezTo>
                  <a:cubicBezTo>
                    <a:pt x="20368" y="5588"/>
                    <a:pt x="20600" y="4023"/>
                    <a:pt x="20716" y="2927"/>
                  </a:cubicBezTo>
                  <a:cubicBezTo>
                    <a:pt x="20832" y="1831"/>
                    <a:pt x="20832" y="1205"/>
                    <a:pt x="20368" y="736"/>
                  </a:cubicBezTo>
                  <a:cubicBezTo>
                    <a:pt x="19903" y="266"/>
                    <a:pt x="18974" y="-47"/>
                    <a:pt x="18161" y="5"/>
                  </a:cubicBezTo>
                  <a:cubicBezTo>
                    <a:pt x="17348" y="57"/>
                    <a:pt x="16652" y="475"/>
                    <a:pt x="15955" y="2092"/>
                  </a:cubicBezTo>
                  <a:cubicBezTo>
                    <a:pt x="15258" y="3710"/>
                    <a:pt x="14561" y="6527"/>
                    <a:pt x="14213" y="9031"/>
                  </a:cubicBezTo>
                  <a:cubicBezTo>
                    <a:pt x="13864" y="11536"/>
                    <a:pt x="13864" y="13727"/>
                    <a:pt x="14329" y="15449"/>
                  </a:cubicBezTo>
                  <a:cubicBezTo>
                    <a:pt x="14794" y="17170"/>
                    <a:pt x="15723" y="18423"/>
                    <a:pt x="17000" y="19049"/>
                  </a:cubicBezTo>
                  <a:cubicBezTo>
                    <a:pt x="18277" y="19675"/>
                    <a:pt x="19903" y="19675"/>
                    <a:pt x="21529" y="19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3511089" y="7902454"/>
              <a:ext cx="153661" cy="45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56" fill="norm" stroke="1" extrusionOk="0">
                  <a:moveTo>
                    <a:pt x="21291" y="1545"/>
                  </a:moveTo>
                  <a:cubicBezTo>
                    <a:pt x="21291" y="942"/>
                    <a:pt x="21291" y="339"/>
                    <a:pt x="20406" y="97"/>
                  </a:cubicBezTo>
                  <a:cubicBezTo>
                    <a:pt x="19521" y="-144"/>
                    <a:pt x="17750" y="-23"/>
                    <a:pt x="14740" y="1485"/>
                  </a:cubicBezTo>
                  <a:cubicBezTo>
                    <a:pt x="11730" y="2993"/>
                    <a:pt x="7481" y="5890"/>
                    <a:pt x="4471" y="8725"/>
                  </a:cubicBezTo>
                  <a:cubicBezTo>
                    <a:pt x="1461" y="11561"/>
                    <a:pt x="-309" y="14336"/>
                    <a:pt x="45" y="16328"/>
                  </a:cubicBezTo>
                  <a:cubicBezTo>
                    <a:pt x="399" y="18319"/>
                    <a:pt x="2878" y="19525"/>
                    <a:pt x="6419" y="20249"/>
                  </a:cubicBezTo>
                  <a:cubicBezTo>
                    <a:pt x="9960" y="20973"/>
                    <a:pt x="14563" y="21215"/>
                    <a:pt x="19166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3764418" y="7973512"/>
              <a:ext cx="92003" cy="38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4176"/>
                    <a:pt x="18000" y="8352"/>
                    <a:pt x="14400" y="11952"/>
                  </a:cubicBezTo>
                  <a:cubicBezTo>
                    <a:pt x="10800" y="15552"/>
                    <a:pt x="5400" y="185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3848753" y="7912178"/>
              <a:ext cx="230006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3818086" y="8134516"/>
              <a:ext cx="191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3994423" y="8287853"/>
              <a:ext cx="99670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3956089" y="8303187"/>
              <a:ext cx="16100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3600"/>
                    <a:pt x="13371" y="7200"/>
                    <a:pt x="9771" y="10800"/>
                  </a:cubicBezTo>
                  <a:cubicBezTo>
                    <a:pt x="6171" y="14400"/>
                    <a:pt x="3086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4416099" y="8349188"/>
              <a:ext cx="61336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4814775" y="7958179"/>
              <a:ext cx="61335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4539"/>
                    <a:pt x="16200" y="9078"/>
                    <a:pt x="13050" y="12600"/>
                  </a:cubicBezTo>
                  <a:cubicBezTo>
                    <a:pt x="9900" y="16122"/>
                    <a:pt x="6300" y="18626"/>
                    <a:pt x="4050" y="19957"/>
                  </a:cubicBezTo>
                  <a:cubicBezTo>
                    <a:pt x="1800" y="21287"/>
                    <a:pt x="900" y="214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4837775" y="7950512"/>
              <a:ext cx="23767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52" y="14400"/>
                    <a:pt x="6503" y="7200"/>
                    <a:pt x="10103" y="3600"/>
                  </a:cubicBezTo>
                  <a:cubicBezTo>
                    <a:pt x="13703" y="0"/>
                    <a:pt x="1765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4830108" y="8080848"/>
              <a:ext cx="161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4928304" y="7689839"/>
              <a:ext cx="154811" cy="17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5516" y="7624"/>
                  </a:moveTo>
                  <a:cubicBezTo>
                    <a:pt x="4099" y="10800"/>
                    <a:pt x="2683" y="13976"/>
                    <a:pt x="1621" y="16676"/>
                  </a:cubicBezTo>
                  <a:cubicBezTo>
                    <a:pt x="558" y="19376"/>
                    <a:pt x="-150" y="21600"/>
                    <a:pt x="27" y="21600"/>
                  </a:cubicBezTo>
                  <a:cubicBezTo>
                    <a:pt x="204" y="21600"/>
                    <a:pt x="1266" y="19376"/>
                    <a:pt x="3391" y="16041"/>
                  </a:cubicBezTo>
                  <a:cubicBezTo>
                    <a:pt x="5516" y="12706"/>
                    <a:pt x="8702" y="8259"/>
                    <a:pt x="11535" y="5082"/>
                  </a:cubicBezTo>
                  <a:cubicBezTo>
                    <a:pt x="14368" y="1906"/>
                    <a:pt x="16847" y="0"/>
                    <a:pt x="18086" y="0"/>
                  </a:cubicBezTo>
                  <a:cubicBezTo>
                    <a:pt x="19325" y="0"/>
                    <a:pt x="19325" y="1906"/>
                    <a:pt x="19680" y="5241"/>
                  </a:cubicBezTo>
                  <a:cubicBezTo>
                    <a:pt x="20034" y="8576"/>
                    <a:pt x="20742" y="13341"/>
                    <a:pt x="21450" y="18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5006446" y="8333854"/>
              <a:ext cx="7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5014113" y="8275311"/>
              <a:ext cx="149524" cy="2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0982" fill="norm" stroke="1" extrusionOk="0">
                  <a:moveTo>
                    <a:pt x="0" y="3230"/>
                  </a:moveTo>
                  <a:cubicBezTo>
                    <a:pt x="0" y="2069"/>
                    <a:pt x="0" y="907"/>
                    <a:pt x="1620" y="327"/>
                  </a:cubicBezTo>
                  <a:cubicBezTo>
                    <a:pt x="3240" y="-254"/>
                    <a:pt x="6480" y="-254"/>
                    <a:pt x="10080" y="1952"/>
                  </a:cubicBezTo>
                  <a:cubicBezTo>
                    <a:pt x="13680" y="4159"/>
                    <a:pt x="17640" y="8572"/>
                    <a:pt x="19620" y="11359"/>
                  </a:cubicBezTo>
                  <a:cubicBezTo>
                    <a:pt x="21600" y="14146"/>
                    <a:pt x="21600" y="15307"/>
                    <a:pt x="19260" y="16817"/>
                  </a:cubicBezTo>
                  <a:cubicBezTo>
                    <a:pt x="16920" y="18327"/>
                    <a:pt x="12240" y="20185"/>
                    <a:pt x="9180" y="20765"/>
                  </a:cubicBezTo>
                  <a:cubicBezTo>
                    <a:pt x="6120" y="21346"/>
                    <a:pt x="4680" y="20649"/>
                    <a:pt x="3240" y="19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5336120" y="7912178"/>
              <a:ext cx="142217" cy="54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3" h="21600" fill="norm" stroke="1" extrusionOk="0">
                  <a:moveTo>
                    <a:pt x="0" y="0"/>
                  </a:moveTo>
                  <a:cubicBezTo>
                    <a:pt x="6224" y="2332"/>
                    <a:pt x="12447" y="4665"/>
                    <a:pt x="16292" y="7352"/>
                  </a:cubicBezTo>
                  <a:cubicBezTo>
                    <a:pt x="20136" y="10039"/>
                    <a:pt x="21600" y="13082"/>
                    <a:pt x="19220" y="15515"/>
                  </a:cubicBezTo>
                  <a:cubicBezTo>
                    <a:pt x="16841" y="17949"/>
                    <a:pt x="10617" y="19775"/>
                    <a:pt x="43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5819131" y="8249519"/>
              <a:ext cx="291341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5874" y="17280"/>
                    <a:pt x="11747" y="21600"/>
                    <a:pt x="15347" y="19440"/>
                  </a:cubicBezTo>
                  <a:cubicBezTo>
                    <a:pt x="18947" y="17280"/>
                    <a:pt x="20274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5872799" y="8356855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6676339" y="8062796"/>
              <a:ext cx="308153" cy="245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0985" fill="norm" stroke="1" extrusionOk="0">
                  <a:moveTo>
                    <a:pt x="1175" y="4160"/>
                  </a:moveTo>
                  <a:cubicBezTo>
                    <a:pt x="996" y="9178"/>
                    <a:pt x="818" y="14196"/>
                    <a:pt x="550" y="17251"/>
                  </a:cubicBezTo>
                  <a:cubicBezTo>
                    <a:pt x="282" y="20305"/>
                    <a:pt x="-75" y="21396"/>
                    <a:pt x="14" y="20851"/>
                  </a:cubicBezTo>
                  <a:cubicBezTo>
                    <a:pt x="104" y="20305"/>
                    <a:pt x="639" y="18123"/>
                    <a:pt x="1442" y="15396"/>
                  </a:cubicBezTo>
                  <a:cubicBezTo>
                    <a:pt x="2246" y="12669"/>
                    <a:pt x="3317" y="9396"/>
                    <a:pt x="4299" y="6996"/>
                  </a:cubicBezTo>
                  <a:cubicBezTo>
                    <a:pt x="5280" y="4596"/>
                    <a:pt x="6173" y="3069"/>
                    <a:pt x="7065" y="2305"/>
                  </a:cubicBezTo>
                  <a:cubicBezTo>
                    <a:pt x="7958" y="1541"/>
                    <a:pt x="8851" y="1541"/>
                    <a:pt x="9565" y="3505"/>
                  </a:cubicBezTo>
                  <a:cubicBezTo>
                    <a:pt x="10279" y="5469"/>
                    <a:pt x="10814" y="9396"/>
                    <a:pt x="11618" y="9614"/>
                  </a:cubicBezTo>
                  <a:cubicBezTo>
                    <a:pt x="12421" y="9832"/>
                    <a:pt x="13492" y="6341"/>
                    <a:pt x="14384" y="4160"/>
                  </a:cubicBezTo>
                  <a:cubicBezTo>
                    <a:pt x="15277" y="1978"/>
                    <a:pt x="15991" y="1105"/>
                    <a:pt x="16794" y="560"/>
                  </a:cubicBezTo>
                  <a:cubicBezTo>
                    <a:pt x="17598" y="14"/>
                    <a:pt x="18490" y="-204"/>
                    <a:pt x="19115" y="232"/>
                  </a:cubicBezTo>
                  <a:cubicBezTo>
                    <a:pt x="19740" y="669"/>
                    <a:pt x="20097" y="1760"/>
                    <a:pt x="20186" y="4378"/>
                  </a:cubicBezTo>
                  <a:cubicBezTo>
                    <a:pt x="20275" y="6996"/>
                    <a:pt x="20097" y="11141"/>
                    <a:pt x="20275" y="13760"/>
                  </a:cubicBezTo>
                  <a:cubicBezTo>
                    <a:pt x="20454" y="16378"/>
                    <a:pt x="20989" y="17469"/>
                    <a:pt x="21525" y="18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7019874" y="8068390"/>
              <a:ext cx="179289" cy="20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00" fill="norm" stroke="1" extrusionOk="0">
                  <a:moveTo>
                    <a:pt x="16780" y="5300"/>
                  </a:moveTo>
                  <a:cubicBezTo>
                    <a:pt x="16780" y="3433"/>
                    <a:pt x="16780" y="1567"/>
                    <a:pt x="15867" y="633"/>
                  </a:cubicBezTo>
                  <a:cubicBezTo>
                    <a:pt x="14954" y="-300"/>
                    <a:pt x="13129" y="-300"/>
                    <a:pt x="10543" y="1300"/>
                  </a:cubicBezTo>
                  <a:cubicBezTo>
                    <a:pt x="7957" y="2900"/>
                    <a:pt x="4611" y="6100"/>
                    <a:pt x="2785" y="8367"/>
                  </a:cubicBezTo>
                  <a:cubicBezTo>
                    <a:pt x="960" y="10633"/>
                    <a:pt x="656" y="11967"/>
                    <a:pt x="351" y="13300"/>
                  </a:cubicBezTo>
                  <a:cubicBezTo>
                    <a:pt x="47" y="14633"/>
                    <a:pt x="-257" y="15967"/>
                    <a:pt x="351" y="16767"/>
                  </a:cubicBezTo>
                  <a:cubicBezTo>
                    <a:pt x="960" y="17567"/>
                    <a:pt x="2481" y="17833"/>
                    <a:pt x="4458" y="17033"/>
                  </a:cubicBezTo>
                  <a:cubicBezTo>
                    <a:pt x="6436" y="16233"/>
                    <a:pt x="8870" y="14367"/>
                    <a:pt x="10847" y="12633"/>
                  </a:cubicBezTo>
                  <a:cubicBezTo>
                    <a:pt x="12825" y="10900"/>
                    <a:pt x="14346" y="9300"/>
                    <a:pt x="15106" y="9300"/>
                  </a:cubicBezTo>
                  <a:cubicBezTo>
                    <a:pt x="15867" y="9300"/>
                    <a:pt x="15867" y="10900"/>
                    <a:pt x="16780" y="13167"/>
                  </a:cubicBezTo>
                  <a:cubicBezTo>
                    <a:pt x="17692" y="15433"/>
                    <a:pt x="19518" y="18367"/>
                    <a:pt x="21343" y="21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7283497" y="8039576"/>
              <a:ext cx="207006" cy="22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0" y="1755"/>
                  </a:moveTo>
                  <a:cubicBezTo>
                    <a:pt x="2133" y="3227"/>
                    <a:pt x="4267" y="4700"/>
                    <a:pt x="5333" y="7646"/>
                  </a:cubicBezTo>
                  <a:cubicBezTo>
                    <a:pt x="6400" y="10591"/>
                    <a:pt x="6400" y="15009"/>
                    <a:pt x="6000" y="17709"/>
                  </a:cubicBezTo>
                  <a:cubicBezTo>
                    <a:pt x="5600" y="20409"/>
                    <a:pt x="4800" y="21391"/>
                    <a:pt x="4000" y="21391"/>
                  </a:cubicBezTo>
                  <a:cubicBezTo>
                    <a:pt x="3200" y="21391"/>
                    <a:pt x="2400" y="20409"/>
                    <a:pt x="2533" y="18814"/>
                  </a:cubicBezTo>
                  <a:cubicBezTo>
                    <a:pt x="2667" y="17218"/>
                    <a:pt x="3733" y="15009"/>
                    <a:pt x="5600" y="12064"/>
                  </a:cubicBezTo>
                  <a:cubicBezTo>
                    <a:pt x="7467" y="9118"/>
                    <a:pt x="10133" y="5436"/>
                    <a:pt x="12000" y="3105"/>
                  </a:cubicBezTo>
                  <a:cubicBezTo>
                    <a:pt x="13867" y="773"/>
                    <a:pt x="14933" y="-209"/>
                    <a:pt x="14933" y="36"/>
                  </a:cubicBezTo>
                  <a:cubicBezTo>
                    <a:pt x="14933" y="282"/>
                    <a:pt x="13867" y="1755"/>
                    <a:pt x="13067" y="4086"/>
                  </a:cubicBezTo>
                  <a:cubicBezTo>
                    <a:pt x="12267" y="6418"/>
                    <a:pt x="11733" y="9609"/>
                    <a:pt x="13200" y="11941"/>
                  </a:cubicBezTo>
                  <a:cubicBezTo>
                    <a:pt x="14667" y="14273"/>
                    <a:pt x="18133" y="15746"/>
                    <a:pt x="21600" y="17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7758145" y="7735841"/>
              <a:ext cx="85032" cy="791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498" fill="norm" stroke="1" extrusionOk="0">
                  <a:moveTo>
                    <a:pt x="21138" y="0"/>
                  </a:moveTo>
                  <a:cubicBezTo>
                    <a:pt x="19867" y="2084"/>
                    <a:pt x="18597" y="4167"/>
                    <a:pt x="16373" y="6563"/>
                  </a:cubicBezTo>
                  <a:cubicBezTo>
                    <a:pt x="14150" y="8959"/>
                    <a:pt x="10973" y="11668"/>
                    <a:pt x="8432" y="13786"/>
                  </a:cubicBezTo>
                  <a:cubicBezTo>
                    <a:pt x="5891" y="15905"/>
                    <a:pt x="3985" y="17433"/>
                    <a:pt x="3032" y="18405"/>
                  </a:cubicBezTo>
                  <a:cubicBezTo>
                    <a:pt x="2079" y="19377"/>
                    <a:pt x="2079" y="19794"/>
                    <a:pt x="1444" y="20280"/>
                  </a:cubicBezTo>
                  <a:cubicBezTo>
                    <a:pt x="809" y="20767"/>
                    <a:pt x="-462" y="21322"/>
                    <a:pt x="173" y="21461"/>
                  </a:cubicBezTo>
                  <a:cubicBezTo>
                    <a:pt x="809" y="21600"/>
                    <a:pt x="3350" y="21322"/>
                    <a:pt x="5891" y="21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8061356" y="7912178"/>
              <a:ext cx="88495" cy="43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541" fill="norm" stroke="1" extrusionOk="0">
                  <a:moveTo>
                    <a:pt x="21370" y="0"/>
                  </a:moveTo>
                  <a:cubicBezTo>
                    <a:pt x="16433" y="4090"/>
                    <a:pt x="11496" y="8180"/>
                    <a:pt x="8102" y="11503"/>
                  </a:cubicBezTo>
                  <a:cubicBezTo>
                    <a:pt x="4707" y="14826"/>
                    <a:pt x="2856" y="17382"/>
                    <a:pt x="1621" y="19044"/>
                  </a:cubicBezTo>
                  <a:cubicBezTo>
                    <a:pt x="387" y="20705"/>
                    <a:pt x="-230" y="21472"/>
                    <a:pt x="79" y="21536"/>
                  </a:cubicBezTo>
                  <a:cubicBezTo>
                    <a:pt x="387" y="21600"/>
                    <a:pt x="1621" y="20961"/>
                    <a:pt x="2856" y="20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8111516" y="7896844"/>
              <a:ext cx="34500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6320"/>
                    <a:pt x="5760" y="11040"/>
                    <a:pt x="9360" y="7440"/>
                  </a:cubicBezTo>
                  <a:cubicBezTo>
                    <a:pt x="12960" y="3840"/>
                    <a:pt x="17280" y="19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8080849" y="8096182"/>
              <a:ext cx="30667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7018"/>
                    <a:pt x="8640" y="12436"/>
                    <a:pt x="12240" y="8836"/>
                  </a:cubicBezTo>
                  <a:cubicBezTo>
                    <a:pt x="15840" y="5236"/>
                    <a:pt x="18720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8188184" y="8376919"/>
              <a:ext cx="147758" cy="289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294" fill="norm" stroke="1" extrusionOk="0">
                  <a:moveTo>
                    <a:pt x="12081" y="2470"/>
                  </a:moveTo>
                  <a:cubicBezTo>
                    <a:pt x="10983" y="4536"/>
                    <a:pt x="9885" y="6602"/>
                    <a:pt x="8970" y="8762"/>
                  </a:cubicBezTo>
                  <a:cubicBezTo>
                    <a:pt x="8054" y="10922"/>
                    <a:pt x="7322" y="13176"/>
                    <a:pt x="6407" y="15148"/>
                  </a:cubicBezTo>
                  <a:cubicBezTo>
                    <a:pt x="5492" y="17120"/>
                    <a:pt x="4393" y="18810"/>
                    <a:pt x="4027" y="18904"/>
                  </a:cubicBezTo>
                  <a:cubicBezTo>
                    <a:pt x="3661" y="18998"/>
                    <a:pt x="4027" y="17496"/>
                    <a:pt x="5309" y="14490"/>
                  </a:cubicBezTo>
                  <a:cubicBezTo>
                    <a:pt x="6590" y="11485"/>
                    <a:pt x="8787" y="6977"/>
                    <a:pt x="10983" y="4160"/>
                  </a:cubicBezTo>
                  <a:cubicBezTo>
                    <a:pt x="13180" y="1343"/>
                    <a:pt x="15376" y="216"/>
                    <a:pt x="17024" y="28"/>
                  </a:cubicBezTo>
                  <a:cubicBezTo>
                    <a:pt x="18671" y="-160"/>
                    <a:pt x="19769" y="591"/>
                    <a:pt x="20502" y="2470"/>
                  </a:cubicBezTo>
                  <a:cubicBezTo>
                    <a:pt x="21234" y="4348"/>
                    <a:pt x="21600" y="7353"/>
                    <a:pt x="20319" y="10358"/>
                  </a:cubicBezTo>
                  <a:cubicBezTo>
                    <a:pt x="19037" y="13363"/>
                    <a:pt x="16108" y="16369"/>
                    <a:pt x="13912" y="18153"/>
                  </a:cubicBezTo>
                  <a:cubicBezTo>
                    <a:pt x="11715" y="19937"/>
                    <a:pt x="10251" y="20501"/>
                    <a:pt x="8420" y="20877"/>
                  </a:cubicBezTo>
                  <a:cubicBezTo>
                    <a:pt x="6590" y="21252"/>
                    <a:pt x="4393" y="21440"/>
                    <a:pt x="2929" y="21158"/>
                  </a:cubicBezTo>
                  <a:cubicBezTo>
                    <a:pt x="1464" y="20877"/>
                    <a:pt x="732" y="20125"/>
                    <a:pt x="0" y="19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8199394" y="7604145"/>
              <a:ext cx="172795" cy="195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193" fill="norm" stroke="1" extrusionOk="0">
                  <a:moveTo>
                    <a:pt x="4324" y="13439"/>
                  </a:moveTo>
                  <a:cubicBezTo>
                    <a:pt x="3371" y="15101"/>
                    <a:pt x="2418" y="16762"/>
                    <a:pt x="1624" y="18285"/>
                  </a:cubicBezTo>
                  <a:cubicBezTo>
                    <a:pt x="830" y="19808"/>
                    <a:pt x="195" y="21193"/>
                    <a:pt x="36" y="21193"/>
                  </a:cubicBezTo>
                  <a:cubicBezTo>
                    <a:pt x="-123" y="21193"/>
                    <a:pt x="195" y="19808"/>
                    <a:pt x="1942" y="16901"/>
                  </a:cubicBezTo>
                  <a:cubicBezTo>
                    <a:pt x="3689" y="13993"/>
                    <a:pt x="6865" y="9562"/>
                    <a:pt x="8930" y="6793"/>
                  </a:cubicBezTo>
                  <a:cubicBezTo>
                    <a:pt x="10995" y="4024"/>
                    <a:pt x="11948" y="2916"/>
                    <a:pt x="13695" y="1808"/>
                  </a:cubicBezTo>
                  <a:cubicBezTo>
                    <a:pt x="15442" y="701"/>
                    <a:pt x="17983" y="-407"/>
                    <a:pt x="19253" y="147"/>
                  </a:cubicBezTo>
                  <a:cubicBezTo>
                    <a:pt x="20524" y="701"/>
                    <a:pt x="20524" y="2916"/>
                    <a:pt x="20683" y="5685"/>
                  </a:cubicBezTo>
                  <a:cubicBezTo>
                    <a:pt x="20842" y="8455"/>
                    <a:pt x="21159" y="11778"/>
                    <a:pt x="21477" y="15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8532690" y="7936317"/>
              <a:ext cx="169174" cy="401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356" fill="norm" stroke="1" extrusionOk="0">
                  <a:moveTo>
                    <a:pt x="21027" y="2792"/>
                  </a:moveTo>
                  <a:cubicBezTo>
                    <a:pt x="21027" y="2113"/>
                    <a:pt x="21027" y="1433"/>
                    <a:pt x="20392" y="890"/>
                  </a:cubicBezTo>
                  <a:cubicBezTo>
                    <a:pt x="19756" y="347"/>
                    <a:pt x="18486" y="-61"/>
                    <a:pt x="17215" y="7"/>
                  </a:cubicBezTo>
                  <a:cubicBezTo>
                    <a:pt x="15945" y="75"/>
                    <a:pt x="14674" y="618"/>
                    <a:pt x="11815" y="2724"/>
                  </a:cubicBezTo>
                  <a:cubicBezTo>
                    <a:pt x="8956" y="4830"/>
                    <a:pt x="4509" y="8497"/>
                    <a:pt x="2127" y="11486"/>
                  </a:cubicBezTo>
                  <a:cubicBezTo>
                    <a:pt x="-255" y="14475"/>
                    <a:pt x="-573" y="16784"/>
                    <a:pt x="856" y="18414"/>
                  </a:cubicBezTo>
                  <a:cubicBezTo>
                    <a:pt x="2286" y="20045"/>
                    <a:pt x="5462" y="20996"/>
                    <a:pt x="8798" y="21267"/>
                  </a:cubicBezTo>
                  <a:cubicBezTo>
                    <a:pt x="12133" y="21539"/>
                    <a:pt x="15627" y="21131"/>
                    <a:pt x="19121" y="20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8713682" y="8004180"/>
              <a:ext cx="233520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20044" y="0"/>
                  </a:moveTo>
                  <a:cubicBezTo>
                    <a:pt x="17931" y="4431"/>
                    <a:pt x="15818" y="8862"/>
                    <a:pt x="13705" y="11815"/>
                  </a:cubicBezTo>
                  <a:cubicBezTo>
                    <a:pt x="11592" y="14769"/>
                    <a:pt x="9479" y="16246"/>
                    <a:pt x="7836" y="17169"/>
                  </a:cubicBezTo>
                  <a:cubicBezTo>
                    <a:pt x="6192" y="18092"/>
                    <a:pt x="5018" y="18462"/>
                    <a:pt x="3844" y="18554"/>
                  </a:cubicBezTo>
                  <a:cubicBezTo>
                    <a:pt x="2670" y="18646"/>
                    <a:pt x="1496" y="18462"/>
                    <a:pt x="792" y="17908"/>
                  </a:cubicBezTo>
                  <a:cubicBezTo>
                    <a:pt x="88" y="17354"/>
                    <a:pt x="-147" y="16431"/>
                    <a:pt x="88" y="15600"/>
                  </a:cubicBezTo>
                  <a:cubicBezTo>
                    <a:pt x="323" y="14769"/>
                    <a:pt x="1027" y="14031"/>
                    <a:pt x="1966" y="13662"/>
                  </a:cubicBezTo>
                  <a:cubicBezTo>
                    <a:pt x="2905" y="13292"/>
                    <a:pt x="4079" y="13292"/>
                    <a:pt x="5018" y="13662"/>
                  </a:cubicBezTo>
                  <a:cubicBezTo>
                    <a:pt x="5957" y="14031"/>
                    <a:pt x="6662" y="14769"/>
                    <a:pt x="9362" y="16154"/>
                  </a:cubicBezTo>
                  <a:cubicBezTo>
                    <a:pt x="12062" y="17538"/>
                    <a:pt x="16757" y="19569"/>
                    <a:pt x="214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9031536" y="7958179"/>
              <a:ext cx="96244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600" fill="norm" stroke="1" extrusionOk="0">
                  <a:moveTo>
                    <a:pt x="6646" y="0"/>
                  </a:moveTo>
                  <a:cubicBezTo>
                    <a:pt x="11631" y="2979"/>
                    <a:pt x="16615" y="5959"/>
                    <a:pt x="19108" y="8628"/>
                  </a:cubicBezTo>
                  <a:cubicBezTo>
                    <a:pt x="21600" y="11297"/>
                    <a:pt x="21600" y="13655"/>
                    <a:pt x="18000" y="15766"/>
                  </a:cubicBezTo>
                  <a:cubicBezTo>
                    <a:pt x="14400" y="17876"/>
                    <a:pt x="7200" y="197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9384211" y="8149850"/>
              <a:ext cx="31434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93" y="15840"/>
                    <a:pt x="10185" y="10080"/>
                    <a:pt x="13785" y="6480"/>
                  </a:cubicBezTo>
                  <a:cubicBezTo>
                    <a:pt x="17385" y="2880"/>
                    <a:pt x="19493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9873418" y="7896844"/>
              <a:ext cx="85807" cy="385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16" fill="norm" stroke="1" extrusionOk="0">
                  <a:moveTo>
                    <a:pt x="21330" y="0"/>
                  </a:moveTo>
                  <a:cubicBezTo>
                    <a:pt x="18789" y="2416"/>
                    <a:pt x="16248" y="4832"/>
                    <a:pt x="13071" y="7887"/>
                  </a:cubicBezTo>
                  <a:cubicBezTo>
                    <a:pt x="9895" y="10942"/>
                    <a:pt x="6083" y="14637"/>
                    <a:pt x="3542" y="17195"/>
                  </a:cubicBezTo>
                  <a:cubicBezTo>
                    <a:pt x="1001" y="19753"/>
                    <a:pt x="-270" y="21174"/>
                    <a:pt x="48" y="21387"/>
                  </a:cubicBezTo>
                  <a:cubicBezTo>
                    <a:pt x="365" y="21600"/>
                    <a:pt x="2271" y="20605"/>
                    <a:pt x="4177" y="19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9902324" y="7858510"/>
              <a:ext cx="294573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600" fill="norm" stroke="1" extrusionOk="0">
                  <a:moveTo>
                    <a:pt x="235" y="21600"/>
                  </a:moveTo>
                  <a:cubicBezTo>
                    <a:pt x="49" y="19200"/>
                    <a:pt x="-137" y="16800"/>
                    <a:pt x="142" y="14880"/>
                  </a:cubicBezTo>
                  <a:cubicBezTo>
                    <a:pt x="422" y="12960"/>
                    <a:pt x="1166" y="11520"/>
                    <a:pt x="4797" y="9120"/>
                  </a:cubicBezTo>
                  <a:cubicBezTo>
                    <a:pt x="8429" y="6720"/>
                    <a:pt x="14946" y="3360"/>
                    <a:pt x="214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9913223" y="8027180"/>
              <a:ext cx="176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10005225" y="8172851"/>
              <a:ext cx="13033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35" y="3960"/>
                    <a:pt x="8471" y="7920"/>
                    <a:pt x="12071" y="11520"/>
                  </a:cubicBezTo>
                  <a:cubicBezTo>
                    <a:pt x="15671" y="15120"/>
                    <a:pt x="18635" y="18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10012892" y="8180517"/>
              <a:ext cx="122670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50" y="3323"/>
                    <a:pt x="11700" y="6646"/>
                    <a:pt x="8100" y="10246"/>
                  </a:cubicBezTo>
                  <a:cubicBezTo>
                    <a:pt x="4500" y="13846"/>
                    <a:pt x="2250" y="177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10251334" y="7927512"/>
              <a:ext cx="16023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fill="norm" stroke="1" extrusionOk="0">
                  <a:moveTo>
                    <a:pt x="21497" y="1137"/>
                  </a:moveTo>
                  <a:cubicBezTo>
                    <a:pt x="19783" y="568"/>
                    <a:pt x="18068" y="0"/>
                    <a:pt x="16526" y="0"/>
                  </a:cubicBezTo>
                  <a:cubicBezTo>
                    <a:pt x="14983" y="0"/>
                    <a:pt x="13611" y="568"/>
                    <a:pt x="11040" y="2937"/>
                  </a:cubicBezTo>
                  <a:cubicBezTo>
                    <a:pt x="8468" y="5305"/>
                    <a:pt x="4697" y="9474"/>
                    <a:pt x="2640" y="12126"/>
                  </a:cubicBezTo>
                  <a:cubicBezTo>
                    <a:pt x="583" y="14779"/>
                    <a:pt x="240" y="15916"/>
                    <a:pt x="68" y="17242"/>
                  </a:cubicBezTo>
                  <a:cubicBezTo>
                    <a:pt x="-103" y="18568"/>
                    <a:pt x="-103" y="20084"/>
                    <a:pt x="1954" y="20842"/>
                  </a:cubicBezTo>
                  <a:cubicBezTo>
                    <a:pt x="4011" y="21600"/>
                    <a:pt x="8126" y="21600"/>
                    <a:pt x="122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10354776" y="7965846"/>
              <a:ext cx="240797" cy="239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502" fill="norm" stroke="1" extrusionOk="0">
                  <a:moveTo>
                    <a:pt x="21423" y="0"/>
                  </a:moveTo>
                  <a:cubicBezTo>
                    <a:pt x="18695" y="4366"/>
                    <a:pt x="15966" y="8732"/>
                    <a:pt x="13351" y="12179"/>
                  </a:cubicBezTo>
                  <a:cubicBezTo>
                    <a:pt x="10737" y="15626"/>
                    <a:pt x="8236" y="18153"/>
                    <a:pt x="6417" y="19647"/>
                  </a:cubicBezTo>
                  <a:cubicBezTo>
                    <a:pt x="4598" y="21140"/>
                    <a:pt x="3461" y="21600"/>
                    <a:pt x="2438" y="21485"/>
                  </a:cubicBezTo>
                  <a:cubicBezTo>
                    <a:pt x="1415" y="21370"/>
                    <a:pt x="505" y="20681"/>
                    <a:pt x="164" y="19762"/>
                  </a:cubicBezTo>
                  <a:cubicBezTo>
                    <a:pt x="-177" y="18843"/>
                    <a:pt x="50" y="17694"/>
                    <a:pt x="505" y="16660"/>
                  </a:cubicBezTo>
                  <a:cubicBezTo>
                    <a:pt x="960" y="15626"/>
                    <a:pt x="1642" y="14706"/>
                    <a:pt x="2779" y="14247"/>
                  </a:cubicBezTo>
                  <a:cubicBezTo>
                    <a:pt x="3916" y="13787"/>
                    <a:pt x="5507" y="13787"/>
                    <a:pt x="7213" y="14591"/>
                  </a:cubicBezTo>
                  <a:cubicBezTo>
                    <a:pt x="8918" y="15396"/>
                    <a:pt x="10737" y="17004"/>
                    <a:pt x="11987" y="18268"/>
                  </a:cubicBezTo>
                  <a:cubicBezTo>
                    <a:pt x="13238" y="19532"/>
                    <a:pt x="13920" y="20451"/>
                    <a:pt x="14602" y="20911"/>
                  </a:cubicBezTo>
                  <a:cubicBezTo>
                    <a:pt x="15284" y="21370"/>
                    <a:pt x="15966" y="21370"/>
                    <a:pt x="16648" y="21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10557238" y="7919845"/>
              <a:ext cx="149467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0" h="21600" fill="norm" stroke="1" extrusionOk="0">
                  <a:moveTo>
                    <a:pt x="10623" y="0"/>
                  </a:moveTo>
                  <a:cubicBezTo>
                    <a:pt x="12393" y="144"/>
                    <a:pt x="14164" y="288"/>
                    <a:pt x="15757" y="1152"/>
                  </a:cubicBezTo>
                  <a:cubicBezTo>
                    <a:pt x="17351" y="2016"/>
                    <a:pt x="18767" y="3600"/>
                    <a:pt x="19829" y="5976"/>
                  </a:cubicBezTo>
                  <a:cubicBezTo>
                    <a:pt x="20892" y="8352"/>
                    <a:pt x="21600" y="11520"/>
                    <a:pt x="18236" y="14256"/>
                  </a:cubicBezTo>
                  <a:cubicBezTo>
                    <a:pt x="14872" y="16992"/>
                    <a:pt x="7436" y="192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10863911" y="7705174"/>
              <a:ext cx="46002" cy="713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632"/>
                    <a:pt x="16800" y="5265"/>
                    <a:pt x="15000" y="7935"/>
                  </a:cubicBezTo>
                  <a:cubicBezTo>
                    <a:pt x="13200" y="10606"/>
                    <a:pt x="12000" y="13316"/>
                    <a:pt x="9600" y="15600"/>
                  </a:cubicBezTo>
                  <a:cubicBezTo>
                    <a:pt x="7200" y="17884"/>
                    <a:pt x="3600" y="197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6950345" y="8425856"/>
              <a:ext cx="218150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fill="norm" stroke="1" extrusionOk="0">
                  <a:moveTo>
                    <a:pt x="19179" y="0"/>
                  </a:moveTo>
                  <a:cubicBezTo>
                    <a:pt x="17672" y="3600"/>
                    <a:pt x="16165" y="7200"/>
                    <a:pt x="14532" y="10012"/>
                  </a:cubicBezTo>
                  <a:cubicBezTo>
                    <a:pt x="12899" y="12825"/>
                    <a:pt x="11141" y="14850"/>
                    <a:pt x="9634" y="16312"/>
                  </a:cubicBezTo>
                  <a:cubicBezTo>
                    <a:pt x="8127" y="17775"/>
                    <a:pt x="6872" y="18675"/>
                    <a:pt x="5616" y="19125"/>
                  </a:cubicBezTo>
                  <a:cubicBezTo>
                    <a:pt x="4360" y="19575"/>
                    <a:pt x="3104" y="19575"/>
                    <a:pt x="2099" y="18450"/>
                  </a:cubicBezTo>
                  <a:cubicBezTo>
                    <a:pt x="1095" y="17325"/>
                    <a:pt x="341" y="15075"/>
                    <a:pt x="90" y="13387"/>
                  </a:cubicBezTo>
                  <a:cubicBezTo>
                    <a:pt x="-161" y="11700"/>
                    <a:pt x="90" y="10575"/>
                    <a:pt x="1095" y="10013"/>
                  </a:cubicBezTo>
                  <a:cubicBezTo>
                    <a:pt x="2099" y="9450"/>
                    <a:pt x="3858" y="9450"/>
                    <a:pt x="5993" y="10913"/>
                  </a:cubicBezTo>
                  <a:cubicBezTo>
                    <a:pt x="8127" y="12375"/>
                    <a:pt x="10639" y="15300"/>
                    <a:pt x="13276" y="17325"/>
                  </a:cubicBezTo>
                  <a:cubicBezTo>
                    <a:pt x="15913" y="19350"/>
                    <a:pt x="18676" y="20475"/>
                    <a:pt x="214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5244118" y="7149647"/>
              <a:ext cx="337342" cy="20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fill="norm" stroke="1" extrusionOk="0">
                  <a:moveTo>
                    <a:pt x="0" y="4313"/>
                  </a:moveTo>
                  <a:cubicBezTo>
                    <a:pt x="0" y="2996"/>
                    <a:pt x="0" y="1679"/>
                    <a:pt x="491" y="889"/>
                  </a:cubicBezTo>
                  <a:cubicBezTo>
                    <a:pt x="982" y="98"/>
                    <a:pt x="1964" y="-165"/>
                    <a:pt x="3355" y="98"/>
                  </a:cubicBezTo>
                  <a:cubicBezTo>
                    <a:pt x="4745" y="362"/>
                    <a:pt x="6545" y="1152"/>
                    <a:pt x="7691" y="3918"/>
                  </a:cubicBezTo>
                  <a:cubicBezTo>
                    <a:pt x="8836" y="6684"/>
                    <a:pt x="9327" y="11425"/>
                    <a:pt x="9164" y="14323"/>
                  </a:cubicBezTo>
                  <a:cubicBezTo>
                    <a:pt x="9000" y="17220"/>
                    <a:pt x="8182" y="18274"/>
                    <a:pt x="7118" y="19328"/>
                  </a:cubicBezTo>
                  <a:cubicBezTo>
                    <a:pt x="6055" y="20381"/>
                    <a:pt x="4745" y="21435"/>
                    <a:pt x="4091" y="21172"/>
                  </a:cubicBezTo>
                  <a:cubicBezTo>
                    <a:pt x="3436" y="20908"/>
                    <a:pt x="3436" y="19328"/>
                    <a:pt x="4582" y="16825"/>
                  </a:cubicBezTo>
                  <a:cubicBezTo>
                    <a:pt x="5727" y="14323"/>
                    <a:pt x="8018" y="10898"/>
                    <a:pt x="9491" y="8791"/>
                  </a:cubicBezTo>
                  <a:cubicBezTo>
                    <a:pt x="10964" y="6684"/>
                    <a:pt x="11618" y="5894"/>
                    <a:pt x="12273" y="5103"/>
                  </a:cubicBezTo>
                  <a:cubicBezTo>
                    <a:pt x="12927" y="4313"/>
                    <a:pt x="13582" y="3523"/>
                    <a:pt x="13827" y="4181"/>
                  </a:cubicBezTo>
                  <a:cubicBezTo>
                    <a:pt x="14073" y="4840"/>
                    <a:pt x="13909" y="6947"/>
                    <a:pt x="13827" y="8659"/>
                  </a:cubicBezTo>
                  <a:cubicBezTo>
                    <a:pt x="13745" y="10372"/>
                    <a:pt x="13745" y="11689"/>
                    <a:pt x="14645" y="12742"/>
                  </a:cubicBezTo>
                  <a:cubicBezTo>
                    <a:pt x="15545" y="13796"/>
                    <a:pt x="17345" y="14586"/>
                    <a:pt x="18655" y="14981"/>
                  </a:cubicBezTo>
                  <a:cubicBezTo>
                    <a:pt x="19964" y="15376"/>
                    <a:pt x="20782" y="15376"/>
                    <a:pt x="21600" y="15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5696461" y="7191495"/>
              <a:ext cx="39101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12" y="17486"/>
                    <a:pt x="7624" y="13371"/>
                    <a:pt x="11224" y="9771"/>
                  </a:cubicBezTo>
                  <a:cubicBezTo>
                    <a:pt x="14824" y="6171"/>
                    <a:pt x="18212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5986435" y="7153480"/>
              <a:ext cx="177626" cy="191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1" h="21564" fill="norm" stroke="1" extrusionOk="0">
                  <a:moveTo>
                    <a:pt x="2860" y="828"/>
                  </a:moveTo>
                  <a:cubicBezTo>
                    <a:pt x="1360" y="540"/>
                    <a:pt x="-140" y="252"/>
                    <a:pt x="10" y="108"/>
                  </a:cubicBezTo>
                  <a:cubicBezTo>
                    <a:pt x="160" y="-36"/>
                    <a:pt x="1960" y="-36"/>
                    <a:pt x="5410" y="108"/>
                  </a:cubicBezTo>
                  <a:cubicBezTo>
                    <a:pt x="8860" y="252"/>
                    <a:pt x="13960" y="540"/>
                    <a:pt x="17110" y="1260"/>
                  </a:cubicBezTo>
                  <a:cubicBezTo>
                    <a:pt x="20260" y="1980"/>
                    <a:pt x="21460" y="3132"/>
                    <a:pt x="20560" y="5868"/>
                  </a:cubicBezTo>
                  <a:cubicBezTo>
                    <a:pt x="19660" y="8604"/>
                    <a:pt x="16660" y="12924"/>
                    <a:pt x="14710" y="15804"/>
                  </a:cubicBezTo>
                  <a:cubicBezTo>
                    <a:pt x="12760" y="18684"/>
                    <a:pt x="11860" y="20124"/>
                    <a:pt x="10960" y="21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2602030" y="8856518"/>
              <a:ext cx="357371" cy="596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370" fill="norm" stroke="1" extrusionOk="0">
                  <a:moveTo>
                    <a:pt x="4418" y="5719"/>
                  </a:moveTo>
                  <a:cubicBezTo>
                    <a:pt x="3652" y="5810"/>
                    <a:pt x="2886" y="5902"/>
                    <a:pt x="2350" y="5673"/>
                  </a:cubicBezTo>
                  <a:cubicBezTo>
                    <a:pt x="1813" y="5444"/>
                    <a:pt x="1507" y="4895"/>
                    <a:pt x="1584" y="4117"/>
                  </a:cubicBezTo>
                  <a:cubicBezTo>
                    <a:pt x="1660" y="3339"/>
                    <a:pt x="2120" y="2332"/>
                    <a:pt x="2656" y="1646"/>
                  </a:cubicBezTo>
                  <a:cubicBezTo>
                    <a:pt x="3192" y="959"/>
                    <a:pt x="3805" y="593"/>
                    <a:pt x="4494" y="319"/>
                  </a:cubicBezTo>
                  <a:cubicBezTo>
                    <a:pt x="5184" y="44"/>
                    <a:pt x="5950" y="-139"/>
                    <a:pt x="6562" y="136"/>
                  </a:cubicBezTo>
                  <a:cubicBezTo>
                    <a:pt x="7175" y="410"/>
                    <a:pt x="7635" y="1142"/>
                    <a:pt x="7865" y="2607"/>
                  </a:cubicBezTo>
                  <a:cubicBezTo>
                    <a:pt x="8094" y="4071"/>
                    <a:pt x="8094" y="6268"/>
                    <a:pt x="7482" y="8098"/>
                  </a:cubicBezTo>
                  <a:cubicBezTo>
                    <a:pt x="6869" y="9929"/>
                    <a:pt x="5643" y="11393"/>
                    <a:pt x="4648" y="12308"/>
                  </a:cubicBezTo>
                  <a:cubicBezTo>
                    <a:pt x="3652" y="13224"/>
                    <a:pt x="2886" y="13590"/>
                    <a:pt x="2120" y="13773"/>
                  </a:cubicBezTo>
                  <a:cubicBezTo>
                    <a:pt x="1354" y="13956"/>
                    <a:pt x="588" y="13956"/>
                    <a:pt x="205" y="13590"/>
                  </a:cubicBezTo>
                  <a:cubicBezTo>
                    <a:pt x="-178" y="13224"/>
                    <a:pt x="-178" y="12492"/>
                    <a:pt x="1584" y="11027"/>
                  </a:cubicBezTo>
                  <a:cubicBezTo>
                    <a:pt x="3345" y="9563"/>
                    <a:pt x="6869" y="7366"/>
                    <a:pt x="9626" y="5719"/>
                  </a:cubicBezTo>
                  <a:cubicBezTo>
                    <a:pt x="12384" y="4071"/>
                    <a:pt x="14375" y="2973"/>
                    <a:pt x="15601" y="2241"/>
                  </a:cubicBezTo>
                  <a:cubicBezTo>
                    <a:pt x="16826" y="1508"/>
                    <a:pt x="17286" y="1142"/>
                    <a:pt x="17362" y="1188"/>
                  </a:cubicBezTo>
                  <a:cubicBezTo>
                    <a:pt x="17439" y="1234"/>
                    <a:pt x="17133" y="1692"/>
                    <a:pt x="15907" y="3247"/>
                  </a:cubicBezTo>
                  <a:cubicBezTo>
                    <a:pt x="14682" y="4803"/>
                    <a:pt x="12537" y="7458"/>
                    <a:pt x="10928" y="10158"/>
                  </a:cubicBezTo>
                  <a:cubicBezTo>
                    <a:pt x="9320" y="12858"/>
                    <a:pt x="8248" y="15603"/>
                    <a:pt x="7711" y="17205"/>
                  </a:cubicBezTo>
                  <a:cubicBezTo>
                    <a:pt x="7175" y="18807"/>
                    <a:pt x="7175" y="19264"/>
                    <a:pt x="7175" y="19722"/>
                  </a:cubicBezTo>
                  <a:cubicBezTo>
                    <a:pt x="7175" y="20180"/>
                    <a:pt x="7175" y="20637"/>
                    <a:pt x="7635" y="20958"/>
                  </a:cubicBezTo>
                  <a:cubicBezTo>
                    <a:pt x="8094" y="21278"/>
                    <a:pt x="9013" y="21461"/>
                    <a:pt x="9703" y="21324"/>
                  </a:cubicBezTo>
                  <a:cubicBezTo>
                    <a:pt x="10392" y="21186"/>
                    <a:pt x="10852" y="20729"/>
                    <a:pt x="11541" y="19722"/>
                  </a:cubicBezTo>
                  <a:cubicBezTo>
                    <a:pt x="12231" y="18715"/>
                    <a:pt x="13150" y="17159"/>
                    <a:pt x="13456" y="16015"/>
                  </a:cubicBezTo>
                  <a:cubicBezTo>
                    <a:pt x="13762" y="14871"/>
                    <a:pt x="13456" y="14139"/>
                    <a:pt x="13609" y="13910"/>
                  </a:cubicBezTo>
                  <a:cubicBezTo>
                    <a:pt x="13762" y="13681"/>
                    <a:pt x="14375" y="13956"/>
                    <a:pt x="15754" y="14002"/>
                  </a:cubicBezTo>
                  <a:cubicBezTo>
                    <a:pt x="17133" y="14047"/>
                    <a:pt x="19277" y="13864"/>
                    <a:pt x="21422" y="13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3574147" y="8795955"/>
              <a:ext cx="213272" cy="49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147" fill="norm" stroke="1" extrusionOk="0">
                  <a:moveTo>
                    <a:pt x="12973" y="12409"/>
                  </a:moveTo>
                  <a:cubicBezTo>
                    <a:pt x="12202" y="11971"/>
                    <a:pt x="11430" y="11532"/>
                    <a:pt x="10145" y="11477"/>
                  </a:cubicBezTo>
                  <a:cubicBezTo>
                    <a:pt x="8859" y="11423"/>
                    <a:pt x="7059" y="11752"/>
                    <a:pt x="5259" y="13067"/>
                  </a:cubicBezTo>
                  <a:cubicBezTo>
                    <a:pt x="3459" y="14383"/>
                    <a:pt x="1659" y="16686"/>
                    <a:pt x="759" y="18111"/>
                  </a:cubicBezTo>
                  <a:cubicBezTo>
                    <a:pt x="-141" y="19536"/>
                    <a:pt x="-141" y="20085"/>
                    <a:pt x="245" y="20578"/>
                  </a:cubicBezTo>
                  <a:cubicBezTo>
                    <a:pt x="630" y="21071"/>
                    <a:pt x="1402" y="21510"/>
                    <a:pt x="3973" y="20688"/>
                  </a:cubicBezTo>
                  <a:cubicBezTo>
                    <a:pt x="6545" y="19865"/>
                    <a:pt x="10916" y="17782"/>
                    <a:pt x="13873" y="15151"/>
                  </a:cubicBezTo>
                  <a:cubicBezTo>
                    <a:pt x="16830" y="12519"/>
                    <a:pt x="18373" y="9339"/>
                    <a:pt x="19145" y="6927"/>
                  </a:cubicBezTo>
                  <a:cubicBezTo>
                    <a:pt x="19916" y="4515"/>
                    <a:pt x="19916" y="2870"/>
                    <a:pt x="19788" y="1774"/>
                  </a:cubicBezTo>
                  <a:cubicBezTo>
                    <a:pt x="19659" y="678"/>
                    <a:pt x="19402" y="129"/>
                    <a:pt x="18630" y="20"/>
                  </a:cubicBezTo>
                  <a:cubicBezTo>
                    <a:pt x="17859" y="-90"/>
                    <a:pt x="16573" y="239"/>
                    <a:pt x="15545" y="1335"/>
                  </a:cubicBezTo>
                  <a:cubicBezTo>
                    <a:pt x="14516" y="2432"/>
                    <a:pt x="13745" y="4296"/>
                    <a:pt x="13745" y="6489"/>
                  </a:cubicBezTo>
                  <a:cubicBezTo>
                    <a:pt x="13745" y="8682"/>
                    <a:pt x="14516" y="11203"/>
                    <a:pt x="15930" y="13506"/>
                  </a:cubicBezTo>
                  <a:cubicBezTo>
                    <a:pt x="17345" y="15808"/>
                    <a:pt x="19402" y="17892"/>
                    <a:pt x="21459" y="19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4239762" y="8993202"/>
              <a:ext cx="217395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600" fill="norm" stroke="1" extrusionOk="0">
                  <a:moveTo>
                    <a:pt x="0" y="0"/>
                  </a:moveTo>
                  <a:cubicBezTo>
                    <a:pt x="2009" y="675"/>
                    <a:pt x="4019" y="1350"/>
                    <a:pt x="7158" y="2475"/>
                  </a:cubicBezTo>
                  <a:cubicBezTo>
                    <a:pt x="10298" y="3600"/>
                    <a:pt x="14567" y="5175"/>
                    <a:pt x="17205" y="6300"/>
                  </a:cubicBezTo>
                  <a:cubicBezTo>
                    <a:pt x="19842" y="7425"/>
                    <a:pt x="20847" y="8100"/>
                    <a:pt x="21223" y="9000"/>
                  </a:cubicBezTo>
                  <a:cubicBezTo>
                    <a:pt x="21600" y="9900"/>
                    <a:pt x="21349" y="11025"/>
                    <a:pt x="18963" y="12600"/>
                  </a:cubicBezTo>
                  <a:cubicBezTo>
                    <a:pt x="16577" y="14175"/>
                    <a:pt x="12056" y="16200"/>
                    <a:pt x="9042" y="17550"/>
                  </a:cubicBezTo>
                  <a:cubicBezTo>
                    <a:pt x="6028" y="18900"/>
                    <a:pt x="4521" y="19575"/>
                    <a:pt x="3140" y="20025"/>
                  </a:cubicBezTo>
                  <a:cubicBezTo>
                    <a:pt x="1758" y="20475"/>
                    <a:pt x="502" y="20700"/>
                    <a:pt x="753" y="20925"/>
                  </a:cubicBezTo>
                  <a:cubicBezTo>
                    <a:pt x="1005" y="21150"/>
                    <a:pt x="2763" y="21375"/>
                    <a:pt x="45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4657531" y="8993202"/>
              <a:ext cx="233913" cy="202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442" fill="norm" stroke="1" extrusionOk="0">
                  <a:moveTo>
                    <a:pt x="12200" y="0"/>
                  </a:moveTo>
                  <a:cubicBezTo>
                    <a:pt x="9877" y="810"/>
                    <a:pt x="7555" y="1620"/>
                    <a:pt x="5464" y="3510"/>
                  </a:cubicBezTo>
                  <a:cubicBezTo>
                    <a:pt x="3374" y="5400"/>
                    <a:pt x="1516" y="8370"/>
                    <a:pt x="587" y="11205"/>
                  </a:cubicBezTo>
                  <a:cubicBezTo>
                    <a:pt x="-342" y="14040"/>
                    <a:pt x="-342" y="16740"/>
                    <a:pt x="1864" y="18495"/>
                  </a:cubicBezTo>
                  <a:cubicBezTo>
                    <a:pt x="4071" y="20250"/>
                    <a:pt x="8484" y="21060"/>
                    <a:pt x="12084" y="21330"/>
                  </a:cubicBezTo>
                  <a:cubicBezTo>
                    <a:pt x="15684" y="21600"/>
                    <a:pt x="18471" y="21330"/>
                    <a:pt x="21258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4607770" y="9307543"/>
              <a:ext cx="214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4661438" y="9353544"/>
              <a:ext cx="237673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5124004" y="9244381"/>
              <a:ext cx="130337" cy="32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4" fill="norm" stroke="1" extrusionOk="0">
                  <a:moveTo>
                    <a:pt x="12282" y="5645"/>
                  </a:moveTo>
                  <a:cubicBezTo>
                    <a:pt x="13129" y="4808"/>
                    <a:pt x="13976" y="3971"/>
                    <a:pt x="14612" y="2966"/>
                  </a:cubicBezTo>
                  <a:cubicBezTo>
                    <a:pt x="15247" y="1962"/>
                    <a:pt x="15671" y="790"/>
                    <a:pt x="14824" y="287"/>
                  </a:cubicBezTo>
                  <a:cubicBezTo>
                    <a:pt x="13976" y="-215"/>
                    <a:pt x="11859" y="-48"/>
                    <a:pt x="9318" y="706"/>
                  </a:cubicBezTo>
                  <a:cubicBezTo>
                    <a:pt x="6776" y="1459"/>
                    <a:pt x="3812" y="2799"/>
                    <a:pt x="2118" y="3887"/>
                  </a:cubicBezTo>
                  <a:cubicBezTo>
                    <a:pt x="424" y="4976"/>
                    <a:pt x="0" y="5813"/>
                    <a:pt x="0" y="6650"/>
                  </a:cubicBezTo>
                  <a:cubicBezTo>
                    <a:pt x="0" y="7487"/>
                    <a:pt x="424" y="8325"/>
                    <a:pt x="2753" y="8576"/>
                  </a:cubicBezTo>
                  <a:cubicBezTo>
                    <a:pt x="5082" y="8827"/>
                    <a:pt x="9318" y="8492"/>
                    <a:pt x="12494" y="7906"/>
                  </a:cubicBezTo>
                  <a:cubicBezTo>
                    <a:pt x="15671" y="7320"/>
                    <a:pt x="17788" y="6483"/>
                    <a:pt x="19271" y="5645"/>
                  </a:cubicBezTo>
                  <a:cubicBezTo>
                    <a:pt x="20753" y="4808"/>
                    <a:pt x="21600" y="3971"/>
                    <a:pt x="21600" y="3971"/>
                  </a:cubicBezTo>
                  <a:cubicBezTo>
                    <a:pt x="21600" y="3971"/>
                    <a:pt x="20753" y="4808"/>
                    <a:pt x="20118" y="7320"/>
                  </a:cubicBezTo>
                  <a:cubicBezTo>
                    <a:pt x="19482" y="9832"/>
                    <a:pt x="19059" y="14018"/>
                    <a:pt x="18635" y="16529"/>
                  </a:cubicBezTo>
                  <a:cubicBezTo>
                    <a:pt x="18212" y="19041"/>
                    <a:pt x="17788" y="19878"/>
                    <a:pt x="16306" y="20464"/>
                  </a:cubicBezTo>
                  <a:cubicBezTo>
                    <a:pt x="14824" y="21050"/>
                    <a:pt x="12282" y="21385"/>
                    <a:pt x="10165" y="21301"/>
                  </a:cubicBezTo>
                  <a:cubicBezTo>
                    <a:pt x="8047" y="21218"/>
                    <a:pt x="6353" y="20715"/>
                    <a:pt x="5294" y="19543"/>
                  </a:cubicBezTo>
                  <a:cubicBezTo>
                    <a:pt x="4235" y="18371"/>
                    <a:pt x="3812" y="16529"/>
                    <a:pt x="4659" y="15273"/>
                  </a:cubicBezTo>
                  <a:cubicBezTo>
                    <a:pt x="5506" y="14018"/>
                    <a:pt x="7624" y="13348"/>
                    <a:pt x="9741" y="12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5297786" y="9322876"/>
              <a:ext cx="23001" cy="9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1" fill="norm" stroke="1" extrusionOk="0">
                  <a:moveTo>
                    <a:pt x="21600" y="0"/>
                  </a:moveTo>
                  <a:cubicBezTo>
                    <a:pt x="14400" y="5254"/>
                    <a:pt x="7200" y="10508"/>
                    <a:pt x="3600" y="14595"/>
                  </a:cubicBezTo>
                  <a:cubicBezTo>
                    <a:pt x="0" y="18681"/>
                    <a:pt x="0" y="21600"/>
                    <a:pt x="0" y="21016"/>
                  </a:cubicBezTo>
                  <a:cubicBezTo>
                    <a:pt x="0" y="20432"/>
                    <a:pt x="0" y="16346"/>
                    <a:pt x="0" y="12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5305453" y="9223208"/>
              <a:ext cx="30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5374454" y="9253875"/>
              <a:ext cx="9967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1108" y="7200"/>
                    <a:pt x="2215" y="11700"/>
                    <a:pt x="3323" y="15300"/>
                  </a:cubicBezTo>
                  <a:cubicBezTo>
                    <a:pt x="4431" y="18900"/>
                    <a:pt x="5538" y="21600"/>
                    <a:pt x="6646" y="21600"/>
                  </a:cubicBezTo>
                  <a:cubicBezTo>
                    <a:pt x="7754" y="21600"/>
                    <a:pt x="8862" y="18900"/>
                    <a:pt x="10246" y="15300"/>
                  </a:cubicBezTo>
                  <a:cubicBezTo>
                    <a:pt x="11631" y="11700"/>
                    <a:pt x="13292" y="7200"/>
                    <a:pt x="15231" y="4500"/>
                  </a:cubicBezTo>
                  <a:cubicBezTo>
                    <a:pt x="17169" y="1800"/>
                    <a:pt x="19385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5497898" y="9234601"/>
              <a:ext cx="225697" cy="14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32" fill="norm" stroke="1" extrusionOk="0">
                  <a:moveTo>
                    <a:pt x="1382" y="9351"/>
                  </a:moveTo>
                  <a:cubicBezTo>
                    <a:pt x="2353" y="10449"/>
                    <a:pt x="3324" y="11547"/>
                    <a:pt x="4052" y="10632"/>
                  </a:cubicBezTo>
                  <a:cubicBezTo>
                    <a:pt x="4780" y="9717"/>
                    <a:pt x="5265" y="6788"/>
                    <a:pt x="4901" y="5507"/>
                  </a:cubicBezTo>
                  <a:cubicBezTo>
                    <a:pt x="4537" y="4225"/>
                    <a:pt x="3324" y="4591"/>
                    <a:pt x="2353" y="5690"/>
                  </a:cubicBezTo>
                  <a:cubicBezTo>
                    <a:pt x="1382" y="6788"/>
                    <a:pt x="654" y="8618"/>
                    <a:pt x="290" y="10449"/>
                  </a:cubicBezTo>
                  <a:cubicBezTo>
                    <a:pt x="-74" y="12279"/>
                    <a:pt x="-74" y="14110"/>
                    <a:pt x="169" y="15940"/>
                  </a:cubicBezTo>
                  <a:cubicBezTo>
                    <a:pt x="411" y="17771"/>
                    <a:pt x="897" y="19601"/>
                    <a:pt x="2474" y="20334"/>
                  </a:cubicBezTo>
                  <a:cubicBezTo>
                    <a:pt x="4052" y="21066"/>
                    <a:pt x="6722" y="20700"/>
                    <a:pt x="8542" y="19785"/>
                  </a:cubicBezTo>
                  <a:cubicBezTo>
                    <a:pt x="10362" y="18869"/>
                    <a:pt x="11333" y="17405"/>
                    <a:pt x="12061" y="15757"/>
                  </a:cubicBezTo>
                  <a:cubicBezTo>
                    <a:pt x="12789" y="14110"/>
                    <a:pt x="13274" y="12279"/>
                    <a:pt x="13032" y="12829"/>
                  </a:cubicBezTo>
                  <a:cubicBezTo>
                    <a:pt x="12789" y="13378"/>
                    <a:pt x="11818" y="16307"/>
                    <a:pt x="11454" y="16856"/>
                  </a:cubicBezTo>
                  <a:cubicBezTo>
                    <a:pt x="11090" y="17405"/>
                    <a:pt x="11333" y="15574"/>
                    <a:pt x="12061" y="12829"/>
                  </a:cubicBezTo>
                  <a:cubicBezTo>
                    <a:pt x="12789" y="10083"/>
                    <a:pt x="14002" y="6422"/>
                    <a:pt x="15580" y="3859"/>
                  </a:cubicBezTo>
                  <a:cubicBezTo>
                    <a:pt x="17157" y="1296"/>
                    <a:pt x="19099" y="-168"/>
                    <a:pt x="20191" y="15"/>
                  </a:cubicBezTo>
                  <a:cubicBezTo>
                    <a:pt x="21283" y="198"/>
                    <a:pt x="21526" y="2029"/>
                    <a:pt x="21405" y="5873"/>
                  </a:cubicBezTo>
                  <a:cubicBezTo>
                    <a:pt x="21283" y="9717"/>
                    <a:pt x="20798" y="15574"/>
                    <a:pt x="20312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6003135" y="9361211"/>
              <a:ext cx="53669" cy="9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6378810" y="9174797"/>
              <a:ext cx="191672" cy="204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7" fill="norm" stroke="1" extrusionOk="0">
                  <a:moveTo>
                    <a:pt x="0" y="8942"/>
                  </a:moveTo>
                  <a:cubicBezTo>
                    <a:pt x="2880" y="11839"/>
                    <a:pt x="5760" y="14737"/>
                    <a:pt x="7200" y="16976"/>
                  </a:cubicBezTo>
                  <a:cubicBezTo>
                    <a:pt x="8640" y="19215"/>
                    <a:pt x="8640" y="20795"/>
                    <a:pt x="8208" y="21059"/>
                  </a:cubicBezTo>
                  <a:cubicBezTo>
                    <a:pt x="7776" y="21322"/>
                    <a:pt x="6912" y="20268"/>
                    <a:pt x="6480" y="17502"/>
                  </a:cubicBezTo>
                  <a:cubicBezTo>
                    <a:pt x="6048" y="14737"/>
                    <a:pt x="6048" y="10259"/>
                    <a:pt x="7776" y="6966"/>
                  </a:cubicBezTo>
                  <a:cubicBezTo>
                    <a:pt x="9504" y="3673"/>
                    <a:pt x="12960" y="1566"/>
                    <a:pt x="15552" y="644"/>
                  </a:cubicBezTo>
                  <a:cubicBezTo>
                    <a:pt x="18144" y="-278"/>
                    <a:pt x="19872" y="-15"/>
                    <a:pt x="21600" y="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6573199" y="9217130"/>
              <a:ext cx="188954" cy="140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0403" fill="norm" stroke="1" extrusionOk="0">
                  <a:moveTo>
                    <a:pt x="2286" y="3120"/>
                  </a:moveTo>
                  <a:cubicBezTo>
                    <a:pt x="1710" y="4982"/>
                    <a:pt x="1134" y="6844"/>
                    <a:pt x="1566" y="7589"/>
                  </a:cubicBezTo>
                  <a:cubicBezTo>
                    <a:pt x="1998" y="8334"/>
                    <a:pt x="3438" y="7962"/>
                    <a:pt x="4878" y="6286"/>
                  </a:cubicBezTo>
                  <a:cubicBezTo>
                    <a:pt x="6318" y="4610"/>
                    <a:pt x="7758" y="1630"/>
                    <a:pt x="7758" y="513"/>
                  </a:cubicBezTo>
                  <a:cubicBezTo>
                    <a:pt x="7758" y="-604"/>
                    <a:pt x="6318" y="141"/>
                    <a:pt x="4734" y="2375"/>
                  </a:cubicBezTo>
                  <a:cubicBezTo>
                    <a:pt x="3150" y="4610"/>
                    <a:pt x="1422" y="8334"/>
                    <a:pt x="558" y="11313"/>
                  </a:cubicBezTo>
                  <a:cubicBezTo>
                    <a:pt x="-306" y="14293"/>
                    <a:pt x="-306" y="16527"/>
                    <a:pt x="1566" y="18203"/>
                  </a:cubicBezTo>
                  <a:cubicBezTo>
                    <a:pt x="3438" y="19879"/>
                    <a:pt x="7182" y="20996"/>
                    <a:pt x="10782" y="20065"/>
                  </a:cubicBezTo>
                  <a:cubicBezTo>
                    <a:pt x="14382" y="19134"/>
                    <a:pt x="17838" y="16155"/>
                    <a:pt x="21294" y="13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6685484" y="9215541"/>
              <a:ext cx="107336" cy="256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21600" y="0"/>
                  </a:moveTo>
                  <a:cubicBezTo>
                    <a:pt x="20057" y="855"/>
                    <a:pt x="18514" y="1711"/>
                    <a:pt x="18257" y="4063"/>
                  </a:cubicBezTo>
                  <a:cubicBezTo>
                    <a:pt x="18000" y="6416"/>
                    <a:pt x="19029" y="10265"/>
                    <a:pt x="19800" y="13152"/>
                  </a:cubicBezTo>
                  <a:cubicBezTo>
                    <a:pt x="20571" y="16040"/>
                    <a:pt x="21086" y="17964"/>
                    <a:pt x="20571" y="19354"/>
                  </a:cubicBezTo>
                  <a:cubicBezTo>
                    <a:pt x="20057" y="20745"/>
                    <a:pt x="18514" y="21600"/>
                    <a:pt x="16200" y="21493"/>
                  </a:cubicBezTo>
                  <a:cubicBezTo>
                    <a:pt x="13886" y="21386"/>
                    <a:pt x="10800" y="20317"/>
                    <a:pt x="7971" y="18606"/>
                  </a:cubicBezTo>
                  <a:cubicBezTo>
                    <a:pt x="5143" y="16895"/>
                    <a:pt x="2571" y="14543"/>
                    <a:pt x="0" y="12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6716151" y="9128255"/>
              <a:ext cx="99670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1108" y="12582"/>
                    <a:pt x="2215" y="4867"/>
                    <a:pt x="5815" y="1782"/>
                  </a:cubicBezTo>
                  <a:cubicBezTo>
                    <a:pt x="9415" y="-1304"/>
                    <a:pt x="15508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6853947" y="9197739"/>
              <a:ext cx="115210" cy="163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8" h="21256" fill="norm" stroke="1" extrusionOk="0">
                  <a:moveTo>
                    <a:pt x="5552" y="9293"/>
                  </a:moveTo>
                  <a:cubicBezTo>
                    <a:pt x="6471" y="7631"/>
                    <a:pt x="7390" y="5970"/>
                    <a:pt x="9229" y="4308"/>
                  </a:cubicBezTo>
                  <a:cubicBezTo>
                    <a:pt x="11067" y="2647"/>
                    <a:pt x="13824" y="985"/>
                    <a:pt x="14054" y="321"/>
                  </a:cubicBezTo>
                  <a:cubicBezTo>
                    <a:pt x="14284" y="-344"/>
                    <a:pt x="11986" y="-12"/>
                    <a:pt x="9229" y="1650"/>
                  </a:cubicBezTo>
                  <a:cubicBezTo>
                    <a:pt x="6471" y="3311"/>
                    <a:pt x="3254" y="6302"/>
                    <a:pt x="1416" y="8628"/>
                  </a:cubicBezTo>
                  <a:cubicBezTo>
                    <a:pt x="-422" y="10954"/>
                    <a:pt x="-882" y="12616"/>
                    <a:pt x="2565" y="14610"/>
                  </a:cubicBezTo>
                  <a:cubicBezTo>
                    <a:pt x="6012" y="16604"/>
                    <a:pt x="13365" y="18930"/>
                    <a:pt x="20718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6994255" y="9221028"/>
              <a:ext cx="135907" cy="147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180" fill="norm" stroke="1" extrusionOk="0">
                  <a:moveTo>
                    <a:pt x="20072" y="312"/>
                  </a:moveTo>
                  <a:cubicBezTo>
                    <a:pt x="15272" y="-54"/>
                    <a:pt x="10472" y="-420"/>
                    <a:pt x="7072" y="1227"/>
                  </a:cubicBezTo>
                  <a:cubicBezTo>
                    <a:pt x="3672" y="2875"/>
                    <a:pt x="1672" y="6536"/>
                    <a:pt x="672" y="9465"/>
                  </a:cubicBezTo>
                  <a:cubicBezTo>
                    <a:pt x="-328" y="12394"/>
                    <a:pt x="-328" y="14590"/>
                    <a:pt x="1472" y="16787"/>
                  </a:cubicBezTo>
                  <a:cubicBezTo>
                    <a:pt x="3272" y="18983"/>
                    <a:pt x="6872" y="21180"/>
                    <a:pt x="10472" y="21180"/>
                  </a:cubicBezTo>
                  <a:cubicBezTo>
                    <a:pt x="14072" y="21180"/>
                    <a:pt x="17672" y="18983"/>
                    <a:pt x="21272" y="16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7169757" y="9031537"/>
              <a:ext cx="67740" cy="33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7" h="21600" fill="norm" stroke="1" extrusionOk="0">
                  <a:moveTo>
                    <a:pt x="15819" y="0"/>
                  </a:moveTo>
                  <a:cubicBezTo>
                    <a:pt x="9647" y="2618"/>
                    <a:pt x="3476" y="5236"/>
                    <a:pt x="1161" y="8264"/>
                  </a:cubicBezTo>
                  <a:cubicBezTo>
                    <a:pt x="-1153" y="11291"/>
                    <a:pt x="390" y="14727"/>
                    <a:pt x="2318" y="16936"/>
                  </a:cubicBezTo>
                  <a:cubicBezTo>
                    <a:pt x="4247" y="19145"/>
                    <a:pt x="6561" y="20127"/>
                    <a:pt x="9647" y="20700"/>
                  </a:cubicBezTo>
                  <a:cubicBezTo>
                    <a:pt x="12733" y="21273"/>
                    <a:pt x="16590" y="21436"/>
                    <a:pt x="204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7122494" y="9192540"/>
              <a:ext cx="31434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32" y="17600"/>
                    <a:pt x="3863" y="13600"/>
                    <a:pt x="7463" y="10000"/>
                  </a:cubicBezTo>
                  <a:cubicBezTo>
                    <a:pt x="11063" y="6400"/>
                    <a:pt x="16332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7786723" y="9046541"/>
              <a:ext cx="271771" cy="327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269" fill="norm" stroke="1" extrusionOk="0">
                  <a:moveTo>
                    <a:pt x="5618" y="1517"/>
                  </a:moveTo>
                  <a:cubicBezTo>
                    <a:pt x="5418" y="686"/>
                    <a:pt x="5218" y="-145"/>
                    <a:pt x="5118" y="21"/>
                  </a:cubicBezTo>
                  <a:cubicBezTo>
                    <a:pt x="5018" y="187"/>
                    <a:pt x="5018" y="1350"/>
                    <a:pt x="5318" y="4092"/>
                  </a:cubicBezTo>
                  <a:cubicBezTo>
                    <a:pt x="5618" y="6833"/>
                    <a:pt x="6218" y="11153"/>
                    <a:pt x="6418" y="14144"/>
                  </a:cubicBezTo>
                  <a:cubicBezTo>
                    <a:pt x="6618" y="17135"/>
                    <a:pt x="6418" y="18797"/>
                    <a:pt x="5918" y="19877"/>
                  </a:cubicBezTo>
                  <a:cubicBezTo>
                    <a:pt x="5418" y="20957"/>
                    <a:pt x="4618" y="21455"/>
                    <a:pt x="3918" y="21206"/>
                  </a:cubicBezTo>
                  <a:cubicBezTo>
                    <a:pt x="3218" y="20957"/>
                    <a:pt x="2618" y="19960"/>
                    <a:pt x="2018" y="19046"/>
                  </a:cubicBezTo>
                  <a:cubicBezTo>
                    <a:pt x="1418" y="18132"/>
                    <a:pt x="818" y="17301"/>
                    <a:pt x="418" y="16470"/>
                  </a:cubicBezTo>
                  <a:cubicBezTo>
                    <a:pt x="18" y="15640"/>
                    <a:pt x="-182" y="14809"/>
                    <a:pt x="218" y="14227"/>
                  </a:cubicBezTo>
                  <a:cubicBezTo>
                    <a:pt x="618" y="13646"/>
                    <a:pt x="1618" y="13313"/>
                    <a:pt x="4418" y="12400"/>
                  </a:cubicBezTo>
                  <a:cubicBezTo>
                    <a:pt x="7218" y="11486"/>
                    <a:pt x="11818" y="9990"/>
                    <a:pt x="14818" y="8495"/>
                  </a:cubicBezTo>
                  <a:cubicBezTo>
                    <a:pt x="17818" y="7000"/>
                    <a:pt x="19218" y="5504"/>
                    <a:pt x="20118" y="4341"/>
                  </a:cubicBezTo>
                  <a:cubicBezTo>
                    <a:pt x="21018" y="3178"/>
                    <a:pt x="21418" y="2347"/>
                    <a:pt x="21218" y="2264"/>
                  </a:cubicBezTo>
                  <a:cubicBezTo>
                    <a:pt x="21018" y="2181"/>
                    <a:pt x="20218" y="2846"/>
                    <a:pt x="19218" y="4840"/>
                  </a:cubicBezTo>
                  <a:cubicBezTo>
                    <a:pt x="18218" y="6833"/>
                    <a:pt x="17018" y="10157"/>
                    <a:pt x="16718" y="13064"/>
                  </a:cubicBezTo>
                  <a:cubicBezTo>
                    <a:pt x="16418" y="15972"/>
                    <a:pt x="17018" y="18464"/>
                    <a:pt x="17618" y="20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8073707" y="9276875"/>
              <a:ext cx="78487" cy="111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2" h="21411" fill="norm" stroke="1" extrusionOk="0">
                  <a:moveTo>
                    <a:pt x="11647" y="4418"/>
                  </a:moveTo>
                  <a:cubicBezTo>
                    <a:pt x="8375" y="5400"/>
                    <a:pt x="5102" y="6382"/>
                    <a:pt x="2811" y="9082"/>
                  </a:cubicBezTo>
                  <a:cubicBezTo>
                    <a:pt x="520" y="11782"/>
                    <a:pt x="-789" y="16200"/>
                    <a:pt x="520" y="18655"/>
                  </a:cubicBezTo>
                  <a:cubicBezTo>
                    <a:pt x="1829" y="21109"/>
                    <a:pt x="5756" y="21600"/>
                    <a:pt x="9356" y="21355"/>
                  </a:cubicBezTo>
                  <a:cubicBezTo>
                    <a:pt x="12956" y="21109"/>
                    <a:pt x="16229" y="20127"/>
                    <a:pt x="18193" y="18164"/>
                  </a:cubicBezTo>
                  <a:cubicBezTo>
                    <a:pt x="20157" y="16200"/>
                    <a:pt x="20811" y="13255"/>
                    <a:pt x="19175" y="10064"/>
                  </a:cubicBezTo>
                  <a:cubicBezTo>
                    <a:pt x="17538" y="6873"/>
                    <a:pt x="13611" y="3436"/>
                    <a:pt x="968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7320355" y="2798396"/>
              <a:ext cx="16811" cy="50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2945"/>
                    <a:pt x="-1303" y="5891"/>
                    <a:pt x="240" y="9109"/>
                  </a:cubicBezTo>
                  <a:cubicBezTo>
                    <a:pt x="1783" y="12327"/>
                    <a:pt x="11040" y="15818"/>
                    <a:pt x="15668" y="17945"/>
                  </a:cubicBezTo>
                  <a:cubicBezTo>
                    <a:pt x="20297" y="20073"/>
                    <a:pt x="20297" y="20836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7275830" y="2820033"/>
              <a:ext cx="268340" cy="46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0" y="18680"/>
                  </a:moveTo>
                  <a:cubicBezTo>
                    <a:pt x="206" y="18083"/>
                    <a:pt x="411" y="17487"/>
                    <a:pt x="1029" y="17069"/>
                  </a:cubicBezTo>
                  <a:cubicBezTo>
                    <a:pt x="1646" y="16651"/>
                    <a:pt x="2674" y="16413"/>
                    <a:pt x="4937" y="15219"/>
                  </a:cubicBezTo>
                  <a:cubicBezTo>
                    <a:pt x="7200" y="14026"/>
                    <a:pt x="10697" y="11878"/>
                    <a:pt x="13371" y="9372"/>
                  </a:cubicBezTo>
                  <a:cubicBezTo>
                    <a:pt x="16046" y="6866"/>
                    <a:pt x="17897" y="4001"/>
                    <a:pt x="18926" y="2271"/>
                  </a:cubicBezTo>
                  <a:cubicBezTo>
                    <a:pt x="19954" y="541"/>
                    <a:pt x="20160" y="-56"/>
                    <a:pt x="20263" y="4"/>
                  </a:cubicBezTo>
                  <a:cubicBezTo>
                    <a:pt x="20366" y="63"/>
                    <a:pt x="20366" y="779"/>
                    <a:pt x="20160" y="2927"/>
                  </a:cubicBezTo>
                  <a:cubicBezTo>
                    <a:pt x="19954" y="5075"/>
                    <a:pt x="19543" y="8656"/>
                    <a:pt x="19749" y="11997"/>
                  </a:cubicBezTo>
                  <a:cubicBezTo>
                    <a:pt x="19954" y="15338"/>
                    <a:pt x="20777" y="18441"/>
                    <a:pt x="21600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7617759" y="3189405"/>
              <a:ext cx="104843" cy="156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279" fill="norm" stroke="1" extrusionOk="0">
                  <a:moveTo>
                    <a:pt x="6634" y="3135"/>
                  </a:moveTo>
                  <a:cubicBezTo>
                    <a:pt x="4624" y="4181"/>
                    <a:pt x="2615" y="5226"/>
                    <a:pt x="1359" y="7665"/>
                  </a:cubicBezTo>
                  <a:cubicBezTo>
                    <a:pt x="103" y="10103"/>
                    <a:pt x="-399" y="13935"/>
                    <a:pt x="354" y="16548"/>
                  </a:cubicBezTo>
                  <a:cubicBezTo>
                    <a:pt x="1108" y="19161"/>
                    <a:pt x="3117" y="20555"/>
                    <a:pt x="5378" y="21077"/>
                  </a:cubicBezTo>
                  <a:cubicBezTo>
                    <a:pt x="7638" y="21600"/>
                    <a:pt x="10150" y="21252"/>
                    <a:pt x="13164" y="18290"/>
                  </a:cubicBezTo>
                  <a:cubicBezTo>
                    <a:pt x="16178" y="15329"/>
                    <a:pt x="19694" y="9755"/>
                    <a:pt x="20447" y="6445"/>
                  </a:cubicBezTo>
                  <a:cubicBezTo>
                    <a:pt x="21201" y="3136"/>
                    <a:pt x="19192" y="2090"/>
                    <a:pt x="16680" y="1394"/>
                  </a:cubicBezTo>
                  <a:cubicBezTo>
                    <a:pt x="14168" y="697"/>
                    <a:pt x="11155" y="348"/>
                    <a:pt x="81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7973513" y="2921065"/>
              <a:ext cx="1" cy="46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8004180" y="3235406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8372189" y="2892954"/>
              <a:ext cx="260673" cy="442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99"/>
                  </a:moveTo>
                  <a:cubicBezTo>
                    <a:pt x="635" y="499"/>
                    <a:pt x="1271" y="0"/>
                    <a:pt x="2012" y="0"/>
                  </a:cubicBezTo>
                  <a:cubicBezTo>
                    <a:pt x="2753" y="0"/>
                    <a:pt x="3600" y="499"/>
                    <a:pt x="5506" y="2372"/>
                  </a:cubicBezTo>
                  <a:cubicBezTo>
                    <a:pt x="7412" y="4245"/>
                    <a:pt x="10376" y="7491"/>
                    <a:pt x="13235" y="10925"/>
                  </a:cubicBezTo>
                  <a:cubicBezTo>
                    <a:pt x="16094" y="14358"/>
                    <a:pt x="18847" y="1797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8433523" y="2936399"/>
              <a:ext cx="237673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48" y="2240"/>
                    <a:pt x="15097" y="4480"/>
                    <a:pt x="11497" y="7600"/>
                  </a:cubicBezTo>
                  <a:cubicBezTo>
                    <a:pt x="7897" y="10720"/>
                    <a:pt x="3948" y="14720"/>
                    <a:pt x="1974" y="17200"/>
                  </a:cubicBezTo>
                  <a:cubicBezTo>
                    <a:pt x="0" y="19680"/>
                    <a:pt x="0" y="20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8763197" y="3036068"/>
              <a:ext cx="138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8786198" y="3120403"/>
              <a:ext cx="122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8793864" y="3204738"/>
              <a:ext cx="15333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9098772" y="2928732"/>
              <a:ext cx="222681" cy="37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475" fill="norm" stroke="1" extrusionOk="0">
                  <a:moveTo>
                    <a:pt x="5992" y="0"/>
                  </a:moveTo>
                  <a:cubicBezTo>
                    <a:pt x="3808" y="3527"/>
                    <a:pt x="1624" y="7053"/>
                    <a:pt x="653" y="10359"/>
                  </a:cubicBezTo>
                  <a:cubicBezTo>
                    <a:pt x="-318" y="13665"/>
                    <a:pt x="-75" y="16751"/>
                    <a:pt x="531" y="18588"/>
                  </a:cubicBezTo>
                  <a:cubicBezTo>
                    <a:pt x="1138" y="20424"/>
                    <a:pt x="2109" y="21012"/>
                    <a:pt x="3444" y="21306"/>
                  </a:cubicBezTo>
                  <a:cubicBezTo>
                    <a:pt x="4779" y="21600"/>
                    <a:pt x="6477" y="21600"/>
                    <a:pt x="8904" y="20571"/>
                  </a:cubicBezTo>
                  <a:cubicBezTo>
                    <a:pt x="11331" y="19543"/>
                    <a:pt x="14487" y="17486"/>
                    <a:pt x="16671" y="14620"/>
                  </a:cubicBezTo>
                  <a:cubicBezTo>
                    <a:pt x="18855" y="11755"/>
                    <a:pt x="20069" y="8082"/>
                    <a:pt x="20675" y="5804"/>
                  </a:cubicBezTo>
                  <a:cubicBezTo>
                    <a:pt x="21282" y="3527"/>
                    <a:pt x="21282" y="2645"/>
                    <a:pt x="20797" y="2792"/>
                  </a:cubicBezTo>
                  <a:cubicBezTo>
                    <a:pt x="20311" y="2939"/>
                    <a:pt x="19340" y="4114"/>
                    <a:pt x="18370" y="5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9338210" y="3120403"/>
              <a:ext cx="122671" cy="177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0" y="0"/>
                  </a:moveTo>
                  <a:cubicBezTo>
                    <a:pt x="0" y="5863"/>
                    <a:pt x="0" y="11726"/>
                    <a:pt x="0" y="15583"/>
                  </a:cubicBezTo>
                  <a:cubicBezTo>
                    <a:pt x="0" y="19440"/>
                    <a:pt x="0" y="21291"/>
                    <a:pt x="225" y="21446"/>
                  </a:cubicBezTo>
                  <a:cubicBezTo>
                    <a:pt x="450" y="21600"/>
                    <a:pt x="900" y="20057"/>
                    <a:pt x="2700" y="16663"/>
                  </a:cubicBezTo>
                  <a:cubicBezTo>
                    <a:pt x="4500" y="13269"/>
                    <a:pt x="7650" y="8023"/>
                    <a:pt x="10575" y="4937"/>
                  </a:cubicBezTo>
                  <a:cubicBezTo>
                    <a:pt x="13500" y="1851"/>
                    <a:pt x="16200" y="926"/>
                    <a:pt x="17550" y="1851"/>
                  </a:cubicBezTo>
                  <a:cubicBezTo>
                    <a:pt x="18900" y="2777"/>
                    <a:pt x="18900" y="5554"/>
                    <a:pt x="19350" y="8486"/>
                  </a:cubicBezTo>
                  <a:cubicBezTo>
                    <a:pt x="19800" y="11417"/>
                    <a:pt x="20700" y="14503"/>
                    <a:pt x="21600" y="17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9506881" y="3197072"/>
              <a:ext cx="3361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0" y="0"/>
                  </a:moveTo>
                  <a:cubicBezTo>
                    <a:pt x="7714" y="2700"/>
                    <a:pt x="15429" y="5400"/>
                    <a:pt x="18514" y="9000"/>
                  </a:cubicBezTo>
                  <a:cubicBezTo>
                    <a:pt x="21600" y="12600"/>
                    <a:pt x="20057" y="17100"/>
                    <a:pt x="185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9545215" y="2885119"/>
              <a:ext cx="306674" cy="394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0" y="11917"/>
                  </a:moveTo>
                  <a:cubicBezTo>
                    <a:pt x="360" y="10671"/>
                    <a:pt x="720" y="9425"/>
                    <a:pt x="1260" y="8594"/>
                  </a:cubicBezTo>
                  <a:cubicBezTo>
                    <a:pt x="1800" y="7763"/>
                    <a:pt x="2520" y="7348"/>
                    <a:pt x="4230" y="6933"/>
                  </a:cubicBezTo>
                  <a:cubicBezTo>
                    <a:pt x="5940" y="6517"/>
                    <a:pt x="8640" y="6102"/>
                    <a:pt x="11250" y="5409"/>
                  </a:cubicBezTo>
                  <a:cubicBezTo>
                    <a:pt x="13860" y="4717"/>
                    <a:pt x="16380" y="3748"/>
                    <a:pt x="17820" y="2779"/>
                  </a:cubicBezTo>
                  <a:cubicBezTo>
                    <a:pt x="19260" y="1809"/>
                    <a:pt x="19620" y="840"/>
                    <a:pt x="19350" y="356"/>
                  </a:cubicBezTo>
                  <a:cubicBezTo>
                    <a:pt x="19080" y="-129"/>
                    <a:pt x="18180" y="-129"/>
                    <a:pt x="17190" y="425"/>
                  </a:cubicBezTo>
                  <a:cubicBezTo>
                    <a:pt x="16200" y="979"/>
                    <a:pt x="15120" y="2086"/>
                    <a:pt x="14580" y="4856"/>
                  </a:cubicBezTo>
                  <a:cubicBezTo>
                    <a:pt x="14040" y="7625"/>
                    <a:pt x="14040" y="12056"/>
                    <a:pt x="14040" y="14686"/>
                  </a:cubicBezTo>
                  <a:cubicBezTo>
                    <a:pt x="14040" y="17317"/>
                    <a:pt x="14040" y="18148"/>
                    <a:pt x="13950" y="18979"/>
                  </a:cubicBezTo>
                  <a:cubicBezTo>
                    <a:pt x="13860" y="19809"/>
                    <a:pt x="13680" y="20640"/>
                    <a:pt x="13140" y="21056"/>
                  </a:cubicBezTo>
                  <a:cubicBezTo>
                    <a:pt x="12600" y="21471"/>
                    <a:pt x="11700" y="21471"/>
                    <a:pt x="10980" y="21194"/>
                  </a:cubicBezTo>
                  <a:cubicBezTo>
                    <a:pt x="10260" y="20917"/>
                    <a:pt x="9720" y="20363"/>
                    <a:pt x="9270" y="19671"/>
                  </a:cubicBezTo>
                  <a:cubicBezTo>
                    <a:pt x="8820" y="18979"/>
                    <a:pt x="8460" y="18148"/>
                    <a:pt x="8190" y="17317"/>
                  </a:cubicBezTo>
                  <a:cubicBezTo>
                    <a:pt x="7920" y="16486"/>
                    <a:pt x="7740" y="15656"/>
                    <a:pt x="9360" y="14963"/>
                  </a:cubicBezTo>
                  <a:cubicBezTo>
                    <a:pt x="10980" y="14271"/>
                    <a:pt x="14400" y="13717"/>
                    <a:pt x="16740" y="13371"/>
                  </a:cubicBezTo>
                  <a:cubicBezTo>
                    <a:pt x="19080" y="13025"/>
                    <a:pt x="20340" y="12886"/>
                    <a:pt x="21600" y="12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9932126" y="2957237"/>
              <a:ext cx="157436" cy="331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1410" fill="norm" stroke="1" extrusionOk="0">
                  <a:moveTo>
                    <a:pt x="20791" y="2118"/>
                  </a:moveTo>
                  <a:cubicBezTo>
                    <a:pt x="20453" y="1294"/>
                    <a:pt x="20116" y="470"/>
                    <a:pt x="19103" y="140"/>
                  </a:cubicBezTo>
                  <a:cubicBezTo>
                    <a:pt x="18091" y="-190"/>
                    <a:pt x="16403" y="-25"/>
                    <a:pt x="13197" y="1624"/>
                  </a:cubicBezTo>
                  <a:cubicBezTo>
                    <a:pt x="9991" y="3273"/>
                    <a:pt x="5266" y="6405"/>
                    <a:pt x="2566" y="9456"/>
                  </a:cubicBezTo>
                  <a:cubicBezTo>
                    <a:pt x="-134" y="12506"/>
                    <a:pt x="-809" y="15474"/>
                    <a:pt x="1047" y="17453"/>
                  </a:cubicBezTo>
                  <a:cubicBezTo>
                    <a:pt x="2903" y="19431"/>
                    <a:pt x="7291" y="20421"/>
                    <a:pt x="11678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10100795" y="3112736"/>
              <a:ext cx="146044" cy="166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010" fill="norm" stroke="1" extrusionOk="0">
                  <a:moveTo>
                    <a:pt x="14865" y="967"/>
                  </a:moveTo>
                  <a:cubicBezTo>
                    <a:pt x="10472" y="1934"/>
                    <a:pt x="6079" y="2901"/>
                    <a:pt x="3333" y="4997"/>
                  </a:cubicBezTo>
                  <a:cubicBezTo>
                    <a:pt x="587" y="7093"/>
                    <a:pt x="-511" y="10316"/>
                    <a:pt x="221" y="13379"/>
                  </a:cubicBezTo>
                  <a:cubicBezTo>
                    <a:pt x="953" y="16442"/>
                    <a:pt x="3516" y="19343"/>
                    <a:pt x="6811" y="20472"/>
                  </a:cubicBezTo>
                  <a:cubicBezTo>
                    <a:pt x="10106" y="21600"/>
                    <a:pt x="14133" y="20955"/>
                    <a:pt x="16879" y="18537"/>
                  </a:cubicBezTo>
                  <a:cubicBezTo>
                    <a:pt x="19625" y="16119"/>
                    <a:pt x="21089" y="11928"/>
                    <a:pt x="20906" y="8543"/>
                  </a:cubicBezTo>
                  <a:cubicBezTo>
                    <a:pt x="20723" y="5158"/>
                    <a:pt x="18892" y="2579"/>
                    <a:pt x="170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10273565" y="3204738"/>
              <a:ext cx="23001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700"/>
                    <a:pt x="21600" y="11400"/>
                    <a:pt x="18000" y="15000"/>
                  </a:cubicBezTo>
                  <a:cubicBezTo>
                    <a:pt x="14400" y="18600"/>
                    <a:pt x="7200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10503569" y="3090953"/>
              <a:ext cx="84337" cy="274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21600" y="1705"/>
                  </a:moveTo>
                  <a:cubicBezTo>
                    <a:pt x="18982" y="1105"/>
                    <a:pt x="16364" y="505"/>
                    <a:pt x="13418" y="205"/>
                  </a:cubicBezTo>
                  <a:cubicBezTo>
                    <a:pt x="10473" y="-95"/>
                    <a:pt x="7200" y="-95"/>
                    <a:pt x="4909" y="405"/>
                  </a:cubicBezTo>
                  <a:cubicBezTo>
                    <a:pt x="2618" y="905"/>
                    <a:pt x="1309" y="1905"/>
                    <a:pt x="1964" y="4705"/>
                  </a:cubicBezTo>
                  <a:cubicBezTo>
                    <a:pt x="2618" y="7505"/>
                    <a:pt x="5236" y="12105"/>
                    <a:pt x="6546" y="14905"/>
                  </a:cubicBezTo>
                  <a:cubicBezTo>
                    <a:pt x="7855" y="17705"/>
                    <a:pt x="7855" y="18705"/>
                    <a:pt x="6546" y="19505"/>
                  </a:cubicBezTo>
                  <a:cubicBezTo>
                    <a:pt x="5236" y="20305"/>
                    <a:pt x="2618" y="20905"/>
                    <a:pt x="0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10434568" y="3105070"/>
              <a:ext cx="26834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37" y="14400"/>
                    <a:pt x="9874" y="7200"/>
                    <a:pt x="13474" y="3600"/>
                  </a:cubicBezTo>
                  <a:cubicBezTo>
                    <a:pt x="17074" y="0"/>
                    <a:pt x="1933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10756576" y="3074402"/>
              <a:ext cx="75792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16200" y="0"/>
                  </a:moveTo>
                  <a:cubicBezTo>
                    <a:pt x="18900" y="4500"/>
                    <a:pt x="21600" y="9000"/>
                    <a:pt x="18900" y="12600"/>
                  </a:cubicBezTo>
                  <a:cubicBezTo>
                    <a:pt x="16200" y="16200"/>
                    <a:pt x="810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8740196" y="3833419"/>
              <a:ext cx="23002" cy="34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21600" y="0"/>
                  </a:moveTo>
                  <a:cubicBezTo>
                    <a:pt x="19200" y="5165"/>
                    <a:pt x="16800" y="10330"/>
                    <a:pt x="15600" y="13304"/>
                  </a:cubicBezTo>
                  <a:cubicBezTo>
                    <a:pt x="14400" y="16278"/>
                    <a:pt x="14400" y="17061"/>
                    <a:pt x="12000" y="18235"/>
                  </a:cubicBezTo>
                  <a:cubicBezTo>
                    <a:pt x="9600" y="19409"/>
                    <a:pt x="4800" y="20974"/>
                    <a:pt x="2400" y="21287"/>
                  </a:cubicBezTo>
                  <a:cubicBezTo>
                    <a:pt x="0" y="21600"/>
                    <a:pt x="0" y="20661"/>
                    <a:pt x="0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8709529" y="3825752"/>
              <a:ext cx="199339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23" y="15055"/>
                    <a:pt x="6646" y="8509"/>
                    <a:pt x="10246" y="4909"/>
                  </a:cubicBezTo>
                  <a:cubicBezTo>
                    <a:pt x="13846" y="1309"/>
                    <a:pt x="17723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8732529" y="4002090"/>
              <a:ext cx="199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8916534" y="4155426"/>
              <a:ext cx="766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8916534" y="4144265"/>
              <a:ext cx="157762" cy="303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353" fill="norm" stroke="1" extrusionOk="0">
                  <a:moveTo>
                    <a:pt x="2057" y="3486"/>
                  </a:moveTo>
                  <a:cubicBezTo>
                    <a:pt x="2400" y="2406"/>
                    <a:pt x="2743" y="1326"/>
                    <a:pt x="3771" y="696"/>
                  </a:cubicBezTo>
                  <a:cubicBezTo>
                    <a:pt x="4800" y="66"/>
                    <a:pt x="6514" y="-114"/>
                    <a:pt x="8914" y="66"/>
                  </a:cubicBezTo>
                  <a:cubicBezTo>
                    <a:pt x="11314" y="246"/>
                    <a:pt x="14400" y="786"/>
                    <a:pt x="16971" y="2496"/>
                  </a:cubicBezTo>
                  <a:cubicBezTo>
                    <a:pt x="19543" y="4206"/>
                    <a:pt x="21600" y="7086"/>
                    <a:pt x="21086" y="9966"/>
                  </a:cubicBezTo>
                  <a:cubicBezTo>
                    <a:pt x="20571" y="12846"/>
                    <a:pt x="17486" y="15726"/>
                    <a:pt x="14914" y="17526"/>
                  </a:cubicBezTo>
                  <a:cubicBezTo>
                    <a:pt x="12343" y="19326"/>
                    <a:pt x="10286" y="20046"/>
                    <a:pt x="8400" y="20586"/>
                  </a:cubicBezTo>
                  <a:cubicBezTo>
                    <a:pt x="6514" y="21126"/>
                    <a:pt x="4800" y="21486"/>
                    <a:pt x="3429" y="21306"/>
                  </a:cubicBezTo>
                  <a:cubicBezTo>
                    <a:pt x="2057" y="21126"/>
                    <a:pt x="1029" y="20406"/>
                    <a:pt x="0" y="19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9269208" y="3994423"/>
              <a:ext cx="19167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4400"/>
                    <a:pt x="11520" y="7200"/>
                    <a:pt x="15120" y="3600"/>
                  </a:cubicBezTo>
                  <a:cubicBezTo>
                    <a:pt x="18720" y="0"/>
                    <a:pt x="201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9330543" y="4094092"/>
              <a:ext cx="10733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9330543" y="4140093"/>
              <a:ext cx="153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9782887" y="3925421"/>
              <a:ext cx="38335" cy="24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0" y="0"/>
                  </a:moveTo>
                  <a:cubicBezTo>
                    <a:pt x="1440" y="6139"/>
                    <a:pt x="2880" y="12278"/>
                    <a:pt x="4320" y="16029"/>
                  </a:cubicBezTo>
                  <a:cubicBezTo>
                    <a:pt x="5760" y="19781"/>
                    <a:pt x="7200" y="21145"/>
                    <a:pt x="10080" y="21373"/>
                  </a:cubicBezTo>
                  <a:cubicBezTo>
                    <a:pt x="12960" y="21600"/>
                    <a:pt x="17280" y="20691"/>
                    <a:pt x="21600" y="19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9759886" y="3841086"/>
              <a:ext cx="20700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600"/>
                    <a:pt x="0" y="17600"/>
                    <a:pt x="2800" y="14200"/>
                  </a:cubicBezTo>
                  <a:cubicBezTo>
                    <a:pt x="5600" y="10800"/>
                    <a:pt x="11200" y="6000"/>
                    <a:pt x="14800" y="3400"/>
                  </a:cubicBezTo>
                  <a:cubicBezTo>
                    <a:pt x="18400" y="800"/>
                    <a:pt x="20000" y="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9782887" y="3979089"/>
              <a:ext cx="199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9951557" y="4071091"/>
              <a:ext cx="122671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9920890" y="4086425"/>
              <a:ext cx="19933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85" y="5184"/>
                    <a:pt x="9969" y="10368"/>
                    <a:pt x="6369" y="13968"/>
                  </a:cubicBezTo>
                  <a:cubicBezTo>
                    <a:pt x="2769" y="17568"/>
                    <a:pt x="1385" y="195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Drawing"/>
          <p:cNvGrpSpPr/>
          <p:nvPr/>
        </p:nvGrpSpPr>
        <p:grpSpPr>
          <a:xfrm>
            <a:off x="973688" y="293394"/>
            <a:ext cx="10587907" cy="8948100"/>
            <a:chOff x="0" y="0"/>
            <a:chExt cx="10587905" cy="8948098"/>
          </a:xfrm>
        </p:grpSpPr>
        <p:sp>
          <p:nvSpPr>
            <p:cNvPr id="982" name="Line"/>
            <p:cNvSpPr/>
            <p:nvPr/>
          </p:nvSpPr>
          <p:spPr>
            <a:xfrm>
              <a:off x="0" y="128281"/>
              <a:ext cx="107336" cy="434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3049"/>
                    <a:pt x="2057" y="6099"/>
                    <a:pt x="4114" y="9529"/>
                  </a:cubicBezTo>
                  <a:cubicBezTo>
                    <a:pt x="6171" y="12960"/>
                    <a:pt x="9257" y="16772"/>
                    <a:pt x="11571" y="18932"/>
                  </a:cubicBezTo>
                  <a:cubicBezTo>
                    <a:pt x="13886" y="21092"/>
                    <a:pt x="15429" y="21600"/>
                    <a:pt x="16971" y="21600"/>
                  </a:cubicBezTo>
                  <a:cubicBezTo>
                    <a:pt x="18514" y="21600"/>
                    <a:pt x="20057" y="21092"/>
                    <a:pt x="21600" y="20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19059" y="143615"/>
              <a:ext cx="226280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20033" y="0"/>
                  </a:moveTo>
                  <a:cubicBezTo>
                    <a:pt x="16150" y="4000"/>
                    <a:pt x="12267" y="8000"/>
                    <a:pt x="9233" y="10560"/>
                  </a:cubicBezTo>
                  <a:cubicBezTo>
                    <a:pt x="6199" y="13120"/>
                    <a:pt x="4015" y="14240"/>
                    <a:pt x="2437" y="15200"/>
                  </a:cubicBezTo>
                  <a:cubicBezTo>
                    <a:pt x="860" y="16160"/>
                    <a:pt x="-111" y="16960"/>
                    <a:pt x="10" y="17360"/>
                  </a:cubicBezTo>
                  <a:cubicBezTo>
                    <a:pt x="132" y="17760"/>
                    <a:pt x="1345" y="17760"/>
                    <a:pt x="4015" y="18080"/>
                  </a:cubicBezTo>
                  <a:cubicBezTo>
                    <a:pt x="6685" y="18400"/>
                    <a:pt x="10810" y="19040"/>
                    <a:pt x="13965" y="19680"/>
                  </a:cubicBezTo>
                  <a:cubicBezTo>
                    <a:pt x="17120" y="20320"/>
                    <a:pt x="19305" y="20960"/>
                    <a:pt x="214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383342" y="350620"/>
              <a:ext cx="168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698304" y="95775"/>
              <a:ext cx="169831" cy="339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394" fill="norm" stroke="1" extrusionOk="0">
                  <a:moveTo>
                    <a:pt x="16588" y="2534"/>
                  </a:moveTo>
                  <a:cubicBezTo>
                    <a:pt x="15971" y="1728"/>
                    <a:pt x="15354" y="922"/>
                    <a:pt x="14119" y="439"/>
                  </a:cubicBezTo>
                  <a:cubicBezTo>
                    <a:pt x="12885" y="-45"/>
                    <a:pt x="11034" y="-206"/>
                    <a:pt x="8565" y="358"/>
                  </a:cubicBezTo>
                  <a:cubicBezTo>
                    <a:pt x="6097" y="922"/>
                    <a:pt x="3011" y="2212"/>
                    <a:pt x="1314" y="3663"/>
                  </a:cubicBezTo>
                  <a:cubicBezTo>
                    <a:pt x="-383" y="5113"/>
                    <a:pt x="-692" y="6725"/>
                    <a:pt x="1931" y="8498"/>
                  </a:cubicBezTo>
                  <a:cubicBezTo>
                    <a:pt x="4554" y="10272"/>
                    <a:pt x="10108" y="12206"/>
                    <a:pt x="13811" y="13898"/>
                  </a:cubicBezTo>
                  <a:cubicBezTo>
                    <a:pt x="17514" y="15591"/>
                    <a:pt x="19365" y="17042"/>
                    <a:pt x="20137" y="18170"/>
                  </a:cubicBezTo>
                  <a:cubicBezTo>
                    <a:pt x="20908" y="19298"/>
                    <a:pt x="20599" y="20104"/>
                    <a:pt x="17977" y="20588"/>
                  </a:cubicBezTo>
                  <a:cubicBezTo>
                    <a:pt x="15354" y="21072"/>
                    <a:pt x="10417" y="21233"/>
                    <a:pt x="5479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1571702" y="13279"/>
              <a:ext cx="61335" cy="450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fill="norm" stroke="1" extrusionOk="0">
                  <a:moveTo>
                    <a:pt x="0" y="0"/>
                  </a:moveTo>
                  <a:cubicBezTo>
                    <a:pt x="0" y="5247"/>
                    <a:pt x="0" y="10495"/>
                    <a:pt x="0" y="13851"/>
                  </a:cubicBezTo>
                  <a:cubicBezTo>
                    <a:pt x="0" y="17207"/>
                    <a:pt x="0" y="18671"/>
                    <a:pt x="900" y="19708"/>
                  </a:cubicBezTo>
                  <a:cubicBezTo>
                    <a:pt x="1800" y="20746"/>
                    <a:pt x="3600" y="21356"/>
                    <a:pt x="6300" y="21478"/>
                  </a:cubicBezTo>
                  <a:cubicBezTo>
                    <a:pt x="9000" y="21600"/>
                    <a:pt x="12600" y="21234"/>
                    <a:pt x="15300" y="20563"/>
                  </a:cubicBezTo>
                  <a:cubicBezTo>
                    <a:pt x="18000" y="19892"/>
                    <a:pt x="19800" y="18915"/>
                    <a:pt x="21600" y="17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1510038" y="220284"/>
              <a:ext cx="161334" cy="42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134" fill="norm" stroke="1" extrusionOk="0">
                  <a:moveTo>
                    <a:pt x="3081" y="19059"/>
                  </a:moveTo>
                  <a:cubicBezTo>
                    <a:pt x="1393" y="20329"/>
                    <a:pt x="-294" y="21600"/>
                    <a:pt x="44" y="20965"/>
                  </a:cubicBezTo>
                  <a:cubicBezTo>
                    <a:pt x="381" y="20329"/>
                    <a:pt x="2744" y="17788"/>
                    <a:pt x="6625" y="13976"/>
                  </a:cubicBezTo>
                  <a:cubicBezTo>
                    <a:pt x="10506" y="10165"/>
                    <a:pt x="15906" y="5082"/>
                    <a:pt x="213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1717372" y="210149"/>
              <a:ext cx="207005" cy="173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2" fill="norm" stroke="1" extrusionOk="0">
                  <a:moveTo>
                    <a:pt x="0" y="8630"/>
                  </a:moveTo>
                  <a:cubicBezTo>
                    <a:pt x="2667" y="7087"/>
                    <a:pt x="5333" y="5544"/>
                    <a:pt x="7200" y="4001"/>
                  </a:cubicBezTo>
                  <a:cubicBezTo>
                    <a:pt x="9067" y="2458"/>
                    <a:pt x="10133" y="915"/>
                    <a:pt x="10000" y="298"/>
                  </a:cubicBezTo>
                  <a:cubicBezTo>
                    <a:pt x="9867" y="-319"/>
                    <a:pt x="8533" y="-10"/>
                    <a:pt x="6933" y="1532"/>
                  </a:cubicBezTo>
                  <a:cubicBezTo>
                    <a:pt x="5333" y="3075"/>
                    <a:pt x="3467" y="5852"/>
                    <a:pt x="2400" y="8167"/>
                  </a:cubicBezTo>
                  <a:cubicBezTo>
                    <a:pt x="1333" y="10481"/>
                    <a:pt x="1067" y="12332"/>
                    <a:pt x="800" y="14338"/>
                  </a:cubicBezTo>
                  <a:cubicBezTo>
                    <a:pt x="533" y="16344"/>
                    <a:pt x="267" y="18504"/>
                    <a:pt x="2400" y="19738"/>
                  </a:cubicBezTo>
                  <a:cubicBezTo>
                    <a:pt x="4533" y="20972"/>
                    <a:pt x="9067" y="21281"/>
                    <a:pt x="12667" y="20664"/>
                  </a:cubicBezTo>
                  <a:cubicBezTo>
                    <a:pt x="16267" y="20047"/>
                    <a:pt x="18933" y="18504"/>
                    <a:pt x="21600" y="16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1953598" y="163102"/>
              <a:ext cx="78115" cy="255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2" h="21347" fill="norm" stroke="1" extrusionOk="0">
                  <a:moveTo>
                    <a:pt x="20632" y="1577"/>
                  </a:moveTo>
                  <a:cubicBezTo>
                    <a:pt x="17257" y="935"/>
                    <a:pt x="13882" y="294"/>
                    <a:pt x="10507" y="80"/>
                  </a:cubicBezTo>
                  <a:cubicBezTo>
                    <a:pt x="7132" y="-134"/>
                    <a:pt x="3757" y="80"/>
                    <a:pt x="1732" y="721"/>
                  </a:cubicBezTo>
                  <a:cubicBezTo>
                    <a:pt x="-293" y="1363"/>
                    <a:pt x="-968" y="2432"/>
                    <a:pt x="2070" y="4892"/>
                  </a:cubicBezTo>
                  <a:cubicBezTo>
                    <a:pt x="5107" y="7351"/>
                    <a:pt x="11857" y="11201"/>
                    <a:pt x="15570" y="13660"/>
                  </a:cubicBezTo>
                  <a:cubicBezTo>
                    <a:pt x="19282" y="16119"/>
                    <a:pt x="19957" y="17189"/>
                    <a:pt x="19620" y="18258"/>
                  </a:cubicBezTo>
                  <a:cubicBezTo>
                    <a:pt x="19282" y="19327"/>
                    <a:pt x="17932" y="20397"/>
                    <a:pt x="15570" y="20931"/>
                  </a:cubicBezTo>
                  <a:cubicBezTo>
                    <a:pt x="13207" y="21466"/>
                    <a:pt x="9832" y="21466"/>
                    <a:pt x="7132" y="21038"/>
                  </a:cubicBezTo>
                  <a:cubicBezTo>
                    <a:pt x="4432" y="20611"/>
                    <a:pt x="2407" y="19755"/>
                    <a:pt x="382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>
              <a:off x="2093047" y="-1"/>
              <a:ext cx="61335" cy="374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0" y="759"/>
                  </a:moveTo>
                  <a:cubicBezTo>
                    <a:pt x="3600" y="321"/>
                    <a:pt x="7200" y="-117"/>
                    <a:pt x="9450" y="29"/>
                  </a:cubicBezTo>
                  <a:cubicBezTo>
                    <a:pt x="11700" y="175"/>
                    <a:pt x="12600" y="905"/>
                    <a:pt x="10800" y="3021"/>
                  </a:cubicBezTo>
                  <a:cubicBezTo>
                    <a:pt x="9000" y="5137"/>
                    <a:pt x="4500" y="8640"/>
                    <a:pt x="2250" y="11705"/>
                  </a:cubicBezTo>
                  <a:cubicBezTo>
                    <a:pt x="0" y="14769"/>
                    <a:pt x="0" y="17397"/>
                    <a:pt x="1350" y="19002"/>
                  </a:cubicBezTo>
                  <a:cubicBezTo>
                    <a:pt x="2700" y="20607"/>
                    <a:pt x="5400" y="21191"/>
                    <a:pt x="9000" y="21337"/>
                  </a:cubicBezTo>
                  <a:cubicBezTo>
                    <a:pt x="12600" y="21483"/>
                    <a:pt x="17100" y="21191"/>
                    <a:pt x="21600" y="208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>
              <a:off x="2062379" y="204950"/>
              <a:ext cx="138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53667" y="550732"/>
              <a:ext cx="1950331" cy="26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38" fill="norm" stroke="1" extrusionOk="0">
                  <a:moveTo>
                    <a:pt x="0" y="21538"/>
                  </a:moveTo>
                  <a:cubicBezTo>
                    <a:pt x="735" y="20304"/>
                    <a:pt x="1470" y="19069"/>
                    <a:pt x="2304" y="17835"/>
                  </a:cubicBezTo>
                  <a:cubicBezTo>
                    <a:pt x="3138" y="16601"/>
                    <a:pt x="4071" y="15367"/>
                    <a:pt x="5146" y="14132"/>
                  </a:cubicBezTo>
                  <a:cubicBezTo>
                    <a:pt x="6220" y="12898"/>
                    <a:pt x="7436" y="11664"/>
                    <a:pt x="8552" y="10532"/>
                  </a:cubicBezTo>
                  <a:cubicBezTo>
                    <a:pt x="9669" y="9401"/>
                    <a:pt x="10687" y="8372"/>
                    <a:pt x="11691" y="7241"/>
                  </a:cubicBezTo>
                  <a:cubicBezTo>
                    <a:pt x="12694" y="6109"/>
                    <a:pt x="13684" y="4875"/>
                    <a:pt x="14716" y="3847"/>
                  </a:cubicBezTo>
                  <a:cubicBezTo>
                    <a:pt x="15748" y="2818"/>
                    <a:pt x="16822" y="1995"/>
                    <a:pt x="17910" y="1378"/>
                  </a:cubicBezTo>
                  <a:cubicBezTo>
                    <a:pt x="18999" y="761"/>
                    <a:pt x="20102" y="349"/>
                    <a:pt x="20738" y="144"/>
                  </a:cubicBezTo>
                  <a:cubicBezTo>
                    <a:pt x="21374" y="-62"/>
                    <a:pt x="21543" y="-62"/>
                    <a:pt x="21572" y="247"/>
                  </a:cubicBezTo>
                  <a:cubicBezTo>
                    <a:pt x="21600" y="555"/>
                    <a:pt x="21487" y="1172"/>
                    <a:pt x="21374" y="1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329674" y="641960"/>
              <a:ext cx="1764739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0" y="21600"/>
                  </a:moveTo>
                  <a:cubicBezTo>
                    <a:pt x="907" y="21120"/>
                    <a:pt x="1813" y="20640"/>
                    <a:pt x="2845" y="19560"/>
                  </a:cubicBezTo>
                  <a:cubicBezTo>
                    <a:pt x="3876" y="18480"/>
                    <a:pt x="5033" y="16800"/>
                    <a:pt x="6205" y="15360"/>
                  </a:cubicBezTo>
                  <a:cubicBezTo>
                    <a:pt x="7377" y="13920"/>
                    <a:pt x="8565" y="12720"/>
                    <a:pt x="9768" y="11280"/>
                  </a:cubicBezTo>
                  <a:cubicBezTo>
                    <a:pt x="10972" y="9840"/>
                    <a:pt x="12191" y="8160"/>
                    <a:pt x="13426" y="6600"/>
                  </a:cubicBezTo>
                  <a:cubicBezTo>
                    <a:pt x="14660" y="5040"/>
                    <a:pt x="15911" y="3600"/>
                    <a:pt x="17083" y="2520"/>
                  </a:cubicBezTo>
                  <a:cubicBezTo>
                    <a:pt x="18255" y="1440"/>
                    <a:pt x="19349" y="720"/>
                    <a:pt x="20037" y="360"/>
                  </a:cubicBezTo>
                  <a:cubicBezTo>
                    <a:pt x="20725" y="0"/>
                    <a:pt x="21006" y="0"/>
                    <a:pt x="21225" y="0"/>
                  </a:cubicBezTo>
                  <a:cubicBezTo>
                    <a:pt x="21444" y="0"/>
                    <a:pt x="21600" y="0"/>
                    <a:pt x="21584" y="240"/>
                  </a:cubicBezTo>
                  <a:cubicBezTo>
                    <a:pt x="21569" y="480"/>
                    <a:pt x="21381" y="960"/>
                    <a:pt x="21194" y="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928714" y="1137504"/>
              <a:ext cx="90976" cy="508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502" fill="norm" stroke="1" extrusionOk="0">
                  <a:moveTo>
                    <a:pt x="3359" y="1414"/>
                  </a:moveTo>
                  <a:cubicBezTo>
                    <a:pt x="2159" y="658"/>
                    <a:pt x="959" y="-98"/>
                    <a:pt x="359" y="10"/>
                  </a:cubicBezTo>
                  <a:cubicBezTo>
                    <a:pt x="-241" y="118"/>
                    <a:pt x="-241" y="1090"/>
                    <a:pt x="1559" y="3358"/>
                  </a:cubicBezTo>
                  <a:cubicBezTo>
                    <a:pt x="3359" y="5626"/>
                    <a:pt x="6959" y="9190"/>
                    <a:pt x="10559" y="12430"/>
                  </a:cubicBezTo>
                  <a:cubicBezTo>
                    <a:pt x="14159" y="15670"/>
                    <a:pt x="17759" y="18586"/>
                    <a:pt x="21359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1073357" y="1389136"/>
              <a:ext cx="153338" cy="14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2" fill="norm" stroke="1" extrusionOk="0">
                  <a:moveTo>
                    <a:pt x="0" y="10139"/>
                  </a:moveTo>
                  <a:cubicBezTo>
                    <a:pt x="360" y="9077"/>
                    <a:pt x="720" y="8014"/>
                    <a:pt x="1440" y="6421"/>
                  </a:cubicBezTo>
                  <a:cubicBezTo>
                    <a:pt x="2160" y="4828"/>
                    <a:pt x="3240" y="2703"/>
                    <a:pt x="5220" y="1287"/>
                  </a:cubicBezTo>
                  <a:cubicBezTo>
                    <a:pt x="7200" y="-130"/>
                    <a:pt x="10080" y="-838"/>
                    <a:pt x="12600" y="1641"/>
                  </a:cubicBezTo>
                  <a:cubicBezTo>
                    <a:pt x="15120" y="4119"/>
                    <a:pt x="17280" y="9785"/>
                    <a:pt x="18720" y="13503"/>
                  </a:cubicBezTo>
                  <a:cubicBezTo>
                    <a:pt x="20160" y="17221"/>
                    <a:pt x="20880" y="18992"/>
                    <a:pt x="21600" y="207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1300576" y="1372407"/>
              <a:ext cx="154535" cy="445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2" h="21499" fill="norm" stroke="1" extrusionOk="0">
                  <a:moveTo>
                    <a:pt x="3459" y="1010"/>
                  </a:moveTo>
                  <a:cubicBezTo>
                    <a:pt x="3802" y="5206"/>
                    <a:pt x="4145" y="9403"/>
                    <a:pt x="4488" y="12612"/>
                  </a:cubicBezTo>
                  <a:cubicBezTo>
                    <a:pt x="4831" y="15821"/>
                    <a:pt x="5174" y="18043"/>
                    <a:pt x="5345" y="19462"/>
                  </a:cubicBezTo>
                  <a:cubicBezTo>
                    <a:pt x="5517" y="20882"/>
                    <a:pt x="5517" y="21499"/>
                    <a:pt x="5345" y="21499"/>
                  </a:cubicBezTo>
                  <a:cubicBezTo>
                    <a:pt x="5174" y="21499"/>
                    <a:pt x="4831" y="20882"/>
                    <a:pt x="3802" y="18290"/>
                  </a:cubicBezTo>
                  <a:cubicBezTo>
                    <a:pt x="2774" y="15698"/>
                    <a:pt x="1059" y="11131"/>
                    <a:pt x="374" y="8045"/>
                  </a:cubicBezTo>
                  <a:cubicBezTo>
                    <a:pt x="-312" y="4960"/>
                    <a:pt x="31" y="3355"/>
                    <a:pt x="717" y="2244"/>
                  </a:cubicBezTo>
                  <a:cubicBezTo>
                    <a:pt x="1402" y="1133"/>
                    <a:pt x="2431" y="516"/>
                    <a:pt x="3974" y="208"/>
                  </a:cubicBezTo>
                  <a:cubicBezTo>
                    <a:pt x="5517" y="-101"/>
                    <a:pt x="7574" y="-101"/>
                    <a:pt x="10317" y="454"/>
                  </a:cubicBezTo>
                  <a:cubicBezTo>
                    <a:pt x="13059" y="1010"/>
                    <a:pt x="16488" y="2121"/>
                    <a:pt x="18545" y="3046"/>
                  </a:cubicBezTo>
                  <a:cubicBezTo>
                    <a:pt x="20602" y="3972"/>
                    <a:pt x="21288" y="4713"/>
                    <a:pt x="20259" y="5453"/>
                  </a:cubicBezTo>
                  <a:cubicBezTo>
                    <a:pt x="19231" y="6194"/>
                    <a:pt x="16488" y="6934"/>
                    <a:pt x="13745" y="7366"/>
                  </a:cubicBezTo>
                  <a:cubicBezTo>
                    <a:pt x="11002" y="7798"/>
                    <a:pt x="8259" y="7922"/>
                    <a:pt x="5517" y="8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>
              <a:off x="1058023" y="1446978"/>
              <a:ext cx="3066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1587549" y="1169637"/>
              <a:ext cx="413497" cy="374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412" fill="norm" stroke="1" extrusionOk="0">
                  <a:moveTo>
                    <a:pt x="1173" y="12335"/>
                  </a:moveTo>
                  <a:cubicBezTo>
                    <a:pt x="773" y="14087"/>
                    <a:pt x="373" y="15838"/>
                    <a:pt x="173" y="17079"/>
                  </a:cubicBezTo>
                  <a:cubicBezTo>
                    <a:pt x="-27" y="18319"/>
                    <a:pt x="-27" y="19049"/>
                    <a:pt x="40" y="19779"/>
                  </a:cubicBezTo>
                  <a:cubicBezTo>
                    <a:pt x="106" y="20508"/>
                    <a:pt x="240" y="21238"/>
                    <a:pt x="840" y="21384"/>
                  </a:cubicBezTo>
                  <a:cubicBezTo>
                    <a:pt x="1440" y="21530"/>
                    <a:pt x="2506" y="21092"/>
                    <a:pt x="3373" y="20216"/>
                  </a:cubicBezTo>
                  <a:cubicBezTo>
                    <a:pt x="4240" y="19341"/>
                    <a:pt x="4906" y="18027"/>
                    <a:pt x="5373" y="16787"/>
                  </a:cubicBezTo>
                  <a:cubicBezTo>
                    <a:pt x="5840" y="15546"/>
                    <a:pt x="6106" y="14379"/>
                    <a:pt x="6240" y="14160"/>
                  </a:cubicBezTo>
                  <a:cubicBezTo>
                    <a:pt x="6373" y="13941"/>
                    <a:pt x="6373" y="14671"/>
                    <a:pt x="6373" y="15400"/>
                  </a:cubicBezTo>
                  <a:cubicBezTo>
                    <a:pt x="6373" y="16130"/>
                    <a:pt x="6373" y="16860"/>
                    <a:pt x="6373" y="17589"/>
                  </a:cubicBezTo>
                  <a:cubicBezTo>
                    <a:pt x="6373" y="18319"/>
                    <a:pt x="6373" y="19049"/>
                    <a:pt x="6706" y="19560"/>
                  </a:cubicBezTo>
                  <a:cubicBezTo>
                    <a:pt x="7040" y="20071"/>
                    <a:pt x="7706" y="20362"/>
                    <a:pt x="8906" y="19706"/>
                  </a:cubicBezTo>
                  <a:cubicBezTo>
                    <a:pt x="10106" y="19049"/>
                    <a:pt x="11840" y="17444"/>
                    <a:pt x="13240" y="14452"/>
                  </a:cubicBezTo>
                  <a:cubicBezTo>
                    <a:pt x="14640" y="11460"/>
                    <a:pt x="15706" y="7081"/>
                    <a:pt x="16306" y="4235"/>
                  </a:cubicBezTo>
                  <a:cubicBezTo>
                    <a:pt x="16906" y="1389"/>
                    <a:pt x="17040" y="76"/>
                    <a:pt x="16906" y="3"/>
                  </a:cubicBezTo>
                  <a:cubicBezTo>
                    <a:pt x="16773" y="-70"/>
                    <a:pt x="16373" y="1098"/>
                    <a:pt x="16040" y="3360"/>
                  </a:cubicBezTo>
                  <a:cubicBezTo>
                    <a:pt x="15706" y="5622"/>
                    <a:pt x="15440" y="8979"/>
                    <a:pt x="15640" y="11460"/>
                  </a:cubicBezTo>
                  <a:cubicBezTo>
                    <a:pt x="15840" y="13941"/>
                    <a:pt x="16506" y="15546"/>
                    <a:pt x="17173" y="16495"/>
                  </a:cubicBezTo>
                  <a:cubicBezTo>
                    <a:pt x="17840" y="17444"/>
                    <a:pt x="18506" y="17735"/>
                    <a:pt x="19240" y="17371"/>
                  </a:cubicBezTo>
                  <a:cubicBezTo>
                    <a:pt x="19973" y="17006"/>
                    <a:pt x="20773" y="15984"/>
                    <a:pt x="21573" y="14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1866811" y="1354976"/>
              <a:ext cx="226237" cy="14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982" fill="norm" stroke="1" extrusionOk="0">
                  <a:moveTo>
                    <a:pt x="4011" y="0"/>
                  </a:moveTo>
                  <a:cubicBezTo>
                    <a:pt x="2069" y="7200"/>
                    <a:pt x="128" y="14400"/>
                    <a:pt x="6" y="18000"/>
                  </a:cubicBezTo>
                  <a:cubicBezTo>
                    <a:pt x="-115" y="21600"/>
                    <a:pt x="1584" y="21600"/>
                    <a:pt x="5467" y="19800"/>
                  </a:cubicBezTo>
                  <a:cubicBezTo>
                    <a:pt x="9350" y="18000"/>
                    <a:pt x="15418" y="14400"/>
                    <a:pt x="21485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1165359" y="1592648"/>
              <a:ext cx="79735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08" y="20084"/>
                    <a:pt x="4015" y="18568"/>
                    <a:pt x="6335" y="16484"/>
                  </a:cubicBezTo>
                  <a:cubicBezTo>
                    <a:pt x="8654" y="14400"/>
                    <a:pt x="11285" y="11747"/>
                    <a:pt x="13638" y="9474"/>
                  </a:cubicBezTo>
                  <a:cubicBezTo>
                    <a:pt x="15992" y="7200"/>
                    <a:pt x="18069" y="5305"/>
                    <a:pt x="19350" y="3789"/>
                  </a:cubicBezTo>
                  <a:cubicBezTo>
                    <a:pt x="20631" y="2274"/>
                    <a:pt x="21115" y="113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2261717" y="1324308"/>
              <a:ext cx="7668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2277051" y="1446978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2913398" y="1232306"/>
              <a:ext cx="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2698407" y="1059483"/>
              <a:ext cx="458209" cy="476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442" fill="norm" stroke="1" extrusionOk="0">
                  <a:moveTo>
                    <a:pt x="9576" y="3633"/>
                  </a:moveTo>
                  <a:cubicBezTo>
                    <a:pt x="8749" y="2370"/>
                    <a:pt x="7923" y="1106"/>
                    <a:pt x="7215" y="474"/>
                  </a:cubicBezTo>
                  <a:cubicBezTo>
                    <a:pt x="6507" y="-158"/>
                    <a:pt x="5917" y="-158"/>
                    <a:pt x="5031" y="474"/>
                  </a:cubicBezTo>
                  <a:cubicBezTo>
                    <a:pt x="4146" y="1106"/>
                    <a:pt x="2966" y="2370"/>
                    <a:pt x="1963" y="4782"/>
                  </a:cubicBezTo>
                  <a:cubicBezTo>
                    <a:pt x="959" y="7195"/>
                    <a:pt x="133" y="10757"/>
                    <a:pt x="15" y="13457"/>
                  </a:cubicBezTo>
                  <a:cubicBezTo>
                    <a:pt x="-103" y="16157"/>
                    <a:pt x="487" y="17995"/>
                    <a:pt x="1727" y="19316"/>
                  </a:cubicBezTo>
                  <a:cubicBezTo>
                    <a:pt x="2966" y="20638"/>
                    <a:pt x="4854" y="21442"/>
                    <a:pt x="7097" y="21442"/>
                  </a:cubicBezTo>
                  <a:cubicBezTo>
                    <a:pt x="9340" y="21442"/>
                    <a:pt x="11936" y="20638"/>
                    <a:pt x="14356" y="19374"/>
                  </a:cubicBezTo>
                  <a:cubicBezTo>
                    <a:pt x="16776" y="18110"/>
                    <a:pt x="19018" y="16387"/>
                    <a:pt x="20199" y="14261"/>
                  </a:cubicBezTo>
                  <a:cubicBezTo>
                    <a:pt x="21379" y="12136"/>
                    <a:pt x="21497" y="9608"/>
                    <a:pt x="20435" y="7655"/>
                  </a:cubicBezTo>
                  <a:cubicBezTo>
                    <a:pt x="19372" y="5702"/>
                    <a:pt x="17130" y="4323"/>
                    <a:pt x="15359" y="3691"/>
                  </a:cubicBezTo>
                  <a:cubicBezTo>
                    <a:pt x="13589" y="3059"/>
                    <a:pt x="12290" y="3174"/>
                    <a:pt x="10992" y="3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3868139" y="1186305"/>
              <a:ext cx="18949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040"/>
                    <a:pt x="3818" y="10080"/>
                    <a:pt x="1118" y="13590"/>
                  </a:cubicBezTo>
                  <a:cubicBezTo>
                    <a:pt x="-1582" y="17100"/>
                    <a:pt x="1118" y="19080"/>
                    <a:pt x="3818" y="20160"/>
                  </a:cubicBezTo>
                  <a:cubicBezTo>
                    <a:pt x="6518" y="21240"/>
                    <a:pt x="9218" y="21420"/>
                    <a:pt x="119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3864087" y="1087133"/>
              <a:ext cx="192550" cy="404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248" fill="norm" stroke="1" extrusionOk="0">
                  <a:moveTo>
                    <a:pt x="0" y="3999"/>
                  </a:moveTo>
                  <a:cubicBezTo>
                    <a:pt x="561" y="2926"/>
                    <a:pt x="1122" y="1853"/>
                    <a:pt x="2525" y="1048"/>
                  </a:cubicBezTo>
                  <a:cubicBezTo>
                    <a:pt x="3927" y="243"/>
                    <a:pt x="6171" y="-294"/>
                    <a:pt x="8836" y="176"/>
                  </a:cubicBezTo>
                  <a:cubicBezTo>
                    <a:pt x="11501" y="645"/>
                    <a:pt x="14587" y="2121"/>
                    <a:pt x="17112" y="4670"/>
                  </a:cubicBezTo>
                  <a:cubicBezTo>
                    <a:pt x="19636" y="7219"/>
                    <a:pt x="21600" y="10841"/>
                    <a:pt x="21039" y="13525"/>
                  </a:cubicBezTo>
                  <a:cubicBezTo>
                    <a:pt x="20478" y="16208"/>
                    <a:pt x="17392" y="17952"/>
                    <a:pt x="14166" y="19092"/>
                  </a:cubicBezTo>
                  <a:cubicBezTo>
                    <a:pt x="10940" y="20233"/>
                    <a:pt x="7574" y="20769"/>
                    <a:pt x="4909" y="21038"/>
                  </a:cubicBezTo>
                  <a:cubicBezTo>
                    <a:pt x="2244" y="21306"/>
                    <a:pt x="281" y="21306"/>
                    <a:pt x="140" y="21105"/>
                  </a:cubicBezTo>
                  <a:cubicBezTo>
                    <a:pt x="0" y="20904"/>
                    <a:pt x="1683" y="20501"/>
                    <a:pt x="3366" y="20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4331764" y="1282360"/>
              <a:ext cx="153338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440" y="11918"/>
                    <a:pt x="2880" y="3818"/>
                    <a:pt x="6480" y="1118"/>
                  </a:cubicBezTo>
                  <a:cubicBezTo>
                    <a:pt x="10080" y="-1582"/>
                    <a:pt x="1584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4331764" y="1446978"/>
              <a:ext cx="107336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4747836" y="1019389"/>
              <a:ext cx="158942" cy="498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87" fill="norm" stroke="1" extrusionOk="0">
                  <a:moveTo>
                    <a:pt x="21323" y="1241"/>
                  </a:moveTo>
                  <a:cubicBezTo>
                    <a:pt x="20294" y="802"/>
                    <a:pt x="19266" y="364"/>
                    <a:pt x="17894" y="144"/>
                  </a:cubicBezTo>
                  <a:cubicBezTo>
                    <a:pt x="16523" y="-75"/>
                    <a:pt x="14809" y="-75"/>
                    <a:pt x="12752" y="364"/>
                  </a:cubicBezTo>
                  <a:cubicBezTo>
                    <a:pt x="10694" y="802"/>
                    <a:pt x="8294" y="1679"/>
                    <a:pt x="7609" y="2666"/>
                  </a:cubicBezTo>
                  <a:cubicBezTo>
                    <a:pt x="6923" y="3653"/>
                    <a:pt x="7952" y="4749"/>
                    <a:pt x="9152" y="6010"/>
                  </a:cubicBezTo>
                  <a:cubicBezTo>
                    <a:pt x="10352" y="7271"/>
                    <a:pt x="11723" y="8697"/>
                    <a:pt x="11894" y="9683"/>
                  </a:cubicBezTo>
                  <a:cubicBezTo>
                    <a:pt x="12066" y="10670"/>
                    <a:pt x="11037" y="11218"/>
                    <a:pt x="9666" y="11602"/>
                  </a:cubicBezTo>
                  <a:cubicBezTo>
                    <a:pt x="8294" y="11986"/>
                    <a:pt x="6580" y="12205"/>
                    <a:pt x="4694" y="12315"/>
                  </a:cubicBezTo>
                  <a:cubicBezTo>
                    <a:pt x="2809" y="12424"/>
                    <a:pt x="752" y="12424"/>
                    <a:pt x="237" y="12205"/>
                  </a:cubicBezTo>
                  <a:cubicBezTo>
                    <a:pt x="-277" y="11986"/>
                    <a:pt x="752" y="11547"/>
                    <a:pt x="2123" y="11328"/>
                  </a:cubicBezTo>
                  <a:cubicBezTo>
                    <a:pt x="3494" y="11109"/>
                    <a:pt x="5209" y="11109"/>
                    <a:pt x="6409" y="11383"/>
                  </a:cubicBezTo>
                  <a:cubicBezTo>
                    <a:pt x="7609" y="11657"/>
                    <a:pt x="8294" y="12205"/>
                    <a:pt x="8466" y="13082"/>
                  </a:cubicBezTo>
                  <a:cubicBezTo>
                    <a:pt x="8637" y="13960"/>
                    <a:pt x="8294" y="15166"/>
                    <a:pt x="7094" y="16207"/>
                  </a:cubicBezTo>
                  <a:cubicBezTo>
                    <a:pt x="5894" y="17249"/>
                    <a:pt x="3837" y="18126"/>
                    <a:pt x="2294" y="18948"/>
                  </a:cubicBezTo>
                  <a:cubicBezTo>
                    <a:pt x="752" y="19771"/>
                    <a:pt x="-277" y="20538"/>
                    <a:pt x="66" y="20977"/>
                  </a:cubicBezTo>
                  <a:cubicBezTo>
                    <a:pt x="409" y="21415"/>
                    <a:pt x="2123" y="21525"/>
                    <a:pt x="5209" y="21196"/>
                  </a:cubicBezTo>
                  <a:cubicBezTo>
                    <a:pt x="8294" y="20867"/>
                    <a:pt x="12752" y="20100"/>
                    <a:pt x="17209" y="19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>
              <a:off x="4998779" y="1147971"/>
              <a:ext cx="21467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3" y="5400"/>
                    <a:pt x="10286" y="10800"/>
                    <a:pt x="13886" y="14400"/>
                  </a:cubicBezTo>
                  <a:cubicBezTo>
                    <a:pt x="17486" y="18000"/>
                    <a:pt x="19543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>
              <a:off x="5060114" y="1119358"/>
              <a:ext cx="184005" cy="350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21600" y="813"/>
                  </a:moveTo>
                  <a:cubicBezTo>
                    <a:pt x="20400" y="344"/>
                    <a:pt x="19200" y="-126"/>
                    <a:pt x="18150" y="31"/>
                  </a:cubicBezTo>
                  <a:cubicBezTo>
                    <a:pt x="17100" y="187"/>
                    <a:pt x="16200" y="970"/>
                    <a:pt x="13650" y="3552"/>
                  </a:cubicBezTo>
                  <a:cubicBezTo>
                    <a:pt x="11100" y="6135"/>
                    <a:pt x="6900" y="10517"/>
                    <a:pt x="4350" y="13804"/>
                  </a:cubicBezTo>
                  <a:cubicBezTo>
                    <a:pt x="1800" y="17091"/>
                    <a:pt x="900" y="19283"/>
                    <a:pt x="0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5282452" y="1331975"/>
              <a:ext cx="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5443456" y="1370310"/>
              <a:ext cx="11500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5711795" y="1377976"/>
              <a:ext cx="53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>
              <a:off x="6217806" y="1101970"/>
              <a:ext cx="19933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54" y="3221"/>
                    <a:pt x="8308" y="6442"/>
                    <a:pt x="11908" y="10042"/>
                  </a:cubicBezTo>
                  <a:cubicBezTo>
                    <a:pt x="15508" y="13642"/>
                    <a:pt x="18554" y="1762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6233140" y="1063636"/>
              <a:ext cx="230006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0"/>
                    <a:pt x="19200" y="0"/>
                    <a:pt x="17880" y="720"/>
                  </a:cubicBezTo>
                  <a:cubicBezTo>
                    <a:pt x="16560" y="1440"/>
                    <a:pt x="15120" y="2880"/>
                    <a:pt x="12960" y="5184"/>
                  </a:cubicBezTo>
                  <a:cubicBezTo>
                    <a:pt x="10800" y="7488"/>
                    <a:pt x="7920" y="10656"/>
                    <a:pt x="5640" y="13536"/>
                  </a:cubicBezTo>
                  <a:cubicBezTo>
                    <a:pt x="3360" y="16416"/>
                    <a:pt x="1680" y="190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6422256" y="1309067"/>
              <a:ext cx="146569" cy="13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193" fill="norm" stroke="1" extrusionOk="0">
                  <a:moveTo>
                    <a:pt x="4841" y="3520"/>
                  </a:moveTo>
                  <a:cubicBezTo>
                    <a:pt x="3724" y="7840"/>
                    <a:pt x="2607" y="12160"/>
                    <a:pt x="1676" y="15498"/>
                  </a:cubicBezTo>
                  <a:cubicBezTo>
                    <a:pt x="745" y="18837"/>
                    <a:pt x="0" y="21193"/>
                    <a:pt x="0" y="21193"/>
                  </a:cubicBezTo>
                  <a:cubicBezTo>
                    <a:pt x="0" y="21193"/>
                    <a:pt x="745" y="18837"/>
                    <a:pt x="3166" y="15106"/>
                  </a:cubicBezTo>
                  <a:cubicBezTo>
                    <a:pt x="5586" y="11375"/>
                    <a:pt x="9683" y="6269"/>
                    <a:pt x="13034" y="3324"/>
                  </a:cubicBezTo>
                  <a:cubicBezTo>
                    <a:pt x="16386" y="378"/>
                    <a:pt x="18993" y="-407"/>
                    <a:pt x="20297" y="182"/>
                  </a:cubicBezTo>
                  <a:cubicBezTo>
                    <a:pt x="21600" y="771"/>
                    <a:pt x="21600" y="2735"/>
                    <a:pt x="20855" y="6466"/>
                  </a:cubicBezTo>
                  <a:cubicBezTo>
                    <a:pt x="20110" y="10197"/>
                    <a:pt x="18621" y="15695"/>
                    <a:pt x="17131" y="21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6662483" y="1042690"/>
              <a:ext cx="98643" cy="48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510" fill="norm" stroke="1" extrusionOk="0">
                  <a:moveTo>
                    <a:pt x="9969" y="585"/>
                  </a:moveTo>
                  <a:cubicBezTo>
                    <a:pt x="12738" y="248"/>
                    <a:pt x="15508" y="-90"/>
                    <a:pt x="17446" y="22"/>
                  </a:cubicBezTo>
                  <a:cubicBezTo>
                    <a:pt x="19385" y="135"/>
                    <a:pt x="20492" y="697"/>
                    <a:pt x="21046" y="1541"/>
                  </a:cubicBezTo>
                  <a:cubicBezTo>
                    <a:pt x="21600" y="2385"/>
                    <a:pt x="21600" y="3510"/>
                    <a:pt x="19938" y="4522"/>
                  </a:cubicBezTo>
                  <a:cubicBezTo>
                    <a:pt x="18277" y="5535"/>
                    <a:pt x="14954" y="6435"/>
                    <a:pt x="12462" y="7110"/>
                  </a:cubicBezTo>
                  <a:cubicBezTo>
                    <a:pt x="9969" y="7785"/>
                    <a:pt x="8308" y="8235"/>
                    <a:pt x="8308" y="9304"/>
                  </a:cubicBezTo>
                  <a:cubicBezTo>
                    <a:pt x="8308" y="10373"/>
                    <a:pt x="9969" y="12060"/>
                    <a:pt x="11631" y="13691"/>
                  </a:cubicBezTo>
                  <a:cubicBezTo>
                    <a:pt x="13292" y="15322"/>
                    <a:pt x="14954" y="16897"/>
                    <a:pt x="15508" y="17966"/>
                  </a:cubicBezTo>
                  <a:cubicBezTo>
                    <a:pt x="16062" y="19035"/>
                    <a:pt x="15508" y="19598"/>
                    <a:pt x="12739" y="20104"/>
                  </a:cubicBezTo>
                  <a:cubicBezTo>
                    <a:pt x="9969" y="20610"/>
                    <a:pt x="4985" y="21060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4431433" y="910299"/>
              <a:ext cx="766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4393098" y="795296"/>
              <a:ext cx="3833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4508101" y="894965"/>
              <a:ext cx="1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4515768" y="833631"/>
              <a:ext cx="3066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4590971" y="671261"/>
              <a:ext cx="123526" cy="311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438" fill="norm" stroke="1" extrusionOk="0">
                  <a:moveTo>
                    <a:pt x="14800" y="12738"/>
                  </a:moveTo>
                  <a:cubicBezTo>
                    <a:pt x="12596" y="12562"/>
                    <a:pt x="10392" y="12386"/>
                    <a:pt x="8408" y="12650"/>
                  </a:cubicBezTo>
                  <a:cubicBezTo>
                    <a:pt x="6424" y="12913"/>
                    <a:pt x="4661" y="13616"/>
                    <a:pt x="3118" y="14845"/>
                  </a:cubicBezTo>
                  <a:cubicBezTo>
                    <a:pt x="1575" y="16074"/>
                    <a:pt x="253" y="17830"/>
                    <a:pt x="32" y="19147"/>
                  </a:cubicBezTo>
                  <a:cubicBezTo>
                    <a:pt x="-188" y="20464"/>
                    <a:pt x="694" y="21342"/>
                    <a:pt x="3339" y="21430"/>
                  </a:cubicBezTo>
                  <a:cubicBezTo>
                    <a:pt x="5983" y="21518"/>
                    <a:pt x="10392" y="20816"/>
                    <a:pt x="13698" y="17830"/>
                  </a:cubicBezTo>
                  <a:cubicBezTo>
                    <a:pt x="17004" y="14845"/>
                    <a:pt x="19208" y="9577"/>
                    <a:pt x="20310" y="6503"/>
                  </a:cubicBezTo>
                  <a:cubicBezTo>
                    <a:pt x="21412" y="3430"/>
                    <a:pt x="21412" y="2552"/>
                    <a:pt x="21192" y="1674"/>
                  </a:cubicBezTo>
                  <a:cubicBezTo>
                    <a:pt x="20971" y="796"/>
                    <a:pt x="20530" y="-82"/>
                    <a:pt x="19869" y="6"/>
                  </a:cubicBezTo>
                  <a:cubicBezTo>
                    <a:pt x="19208" y="94"/>
                    <a:pt x="18326" y="1147"/>
                    <a:pt x="17445" y="3255"/>
                  </a:cubicBezTo>
                  <a:cubicBezTo>
                    <a:pt x="16563" y="5362"/>
                    <a:pt x="15681" y="8523"/>
                    <a:pt x="16122" y="10981"/>
                  </a:cubicBezTo>
                  <a:cubicBezTo>
                    <a:pt x="16563" y="13440"/>
                    <a:pt x="18326" y="15196"/>
                    <a:pt x="20090" y="16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2821336" y="2268067"/>
              <a:ext cx="184066" cy="241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297" fill="norm" stroke="1" extrusionOk="0">
                  <a:moveTo>
                    <a:pt x="895" y="6010"/>
                  </a:moveTo>
                  <a:cubicBezTo>
                    <a:pt x="303" y="4885"/>
                    <a:pt x="-289" y="3760"/>
                    <a:pt x="155" y="2860"/>
                  </a:cubicBezTo>
                  <a:cubicBezTo>
                    <a:pt x="599" y="1960"/>
                    <a:pt x="2078" y="1285"/>
                    <a:pt x="3853" y="835"/>
                  </a:cubicBezTo>
                  <a:cubicBezTo>
                    <a:pt x="5629" y="385"/>
                    <a:pt x="7700" y="160"/>
                    <a:pt x="9475" y="47"/>
                  </a:cubicBezTo>
                  <a:cubicBezTo>
                    <a:pt x="11251" y="-65"/>
                    <a:pt x="12730" y="-65"/>
                    <a:pt x="13618" y="1060"/>
                  </a:cubicBezTo>
                  <a:cubicBezTo>
                    <a:pt x="14506" y="2185"/>
                    <a:pt x="14801" y="4435"/>
                    <a:pt x="13322" y="7135"/>
                  </a:cubicBezTo>
                  <a:cubicBezTo>
                    <a:pt x="11843" y="9835"/>
                    <a:pt x="8588" y="12985"/>
                    <a:pt x="6221" y="15460"/>
                  </a:cubicBezTo>
                  <a:cubicBezTo>
                    <a:pt x="3853" y="17935"/>
                    <a:pt x="2374" y="19735"/>
                    <a:pt x="2522" y="20635"/>
                  </a:cubicBezTo>
                  <a:cubicBezTo>
                    <a:pt x="2670" y="21535"/>
                    <a:pt x="4445" y="21535"/>
                    <a:pt x="7848" y="20523"/>
                  </a:cubicBezTo>
                  <a:cubicBezTo>
                    <a:pt x="11251" y="19510"/>
                    <a:pt x="16281" y="17485"/>
                    <a:pt x="21311" y="15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2689683" y="2023362"/>
              <a:ext cx="584614" cy="603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177" fill="norm" stroke="1" extrusionOk="0">
                  <a:moveTo>
                    <a:pt x="12843" y="1565"/>
                  </a:moveTo>
                  <a:cubicBezTo>
                    <a:pt x="12565" y="1117"/>
                    <a:pt x="12287" y="669"/>
                    <a:pt x="11267" y="355"/>
                  </a:cubicBezTo>
                  <a:cubicBezTo>
                    <a:pt x="10248" y="41"/>
                    <a:pt x="8486" y="-138"/>
                    <a:pt x="6957" y="131"/>
                  </a:cubicBezTo>
                  <a:cubicBezTo>
                    <a:pt x="5427" y="400"/>
                    <a:pt x="4129" y="1117"/>
                    <a:pt x="2924" y="2864"/>
                  </a:cubicBezTo>
                  <a:cubicBezTo>
                    <a:pt x="1719" y="4612"/>
                    <a:pt x="606" y="7391"/>
                    <a:pt x="189" y="9945"/>
                  </a:cubicBezTo>
                  <a:cubicBezTo>
                    <a:pt x="-228" y="12499"/>
                    <a:pt x="50" y="14830"/>
                    <a:pt x="977" y="16757"/>
                  </a:cubicBezTo>
                  <a:cubicBezTo>
                    <a:pt x="1904" y="18684"/>
                    <a:pt x="3480" y="20207"/>
                    <a:pt x="5334" y="20835"/>
                  </a:cubicBezTo>
                  <a:cubicBezTo>
                    <a:pt x="7188" y="21462"/>
                    <a:pt x="9320" y="21193"/>
                    <a:pt x="11684" y="20297"/>
                  </a:cubicBezTo>
                  <a:cubicBezTo>
                    <a:pt x="14048" y="19401"/>
                    <a:pt x="16644" y="17877"/>
                    <a:pt x="18359" y="16353"/>
                  </a:cubicBezTo>
                  <a:cubicBezTo>
                    <a:pt x="20074" y="14830"/>
                    <a:pt x="20908" y="13306"/>
                    <a:pt x="21140" y="11289"/>
                  </a:cubicBezTo>
                  <a:cubicBezTo>
                    <a:pt x="21372" y="9273"/>
                    <a:pt x="21001" y="6763"/>
                    <a:pt x="19981" y="4881"/>
                  </a:cubicBezTo>
                  <a:cubicBezTo>
                    <a:pt x="18962" y="2999"/>
                    <a:pt x="17293" y="1744"/>
                    <a:pt x="15624" y="1341"/>
                  </a:cubicBezTo>
                  <a:cubicBezTo>
                    <a:pt x="13956" y="938"/>
                    <a:pt x="12287" y="1386"/>
                    <a:pt x="10618" y="18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3956089" y="2167661"/>
              <a:ext cx="15335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673"/>
                    <a:pt x="7200" y="7347"/>
                    <a:pt x="3600" y="10947"/>
                  </a:cubicBezTo>
                  <a:cubicBezTo>
                    <a:pt x="0" y="14547"/>
                    <a:pt x="0" y="180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3755299" y="2098659"/>
              <a:ext cx="469130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600" fill="norm" stroke="1" extrusionOk="0">
                  <a:moveTo>
                    <a:pt x="771" y="21600"/>
                  </a:moveTo>
                  <a:cubicBezTo>
                    <a:pt x="419" y="20492"/>
                    <a:pt x="66" y="19385"/>
                    <a:pt x="8" y="18138"/>
                  </a:cubicBezTo>
                  <a:cubicBezTo>
                    <a:pt x="-51" y="16892"/>
                    <a:pt x="184" y="15508"/>
                    <a:pt x="1710" y="13154"/>
                  </a:cubicBezTo>
                  <a:cubicBezTo>
                    <a:pt x="3236" y="10800"/>
                    <a:pt x="6053" y="7477"/>
                    <a:pt x="9575" y="5123"/>
                  </a:cubicBezTo>
                  <a:cubicBezTo>
                    <a:pt x="13097" y="2769"/>
                    <a:pt x="17323" y="1385"/>
                    <a:pt x="215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4099415" y="2384081"/>
              <a:ext cx="186349" cy="126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0969" fill="norm" stroke="1" extrusionOk="0">
                  <a:moveTo>
                    <a:pt x="12527" y="3522"/>
                  </a:moveTo>
                  <a:cubicBezTo>
                    <a:pt x="11360" y="2251"/>
                    <a:pt x="10192" y="981"/>
                    <a:pt x="8879" y="345"/>
                  </a:cubicBezTo>
                  <a:cubicBezTo>
                    <a:pt x="7565" y="-290"/>
                    <a:pt x="6106" y="-290"/>
                    <a:pt x="4500" y="2463"/>
                  </a:cubicBezTo>
                  <a:cubicBezTo>
                    <a:pt x="2895" y="5216"/>
                    <a:pt x="1143" y="10722"/>
                    <a:pt x="414" y="14534"/>
                  </a:cubicBezTo>
                  <a:cubicBezTo>
                    <a:pt x="-316" y="18345"/>
                    <a:pt x="-24" y="20463"/>
                    <a:pt x="852" y="20886"/>
                  </a:cubicBezTo>
                  <a:cubicBezTo>
                    <a:pt x="1727" y="21310"/>
                    <a:pt x="3187" y="20039"/>
                    <a:pt x="4500" y="18345"/>
                  </a:cubicBezTo>
                  <a:cubicBezTo>
                    <a:pt x="5814" y="16651"/>
                    <a:pt x="6981" y="14534"/>
                    <a:pt x="8149" y="11992"/>
                  </a:cubicBezTo>
                  <a:cubicBezTo>
                    <a:pt x="9316" y="9451"/>
                    <a:pt x="10484" y="6486"/>
                    <a:pt x="11506" y="6486"/>
                  </a:cubicBezTo>
                  <a:cubicBezTo>
                    <a:pt x="12527" y="6486"/>
                    <a:pt x="13403" y="9451"/>
                    <a:pt x="15008" y="11569"/>
                  </a:cubicBezTo>
                  <a:cubicBezTo>
                    <a:pt x="16614" y="13686"/>
                    <a:pt x="18949" y="14957"/>
                    <a:pt x="21284" y="16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4331764" y="2351665"/>
              <a:ext cx="199339" cy="15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92"/>
                  </a:moveTo>
                  <a:cubicBezTo>
                    <a:pt x="1385" y="4759"/>
                    <a:pt x="2769" y="4027"/>
                    <a:pt x="4569" y="5308"/>
                  </a:cubicBezTo>
                  <a:cubicBezTo>
                    <a:pt x="6369" y="6590"/>
                    <a:pt x="8585" y="9885"/>
                    <a:pt x="9692" y="12447"/>
                  </a:cubicBezTo>
                  <a:cubicBezTo>
                    <a:pt x="10800" y="15010"/>
                    <a:pt x="10800" y="16841"/>
                    <a:pt x="10385" y="18488"/>
                  </a:cubicBezTo>
                  <a:cubicBezTo>
                    <a:pt x="9969" y="20136"/>
                    <a:pt x="9138" y="21600"/>
                    <a:pt x="8308" y="21600"/>
                  </a:cubicBezTo>
                  <a:cubicBezTo>
                    <a:pt x="7477" y="21600"/>
                    <a:pt x="6646" y="20136"/>
                    <a:pt x="6923" y="17207"/>
                  </a:cubicBezTo>
                  <a:cubicBezTo>
                    <a:pt x="7200" y="14278"/>
                    <a:pt x="8585" y="9885"/>
                    <a:pt x="11215" y="6773"/>
                  </a:cubicBezTo>
                  <a:cubicBezTo>
                    <a:pt x="13846" y="3661"/>
                    <a:pt x="17723" y="18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4501393" y="2359332"/>
              <a:ext cx="138523" cy="386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506" fill="norm" stroke="1" extrusionOk="0">
                  <a:moveTo>
                    <a:pt x="15169" y="0"/>
                  </a:moveTo>
                  <a:cubicBezTo>
                    <a:pt x="11242" y="426"/>
                    <a:pt x="7315" y="853"/>
                    <a:pt x="4762" y="1350"/>
                  </a:cubicBezTo>
                  <a:cubicBezTo>
                    <a:pt x="2209" y="1847"/>
                    <a:pt x="1031" y="2416"/>
                    <a:pt x="442" y="3126"/>
                  </a:cubicBezTo>
                  <a:cubicBezTo>
                    <a:pt x="-147" y="3837"/>
                    <a:pt x="-147" y="4689"/>
                    <a:pt x="442" y="5400"/>
                  </a:cubicBezTo>
                  <a:cubicBezTo>
                    <a:pt x="1031" y="6111"/>
                    <a:pt x="2209" y="6679"/>
                    <a:pt x="4566" y="6608"/>
                  </a:cubicBezTo>
                  <a:cubicBezTo>
                    <a:pt x="6922" y="6537"/>
                    <a:pt x="10457" y="5826"/>
                    <a:pt x="13009" y="5045"/>
                  </a:cubicBezTo>
                  <a:cubicBezTo>
                    <a:pt x="15562" y="4263"/>
                    <a:pt x="17133" y="3411"/>
                    <a:pt x="18115" y="3339"/>
                  </a:cubicBezTo>
                  <a:cubicBezTo>
                    <a:pt x="19097" y="3268"/>
                    <a:pt x="19489" y="3979"/>
                    <a:pt x="20078" y="6039"/>
                  </a:cubicBezTo>
                  <a:cubicBezTo>
                    <a:pt x="20668" y="8100"/>
                    <a:pt x="21453" y="11511"/>
                    <a:pt x="21257" y="14139"/>
                  </a:cubicBezTo>
                  <a:cubicBezTo>
                    <a:pt x="21060" y="16768"/>
                    <a:pt x="19882" y="18616"/>
                    <a:pt x="18508" y="19753"/>
                  </a:cubicBezTo>
                  <a:cubicBezTo>
                    <a:pt x="17133" y="20889"/>
                    <a:pt x="15562" y="21316"/>
                    <a:pt x="13795" y="21458"/>
                  </a:cubicBezTo>
                  <a:cubicBezTo>
                    <a:pt x="12028" y="21600"/>
                    <a:pt x="10064" y="21458"/>
                    <a:pt x="9082" y="20605"/>
                  </a:cubicBezTo>
                  <a:cubicBezTo>
                    <a:pt x="8100" y="19753"/>
                    <a:pt x="8100" y="18189"/>
                    <a:pt x="8100" y="16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4665769" y="2342266"/>
              <a:ext cx="195008" cy="145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0820" fill="norm" stroke="1" extrusionOk="0">
                  <a:moveTo>
                    <a:pt x="366" y="18919"/>
                  </a:moveTo>
                  <a:cubicBezTo>
                    <a:pt x="4013" y="14892"/>
                    <a:pt x="7660" y="10865"/>
                    <a:pt x="9623" y="7753"/>
                  </a:cubicBezTo>
                  <a:cubicBezTo>
                    <a:pt x="11587" y="4641"/>
                    <a:pt x="11867" y="2445"/>
                    <a:pt x="11306" y="1163"/>
                  </a:cubicBezTo>
                  <a:cubicBezTo>
                    <a:pt x="10745" y="-118"/>
                    <a:pt x="9343" y="-484"/>
                    <a:pt x="7660" y="797"/>
                  </a:cubicBezTo>
                  <a:cubicBezTo>
                    <a:pt x="5976" y="2079"/>
                    <a:pt x="4013" y="5008"/>
                    <a:pt x="2610" y="7936"/>
                  </a:cubicBezTo>
                  <a:cubicBezTo>
                    <a:pt x="1208" y="10865"/>
                    <a:pt x="366" y="13794"/>
                    <a:pt x="86" y="16174"/>
                  </a:cubicBezTo>
                  <a:cubicBezTo>
                    <a:pt x="-195" y="18553"/>
                    <a:pt x="86" y="20384"/>
                    <a:pt x="2891" y="20750"/>
                  </a:cubicBezTo>
                  <a:cubicBezTo>
                    <a:pt x="5696" y="21116"/>
                    <a:pt x="11026" y="20018"/>
                    <a:pt x="14532" y="18187"/>
                  </a:cubicBezTo>
                  <a:cubicBezTo>
                    <a:pt x="18039" y="16357"/>
                    <a:pt x="19722" y="13794"/>
                    <a:pt x="21405" y="11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4896598" y="2149771"/>
              <a:ext cx="67080" cy="33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8" h="21600" fill="norm" stroke="1" extrusionOk="0">
                  <a:moveTo>
                    <a:pt x="19272" y="1662"/>
                  </a:moveTo>
                  <a:cubicBezTo>
                    <a:pt x="20044" y="831"/>
                    <a:pt x="20815" y="0"/>
                    <a:pt x="19658" y="0"/>
                  </a:cubicBezTo>
                  <a:cubicBezTo>
                    <a:pt x="18501" y="0"/>
                    <a:pt x="15415" y="831"/>
                    <a:pt x="11558" y="3240"/>
                  </a:cubicBezTo>
                  <a:cubicBezTo>
                    <a:pt x="7701" y="5649"/>
                    <a:pt x="3072" y="9637"/>
                    <a:pt x="1144" y="12545"/>
                  </a:cubicBezTo>
                  <a:cubicBezTo>
                    <a:pt x="-785" y="15452"/>
                    <a:pt x="-14" y="17280"/>
                    <a:pt x="1529" y="18609"/>
                  </a:cubicBezTo>
                  <a:cubicBezTo>
                    <a:pt x="3072" y="19938"/>
                    <a:pt x="5386" y="20769"/>
                    <a:pt x="8472" y="21185"/>
                  </a:cubicBezTo>
                  <a:cubicBezTo>
                    <a:pt x="11558" y="21600"/>
                    <a:pt x="15415" y="21600"/>
                    <a:pt x="192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4838404" y="2305664"/>
              <a:ext cx="22171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600" fill="norm" stroke="1" extrusionOk="0">
                  <a:moveTo>
                    <a:pt x="4358" y="21600"/>
                  </a:moveTo>
                  <a:cubicBezTo>
                    <a:pt x="2394" y="20160"/>
                    <a:pt x="430" y="18720"/>
                    <a:pt x="62" y="16920"/>
                  </a:cubicBezTo>
                  <a:cubicBezTo>
                    <a:pt x="-306" y="15120"/>
                    <a:pt x="921" y="12960"/>
                    <a:pt x="4726" y="10080"/>
                  </a:cubicBezTo>
                  <a:cubicBezTo>
                    <a:pt x="8530" y="7200"/>
                    <a:pt x="14912" y="3600"/>
                    <a:pt x="212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5182740" y="2060325"/>
              <a:ext cx="207049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600" fill="norm" stroke="1" extrusionOk="0">
                  <a:moveTo>
                    <a:pt x="21341" y="0"/>
                  </a:moveTo>
                  <a:cubicBezTo>
                    <a:pt x="18970" y="1770"/>
                    <a:pt x="16600" y="3541"/>
                    <a:pt x="13570" y="6256"/>
                  </a:cubicBezTo>
                  <a:cubicBezTo>
                    <a:pt x="10541" y="8970"/>
                    <a:pt x="6853" y="12630"/>
                    <a:pt x="4614" y="14754"/>
                  </a:cubicBezTo>
                  <a:cubicBezTo>
                    <a:pt x="2375" y="16879"/>
                    <a:pt x="1585" y="17469"/>
                    <a:pt x="926" y="18354"/>
                  </a:cubicBezTo>
                  <a:cubicBezTo>
                    <a:pt x="268" y="19239"/>
                    <a:pt x="-259" y="20420"/>
                    <a:pt x="136" y="21010"/>
                  </a:cubicBezTo>
                  <a:cubicBezTo>
                    <a:pt x="531" y="21600"/>
                    <a:pt x="1848" y="21600"/>
                    <a:pt x="31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5322102" y="2296525"/>
              <a:ext cx="116243" cy="408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442" fill="norm" stroke="1" extrusionOk="0">
                  <a:moveTo>
                    <a:pt x="16662" y="2895"/>
                  </a:moveTo>
                  <a:cubicBezTo>
                    <a:pt x="16662" y="2224"/>
                    <a:pt x="16662" y="1553"/>
                    <a:pt x="15723" y="1016"/>
                  </a:cubicBezTo>
                  <a:cubicBezTo>
                    <a:pt x="14784" y="480"/>
                    <a:pt x="12906" y="77"/>
                    <a:pt x="10793" y="10"/>
                  </a:cubicBezTo>
                  <a:cubicBezTo>
                    <a:pt x="8680" y="-57"/>
                    <a:pt x="6332" y="211"/>
                    <a:pt x="4454" y="681"/>
                  </a:cubicBezTo>
                  <a:cubicBezTo>
                    <a:pt x="2575" y="1150"/>
                    <a:pt x="1167" y="1821"/>
                    <a:pt x="462" y="2626"/>
                  </a:cubicBezTo>
                  <a:cubicBezTo>
                    <a:pt x="-242" y="3431"/>
                    <a:pt x="-242" y="4370"/>
                    <a:pt x="1167" y="4773"/>
                  </a:cubicBezTo>
                  <a:cubicBezTo>
                    <a:pt x="2575" y="5175"/>
                    <a:pt x="5393" y="5041"/>
                    <a:pt x="7975" y="4840"/>
                  </a:cubicBezTo>
                  <a:cubicBezTo>
                    <a:pt x="10558" y="4639"/>
                    <a:pt x="12906" y="4370"/>
                    <a:pt x="14784" y="4572"/>
                  </a:cubicBezTo>
                  <a:cubicBezTo>
                    <a:pt x="16662" y="4773"/>
                    <a:pt x="18071" y="5444"/>
                    <a:pt x="19245" y="7188"/>
                  </a:cubicBezTo>
                  <a:cubicBezTo>
                    <a:pt x="20419" y="8932"/>
                    <a:pt x="21358" y="11749"/>
                    <a:pt x="21358" y="14097"/>
                  </a:cubicBezTo>
                  <a:cubicBezTo>
                    <a:pt x="21358" y="16445"/>
                    <a:pt x="20419" y="18323"/>
                    <a:pt x="19245" y="19531"/>
                  </a:cubicBezTo>
                  <a:cubicBezTo>
                    <a:pt x="18071" y="20738"/>
                    <a:pt x="16662" y="21275"/>
                    <a:pt x="14784" y="21409"/>
                  </a:cubicBezTo>
                  <a:cubicBezTo>
                    <a:pt x="12906" y="21543"/>
                    <a:pt x="10558" y="21275"/>
                    <a:pt x="8914" y="20470"/>
                  </a:cubicBezTo>
                  <a:cubicBezTo>
                    <a:pt x="7271" y="19665"/>
                    <a:pt x="6332" y="18323"/>
                    <a:pt x="5393" y="16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5517085" y="2268468"/>
              <a:ext cx="579178" cy="19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477" fill="norm" stroke="1" extrusionOk="0">
                  <a:moveTo>
                    <a:pt x="962" y="6523"/>
                  </a:moveTo>
                  <a:cubicBezTo>
                    <a:pt x="584" y="9292"/>
                    <a:pt x="207" y="12062"/>
                    <a:pt x="65" y="14139"/>
                  </a:cubicBezTo>
                  <a:cubicBezTo>
                    <a:pt x="-76" y="16215"/>
                    <a:pt x="18" y="17600"/>
                    <a:pt x="301" y="17877"/>
                  </a:cubicBezTo>
                  <a:cubicBezTo>
                    <a:pt x="584" y="18154"/>
                    <a:pt x="1056" y="17323"/>
                    <a:pt x="1622" y="15939"/>
                  </a:cubicBezTo>
                  <a:cubicBezTo>
                    <a:pt x="2188" y="14554"/>
                    <a:pt x="2848" y="12615"/>
                    <a:pt x="3131" y="12477"/>
                  </a:cubicBezTo>
                  <a:cubicBezTo>
                    <a:pt x="3414" y="12339"/>
                    <a:pt x="3320" y="14000"/>
                    <a:pt x="3461" y="15246"/>
                  </a:cubicBezTo>
                  <a:cubicBezTo>
                    <a:pt x="3603" y="16492"/>
                    <a:pt x="3980" y="17323"/>
                    <a:pt x="4687" y="17323"/>
                  </a:cubicBezTo>
                  <a:cubicBezTo>
                    <a:pt x="5395" y="17323"/>
                    <a:pt x="6432" y="16492"/>
                    <a:pt x="7328" y="15108"/>
                  </a:cubicBezTo>
                  <a:cubicBezTo>
                    <a:pt x="8224" y="13723"/>
                    <a:pt x="8979" y="11785"/>
                    <a:pt x="9451" y="9985"/>
                  </a:cubicBezTo>
                  <a:cubicBezTo>
                    <a:pt x="9922" y="8185"/>
                    <a:pt x="10111" y="6523"/>
                    <a:pt x="9969" y="5692"/>
                  </a:cubicBezTo>
                  <a:cubicBezTo>
                    <a:pt x="9828" y="4862"/>
                    <a:pt x="9356" y="4862"/>
                    <a:pt x="8932" y="5415"/>
                  </a:cubicBezTo>
                  <a:cubicBezTo>
                    <a:pt x="8507" y="5969"/>
                    <a:pt x="8130" y="7077"/>
                    <a:pt x="7847" y="8462"/>
                  </a:cubicBezTo>
                  <a:cubicBezTo>
                    <a:pt x="7564" y="9846"/>
                    <a:pt x="7376" y="11508"/>
                    <a:pt x="7328" y="13308"/>
                  </a:cubicBezTo>
                  <a:cubicBezTo>
                    <a:pt x="7281" y="15108"/>
                    <a:pt x="7376" y="17046"/>
                    <a:pt x="7706" y="18154"/>
                  </a:cubicBezTo>
                  <a:cubicBezTo>
                    <a:pt x="8036" y="19262"/>
                    <a:pt x="8602" y="19539"/>
                    <a:pt x="9545" y="18708"/>
                  </a:cubicBezTo>
                  <a:cubicBezTo>
                    <a:pt x="10488" y="17877"/>
                    <a:pt x="11809" y="15939"/>
                    <a:pt x="12752" y="13723"/>
                  </a:cubicBezTo>
                  <a:cubicBezTo>
                    <a:pt x="13695" y="11508"/>
                    <a:pt x="14261" y="9015"/>
                    <a:pt x="14544" y="7077"/>
                  </a:cubicBezTo>
                  <a:cubicBezTo>
                    <a:pt x="14827" y="5139"/>
                    <a:pt x="14827" y="3754"/>
                    <a:pt x="14733" y="3754"/>
                  </a:cubicBezTo>
                  <a:cubicBezTo>
                    <a:pt x="14638" y="3754"/>
                    <a:pt x="14450" y="5139"/>
                    <a:pt x="14497" y="6385"/>
                  </a:cubicBezTo>
                  <a:cubicBezTo>
                    <a:pt x="14544" y="7631"/>
                    <a:pt x="14827" y="8739"/>
                    <a:pt x="15063" y="10123"/>
                  </a:cubicBezTo>
                  <a:cubicBezTo>
                    <a:pt x="15299" y="11508"/>
                    <a:pt x="15487" y="13169"/>
                    <a:pt x="15487" y="14692"/>
                  </a:cubicBezTo>
                  <a:cubicBezTo>
                    <a:pt x="15487" y="16215"/>
                    <a:pt x="15299" y="17600"/>
                    <a:pt x="14969" y="18569"/>
                  </a:cubicBezTo>
                  <a:cubicBezTo>
                    <a:pt x="14638" y="19539"/>
                    <a:pt x="14167" y="20092"/>
                    <a:pt x="14025" y="19677"/>
                  </a:cubicBezTo>
                  <a:cubicBezTo>
                    <a:pt x="13884" y="19262"/>
                    <a:pt x="14072" y="17877"/>
                    <a:pt x="14874" y="15800"/>
                  </a:cubicBezTo>
                  <a:cubicBezTo>
                    <a:pt x="15676" y="13723"/>
                    <a:pt x="17091" y="10954"/>
                    <a:pt x="17987" y="9154"/>
                  </a:cubicBezTo>
                  <a:cubicBezTo>
                    <a:pt x="18883" y="7354"/>
                    <a:pt x="19260" y="6523"/>
                    <a:pt x="19590" y="5415"/>
                  </a:cubicBezTo>
                  <a:cubicBezTo>
                    <a:pt x="19921" y="4308"/>
                    <a:pt x="20203" y="2923"/>
                    <a:pt x="20156" y="1815"/>
                  </a:cubicBezTo>
                  <a:cubicBezTo>
                    <a:pt x="20109" y="708"/>
                    <a:pt x="19732" y="-123"/>
                    <a:pt x="19355" y="15"/>
                  </a:cubicBezTo>
                  <a:cubicBezTo>
                    <a:pt x="18977" y="154"/>
                    <a:pt x="18600" y="1262"/>
                    <a:pt x="18458" y="2646"/>
                  </a:cubicBezTo>
                  <a:cubicBezTo>
                    <a:pt x="18317" y="4031"/>
                    <a:pt x="18411" y="5692"/>
                    <a:pt x="18694" y="7077"/>
                  </a:cubicBezTo>
                  <a:cubicBezTo>
                    <a:pt x="18977" y="8462"/>
                    <a:pt x="19449" y="9569"/>
                    <a:pt x="19921" y="10815"/>
                  </a:cubicBezTo>
                  <a:cubicBezTo>
                    <a:pt x="20392" y="12062"/>
                    <a:pt x="20864" y="13446"/>
                    <a:pt x="21147" y="14831"/>
                  </a:cubicBezTo>
                  <a:cubicBezTo>
                    <a:pt x="21430" y="16215"/>
                    <a:pt x="21524" y="17600"/>
                    <a:pt x="21005" y="18708"/>
                  </a:cubicBezTo>
                  <a:cubicBezTo>
                    <a:pt x="20486" y="19815"/>
                    <a:pt x="19355" y="20646"/>
                    <a:pt x="18223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6664359" y="2076863"/>
              <a:ext cx="182129" cy="43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62" fill="norm" stroke="1" extrusionOk="0">
                  <a:moveTo>
                    <a:pt x="19580" y="15298"/>
                  </a:moveTo>
                  <a:cubicBezTo>
                    <a:pt x="19880" y="14674"/>
                    <a:pt x="20180" y="14050"/>
                    <a:pt x="19580" y="13613"/>
                  </a:cubicBezTo>
                  <a:cubicBezTo>
                    <a:pt x="18980" y="13176"/>
                    <a:pt x="17480" y="12926"/>
                    <a:pt x="15080" y="13051"/>
                  </a:cubicBezTo>
                  <a:cubicBezTo>
                    <a:pt x="12680" y="13176"/>
                    <a:pt x="9380" y="13675"/>
                    <a:pt x="6680" y="14799"/>
                  </a:cubicBezTo>
                  <a:cubicBezTo>
                    <a:pt x="3980" y="15923"/>
                    <a:pt x="1880" y="17670"/>
                    <a:pt x="830" y="18857"/>
                  </a:cubicBezTo>
                  <a:cubicBezTo>
                    <a:pt x="-220" y="20043"/>
                    <a:pt x="-220" y="20667"/>
                    <a:pt x="530" y="21042"/>
                  </a:cubicBezTo>
                  <a:cubicBezTo>
                    <a:pt x="1280" y="21416"/>
                    <a:pt x="2780" y="21541"/>
                    <a:pt x="5330" y="20979"/>
                  </a:cubicBezTo>
                  <a:cubicBezTo>
                    <a:pt x="7880" y="20417"/>
                    <a:pt x="11480" y="19169"/>
                    <a:pt x="14330" y="16796"/>
                  </a:cubicBezTo>
                  <a:cubicBezTo>
                    <a:pt x="17180" y="14424"/>
                    <a:pt x="19280" y="10928"/>
                    <a:pt x="20330" y="8181"/>
                  </a:cubicBezTo>
                  <a:cubicBezTo>
                    <a:pt x="21380" y="5435"/>
                    <a:pt x="21380" y="3437"/>
                    <a:pt x="21080" y="2064"/>
                  </a:cubicBezTo>
                  <a:cubicBezTo>
                    <a:pt x="20780" y="690"/>
                    <a:pt x="20180" y="-59"/>
                    <a:pt x="19730" y="3"/>
                  </a:cubicBezTo>
                  <a:cubicBezTo>
                    <a:pt x="19280" y="66"/>
                    <a:pt x="18980" y="940"/>
                    <a:pt x="18530" y="3499"/>
                  </a:cubicBezTo>
                  <a:cubicBezTo>
                    <a:pt x="18080" y="6059"/>
                    <a:pt x="17480" y="10304"/>
                    <a:pt x="17930" y="13363"/>
                  </a:cubicBezTo>
                  <a:cubicBezTo>
                    <a:pt x="18380" y="16422"/>
                    <a:pt x="19880" y="18295"/>
                    <a:pt x="21380" y="20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6953823" y="2359332"/>
              <a:ext cx="2300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6959081" y="2258303"/>
              <a:ext cx="56077" cy="4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0015" fill="norm" stroke="1" extrusionOk="0">
                  <a:moveTo>
                    <a:pt x="885" y="20015"/>
                  </a:moveTo>
                  <a:cubicBezTo>
                    <a:pt x="-54" y="11375"/>
                    <a:pt x="-993" y="2735"/>
                    <a:pt x="2294" y="575"/>
                  </a:cubicBezTo>
                  <a:cubicBezTo>
                    <a:pt x="5581" y="-1585"/>
                    <a:pt x="13094" y="2735"/>
                    <a:pt x="20607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7070880" y="2259663"/>
              <a:ext cx="120616" cy="19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40" fill="norm" stroke="1" extrusionOk="0">
                  <a:moveTo>
                    <a:pt x="21238" y="1728"/>
                  </a:moveTo>
                  <a:cubicBezTo>
                    <a:pt x="15838" y="864"/>
                    <a:pt x="10438" y="0"/>
                    <a:pt x="6838" y="0"/>
                  </a:cubicBezTo>
                  <a:cubicBezTo>
                    <a:pt x="3238" y="0"/>
                    <a:pt x="1438" y="864"/>
                    <a:pt x="538" y="2016"/>
                  </a:cubicBezTo>
                  <a:cubicBezTo>
                    <a:pt x="-362" y="3168"/>
                    <a:pt x="-362" y="4608"/>
                    <a:pt x="2338" y="7200"/>
                  </a:cubicBezTo>
                  <a:cubicBezTo>
                    <a:pt x="5038" y="9792"/>
                    <a:pt x="10438" y="13536"/>
                    <a:pt x="13138" y="16128"/>
                  </a:cubicBezTo>
                  <a:cubicBezTo>
                    <a:pt x="15838" y="18720"/>
                    <a:pt x="15838" y="20160"/>
                    <a:pt x="14488" y="20880"/>
                  </a:cubicBezTo>
                  <a:cubicBezTo>
                    <a:pt x="13138" y="21600"/>
                    <a:pt x="10438" y="21600"/>
                    <a:pt x="8413" y="21024"/>
                  </a:cubicBezTo>
                  <a:cubicBezTo>
                    <a:pt x="6388" y="20448"/>
                    <a:pt x="5038" y="19296"/>
                    <a:pt x="4363" y="18000"/>
                  </a:cubicBezTo>
                  <a:cubicBezTo>
                    <a:pt x="3688" y="16704"/>
                    <a:pt x="3688" y="15264"/>
                    <a:pt x="3688" y="138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7213253" y="2096936"/>
              <a:ext cx="123913" cy="339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228" fill="norm" stroke="1" extrusionOk="0">
                  <a:moveTo>
                    <a:pt x="11874" y="588"/>
                  </a:moveTo>
                  <a:cubicBezTo>
                    <a:pt x="13602" y="108"/>
                    <a:pt x="15330" y="-372"/>
                    <a:pt x="14898" y="428"/>
                  </a:cubicBezTo>
                  <a:cubicBezTo>
                    <a:pt x="14466" y="1228"/>
                    <a:pt x="11874" y="3308"/>
                    <a:pt x="8850" y="6348"/>
                  </a:cubicBezTo>
                  <a:cubicBezTo>
                    <a:pt x="5826" y="9388"/>
                    <a:pt x="2370" y="13388"/>
                    <a:pt x="858" y="15868"/>
                  </a:cubicBezTo>
                  <a:cubicBezTo>
                    <a:pt x="-654" y="18348"/>
                    <a:pt x="-222" y="19308"/>
                    <a:pt x="2586" y="20028"/>
                  </a:cubicBezTo>
                  <a:cubicBezTo>
                    <a:pt x="5394" y="20748"/>
                    <a:pt x="10578" y="21228"/>
                    <a:pt x="14034" y="21228"/>
                  </a:cubicBezTo>
                  <a:cubicBezTo>
                    <a:pt x="17490" y="21228"/>
                    <a:pt x="19218" y="20748"/>
                    <a:pt x="20946" y="20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7227274" y="2264907"/>
              <a:ext cx="293896" cy="14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9" fill="norm" stroke="1" extrusionOk="0">
                  <a:moveTo>
                    <a:pt x="1878" y="4740"/>
                  </a:moveTo>
                  <a:cubicBezTo>
                    <a:pt x="939" y="3276"/>
                    <a:pt x="0" y="1812"/>
                    <a:pt x="0" y="896"/>
                  </a:cubicBezTo>
                  <a:cubicBezTo>
                    <a:pt x="0" y="-19"/>
                    <a:pt x="939" y="-385"/>
                    <a:pt x="3005" y="530"/>
                  </a:cubicBezTo>
                  <a:cubicBezTo>
                    <a:pt x="5071" y="1446"/>
                    <a:pt x="8264" y="3642"/>
                    <a:pt x="10237" y="6388"/>
                  </a:cubicBezTo>
                  <a:cubicBezTo>
                    <a:pt x="12209" y="9134"/>
                    <a:pt x="12960" y="12429"/>
                    <a:pt x="13242" y="14991"/>
                  </a:cubicBezTo>
                  <a:cubicBezTo>
                    <a:pt x="13523" y="17554"/>
                    <a:pt x="13336" y="19384"/>
                    <a:pt x="12772" y="20300"/>
                  </a:cubicBezTo>
                  <a:cubicBezTo>
                    <a:pt x="12209" y="21215"/>
                    <a:pt x="11270" y="21215"/>
                    <a:pt x="10706" y="19751"/>
                  </a:cubicBezTo>
                  <a:cubicBezTo>
                    <a:pt x="10143" y="18286"/>
                    <a:pt x="9955" y="15357"/>
                    <a:pt x="10518" y="12612"/>
                  </a:cubicBezTo>
                  <a:cubicBezTo>
                    <a:pt x="11082" y="9866"/>
                    <a:pt x="12397" y="7303"/>
                    <a:pt x="13523" y="5656"/>
                  </a:cubicBezTo>
                  <a:cubicBezTo>
                    <a:pt x="14650" y="4008"/>
                    <a:pt x="15590" y="3276"/>
                    <a:pt x="16810" y="3825"/>
                  </a:cubicBezTo>
                  <a:cubicBezTo>
                    <a:pt x="18031" y="4374"/>
                    <a:pt x="19534" y="6205"/>
                    <a:pt x="20285" y="8035"/>
                  </a:cubicBezTo>
                  <a:cubicBezTo>
                    <a:pt x="21037" y="9866"/>
                    <a:pt x="21037" y="11696"/>
                    <a:pt x="20849" y="13710"/>
                  </a:cubicBezTo>
                  <a:cubicBezTo>
                    <a:pt x="20661" y="15723"/>
                    <a:pt x="20285" y="17920"/>
                    <a:pt x="20191" y="18103"/>
                  </a:cubicBezTo>
                  <a:cubicBezTo>
                    <a:pt x="20097" y="18286"/>
                    <a:pt x="20285" y="16456"/>
                    <a:pt x="20567" y="13710"/>
                  </a:cubicBezTo>
                  <a:cubicBezTo>
                    <a:pt x="20849" y="10964"/>
                    <a:pt x="21224" y="7303"/>
                    <a:pt x="21600" y="3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7569047" y="2090992"/>
              <a:ext cx="128460" cy="363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478" fill="norm" stroke="1" extrusionOk="0">
                  <a:moveTo>
                    <a:pt x="21289" y="0"/>
                  </a:moveTo>
                  <a:cubicBezTo>
                    <a:pt x="16207" y="3625"/>
                    <a:pt x="11124" y="7250"/>
                    <a:pt x="7524" y="10422"/>
                  </a:cubicBezTo>
                  <a:cubicBezTo>
                    <a:pt x="3924" y="13594"/>
                    <a:pt x="1807" y="16313"/>
                    <a:pt x="748" y="18050"/>
                  </a:cubicBezTo>
                  <a:cubicBezTo>
                    <a:pt x="-311" y="19787"/>
                    <a:pt x="-311" y="20543"/>
                    <a:pt x="1171" y="20996"/>
                  </a:cubicBezTo>
                  <a:cubicBezTo>
                    <a:pt x="2654" y="21449"/>
                    <a:pt x="5618" y="21600"/>
                    <a:pt x="8160" y="21373"/>
                  </a:cubicBezTo>
                  <a:cubicBezTo>
                    <a:pt x="10701" y="21147"/>
                    <a:pt x="12818" y="20543"/>
                    <a:pt x="14724" y="19863"/>
                  </a:cubicBezTo>
                  <a:cubicBezTo>
                    <a:pt x="16630" y="19183"/>
                    <a:pt x="18324" y="18428"/>
                    <a:pt x="19171" y="17446"/>
                  </a:cubicBezTo>
                  <a:cubicBezTo>
                    <a:pt x="20018" y="16464"/>
                    <a:pt x="20018" y="15256"/>
                    <a:pt x="18960" y="14425"/>
                  </a:cubicBezTo>
                  <a:cubicBezTo>
                    <a:pt x="17901" y="13594"/>
                    <a:pt x="15783" y="13141"/>
                    <a:pt x="13242" y="12839"/>
                  </a:cubicBezTo>
                  <a:cubicBezTo>
                    <a:pt x="10701" y="12537"/>
                    <a:pt x="7736" y="12386"/>
                    <a:pt x="6465" y="12688"/>
                  </a:cubicBezTo>
                  <a:cubicBezTo>
                    <a:pt x="5195" y="12990"/>
                    <a:pt x="5618" y="13745"/>
                    <a:pt x="6042" y="14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7732346" y="2057769"/>
              <a:ext cx="532507" cy="381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483" fill="norm" stroke="1" extrusionOk="0">
                  <a:moveTo>
                    <a:pt x="2002" y="13536"/>
                  </a:moveTo>
                  <a:cubicBezTo>
                    <a:pt x="1382" y="14688"/>
                    <a:pt x="762" y="15840"/>
                    <a:pt x="400" y="16848"/>
                  </a:cubicBezTo>
                  <a:cubicBezTo>
                    <a:pt x="38" y="17856"/>
                    <a:pt x="-65" y="18720"/>
                    <a:pt x="38" y="19440"/>
                  </a:cubicBezTo>
                  <a:cubicBezTo>
                    <a:pt x="142" y="20160"/>
                    <a:pt x="452" y="20736"/>
                    <a:pt x="1382" y="20664"/>
                  </a:cubicBezTo>
                  <a:cubicBezTo>
                    <a:pt x="2312" y="20592"/>
                    <a:pt x="3862" y="19872"/>
                    <a:pt x="4792" y="19224"/>
                  </a:cubicBezTo>
                  <a:cubicBezTo>
                    <a:pt x="5723" y="18576"/>
                    <a:pt x="6033" y="18000"/>
                    <a:pt x="6188" y="18360"/>
                  </a:cubicBezTo>
                  <a:cubicBezTo>
                    <a:pt x="6343" y="18720"/>
                    <a:pt x="6343" y="20016"/>
                    <a:pt x="6601" y="20664"/>
                  </a:cubicBezTo>
                  <a:cubicBezTo>
                    <a:pt x="6859" y="21312"/>
                    <a:pt x="7376" y="21312"/>
                    <a:pt x="8306" y="20088"/>
                  </a:cubicBezTo>
                  <a:cubicBezTo>
                    <a:pt x="9236" y="18864"/>
                    <a:pt x="10580" y="16416"/>
                    <a:pt x="11769" y="13104"/>
                  </a:cubicBezTo>
                  <a:cubicBezTo>
                    <a:pt x="12957" y="9792"/>
                    <a:pt x="13991" y="5616"/>
                    <a:pt x="14507" y="3168"/>
                  </a:cubicBezTo>
                  <a:cubicBezTo>
                    <a:pt x="15024" y="720"/>
                    <a:pt x="15024" y="0"/>
                    <a:pt x="14869" y="0"/>
                  </a:cubicBezTo>
                  <a:cubicBezTo>
                    <a:pt x="14714" y="0"/>
                    <a:pt x="14404" y="720"/>
                    <a:pt x="13784" y="2880"/>
                  </a:cubicBezTo>
                  <a:cubicBezTo>
                    <a:pt x="13164" y="5040"/>
                    <a:pt x="12234" y="8640"/>
                    <a:pt x="11665" y="11736"/>
                  </a:cubicBezTo>
                  <a:cubicBezTo>
                    <a:pt x="11097" y="14832"/>
                    <a:pt x="10890" y="17424"/>
                    <a:pt x="10942" y="19008"/>
                  </a:cubicBezTo>
                  <a:cubicBezTo>
                    <a:pt x="10993" y="20592"/>
                    <a:pt x="11303" y="21168"/>
                    <a:pt x="11717" y="21384"/>
                  </a:cubicBezTo>
                  <a:cubicBezTo>
                    <a:pt x="12130" y="21600"/>
                    <a:pt x="12647" y="21456"/>
                    <a:pt x="13060" y="21024"/>
                  </a:cubicBezTo>
                  <a:cubicBezTo>
                    <a:pt x="13474" y="20592"/>
                    <a:pt x="13784" y="19872"/>
                    <a:pt x="13577" y="18576"/>
                  </a:cubicBezTo>
                  <a:cubicBezTo>
                    <a:pt x="13370" y="17280"/>
                    <a:pt x="12647" y="15408"/>
                    <a:pt x="11924" y="14184"/>
                  </a:cubicBezTo>
                  <a:cubicBezTo>
                    <a:pt x="11200" y="12960"/>
                    <a:pt x="10477" y="12384"/>
                    <a:pt x="10580" y="12240"/>
                  </a:cubicBezTo>
                  <a:cubicBezTo>
                    <a:pt x="10683" y="12096"/>
                    <a:pt x="11613" y="12384"/>
                    <a:pt x="12699" y="12888"/>
                  </a:cubicBezTo>
                  <a:cubicBezTo>
                    <a:pt x="13784" y="13392"/>
                    <a:pt x="15024" y="14112"/>
                    <a:pt x="15747" y="14904"/>
                  </a:cubicBezTo>
                  <a:cubicBezTo>
                    <a:pt x="16471" y="15696"/>
                    <a:pt x="16678" y="16560"/>
                    <a:pt x="16781" y="17496"/>
                  </a:cubicBezTo>
                  <a:cubicBezTo>
                    <a:pt x="16884" y="18432"/>
                    <a:pt x="16884" y="19440"/>
                    <a:pt x="16936" y="19512"/>
                  </a:cubicBezTo>
                  <a:cubicBezTo>
                    <a:pt x="16988" y="19584"/>
                    <a:pt x="17091" y="18720"/>
                    <a:pt x="17504" y="17280"/>
                  </a:cubicBezTo>
                  <a:cubicBezTo>
                    <a:pt x="17918" y="15840"/>
                    <a:pt x="18641" y="13824"/>
                    <a:pt x="19365" y="12744"/>
                  </a:cubicBezTo>
                  <a:cubicBezTo>
                    <a:pt x="20088" y="11664"/>
                    <a:pt x="20812" y="11520"/>
                    <a:pt x="21535" y="11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>
              <a:off x="8223123" y="2242868"/>
              <a:ext cx="172067" cy="186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251" fill="norm" stroke="1" extrusionOk="0">
                  <a:moveTo>
                    <a:pt x="8999" y="2794"/>
                  </a:moveTo>
                  <a:cubicBezTo>
                    <a:pt x="10587" y="2502"/>
                    <a:pt x="12175" y="2210"/>
                    <a:pt x="13605" y="1626"/>
                  </a:cubicBezTo>
                  <a:cubicBezTo>
                    <a:pt x="15034" y="1043"/>
                    <a:pt x="16305" y="167"/>
                    <a:pt x="16146" y="21"/>
                  </a:cubicBezTo>
                  <a:cubicBezTo>
                    <a:pt x="15987" y="-125"/>
                    <a:pt x="14399" y="459"/>
                    <a:pt x="11540" y="2794"/>
                  </a:cubicBezTo>
                  <a:cubicBezTo>
                    <a:pt x="8681" y="5129"/>
                    <a:pt x="4552" y="9216"/>
                    <a:pt x="2328" y="12134"/>
                  </a:cubicBezTo>
                  <a:cubicBezTo>
                    <a:pt x="105" y="15053"/>
                    <a:pt x="-213" y="16805"/>
                    <a:pt x="105" y="18264"/>
                  </a:cubicBezTo>
                  <a:cubicBezTo>
                    <a:pt x="422" y="19724"/>
                    <a:pt x="1375" y="20891"/>
                    <a:pt x="2805" y="21183"/>
                  </a:cubicBezTo>
                  <a:cubicBezTo>
                    <a:pt x="4234" y="21475"/>
                    <a:pt x="6140" y="20891"/>
                    <a:pt x="8522" y="18118"/>
                  </a:cubicBezTo>
                  <a:cubicBezTo>
                    <a:pt x="10905" y="15345"/>
                    <a:pt x="13763" y="10383"/>
                    <a:pt x="15828" y="7318"/>
                  </a:cubicBezTo>
                  <a:cubicBezTo>
                    <a:pt x="17893" y="4253"/>
                    <a:pt x="19163" y="3086"/>
                    <a:pt x="19958" y="2502"/>
                  </a:cubicBezTo>
                  <a:cubicBezTo>
                    <a:pt x="20752" y="1918"/>
                    <a:pt x="21069" y="1918"/>
                    <a:pt x="21387" y="1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>
              <a:off x="8406375" y="2244329"/>
              <a:ext cx="112164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600" fill="norm" stroke="1" extrusionOk="0">
                  <a:moveTo>
                    <a:pt x="2219" y="0"/>
                  </a:moveTo>
                  <a:cubicBezTo>
                    <a:pt x="2219" y="5564"/>
                    <a:pt x="2219" y="11127"/>
                    <a:pt x="1739" y="14891"/>
                  </a:cubicBezTo>
                  <a:cubicBezTo>
                    <a:pt x="1259" y="18655"/>
                    <a:pt x="299" y="20618"/>
                    <a:pt x="59" y="20618"/>
                  </a:cubicBezTo>
                  <a:cubicBezTo>
                    <a:pt x="-181" y="20618"/>
                    <a:pt x="299" y="18655"/>
                    <a:pt x="1739" y="15873"/>
                  </a:cubicBezTo>
                  <a:cubicBezTo>
                    <a:pt x="3179" y="13091"/>
                    <a:pt x="5579" y="9491"/>
                    <a:pt x="8219" y="7036"/>
                  </a:cubicBezTo>
                  <a:cubicBezTo>
                    <a:pt x="10859" y="4582"/>
                    <a:pt x="13739" y="3273"/>
                    <a:pt x="16139" y="3109"/>
                  </a:cubicBezTo>
                  <a:cubicBezTo>
                    <a:pt x="18539" y="2945"/>
                    <a:pt x="20459" y="3927"/>
                    <a:pt x="20939" y="7200"/>
                  </a:cubicBezTo>
                  <a:cubicBezTo>
                    <a:pt x="21419" y="10473"/>
                    <a:pt x="20459" y="16036"/>
                    <a:pt x="194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>
              <a:off x="8533192" y="2474334"/>
              <a:ext cx="69003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>
              <a:off x="9177207" y="2121660"/>
              <a:ext cx="237672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81" y="4383"/>
                    <a:pt x="8361" y="8765"/>
                    <a:pt x="11961" y="12365"/>
                  </a:cubicBezTo>
                  <a:cubicBezTo>
                    <a:pt x="15561" y="15965"/>
                    <a:pt x="18581" y="1878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>
              <a:off x="9230874" y="2144660"/>
              <a:ext cx="299008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62" y="2782"/>
                    <a:pt x="15323" y="5564"/>
                    <a:pt x="11723" y="9164"/>
                  </a:cubicBezTo>
                  <a:cubicBezTo>
                    <a:pt x="8123" y="12764"/>
                    <a:pt x="4062" y="171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>
              <a:off x="9713886" y="2589337"/>
              <a:ext cx="53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114"/>
                    <a:pt x="21600" y="8229"/>
                    <a:pt x="18000" y="11829"/>
                  </a:cubicBezTo>
                  <a:cubicBezTo>
                    <a:pt x="14400" y="15429"/>
                    <a:pt x="7200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10281232" y="2182994"/>
              <a:ext cx="53668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4650"/>
                    <a:pt x="9257" y="9300"/>
                    <a:pt x="5657" y="12900"/>
                  </a:cubicBezTo>
                  <a:cubicBezTo>
                    <a:pt x="2057" y="16500"/>
                    <a:pt x="1029" y="190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>
              <a:off x="10265898" y="2157438"/>
              <a:ext cx="283674" cy="13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2" fill="norm" stroke="1" extrusionOk="0">
                  <a:moveTo>
                    <a:pt x="0" y="21192"/>
                  </a:moveTo>
                  <a:cubicBezTo>
                    <a:pt x="778" y="16709"/>
                    <a:pt x="1557" y="12226"/>
                    <a:pt x="3405" y="8558"/>
                  </a:cubicBezTo>
                  <a:cubicBezTo>
                    <a:pt x="5254" y="4890"/>
                    <a:pt x="8173" y="2037"/>
                    <a:pt x="11384" y="815"/>
                  </a:cubicBezTo>
                  <a:cubicBezTo>
                    <a:pt x="14595" y="-408"/>
                    <a:pt x="18097" y="0"/>
                    <a:pt x="21600" y="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3" name="Line"/>
            <p:cNvSpPr/>
            <p:nvPr/>
          </p:nvSpPr>
          <p:spPr>
            <a:xfrm>
              <a:off x="10290101" y="2351665"/>
              <a:ext cx="190469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600" fill="norm" stroke="1" extrusionOk="0">
                  <a:moveTo>
                    <a:pt x="3320" y="0"/>
                  </a:moveTo>
                  <a:cubicBezTo>
                    <a:pt x="1592" y="10800"/>
                    <a:pt x="-136" y="21600"/>
                    <a:pt x="8" y="21600"/>
                  </a:cubicBezTo>
                  <a:cubicBezTo>
                    <a:pt x="152" y="21600"/>
                    <a:pt x="2168" y="10800"/>
                    <a:pt x="6056" y="5400"/>
                  </a:cubicBezTo>
                  <a:cubicBezTo>
                    <a:pt x="9944" y="0"/>
                    <a:pt x="15704" y="0"/>
                    <a:pt x="214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10449902" y="2489668"/>
              <a:ext cx="84336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10396234" y="2512668"/>
              <a:ext cx="191672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2618"/>
                    <a:pt x="12960" y="5236"/>
                    <a:pt x="9360" y="8836"/>
                  </a:cubicBezTo>
                  <a:cubicBezTo>
                    <a:pt x="5760" y="12436"/>
                    <a:pt x="2880" y="170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2844397" y="3280893"/>
              <a:ext cx="146329" cy="191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08" fill="norm" stroke="1" extrusionOk="0">
                  <a:moveTo>
                    <a:pt x="0" y="6650"/>
                  </a:moveTo>
                  <a:cubicBezTo>
                    <a:pt x="0" y="5229"/>
                    <a:pt x="0" y="3808"/>
                    <a:pt x="745" y="2671"/>
                  </a:cubicBezTo>
                  <a:cubicBezTo>
                    <a:pt x="1490" y="1534"/>
                    <a:pt x="2979" y="682"/>
                    <a:pt x="4841" y="255"/>
                  </a:cubicBezTo>
                  <a:cubicBezTo>
                    <a:pt x="6703" y="-171"/>
                    <a:pt x="8938" y="-171"/>
                    <a:pt x="10428" y="1108"/>
                  </a:cubicBezTo>
                  <a:cubicBezTo>
                    <a:pt x="11917" y="2387"/>
                    <a:pt x="12662" y="4945"/>
                    <a:pt x="12290" y="6650"/>
                  </a:cubicBezTo>
                  <a:cubicBezTo>
                    <a:pt x="11917" y="8355"/>
                    <a:pt x="10428" y="9208"/>
                    <a:pt x="10614" y="9492"/>
                  </a:cubicBezTo>
                  <a:cubicBezTo>
                    <a:pt x="10800" y="9776"/>
                    <a:pt x="12662" y="9492"/>
                    <a:pt x="14524" y="9776"/>
                  </a:cubicBezTo>
                  <a:cubicBezTo>
                    <a:pt x="16386" y="10061"/>
                    <a:pt x="18248" y="10913"/>
                    <a:pt x="19552" y="12618"/>
                  </a:cubicBezTo>
                  <a:cubicBezTo>
                    <a:pt x="20855" y="14324"/>
                    <a:pt x="21600" y="16882"/>
                    <a:pt x="21228" y="18587"/>
                  </a:cubicBezTo>
                  <a:cubicBezTo>
                    <a:pt x="20855" y="20292"/>
                    <a:pt x="19366" y="21145"/>
                    <a:pt x="16759" y="21287"/>
                  </a:cubicBezTo>
                  <a:cubicBezTo>
                    <a:pt x="14152" y="21429"/>
                    <a:pt x="10428" y="20861"/>
                    <a:pt x="8193" y="19866"/>
                  </a:cubicBezTo>
                  <a:cubicBezTo>
                    <a:pt x="5959" y="18871"/>
                    <a:pt x="5214" y="17450"/>
                    <a:pt x="4469" y="16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2661173" y="3098223"/>
              <a:ext cx="390026" cy="52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1107" fill="norm" stroke="1" extrusionOk="0">
                  <a:moveTo>
                    <a:pt x="15543" y="2648"/>
                  </a:moveTo>
                  <a:cubicBezTo>
                    <a:pt x="15543" y="2137"/>
                    <a:pt x="15543" y="1625"/>
                    <a:pt x="15270" y="1215"/>
                  </a:cubicBezTo>
                  <a:cubicBezTo>
                    <a:pt x="14996" y="806"/>
                    <a:pt x="14450" y="499"/>
                    <a:pt x="13219" y="243"/>
                  </a:cubicBezTo>
                  <a:cubicBezTo>
                    <a:pt x="11989" y="-13"/>
                    <a:pt x="10075" y="-218"/>
                    <a:pt x="8024" y="447"/>
                  </a:cubicBezTo>
                  <a:cubicBezTo>
                    <a:pt x="5974" y="1113"/>
                    <a:pt x="3786" y="2648"/>
                    <a:pt x="2214" y="5156"/>
                  </a:cubicBezTo>
                  <a:cubicBezTo>
                    <a:pt x="642" y="7664"/>
                    <a:pt x="-315" y="11145"/>
                    <a:pt x="95" y="14011"/>
                  </a:cubicBezTo>
                  <a:cubicBezTo>
                    <a:pt x="505" y="16878"/>
                    <a:pt x="2282" y="19130"/>
                    <a:pt x="4675" y="20256"/>
                  </a:cubicBezTo>
                  <a:cubicBezTo>
                    <a:pt x="7067" y="21382"/>
                    <a:pt x="10075" y="21382"/>
                    <a:pt x="12809" y="20307"/>
                  </a:cubicBezTo>
                  <a:cubicBezTo>
                    <a:pt x="15543" y="19232"/>
                    <a:pt x="18004" y="17082"/>
                    <a:pt x="19439" y="14523"/>
                  </a:cubicBezTo>
                  <a:cubicBezTo>
                    <a:pt x="20875" y="11964"/>
                    <a:pt x="21285" y="8995"/>
                    <a:pt x="20396" y="6794"/>
                  </a:cubicBezTo>
                  <a:cubicBezTo>
                    <a:pt x="19508" y="4593"/>
                    <a:pt x="17320" y="3160"/>
                    <a:pt x="15543" y="2239"/>
                  </a:cubicBezTo>
                  <a:cubicBezTo>
                    <a:pt x="13766" y="1318"/>
                    <a:pt x="12399" y="908"/>
                    <a:pt x="11032" y="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3640896" y="3144068"/>
              <a:ext cx="238525" cy="381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343" fill="norm" stroke="1" extrusionOk="0">
                  <a:moveTo>
                    <a:pt x="21221" y="2423"/>
                  </a:moveTo>
                  <a:cubicBezTo>
                    <a:pt x="20312" y="1565"/>
                    <a:pt x="19402" y="706"/>
                    <a:pt x="18038" y="277"/>
                  </a:cubicBezTo>
                  <a:cubicBezTo>
                    <a:pt x="16674" y="-152"/>
                    <a:pt x="14855" y="-152"/>
                    <a:pt x="12581" y="778"/>
                  </a:cubicBezTo>
                  <a:cubicBezTo>
                    <a:pt x="10307" y="1708"/>
                    <a:pt x="7579" y="3567"/>
                    <a:pt x="5305" y="6214"/>
                  </a:cubicBezTo>
                  <a:cubicBezTo>
                    <a:pt x="3032" y="8860"/>
                    <a:pt x="1213" y="12293"/>
                    <a:pt x="417" y="14725"/>
                  </a:cubicBezTo>
                  <a:cubicBezTo>
                    <a:pt x="-379" y="17157"/>
                    <a:pt x="-152" y="18587"/>
                    <a:pt x="2122" y="19588"/>
                  </a:cubicBezTo>
                  <a:cubicBezTo>
                    <a:pt x="4396" y="20590"/>
                    <a:pt x="8716" y="21162"/>
                    <a:pt x="11444" y="21305"/>
                  </a:cubicBezTo>
                  <a:cubicBezTo>
                    <a:pt x="14173" y="21448"/>
                    <a:pt x="15309" y="21162"/>
                    <a:pt x="16446" y="20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>
              <a:off x="3910088" y="3371354"/>
              <a:ext cx="130337" cy="14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8" fill="norm" stroke="1" extrusionOk="0">
                  <a:moveTo>
                    <a:pt x="0" y="0"/>
                  </a:moveTo>
                  <a:cubicBezTo>
                    <a:pt x="3388" y="2234"/>
                    <a:pt x="6777" y="4469"/>
                    <a:pt x="8682" y="6517"/>
                  </a:cubicBezTo>
                  <a:cubicBezTo>
                    <a:pt x="10588" y="8566"/>
                    <a:pt x="11012" y="10428"/>
                    <a:pt x="11224" y="13035"/>
                  </a:cubicBezTo>
                  <a:cubicBezTo>
                    <a:pt x="11435" y="15641"/>
                    <a:pt x="11435" y="18993"/>
                    <a:pt x="10376" y="20297"/>
                  </a:cubicBezTo>
                  <a:cubicBezTo>
                    <a:pt x="9318" y="21600"/>
                    <a:pt x="7200" y="20855"/>
                    <a:pt x="5929" y="19552"/>
                  </a:cubicBezTo>
                  <a:cubicBezTo>
                    <a:pt x="4659" y="18248"/>
                    <a:pt x="4235" y="16386"/>
                    <a:pt x="5294" y="13407"/>
                  </a:cubicBezTo>
                  <a:cubicBezTo>
                    <a:pt x="6353" y="10428"/>
                    <a:pt x="8894" y="6331"/>
                    <a:pt x="11859" y="3910"/>
                  </a:cubicBezTo>
                  <a:cubicBezTo>
                    <a:pt x="14824" y="1490"/>
                    <a:pt x="18212" y="7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>
              <a:off x="4140093" y="3340687"/>
              <a:ext cx="7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4163093" y="3264019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4258634" y="3126016"/>
              <a:ext cx="76363" cy="396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479" fill="norm" stroke="1" extrusionOk="0">
                  <a:moveTo>
                    <a:pt x="19938" y="0"/>
                  </a:moveTo>
                  <a:cubicBezTo>
                    <a:pt x="13667" y="4708"/>
                    <a:pt x="7396" y="9415"/>
                    <a:pt x="3913" y="12531"/>
                  </a:cubicBezTo>
                  <a:cubicBezTo>
                    <a:pt x="429" y="15646"/>
                    <a:pt x="-268" y="17169"/>
                    <a:pt x="80" y="18415"/>
                  </a:cubicBezTo>
                  <a:cubicBezTo>
                    <a:pt x="429" y="19662"/>
                    <a:pt x="1822" y="20631"/>
                    <a:pt x="4261" y="21115"/>
                  </a:cubicBezTo>
                  <a:cubicBezTo>
                    <a:pt x="6700" y="21600"/>
                    <a:pt x="10184" y="21600"/>
                    <a:pt x="13319" y="21115"/>
                  </a:cubicBezTo>
                  <a:cubicBezTo>
                    <a:pt x="16455" y="20631"/>
                    <a:pt x="19242" y="19662"/>
                    <a:pt x="20287" y="18762"/>
                  </a:cubicBezTo>
                  <a:cubicBezTo>
                    <a:pt x="21332" y="17862"/>
                    <a:pt x="20635" y="17031"/>
                    <a:pt x="19938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4232095" y="3271686"/>
              <a:ext cx="214672" cy="162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13162"/>
                  </a:moveTo>
                  <a:cubicBezTo>
                    <a:pt x="771" y="11812"/>
                    <a:pt x="1543" y="10462"/>
                    <a:pt x="3343" y="9619"/>
                  </a:cubicBezTo>
                  <a:cubicBezTo>
                    <a:pt x="5143" y="8775"/>
                    <a:pt x="7971" y="8437"/>
                    <a:pt x="10543" y="8944"/>
                  </a:cubicBezTo>
                  <a:cubicBezTo>
                    <a:pt x="13114" y="9450"/>
                    <a:pt x="15429" y="10800"/>
                    <a:pt x="16714" y="12319"/>
                  </a:cubicBezTo>
                  <a:cubicBezTo>
                    <a:pt x="18000" y="13838"/>
                    <a:pt x="18257" y="15525"/>
                    <a:pt x="18386" y="17381"/>
                  </a:cubicBezTo>
                  <a:cubicBezTo>
                    <a:pt x="18514" y="19237"/>
                    <a:pt x="18514" y="21262"/>
                    <a:pt x="18257" y="21431"/>
                  </a:cubicBezTo>
                  <a:cubicBezTo>
                    <a:pt x="18000" y="21600"/>
                    <a:pt x="17486" y="19913"/>
                    <a:pt x="17357" y="16538"/>
                  </a:cubicBezTo>
                  <a:cubicBezTo>
                    <a:pt x="17229" y="13163"/>
                    <a:pt x="17486" y="8100"/>
                    <a:pt x="18257" y="5063"/>
                  </a:cubicBezTo>
                  <a:cubicBezTo>
                    <a:pt x="19029" y="2025"/>
                    <a:pt x="20314" y="10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4463988" y="3078641"/>
              <a:ext cx="465790" cy="421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211" fill="norm" stroke="1" extrusionOk="0">
                  <a:moveTo>
                    <a:pt x="5548" y="12798"/>
                  </a:moveTo>
                  <a:cubicBezTo>
                    <a:pt x="4726" y="12541"/>
                    <a:pt x="3905" y="12283"/>
                    <a:pt x="3024" y="12733"/>
                  </a:cubicBezTo>
                  <a:cubicBezTo>
                    <a:pt x="2144" y="13183"/>
                    <a:pt x="1205" y="14341"/>
                    <a:pt x="618" y="15691"/>
                  </a:cubicBezTo>
                  <a:cubicBezTo>
                    <a:pt x="31" y="17041"/>
                    <a:pt x="-204" y="18583"/>
                    <a:pt x="207" y="19676"/>
                  </a:cubicBezTo>
                  <a:cubicBezTo>
                    <a:pt x="618" y="20769"/>
                    <a:pt x="1674" y="21412"/>
                    <a:pt x="3435" y="21155"/>
                  </a:cubicBezTo>
                  <a:cubicBezTo>
                    <a:pt x="5196" y="20898"/>
                    <a:pt x="7661" y="19741"/>
                    <a:pt x="9305" y="18776"/>
                  </a:cubicBezTo>
                  <a:cubicBezTo>
                    <a:pt x="10948" y="17812"/>
                    <a:pt x="11770" y="17041"/>
                    <a:pt x="12181" y="16333"/>
                  </a:cubicBezTo>
                  <a:cubicBezTo>
                    <a:pt x="12592" y="15626"/>
                    <a:pt x="12592" y="14983"/>
                    <a:pt x="12122" y="14726"/>
                  </a:cubicBezTo>
                  <a:cubicBezTo>
                    <a:pt x="11653" y="14469"/>
                    <a:pt x="10713" y="14598"/>
                    <a:pt x="10009" y="14919"/>
                  </a:cubicBezTo>
                  <a:cubicBezTo>
                    <a:pt x="9305" y="15241"/>
                    <a:pt x="8835" y="15755"/>
                    <a:pt x="8483" y="16333"/>
                  </a:cubicBezTo>
                  <a:cubicBezTo>
                    <a:pt x="8131" y="16912"/>
                    <a:pt x="7896" y="17555"/>
                    <a:pt x="8013" y="18069"/>
                  </a:cubicBezTo>
                  <a:cubicBezTo>
                    <a:pt x="8131" y="18583"/>
                    <a:pt x="8600" y="18969"/>
                    <a:pt x="9129" y="19098"/>
                  </a:cubicBezTo>
                  <a:cubicBezTo>
                    <a:pt x="9657" y="19226"/>
                    <a:pt x="10244" y="19098"/>
                    <a:pt x="10889" y="18712"/>
                  </a:cubicBezTo>
                  <a:cubicBezTo>
                    <a:pt x="11535" y="18326"/>
                    <a:pt x="12239" y="17683"/>
                    <a:pt x="12474" y="17876"/>
                  </a:cubicBezTo>
                  <a:cubicBezTo>
                    <a:pt x="12709" y="18069"/>
                    <a:pt x="12474" y="19098"/>
                    <a:pt x="12650" y="19548"/>
                  </a:cubicBezTo>
                  <a:cubicBezTo>
                    <a:pt x="12826" y="19998"/>
                    <a:pt x="13413" y="19869"/>
                    <a:pt x="14529" y="18841"/>
                  </a:cubicBezTo>
                  <a:cubicBezTo>
                    <a:pt x="15644" y="17812"/>
                    <a:pt x="17287" y="15883"/>
                    <a:pt x="18520" y="13312"/>
                  </a:cubicBezTo>
                  <a:cubicBezTo>
                    <a:pt x="19753" y="10741"/>
                    <a:pt x="20574" y="7526"/>
                    <a:pt x="20985" y="5598"/>
                  </a:cubicBezTo>
                  <a:cubicBezTo>
                    <a:pt x="21396" y="3669"/>
                    <a:pt x="21396" y="3026"/>
                    <a:pt x="21396" y="2255"/>
                  </a:cubicBezTo>
                  <a:cubicBezTo>
                    <a:pt x="21396" y="1483"/>
                    <a:pt x="21396" y="583"/>
                    <a:pt x="21103" y="198"/>
                  </a:cubicBezTo>
                  <a:cubicBezTo>
                    <a:pt x="20809" y="-188"/>
                    <a:pt x="20222" y="-59"/>
                    <a:pt x="19635" y="1033"/>
                  </a:cubicBezTo>
                  <a:cubicBezTo>
                    <a:pt x="19048" y="2126"/>
                    <a:pt x="18461" y="4183"/>
                    <a:pt x="18285" y="6883"/>
                  </a:cubicBezTo>
                  <a:cubicBezTo>
                    <a:pt x="18109" y="9583"/>
                    <a:pt x="18344" y="12926"/>
                    <a:pt x="18696" y="14791"/>
                  </a:cubicBezTo>
                  <a:cubicBezTo>
                    <a:pt x="19048" y="16655"/>
                    <a:pt x="19518" y="17041"/>
                    <a:pt x="19987" y="17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5543125" y="3287019"/>
              <a:ext cx="176338" cy="135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5" fill="norm" stroke="1" extrusionOk="0">
                  <a:moveTo>
                    <a:pt x="0" y="0"/>
                  </a:moveTo>
                  <a:cubicBezTo>
                    <a:pt x="1565" y="3142"/>
                    <a:pt x="3130" y="6284"/>
                    <a:pt x="4696" y="9622"/>
                  </a:cubicBezTo>
                  <a:cubicBezTo>
                    <a:pt x="6261" y="12960"/>
                    <a:pt x="7826" y="16495"/>
                    <a:pt x="9548" y="18655"/>
                  </a:cubicBezTo>
                  <a:cubicBezTo>
                    <a:pt x="11270" y="20815"/>
                    <a:pt x="13148" y="21600"/>
                    <a:pt x="14713" y="20029"/>
                  </a:cubicBezTo>
                  <a:cubicBezTo>
                    <a:pt x="16278" y="18458"/>
                    <a:pt x="17530" y="14531"/>
                    <a:pt x="18626" y="11193"/>
                  </a:cubicBezTo>
                  <a:cubicBezTo>
                    <a:pt x="19722" y="7855"/>
                    <a:pt x="20661" y="5105"/>
                    <a:pt x="21600" y="2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5781394" y="3049034"/>
              <a:ext cx="720086" cy="382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281" fill="norm" stroke="1" extrusionOk="0">
                  <a:moveTo>
                    <a:pt x="3417" y="14512"/>
                  </a:moveTo>
                  <a:cubicBezTo>
                    <a:pt x="3417" y="13801"/>
                    <a:pt x="3417" y="13091"/>
                    <a:pt x="3188" y="12736"/>
                  </a:cubicBezTo>
                  <a:cubicBezTo>
                    <a:pt x="2959" y="12380"/>
                    <a:pt x="2501" y="12380"/>
                    <a:pt x="1967" y="13091"/>
                  </a:cubicBezTo>
                  <a:cubicBezTo>
                    <a:pt x="1432" y="13801"/>
                    <a:pt x="822" y="15222"/>
                    <a:pt x="440" y="16288"/>
                  </a:cubicBezTo>
                  <a:cubicBezTo>
                    <a:pt x="59" y="17354"/>
                    <a:pt x="-94" y="18064"/>
                    <a:pt x="59" y="18917"/>
                  </a:cubicBezTo>
                  <a:cubicBezTo>
                    <a:pt x="211" y="19770"/>
                    <a:pt x="669" y="20764"/>
                    <a:pt x="1089" y="21120"/>
                  </a:cubicBezTo>
                  <a:cubicBezTo>
                    <a:pt x="1509" y="21475"/>
                    <a:pt x="1890" y="21191"/>
                    <a:pt x="2234" y="20764"/>
                  </a:cubicBezTo>
                  <a:cubicBezTo>
                    <a:pt x="2577" y="20338"/>
                    <a:pt x="2883" y="19770"/>
                    <a:pt x="3150" y="18917"/>
                  </a:cubicBezTo>
                  <a:cubicBezTo>
                    <a:pt x="3417" y="18064"/>
                    <a:pt x="3646" y="16928"/>
                    <a:pt x="3722" y="16857"/>
                  </a:cubicBezTo>
                  <a:cubicBezTo>
                    <a:pt x="3799" y="16786"/>
                    <a:pt x="3722" y="17780"/>
                    <a:pt x="3684" y="18704"/>
                  </a:cubicBezTo>
                  <a:cubicBezTo>
                    <a:pt x="3646" y="19628"/>
                    <a:pt x="3646" y="20480"/>
                    <a:pt x="3837" y="20907"/>
                  </a:cubicBezTo>
                  <a:cubicBezTo>
                    <a:pt x="4028" y="21333"/>
                    <a:pt x="4409" y="21333"/>
                    <a:pt x="5020" y="20622"/>
                  </a:cubicBezTo>
                  <a:cubicBezTo>
                    <a:pt x="5630" y="19912"/>
                    <a:pt x="6470" y="18491"/>
                    <a:pt x="7271" y="15649"/>
                  </a:cubicBezTo>
                  <a:cubicBezTo>
                    <a:pt x="8073" y="12807"/>
                    <a:pt x="8836" y="8543"/>
                    <a:pt x="9256" y="6057"/>
                  </a:cubicBezTo>
                  <a:cubicBezTo>
                    <a:pt x="9676" y="3570"/>
                    <a:pt x="9752" y="2859"/>
                    <a:pt x="9790" y="2007"/>
                  </a:cubicBezTo>
                  <a:cubicBezTo>
                    <a:pt x="9828" y="1154"/>
                    <a:pt x="9828" y="159"/>
                    <a:pt x="9676" y="17"/>
                  </a:cubicBezTo>
                  <a:cubicBezTo>
                    <a:pt x="9523" y="-125"/>
                    <a:pt x="9218" y="586"/>
                    <a:pt x="8836" y="2717"/>
                  </a:cubicBezTo>
                  <a:cubicBezTo>
                    <a:pt x="8454" y="4849"/>
                    <a:pt x="7996" y="8401"/>
                    <a:pt x="7729" y="10959"/>
                  </a:cubicBezTo>
                  <a:cubicBezTo>
                    <a:pt x="7462" y="13517"/>
                    <a:pt x="7386" y="15080"/>
                    <a:pt x="7577" y="16430"/>
                  </a:cubicBezTo>
                  <a:cubicBezTo>
                    <a:pt x="7767" y="17780"/>
                    <a:pt x="8225" y="18917"/>
                    <a:pt x="8645" y="19486"/>
                  </a:cubicBezTo>
                  <a:cubicBezTo>
                    <a:pt x="9065" y="20054"/>
                    <a:pt x="9447" y="20054"/>
                    <a:pt x="9790" y="19699"/>
                  </a:cubicBezTo>
                  <a:cubicBezTo>
                    <a:pt x="10134" y="19343"/>
                    <a:pt x="10439" y="18633"/>
                    <a:pt x="10706" y="17922"/>
                  </a:cubicBezTo>
                  <a:cubicBezTo>
                    <a:pt x="10973" y="17212"/>
                    <a:pt x="11202" y="16501"/>
                    <a:pt x="11355" y="15791"/>
                  </a:cubicBezTo>
                  <a:cubicBezTo>
                    <a:pt x="11507" y="15080"/>
                    <a:pt x="11584" y="14370"/>
                    <a:pt x="11546" y="14370"/>
                  </a:cubicBezTo>
                  <a:cubicBezTo>
                    <a:pt x="11507" y="14370"/>
                    <a:pt x="11355" y="15080"/>
                    <a:pt x="11240" y="15791"/>
                  </a:cubicBezTo>
                  <a:cubicBezTo>
                    <a:pt x="11126" y="16501"/>
                    <a:pt x="11049" y="17212"/>
                    <a:pt x="11011" y="17993"/>
                  </a:cubicBezTo>
                  <a:cubicBezTo>
                    <a:pt x="10973" y="18775"/>
                    <a:pt x="10973" y="19628"/>
                    <a:pt x="11202" y="20054"/>
                  </a:cubicBezTo>
                  <a:cubicBezTo>
                    <a:pt x="11431" y="20480"/>
                    <a:pt x="11889" y="20480"/>
                    <a:pt x="12385" y="19841"/>
                  </a:cubicBezTo>
                  <a:cubicBezTo>
                    <a:pt x="12881" y="19201"/>
                    <a:pt x="13416" y="17922"/>
                    <a:pt x="13759" y="16928"/>
                  </a:cubicBezTo>
                  <a:cubicBezTo>
                    <a:pt x="14102" y="15933"/>
                    <a:pt x="14255" y="15222"/>
                    <a:pt x="14370" y="15222"/>
                  </a:cubicBezTo>
                  <a:cubicBezTo>
                    <a:pt x="14484" y="15222"/>
                    <a:pt x="14560" y="15933"/>
                    <a:pt x="14713" y="16643"/>
                  </a:cubicBezTo>
                  <a:cubicBezTo>
                    <a:pt x="14866" y="17354"/>
                    <a:pt x="15095" y="18064"/>
                    <a:pt x="15400" y="18562"/>
                  </a:cubicBezTo>
                  <a:cubicBezTo>
                    <a:pt x="15705" y="19059"/>
                    <a:pt x="16087" y="19343"/>
                    <a:pt x="16621" y="19201"/>
                  </a:cubicBezTo>
                  <a:cubicBezTo>
                    <a:pt x="17155" y="19059"/>
                    <a:pt x="17842" y="18491"/>
                    <a:pt x="18415" y="17567"/>
                  </a:cubicBezTo>
                  <a:cubicBezTo>
                    <a:pt x="18987" y="16643"/>
                    <a:pt x="19445" y="15364"/>
                    <a:pt x="19712" y="14370"/>
                  </a:cubicBezTo>
                  <a:cubicBezTo>
                    <a:pt x="19979" y="13375"/>
                    <a:pt x="20056" y="12664"/>
                    <a:pt x="19903" y="12167"/>
                  </a:cubicBezTo>
                  <a:cubicBezTo>
                    <a:pt x="19751" y="11670"/>
                    <a:pt x="19369" y="11386"/>
                    <a:pt x="18987" y="11528"/>
                  </a:cubicBezTo>
                  <a:cubicBezTo>
                    <a:pt x="18606" y="11670"/>
                    <a:pt x="18224" y="12238"/>
                    <a:pt x="17957" y="13020"/>
                  </a:cubicBezTo>
                  <a:cubicBezTo>
                    <a:pt x="17690" y="13801"/>
                    <a:pt x="17537" y="14796"/>
                    <a:pt x="17461" y="15649"/>
                  </a:cubicBezTo>
                  <a:cubicBezTo>
                    <a:pt x="17384" y="16501"/>
                    <a:pt x="17384" y="17212"/>
                    <a:pt x="18071" y="17922"/>
                  </a:cubicBezTo>
                  <a:cubicBezTo>
                    <a:pt x="18758" y="18633"/>
                    <a:pt x="20132" y="19343"/>
                    <a:pt x="21506" y="20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>
              <a:off x="6608815" y="3425022"/>
              <a:ext cx="53669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8" name="Line"/>
            <p:cNvSpPr/>
            <p:nvPr/>
          </p:nvSpPr>
          <p:spPr>
            <a:xfrm>
              <a:off x="6900182" y="3259200"/>
              <a:ext cx="229979" cy="207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0906" fill="norm" stroke="1" extrusionOk="0">
                  <a:moveTo>
                    <a:pt x="12676" y="485"/>
                  </a:moveTo>
                  <a:cubicBezTo>
                    <a:pt x="10563" y="-30"/>
                    <a:pt x="8450" y="-544"/>
                    <a:pt x="6219" y="1256"/>
                  </a:cubicBezTo>
                  <a:cubicBezTo>
                    <a:pt x="3989" y="3056"/>
                    <a:pt x="1641" y="7170"/>
                    <a:pt x="585" y="10513"/>
                  </a:cubicBezTo>
                  <a:cubicBezTo>
                    <a:pt x="-472" y="13856"/>
                    <a:pt x="-237" y="16427"/>
                    <a:pt x="2463" y="18099"/>
                  </a:cubicBezTo>
                  <a:cubicBezTo>
                    <a:pt x="5163" y="19770"/>
                    <a:pt x="10328" y="20542"/>
                    <a:pt x="13850" y="20799"/>
                  </a:cubicBezTo>
                  <a:cubicBezTo>
                    <a:pt x="17371" y="21056"/>
                    <a:pt x="19250" y="20799"/>
                    <a:pt x="21128" y="20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Line"/>
            <p:cNvSpPr/>
            <p:nvPr/>
          </p:nvSpPr>
          <p:spPr>
            <a:xfrm>
              <a:off x="1410698" y="4030703"/>
              <a:ext cx="15335" cy="44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717"/>
                    <a:pt x="0" y="9434"/>
                    <a:pt x="3600" y="13034"/>
                  </a:cubicBezTo>
                  <a:cubicBezTo>
                    <a:pt x="7200" y="16634"/>
                    <a:pt x="14400" y="1911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1395364" y="4076490"/>
              <a:ext cx="239150" cy="375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66" fill="norm" stroke="1" extrusionOk="0">
                  <a:moveTo>
                    <a:pt x="0" y="17963"/>
                  </a:moveTo>
                  <a:cubicBezTo>
                    <a:pt x="5055" y="15628"/>
                    <a:pt x="10111" y="13293"/>
                    <a:pt x="13443" y="10666"/>
                  </a:cubicBezTo>
                  <a:cubicBezTo>
                    <a:pt x="16774" y="8039"/>
                    <a:pt x="18383" y="5120"/>
                    <a:pt x="19532" y="3077"/>
                  </a:cubicBezTo>
                  <a:cubicBezTo>
                    <a:pt x="20681" y="1034"/>
                    <a:pt x="21370" y="-134"/>
                    <a:pt x="21485" y="12"/>
                  </a:cubicBezTo>
                  <a:cubicBezTo>
                    <a:pt x="21600" y="158"/>
                    <a:pt x="21140" y="1617"/>
                    <a:pt x="20681" y="4609"/>
                  </a:cubicBezTo>
                  <a:cubicBezTo>
                    <a:pt x="20221" y="7601"/>
                    <a:pt x="19762" y="12125"/>
                    <a:pt x="19877" y="15190"/>
                  </a:cubicBezTo>
                  <a:cubicBezTo>
                    <a:pt x="19991" y="18255"/>
                    <a:pt x="20681" y="19861"/>
                    <a:pt x="2137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1695109" y="4383378"/>
              <a:ext cx="90045" cy="106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0989" fill="norm" stroke="1" extrusionOk="0">
                  <a:moveTo>
                    <a:pt x="10627" y="0"/>
                  </a:moveTo>
                  <a:cubicBezTo>
                    <a:pt x="7627" y="1005"/>
                    <a:pt x="4627" y="2009"/>
                    <a:pt x="2827" y="3767"/>
                  </a:cubicBezTo>
                  <a:cubicBezTo>
                    <a:pt x="1027" y="5526"/>
                    <a:pt x="427" y="8037"/>
                    <a:pt x="127" y="10800"/>
                  </a:cubicBezTo>
                  <a:cubicBezTo>
                    <a:pt x="-173" y="13563"/>
                    <a:pt x="-173" y="16577"/>
                    <a:pt x="2827" y="18586"/>
                  </a:cubicBezTo>
                  <a:cubicBezTo>
                    <a:pt x="5827" y="20595"/>
                    <a:pt x="11827" y="21600"/>
                    <a:pt x="15427" y="20595"/>
                  </a:cubicBezTo>
                  <a:cubicBezTo>
                    <a:pt x="19027" y="19591"/>
                    <a:pt x="20227" y="16577"/>
                    <a:pt x="20827" y="13563"/>
                  </a:cubicBezTo>
                  <a:cubicBezTo>
                    <a:pt x="21427" y="10549"/>
                    <a:pt x="21427" y="7535"/>
                    <a:pt x="18427" y="5274"/>
                  </a:cubicBezTo>
                  <a:cubicBezTo>
                    <a:pt x="15427" y="3014"/>
                    <a:pt x="9427" y="1507"/>
                    <a:pt x="34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1916709" y="4222374"/>
              <a:ext cx="23002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1924376" y="4460046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>
              <a:off x="2491722" y="4222374"/>
              <a:ext cx="61336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4027"/>
                    <a:pt x="12600" y="8054"/>
                    <a:pt x="9000" y="11654"/>
                  </a:cubicBezTo>
                  <a:cubicBezTo>
                    <a:pt x="5400" y="15254"/>
                    <a:pt x="2700" y="184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>
              <a:off x="2537723" y="4161039"/>
              <a:ext cx="23767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350"/>
                    <a:pt x="0" y="17100"/>
                    <a:pt x="1045" y="14850"/>
                  </a:cubicBezTo>
                  <a:cubicBezTo>
                    <a:pt x="2090" y="12600"/>
                    <a:pt x="4181" y="10350"/>
                    <a:pt x="7781" y="7875"/>
                  </a:cubicBezTo>
                  <a:cubicBezTo>
                    <a:pt x="11381" y="5400"/>
                    <a:pt x="1649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>
              <a:off x="2507056" y="4406378"/>
              <a:ext cx="20700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6800"/>
                    <a:pt x="4800" y="12000"/>
                    <a:pt x="8400" y="8400"/>
                  </a:cubicBezTo>
                  <a:cubicBezTo>
                    <a:pt x="12000" y="4800"/>
                    <a:pt x="168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>
              <a:off x="2675726" y="4651717"/>
              <a:ext cx="1" cy="22233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>
              <a:off x="2683393" y="4640936"/>
              <a:ext cx="128872" cy="284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260" fill="norm" stroke="1" extrusionOk="0">
                  <a:moveTo>
                    <a:pt x="0" y="3674"/>
                  </a:moveTo>
                  <a:cubicBezTo>
                    <a:pt x="415" y="2718"/>
                    <a:pt x="831" y="1763"/>
                    <a:pt x="2908" y="998"/>
                  </a:cubicBezTo>
                  <a:cubicBezTo>
                    <a:pt x="4985" y="233"/>
                    <a:pt x="8723" y="-340"/>
                    <a:pt x="12254" y="233"/>
                  </a:cubicBezTo>
                  <a:cubicBezTo>
                    <a:pt x="15785" y="807"/>
                    <a:pt x="19108" y="2527"/>
                    <a:pt x="20354" y="4917"/>
                  </a:cubicBezTo>
                  <a:cubicBezTo>
                    <a:pt x="21600" y="7306"/>
                    <a:pt x="20769" y="10364"/>
                    <a:pt x="18900" y="12945"/>
                  </a:cubicBezTo>
                  <a:cubicBezTo>
                    <a:pt x="17031" y="15525"/>
                    <a:pt x="14123" y="17628"/>
                    <a:pt x="11423" y="19062"/>
                  </a:cubicBezTo>
                  <a:cubicBezTo>
                    <a:pt x="8723" y="20495"/>
                    <a:pt x="6231" y="21260"/>
                    <a:pt x="4362" y="21260"/>
                  </a:cubicBezTo>
                  <a:cubicBezTo>
                    <a:pt x="2492" y="21260"/>
                    <a:pt x="1246" y="20495"/>
                    <a:pt x="0" y="197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>
              <a:off x="3143404" y="4375711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>
              <a:off x="3212405" y="4452379"/>
              <a:ext cx="115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>
              <a:off x="3243072" y="4544381"/>
              <a:ext cx="13033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3649415" y="4207040"/>
              <a:ext cx="53669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4320"/>
                    <a:pt x="13371" y="8640"/>
                    <a:pt x="9771" y="12240"/>
                  </a:cubicBezTo>
                  <a:cubicBezTo>
                    <a:pt x="6171" y="15840"/>
                    <a:pt x="3086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3634082" y="4191706"/>
              <a:ext cx="253006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91" y="17280"/>
                    <a:pt x="2182" y="12960"/>
                    <a:pt x="5673" y="9360"/>
                  </a:cubicBezTo>
                  <a:cubicBezTo>
                    <a:pt x="9164" y="5760"/>
                    <a:pt x="15055" y="2880"/>
                    <a:pt x="18109" y="1440"/>
                  </a:cubicBezTo>
                  <a:cubicBezTo>
                    <a:pt x="21164" y="0"/>
                    <a:pt x="2138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>
              <a:off x="3672416" y="4398711"/>
              <a:ext cx="21467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29" y="16364"/>
                    <a:pt x="5657" y="11127"/>
                    <a:pt x="9257" y="7527"/>
                  </a:cubicBezTo>
                  <a:cubicBezTo>
                    <a:pt x="12857" y="3927"/>
                    <a:pt x="17229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>
              <a:off x="3871753" y="4598049"/>
              <a:ext cx="161005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43" y="2291"/>
                    <a:pt x="5486" y="4582"/>
                    <a:pt x="9086" y="8182"/>
                  </a:cubicBezTo>
                  <a:cubicBezTo>
                    <a:pt x="12686" y="11782"/>
                    <a:pt x="17143" y="166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>
              <a:off x="3879420" y="4605716"/>
              <a:ext cx="176339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57" y="1745"/>
                    <a:pt x="14713" y="3491"/>
                    <a:pt x="11426" y="6327"/>
                  </a:cubicBezTo>
                  <a:cubicBezTo>
                    <a:pt x="8139" y="9164"/>
                    <a:pt x="5009" y="13091"/>
                    <a:pt x="3287" y="15709"/>
                  </a:cubicBezTo>
                  <a:cubicBezTo>
                    <a:pt x="1565" y="18327"/>
                    <a:pt x="1252" y="19636"/>
                    <a:pt x="939" y="20400"/>
                  </a:cubicBezTo>
                  <a:cubicBezTo>
                    <a:pt x="626" y="21164"/>
                    <a:pt x="313" y="213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>
              <a:off x="5228784" y="4306709"/>
              <a:ext cx="191672" cy="17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0"/>
                  </a:moveTo>
                  <a:cubicBezTo>
                    <a:pt x="2880" y="6035"/>
                    <a:pt x="5760" y="12071"/>
                    <a:pt x="7776" y="15882"/>
                  </a:cubicBezTo>
                  <a:cubicBezTo>
                    <a:pt x="9792" y="19694"/>
                    <a:pt x="10944" y="21282"/>
                    <a:pt x="11952" y="21441"/>
                  </a:cubicBezTo>
                  <a:cubicBezTo>
                    <a:pt x="12960" y="21600"/>
                    <a:pt x="13824" y="20329"/>
                    <a:pt x="14544" y="17947"/>
                  </a:cubicBezTo>
                  <a:cubicBezTo>
                    <a:pt x="15264" y="15565"/>
                    <a:pt x="15840" y="12071"/>
                    <a:pt x="16128" y="9212"/>
                  </a:cubicBezTo>
                  <a:cubicBezTo>
                    <a:pt x="16416" y="6353"/>
                    <a:pt x="16416" y="4129"/>
                    <a:pt x="17280" y="3018"/>
                  </a:cubicBezTo>
                  <a:cubicBezTo>
                    <a:pt x="18144" y="1906"/>
                    <a:pt x="19872" y="1906"/>
                    <a:pt x="21600" y="1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8" name="Line"/>
            <p:cNvSpPr/>
            <p:nvPr/>
          </p:nvSpPr>
          <p:spPr>
            <a:xfrm>
              <a:off x="5474142" y="4285133"/>
              <a:ext cx="108171" cy="24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7" h="21475" fill="norm" stroke="1" extrusionOk="0">
                  <a:moveTo>
                    <a:pt x="17276" y="3250"/>
                  </a:moveTo>
                  <a:cubicBezTo>
                    <a:pt x="17756" y="2125"/>
                    <a:pt x="18236" y="1000"/>
                    <a:pt x="17276" y="437"/>
                  </a:cubicBezTo>
                  <a:cubicBezTo>
                    <a:pt x="16316" y="-125"/>
                    <a:pt x="13916" y="-125"/>
                    <a:pt x="11036" y="325"/>
                  </a:cubicBezTo>
                  <a:cubicBezTo>
                    <a:pt x="8156" y="775"/>
                    <a:pt x="4796" y="1675"/>
                    <a:pt x="2636" y="2800"/>
                  </a:cubicBezTo>
                  <a:cubicBezTo>
                    <a:pt x="476" y="3925"/>
                    <a:pt x="-484" y="5275"/>
                    <a:pt x="236" y="6288"/>
                  </a:cubicBezTo>
                  <a:cubicBezTo>
                    <a:pt x="956" y="7300"/>
                    <a:pt x="3356" y="7975"/>
                    <a:pt x="6956" y="8763"/>
                  </a:cubicBezTo>
                  <a:cubicBezTo>
                    <a:pt x="10556" y="9550"/>
                    <a:pt x="15356" y="10450"/>
                    <a:pt x="17996" y="11463"/>
                  </a:cubicBezTo>
                  <a:cubicBezTo>
                    <a:pt x="20636" y="12475"/>
                    <a:pt x="21116" y="13600"/>
                    <a:pt x="18956" y="15288"/>
                  </a:cubicBezTo>
                  <a:cubicBezTo>
                    <a:pt x="16796" y="16975"/>
                    <a:pt x="11996" y="19225"/>
                    <a:pt x="7196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9" name="Line"/>
            <p:cNvSpPr/>
            <p:nvPr/>
          </p:nvSpPr>
          <p:spPr>
            <a:xfrm>
              <a:off x="5688794" y="4421712"/>
              <a:ext cx="1" cy="230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0" name="Line"/>
            <p:cNvSpPr/>
            <p:nvPr/>
          </p:nvSpPr>
          <p:spPr>
            <a:xfrm>
              <a:off x="6409477" y="4230041"/>
              <a:ext cx="38335" cy="33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745"/>
                    <a:pt x="21600" y="9491"/>
                    <a:pt x="20160" y="12927"/>
                  </a:cubicBezTo>
                  <a:cubicBezTo>
                    <a:pt x="18720" y="16364"/>
                    <a:pt x="15840" y="18491"/>
                    <a:pt x="12240" y="19718"/>
                  </a:cubicBezTo>
                  <a:cubicBezTo>
                    <a:pt x="8640" y="20945"/>
                    <a:pt x="4320" y="212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>
              <a:off x="6401810" y="4209324"/>
              <a:ext cx="206439" cy="350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60" fill="norm" stroke="1" extrusionOk="0">
                  <a:moveTo>
                    <a:pt x="0" y="19582"/>
                  </a:moveTo>
                  <a:cubicBezTo>
                    <a:pt x="0" y="18799"/>
                    <a:pt x="0" y="18017"/>
                    <a:pt x="1333" y="17077"/>
                  </a:cubicBezTo>
                  <a:cubicBezTo>
                    <a:pt x="2667" y="16138"/>
                    <a:pt x="5333" y="15043"/>
                    <a:pt x="8400" y="13243"/>
                  </a:cubicBezTo>
                  <a:cubicBezTo>
                    <a:pt x="11467" y="11443"/>
                    <a:pt x="14933" y="8938"/>
                    <a:pt x="17067" y="7060"/>
                  </a:cubicBezTo>
                  <a:cubicBezTo>
                    <a:pt x="19200" y="5182"/>
                    <a:pt x="20000" y="3930"/>
                    <a:pt x="20533" y="2677"/>
                  </a:cubicBezTo>
                  <a:cubicBezTo>
                    <a:pt x="21067" y="1425"/>
                    <a:pt x="21333" y="173"/>
                    <a:pt x="21467" y="17"/>
                  </a:cubicBezTo>
                  <a:cubicBezTo>
                    <a:pt x="21600" y="-140"/>
                    <a:pt x="21600" y="799"/>
                    <a:pt x="21067" y="3225"/>
                  </a:cubicBezTo>
                  <a:cubicBezTo>
                    <a:pt x="20533" y="5651"/>
                    <a:pt x="19467" y="9564"/>
                    <a:pt x="18800" y="12851"/>
                  </a:cubicBezTo>
                  <a:cubicBezTo>
                    <a:pt x="18133" y="16138"/>
                    <a:pt x="17867" y="18799"/>
                    <a:pt x="17600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6662483" y="4483046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6846487" y="4329710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4" name="Line"/>
            <p:cNvSpPr/>
            <p:nvPr/>
          </p:nvSpPr>
          <p:spPr>
            <a:xfrm>
              <a:off x="6846487" y="4467713"/>
              <a:ext cx="3066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5" name="Line"/>
            <p:cNvSpPr/>
            <p:nvPr/>
          </p:nvSpPr>
          <p:spPr>
            <a:xfrm>
              <a:off x="7199162" y="4237707"/>
              <a:ext cx="61336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4211"/>
                    <a:pt x="12600" y="8423"/>
                    <a:pt x="9000" y="12023"/>
                  </a:cubicBezTo>
                  <a:cubicBezTo>
                    <a:pt x="5400" y="15623"/>
                    <a:pt x="2700" y="186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7245163" y="4207040"/>
              <a:ext cx="22233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8" y="18277"/>
                    <a:pt x="497" y="14954"/>
                    <a:pt x="4097" y="11354"/>
                  </a:cubicBezTo>
                  <a:cubicBezTo>
                    <a:pt x="7697" y="7754"/>
                    <a:pt x="14648" y="38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7222163" y="4391044"/>
              <a:ext cx="23767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>
              <a:off x="7383166" y="4559715"/>
              <a:ext cx="46002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571"/>
                    <a:pt x="7200" y="5143"/>
                    <a:pt x="3600" y="8743"/>
                  </a:cubicBezTo>
                  <a:cubicBezTo>
                    <a:pt x="0" y="12343"/>
                    <a:pt x="0" y="169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>
              <a:off x="7298831" y="4564450"/>
              <a:ext cx="192071" cy="261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027" fill="norm" stroke="1" extrusionOk="0">
                  <a:moveTo>
                    <a:pt x="9969" y="5791"/>
                  </a:moveTo>
                  <a:cubicBezTo>
                    <a:pt x="9969" y="4762"/>
                    <a:pt x="9969" y="3734"/>
                    <a:pt x="10385" y="2602"/>
                  </a:cubicBezTo>
                  <a:cubicBezTo>
                    <a:pt x="10800" y="1471"/>
                    <a:pt x="11631" y="236"/>
                    <a:pt x="13292" y="31"/>
                  </a:cubicBezTo>
                  <a:cubicBezTo>
                    <a:pt x="14954" y="-175"/>
                    <a:pt x="17446" y="648"/>
                    <a:pt x="19108" y="3116"/>
                  </a:cubicBezTo>
                  <a:cubicBezTo>
                    <a:pt x="20769" y="5585"/>
                    <a:pt x="21600" y="9699"/>
                    <a:pt x="19800" y="13094"/>
                  </a:cubicBezTo>
                  <a:cubicBezTo>
                    <a:pt x="18000" y="16488"/>
                    <a:pt x="13569" y="19162"/>
                    <a:pt x="9831" y="20294"/>
                  </a:cubicBezTo>
                  <a:cubicBezTo>
                    <a:pt x="6092" y="21425"/>
                    <a:pt x="3046" y="21014"/>
                    <a:pt x="0" y="20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7866177" y="4398711"/>
              <a:ext cx="207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7866177" y="4529047"/>
              <a:ext cx="1840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7889178" y="4582715"/>
              <a:ext cx="191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7873844" y="4299042"/>
              <a:ext cx="176338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04" y="3600"/>
                    <a:pt x="12209" y="7200"/>
                    <a:pt x="8609" y="10800"/>
                  </a:cubicBezTo>
                  <a:cubicBezTo>
                    <a:pt x="5009" y="14400"/>
                    <a:pt x="2504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>
              <a:off x="8272519" y="4291375"/>
              <a:ext cx="145672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11" y="2038"/>
                    <a:pt x="14021" y="4075"/>
                    <a:pt x="10800" y="7064"/>
                  </a:cubicBezTo>
                  <a:cubicBezTo>
                    <a:pt x="7579" y="10053"/>
                    <a:pt x="4926" y="13992"/>
                    <a:pt x="3221" y="16574"/>
                  </a:cubicBezTo>
                  <a:cubicBezTo>
                    <a:pt x="1516" y="19155"/>
                    <a:pt x="758" y="203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>
              <a:off x="8318520" y="4278597"/>
              <a:ext cx="222340" cy="89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38" y="16046"/>
                    <a:pt x="3476" y="10491"/>
                    <a:pt x="6083" y="6480"/>
                  </a:cubicBezTo>
                  <a:cubicBezTo>
                    <a:pt x="8690" y="2469"/>
                    <a:pt x="12166" y="0"/>
                    <a:pt x="14897" y="0"/>
                  </a:cubicBezTo>
                  <a:cubicBezTo>
                    <a:pt x="17628" y="0"/>
                    <a:pt x="19614" y="2469"/>
                    <a:pt x="21600" y="4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8341521" y="4444712"/>
              <a:ext cx="145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8410523" y="4636383"/>
              <a:ext cx="13800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00" y="554"/>
                    <a:pt x="4000" y="1108"/>
                    <a:pt x="7600" y="4708"/>
                  </a:cubicBezTo>
                  <a:cubicBezTo>
                    <a:pt x="11200" y="8308"/>
                    <a:pt x="16400" y="1495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8418190" y="4659384"/>
              <a:ext cx="20700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33" y="424"/>
                    <a:pt x="16267" y="847"/>
                    <a:pt x="12667" y="4447"/>
                  </a:cubicBezTo>
                  <a:cubicBezTo>
                    <a:pt x="9067" y="8047"/>
                    <a:pt x="4533" y="148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935354" y="5590796"/>
              <a:ext cx="53669" cy="456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0" y="910"/>
                  </a:moveTo>
                  <a:cubicBezTo>
                    <a:pt x="5143" y="428"/>
                    <a:pt x="10286" y="-55"/>
                    <a:pt x="12857" y="5"/>
                  </a:cubicBezTo>
                  <a:cubicBezTo>
                    <a:pt x="15429" y="66"/>
                    <a:pt x="15429" y="669"/>
                    <a:pt x="15429" y="3565"/>
                  </a:cubicBezTo>
                  <a:cubicBezTo>
                    <a:pt x="15429" y="6461"/>
                    <a:pt x="15429" y="11650"/>
                    <a:pt x="16457" y="15029"/>
                  </a:cubicBezTo>
                  <a:cubicBezTo>
                    <a:pt x="17486" y="18408"/>
                    <a:pt x="19543" y="19976"/>
                    <a:pt x="21600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728349" y="5587071"/>
              <a:ext cx="45234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800"/>
                    <a:pt x="0" y="18000"/>
                    <a:pt x="671" y="15660"/>
                  </a:cubicBezTo>
                  <a:cubicBezTo>
                    <a:pt x="1342" y="13320"/>
                    <a:pt x="2685" y="10440"/>
                    <a:pt x="5369" y="7740"/>
                  </a:cubicBezTo>
                  <a:cubicBezTo>
                    <a:pt x="8054" y="5040"/>
                    <a:pt x="12081" y="2520"/>
                    <a:pt x="15010" y="1260"/>
                  </a:cubicBezTo>
                  <a:cubicBezTo>
                    <a:pt x="17939" y="0"/>
                    <a:pt x="1976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1057704" y="5816744"/>
              <a:ext cx="222659" cy="205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0903" fill="norm" stroke="1" extrusionOk="0">
                  <a:moveTo>
                    <a:pt x="2215" y="11744"/>
                  </a:moveTo>
                  <a:cubicBezTo>
                    <a:pt x="4884" y="10964"/>
                    <a:pt x="7554" y="10183"/>
                    <a:pt x="9617" y="8882"/>
                  </a:cubicBezTo>
                  <a:cubicBezTo>
                    <a:pt x="11680" y="7580"/>
                    <a:pt x="13136" y="5759"/>
                    <a:pt x="13864" y="4197"/>
                  </a:cubicBezTo>
                  <a:cubicBezTo>
                    <a:pt x="14592" y="2636"/>
                    <a:pt x="14592" y="1335"/>
                    <a:pt x="13743" y="554"/>
                  </a:cubicBezTo>
                  <a:cubicBezTo>
                    <a:pt x="12893" y="-227"/>
                    <a:pt x="11194" y="-487"/>
                    <a:pt x="8767" y="1855"/>
                  </a:cubicBezTo>
                  <a:cubicBezTo>
                    <a:pt x="6341" y="4197"/>
                    <a:pt x="3185" y="9142"/>
                    <a:pt x="1487" y="12525"/>
                  </a:cubicBezTo>
                  <a:cubicBezTo>
                    <a:pt x="-212" y="15908"/>
                    <a:pt x="-455" y="17730"/>
                    <a:pt x="758" y="19031"/>
                  </a:cubicBezTo>
                  <a:cubicBezTo>
                    <a:pt x="1972" y="20332"/>
                    <a:pt x="4642" y="21113"/>
                    <a:pt x="8282" y="20853"/>
                  </a:cubicBezTo>
                  <a:cubicBezTo>
                    <a:pt x="11923" y="20593"/>
                    <a:pt x="16534" y="19291"/>
                    <a:pt x="21145" y="17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1316939" y="5829459"/>
              <a:ext cx="92781" cy="212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7" h="21131" fill="norm" stroke="1" extrusionOk="0">
                  <a:moveTo>
                    <a:pt x="15335" y="293"/>
                  </a:moveTo>
                  <a:cubicBezTo>
                    <a:pt x="10350" y="39"/>
                    <a:pt x="5365" y="-215"/>
                    <a:pt x="2596" y="293"/>
                  </a:cubicBezTo>
                  <a:cubicBezTo>
                    <a:pt x="-173" y="801"/>
                    <a:pt x="-727" y="2072"/>
                    <a:pt x="935" y="3597"/>
                  </a:cubicBezTo>
                  <a:cubicBezTo>
                    <a:pt x="2596" y="5121"/>
                    <a:pt x="6473" y="6900"/>
                    <a:pt x="10350" y="9060"/>
                  </a:cubicBezTo>
                  <a:cubicBezTo>
                    <a:pt x="14227" y="11220"/>
                    <a:pt x="18104" y="13761"/>
                    <a:pt x="19488" y="15921"/>
                  </a:cubicBezTo>
                  <a:cubicBezTo>
                    <a:pt x="20873" y="18081"/>
                    <a:pt x="19765" y="19860"/>
                    <a:pt x="17827" y="20623"/>
                  </a:cubicBezTo>
                  <a:cubicBezTo>
                    <a:pt x="15888" y="21385"/>
                    <a:pt x="13119" y="21131"/>
                    <a:pt x="10350" y="20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1522187" y="5584118"/>
              <a:ext cx="82842" cy="405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3" h="21435" fill="norm" stroke="1" extrusionOk="0">
                  <a:moveTo>
                    <a:pt x="2779" y="966"/>
                  </a:moveTo>
                  <a:cubicBezTo>
                    <a:pt x="6591" y="426"/>
                    <a:pt x="10403" y="-114"/>
                    <a:pt x="12627" y="21"/>
                  </a:cubicBezTo>
                  <a:cubicBezTo>
                    <a:pt x="14850" y="156"/>
                    <a:pt x="15485" y="966"/>
                    <a:pt x="13897" y="3194"/>
                  </a:cubicBezTo>
                  <a:cubicBezTo>
                    <a:pt x="12309" y="5421"/>
                    <a:pt x="8497" y="9066"/>
                    <a:pt x="5638" y="11969"/>
                  </a:cubicBezTo>
                  <a:cubicBezTo>
                    <a:pt x="2779" y="14871"/>
                    <a:pt x="874" y="17031"/>
                    <a:pt x="238" y="18449"/>
                  </a:cubicBezTo>
                  <a:cubicBezTo>
                    <a:pt x="-397" y="19866"/>
                    <a:pt x="238" y="20541"/>
                    <a:pt x="2144" y="20946"/>
                  </a:cubicBezTo>
                  <a:cubicBezTo>
                    <a:pt x="4050" y="21351"/>
                    <a:pt x="7227" y="21486"/>
                    <a:pt x="10403" y="21419"/>
                  </a:cubicBezTo>
                  <a:cubicBezTo>
                    <a:pt x="13579" y="21351"/>
                    <a:pt x="16756" y="21081"/>
                    <a:pt x="18662" y="20609"/>
                  </a:cubicBezTo>
                  <a:cubicBezTo>
                    <a:pt x="20568" y="20136"/>
                    <a:pt x="21203" y="19461"/>
                    <a:pt x="19932" y="18853"/>
                  </a:cubicBezTo>
                  <a:cubicBezTo>
                    <a:pt x="18662" y="18246"/>
                    <a:pt x="15485" y="17706"/>
                    <a:pt x="12309" y="17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1480903" y="5864178"/>
              <a:ext cx="244136" cy="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0825" fill="norm" stroke="1" extrusionOk="0">
                  <a:moveTo>
                    <a:pt x="2594" y="15425"/>
                  </a:moveTo>
                  <a:cubicBezTo>
                    <a:pt x="1244" y="10025"/>
                    <a:pt x="-106" y="4625"/>
                    <a:pt x="7" y="1925"/>
                  </a:cubicBezTo>
                  <a:cubicBezTo>
                    <a:pt x="119" y="-775"/>
                    <a:pt x="1694" y="-775"/>
                    <a:pt x="5519" y="2825"/>
                  </a:cubicBezTo>
                  <a:cubicBezTo>
                    <a:pt x="9344" y="6425"/>
                    <a:pt x="15419" y="13625"/>
                    <a:pt x="21494" y="20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1050357" y="6175950"/>
              <a:ext cx="544346" cy="70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0" y="21272"/>
                  </a:moveTo>
                  <a:cubicBezTo>
                    <a:pt x="3651" y="15101"/>
                    <a:pt x="7301" y="8929"/>
                    <a:pt x="10699" y="5072"/>
                  </a:cubicBezTo>
                  <a:cubicBezTo>
                    <a:pt x="14096" y="1215"/>
                    <a:pt x="17239" y="-328"/>
                    <a:pt x="19014" y="58"/>
                  </a:cubicBezTo>
                  <a:cubicBezTo>
                    <a:pt x="20789" y="443"/>
                    <a:pt x="21194" y="2758"/>
                    <a:pt x="21600" y="50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1334030" y="6131417"/>
              <a:ext cx="39867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15" y="18800"/>
                    <a:pt x="4431" y="16000"/>
                    <a:pt x="8031" y="12400"/>
                  </a:cubicBezTo>
                  <a:cubicBezTo>
                    <a:pt x="11631" y="8800"/>
                    <a:pt x="16615" y="4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>
              <a:off x="1916709" y="5801743"/>
              <a:ext cx="3066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>
              <a:off x="1924376" y="6016414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>
              <a:off x="2864842" y="5740408"/>
              <a:ext cx="10223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261"/>
                    <a:pt x="0" y="8522"/>
                    <a:pt x="0" y="12122"/>
                  </a:cubicBezTo>
                  <a:cubicBezTo>
                    <a:pt x="0" y="15722"/>
                    <a:pt x="10800" y="1866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0" name="Line"/>
            <p:cNvSpPr/>
            <p:nvPr/>
          </p:nvSpPr>
          <p:spPr>
            <a:xfrm>
              <a:off x="2959399" y="6024081"/>
              <a:ext cx="53670" cy="2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10800"/>
                    <a:pt x="15429" y="21600"/>
                    <a:pt x="11829" y="21600"/>
                  </a:cubicBezTo>
                  <a:cubicBezTo>
                    <a:pt x="8229" y="21600"/>
                    <a:pt x="4114" y="108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1" name="Line"/>
            <p:cNvSpPr/>
            <p:nvPr/>
          </p:nvSpPr>
          <p:spPr>
            <a:xfrm>
              <a:off x="3651971" y="5719400"/>
              <a:ext cx="172133" cy="472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367" fill="norm" stroke="1" extrusionOk="0">
                  <a:moveTo>
                    <a:pt x="1565" y="3722"/>
                  </a:moveTo>
                  <a:cubicBezTo>
                    <a:pt x="1252" y="7649"/>
                    <a:pt x="939" y="11576"/>
                    <a:pt x="783" y="14349"/>
                  </a:cubicBezTo>
                  <a:cubicBezTo>
                    <a:pt x="626" y="17121"/>
                    <a:pt x="626" y="18738"/>
                    <a:pt x="470" y="19835"/>
                  </a:cubicBezTo>
                  <a:cubicBezTo>
                    <a:pt x="313" y="20932"/>
                    <a:pt x="0" y="21510"/>
                    <a:pt x="0" y="21337"/>
                  </a:cubicBezTo>
                  <a:cubicBezTo>
                    <a:pt x="0" y="21163"/>
                    <a:pt x="313" y="20239"/>
                    <a:pt x="783" y="17987"/>
                  </a:cubicBezTo>
                  <a:cubicBezTo>
                    <a:pt x="1252" y="15735"/>
                    <a:pt x="1878" y="12154"/>
                    <a:pt x="2661" y="9382"/>
                  </a:cubicBezTo>
                  <a:cubicBezTo>
                    <a:pt x="3443" y="6609"/>
                    <a:pt x="4383" y="4646"/>
                    <a:pt x="5948" y="3202"/>
                  </a:cubicBezTo>
                  <a:cubicBezTo>
                    <a:pt x="7513" y="1758"/>
                    <a:pt x="9704" y="834"/>
                    <a:pt x="11583" y="372"/>
                  </a:cubicBezTo>
                  <a:cubicBezTo>
                    <a:pt x="13461" y="-90"/>
                    <a:pt x="15026" y="-90"/>
                    <a:pt x="16435" y="199"/>
                  </a:cubicBezTo>
                  <a:cubicBezTo>
                    <a:pt x="17843" y="488"/>
                    <a:pt x="19096" y="1065"/>
                    <a:pt x="20035" y="2220"/>
                  </a:cubicBezTo>
                  <a:cubicBezTo>
                    <a:pt x="20974" y="3375"/>
                    <a:pt x="21600" y="5108"/>
                    <a:pt x="20504" y="6609"/>
                  </a:cubicBezTo>
                  <a:cubicBezTo>
                    <a:pt x="19409" y="8111"/>
                    <a:pt x="16591" y="9382"/>
                    <a:pt x="13304" y="9959"/>
                  </a:cubicBezTo>
                  <a:cubicBezTo>
                    <a:pt x="10017" y="10537"/>
                    <a:pt x="6261" y="10421"/>
                    <a:pt x="2504" y="10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3895322" y="5717407"/>
              <a:ext cx="45434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600" fill="norm" stroke="1" extrusionOk="0">
                  <a:moveTo>
                    <a:pt x="21333" y="0"/>
                  </a:moveTo>
                  <a:cubicBezTo>
                    <a:pt x="15333" y="2933"/>
                    <a:pt x="9333" y="5867"/>
                    <a:pt x="5733" y="8933"/>
                  </a:cubicBezTo>
                  <a:cubicBezTo>
                    <a:pt x="2133" y="12000"/>
                    <a:pt x="933" y="15200"/>
                    <a:pt x="333" y="17133"/>
                  </a:cubicBezTo>
                  <a:cubicBezTo>
                    <a:pt x="-267" y="19067"/>
                    <a:pt x="-267" y="19733"/>
                    <a:pt x="2133" y="20267"/>
                  </a:cubicBezTo>
                  <a:cubicBezTo>
                    <a:pt x="4533" y="20800"/>
                    <a:pt x="9333" y="21200"/>
                    <a:pt x="141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>
              <a:off x="3958644" y="5978080"/>
              <a:ext cx="101225" cy="15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225" fill="norm" stroke="1" extrusionOk="0">
                  <a:moveTo>
                    <a:pt x="15278" y="2090"/>
                  </a:moveTo>
                  <a:cubicBezTo>
                    <a:pt x="10537" y="5226"/>
                    <a:pt x="5795" y="8361"/>
                    <a:pt x="3161" y="10800"/>
                  </a:cubicBezTo>
                  <a:cubicBezTo>
                    <a:pt x="527" y="13239"/>
                    <a:pt x="0" y="14981"/>
                    <a:pt x="0" y="16723"/>
                  </a:cubicBezTo>
                  <a:cubicBezTo>
                    <a:pt x="0" y="18465"/>
                    <a:pt x="527" y="20206"/>
                    <a:pt x="3688" y="20903"/>
                  </a:cubicBezTo>
                  <a:cubicBezTo>
                    <a:pt x="6849" y="21600"/>
                    <a:pt x="12644" y="21252"/>
                    <a:pt x="16332" y="18987"/>
                  </a:cubicBezTo>
                  <a:cubicBezTo>
                    <a:pt x="20020" y="16723"/>
                    <a:pt x="21600" y="12542"/>
                    <a:pt x="20546" y="9058"/>
                  </a:cubicBezTo>
                  <a:cubicBezTo>
                    <a:pt x="19493" y="5574"/>
                    <a:pt x="15805" y="2787"/>
                    <a:pt x="121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4227297" y="5694407"/>
              <a:ext cx="96801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600" fill="norm" stroke="1" extrusionOk="0">
                  <a:moveTo>
                    <a:pt x="20978" y="0"/>
                  </a:moveTo>
                  <a:cubicBezTo>
                    <a:pt x="14886" y="2038"/>
                    <a:pt x="8793" y="4075"/>
                    <a:pt x="4916" y="6792"/>
                  </a:cubicBezTo>
                  <a:cubicBezTo>
                    <a:pt x="1040" y="9509"/>
                    <a:pt x="-622" y="12906"/>
                    <a:pt x="209" y="15487"/>
                  </a:cubicBezTo>
                  <a:cubicBezTo>
                    <a:pt x="1040" y="18068"/>
                    <a:pt x="4363" y="19834"/>
                    <a:pt x="7686" y="20717"/>
                  </a:cubicBezTo>
                  <a:cubicBezTo>
                    <a:pt x="11009" y="21600"/>
                    <a:pt x="14332" y="21600"/>
                    <a:pt x="176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>
              <a:off x="4155426" y="5932079"/>
              <a:ext cx="24534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200"/>
                    <a:pt x="7200" y="10800"/>
                    <a:pt x="10800" y="7200"/>
                  </a:cubicBezTo>
                  <a:cubicBezTo>
                    <a:pt x="14400" y="3600"/>
                    <a:pt x="180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5093337" y="5717407"/>
              <a:ext cx="43446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59" y="3436"/>
                    <a:pt x="16518" y="6873"/>
                    <a:pt x="13341" y="9982"/>
                  </a:cubicBezTo>
                  <a:cubicBezTo>
                    <a:pt x="10165" y="13091"/>
                    <a:pt x="6353" y="15873"/>
                    <a:pt x="3812" y="17673"/>
                  </a:cubicBezTo>
                  <a:cubicBezTo>
                    <a:pt x="1271" y="19473"/>
                    <a:pt x="0" y="20291"/>
                    <a:pt x="0" y="20782"/>
                  </a:cubicBezTo>
                  <a:cubicBezTo>
                    <a:pt x="0" y="21273"/>
                    <a:pt x="1271" y="21436"/>
                    <a:pt x="25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5087548" y="5694407"/>
              <a:ext cx="27924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249" y="21600"/>
                  </a:moveTo>
                  <a:cubicBezTo>
                    <a:pt x="52" y="18720"/>
                    <a:pt x="-144" y="15840"/>
                    <a:pt x="151" y="13440"/>
                  </a:cubicBezTo>
                  <a:cubicBezTo>
                    <a:pt x="445" y="11040"/>
                    <a:pt x="1231" y="9120"/>
                    <a:pt x="3391" y="6960"/>
                  </a:cubicBezTo>
                  <a:cubicBezTo>
                    <a:pt x="5551" y="4800"/>
                    <a:pt x="9085" y="2400"/>
                    <a:pt x="12325" y="1200"/>
                  </a:cubicBezTo>
                  <a:cubicBezTo>
                    <a:pt x="15565" y="0"/>
                    <a:pt x="18511" y="0"/>
                    <a:pt x="214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5113782" y="5870744"/>
              <a:ext cx="199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38" y="14400"/>
                    <a:pt x="11077" y="7200"/>
                    <a:pt x="14677" y="3600"/>
                  </a:cubicBezTo>
                  <a:cubicBezTo>
                    <a:pt x="18277" y="0"/>
                    <a:pt x="1993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5282452" y="6001081"/>
              <a:ext cx="130337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82" y="5760"/>
                    <a:pt x="10165" y="11520"/>
                    <a:pt x="13765" y="15120"/>
                  </a:cubicBezTo>
                  <a:cubicBezTo>
                    <a:pt x="17365" y="18720"/>
                    <a:pt x="19482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5267118" y="6008747"/>
              <a:ext cx="184006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1500"/>
                    <a:pt x="14400" y="3000"/>
                    <a:pt x="10800" y="6600"/>
                  </a:cubicBezTo>
                  <a:cubicBezTo>
                    <a:pt x="7200" y="10200"/>
                    <a:pt x="3600" y="15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2678282" y="6602689"/>
              <a:ext cx="219784" cy="333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1256" y="3206"/>
                  </a:moveTo>
                  <a:cubicBezTo>
                    <a:pt x="3516" y="2061"/>
                    <a:pt x="5777" y="915"/>
                    <a:pt x="8037" y="343"/>
                  </a:cubicBezTo>
                  <a:cubicBezTo>
                    <a:pt x="10298" y="-230"/>
                    <a:pt x="12558" y="-230"/>
                    <a:pt x="13437" y="1488"/>
                  </a:cubicBezTo>
                  <a:cubicBezTo>
                    <a:pt x="14316" y="3206"/>
                    <a:pt x="13814" y="6643"/>
                    <a:pt x="11679" y="9752"/>
                  </a:cubicBezTo>
                  <a:cubicBezTo>
                    <a:pt x="9544" y="12861"/>
                    <a:pt x="5777" y="15643"/>
                    <a:pt x="3391" y="17361"/>
                  </a:cubicBezTo>
                  <a:cubicBezTo>
                    <a:pt x="1005" y="19079"/>
                    <a:pt x="0" y="19734"/>
                    <a:pt x="0" y="20306"/>
                  </a:cubicBezTo>
                  <a:cubicBezTo>
                    <a:pt x="0" y="20879"/>
                    <a:pt x="1005" y="21370"/>
                    <a:pt x="2888" y="21370"/>
                  </a:cubicBezTo>
                  <a:cubicBezTo>
                    <a:pt x="4772" y="21370"/>
                    <a:pt x="7535" y="20879"/>
                    <a:pt x="10800" y="20552"/>
                  </a:cubicBezTo>
                  <a:cubicBezTo>
                    <a:pt x="14065" y="20225"/>
                    <a:pt x="17833" y="20061"/>
                    <a:pt x="21600" y="19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2972390" y="6859766"/>
              <a:ext cx="40679" cy="44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4" h="20931" fill="norm" stroke="1" extrusionOk="0">
                  <a:moveTo>
                    <a:pt x="20224" y="0"/>
                  </a:moveTo>
                  <a:cubicBezTo>
                    <a:pt x="13871" y="1200"/>
                    <a:pt x="7518" y="2400"/>
                    <a:pt x="3706" y="6000"/>
                  </a:cubicBezTo>
                  <a:cubicBezTo>
                    <a:pt x="-105" y="9600"/>
                    <a:pt x="-1376" y="15600"/>
                    <a:pt x="1800" y="18600"/>
                  </a:cubicBezTo>
                  <a:cubicBezTo>
                    <a:pt x="4977" y="21600"/>
                    <a:pt x="12600" y="21600"/>
                    <a:pt x="13236" y="19200"/>
                  </a:cubicBezTo>
                  <a:cubicBezTo>
                    <a:pt x="13871" y="16800"/>
                    <a:pt x="7518" y="12000"/>
                    <a:pt x="1165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3626983" y="6473748"/>
              <a:ext cx="146735" cy="476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309" fill="norm" stroke="1" extrusionOk="0">
                  <a:moveTo>
                    <a:pt x="2116" y="4577"/>
                  </a:moveTo>
                  <a:cubicBezTo>
                    <a:pt x="1750" y="8691"/>
                    <a:pt x="1383" y="12805"/>
                    <a:pt x="1200" y="15205"/>
                  </a:cubicBezTo>
                  <a:cubicBezTo>
                    <a:pt x="1017" y="17605"/>
                    <a:pt x="1017" y="18291"/>
                    <a:pt x="834" y="19148"/>
                  </a:cubicBezTo>
                  <a:cubicBezTo>
                    <a:pt x="651" y="20005"/>
                    <a:pt x="285" y="21034"/>
                    <a:pt x="102" y="21262"/>
                  </a:cubicBezTo>
                  <a:cubicBezTo>
                    <a:pt x="-81" y="21491"/>
                    <a:pt x="-81" y="20920"/>
                    <a:pt x="651" y="18462"/>
                  </a:cubicBezTo>
                  <a:cubicBezTo>
                    <a:pt x="1383" y="16005"/>
                    <a:pt x="2848" y="11662"/>
                    <a:pt x="4861" y="8291"/>
                  </a:cubicBezTo>
                  <a:cubicBezTo>
                    <a:pt x="6875" y="4920"/>
                    <a:pt x="9438" y="2520"/>
                    <a:pt x="11634" y="1262"/>
                  </a:cubicBezTo>
                  <a:cubicBezTo>
                    <a:pt x="13831" y="5"/>
                    <a:pt x="15661" y="-109"/>
                    <a:pt x="17126" y="62"/>
                  </a:cubicBezTo>
                  <a:cubicBezTo>
                    <a:pt x="18590" y="234"/>
                    <a:pt x="19689" y="691"/>
                    <a:pt x="20421" y="2120"/>
                  </a:cubicBezTo>
                  <a:cubicBezTo>
                    <a:pt x="21153" y="3548"/>
                    <a:pt x="21519" y="5948"/>
                    <a:pt x="19688" y="7834"/>
                  </a:cubicBezTo>
                  <a:cubicBezTo>
                    <a:pt x="17858" y="9720"/>
                    <a:pt x="13831" y="11091"/>
                    <a:pt x="10902" y="11834"/>
                  </a:cubicBezTo>
                  <a:cubicBezTo>
                    <a:pt x="7973" y="12577"/>
                    <a:pt x="6143" y="12691"/>
                    <a:pt x="4312" y="12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3852273" y="6548956"/>
              <a:ext cx="73150" cy="396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083" fill="norm" stroke="1" extrusionOk="0">
                  <a:moveTo>
                    <a:pt x="19084" y="628"/>
                  </a:moveTo>
                  <a:cubicBezTo>
                    <a:pt x="16850" y="84"/>
                    <a:pt x="14616" y="-459"/>
                    <a:pt x="12009" y="628"/>
                  </a:cubicBezTo>
                  <a:cubicBezTo>
                    <a:pt x="9402" y="1715"/>
                    <a:pt x="6422" y="4432"/>
                    <a:pt x="4188" y="7624"/>
                  </a:cubicBezTo>
                  <a:cubicBezTo>
                    <a:pt x="1953" y="10816"/>
                    <a:pt x="464" y="14484"/>
                    <a:pt x="91" y="16726"/>
                  </a:cubicBezTo>
                  <a:cubicBezTo>
                    <a:pt x="-281" y="18967"/>
                    <a:pt x="464" y="19783"/>
                    <a:pt x="2698" y="20326"/>
                  </a:cubicBezTo>
                  <a:cubicBezTo>
                    <a:pt x="4933" y="20869"/>
                    <a:pt x="8657" y="21141"/>
                    <a:pt x="12009" y="21073"/>
                  </a:cubicBezTo>
                  <a:cubicBezTo>
                    <a:pt x="15360" y="21005"/>
                    <a:pt x="18340" y="20598"/>
                    <a:pt x="21319" y="20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3911047" y="6783098"/>
              <a:ext cx="89817" cy="155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174" fill="norm" stroke="1" extrusionOk="0">
                  <a:moveTo>
                    <a:pt x="17775" y="2090"/>
                  </a:moveTo>
                  <a:cubicBezTo>
                    <a:pt x="12975" y="4529"/>
                    <a:pt x="8175" y="6968"/>
                    <a:pt x="5175" y="9058"/>
                  </a:cubicBezTo>
                  <a:cubicBezTo>
                    <a:pt x="2175" y="11148"/>
                    <a:pt x="975" y="12890"/>
                    <a:pt x="375" y="14807"/>
                  </a:cubicBezTo>
                  <a:cubicBezTo>
                    <a:pt x="-225" y="16723"/>
                    <a:pt x="-225" y="18813"/>
                    <a:pt x="1275" y="20032"/>
                  </a:cubicBezTo>
                  <a:cubicBezTo>
                    <a:pt x="2775" y="21252"/>
                    <a:pt x="5775" y="21600"/>
                    <a:pt x="10275" y="20555"/>
                  </a:cubicBezTo>
                  <a:cubicBezTo>
                    <a:pt x="14775" y="19510"/>
                    <a:pt x="20775" y="17071"/>
                    <a:pt x="21075" y="13413"/>
                  </a:cubicBezTo>
                  <a:cubicBezTo>
                    <a:pt x="21375" y="9755"/>
                    <a:pt x="15975" y="4877"/>
                    <a:pt x="105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4188620" y="6522426"/>
              <a:ext cx="104811" cy="45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462" fill="norm" stroke="1" extrusionOk="0">
                  <a:moveTo>
                    <a:pt x="10292" y="0"/>
                  </a:moveTo>
                  <a:cubicBezTo>
                    <a:pt x="6692" y="3499"/>
                    <a:pt x="3092" y="6999"/>
                    <a:pt x="1292" y="10016"/>
                  </a:cubicBezTo>
                  <a:cubicBezTo>
                    <a:pt x="-508" y="13032"/>
                    <a:pt x="-508" y="15566"/>
                    <a:pt x="1806" y="17437"/>
                  </a:cubicBezTo>
                  <a:cubicBezTo>
                    <a:pt x="4121" y="19307"/>
                    <a:pt x="8749" y="20514"/>
                    <a:pt x="12349" y="21057"/>
                  </a:cubicBezTo>
                  <a:cubicBezTo>
                    <a:pt x="15949" y="21600"/>
                    <a:pt x="18521" y="21479"/>
                    <a:pt x="21092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4124759" y="6729430"/>
              <a:ext cx="26067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94" y="17486"/>
                    <a:pt x="3388" y="13371"/>
                    <a:pt x="6988" y="9771"/>
                  </a:cubicBezTo>
                  <a:cubicBezTo>
                    <a:pt x="10588" y="6171"/>
                    <a:pt x="16094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5076593" y="6698642"/>
              <a:ext cx="182859" cy="224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0864" fill="norm" stroke="1" extrusionOk="0">
                  <a:moveTo>
                    <a:pt x="2565" y="4284"/>
                  </a:moveTo>
                  <a:cubicBezTo>
                    <a:pt x="1365" y="4996"/>
                    <a:pt x="165" y="5708"/>
                    <a:pt x="465" y="6302"/>
                  </a:cubicBezTo>
                  <a:cubicBezTo>
                    <a:pt x="765" y="6895"/>
                    <a:pt x="2565" y="7370"/>
                    <a:pt x="4965" y="7370"/>
                  </a:cubicBezTo>
                  <a:cubicBezTo>
                    <a:pt x="7365" y="7370"/>
                    <a:pt x="10365" y="6895"/>
                    <a:pt x="12615" y="6302"/>
                  </a:cubicBezTo>
                  <a:cubicBezTo>
                    <a:pt x="14865" y="5708"/>
                    <a:pt x="16365" y="4996"/>
                    <a:pt x="17565" y="4166"/>
                  </a:cubicBezTo>
                  <a:cubicBezTo>
                    <a:pt x="18765" y="3335"/>
                    <a:pt x="19665" y="2385"/>
                    <a:pt x="19665" y="1436"/>
                  </a:cubicBezTo>
                  <a:cubicBezTo>
                    <a:pt x="19665" y="486"/>
                    <a:pt x="18765" y="-463"/>
                    <a:pt x="15765" y="249"/>
                  </a:cubicBezTo>
                  <a:cubicBezTo>
                    <a:pt x="12765" y="961"/>
                    <a:pt x="7665" y="3335"/>
                    <a:pt x="4515" y="5946"/>
                  </a:cubicBezTo>
                  <a:cubicBezTo>
                    <a:pt x="1365" y="8557"/>
                    <a:pt x="165" y="11405"/>
                    <a:pt x="15" y="14016"/>
                  </a:cubicBezTo>
                  <a:cubicBezTo>
                    <a:pt x="-135" y="16627"/>
                    <a:pt x="765" y="19001"/>
                    <a:pt x="4515" y="20069"/>
                  </a:cubicBezTo>
                  <a:cubicBezTo>
                    <a:pt x="8265" y="21137"/>
                    <a:pt x="14865" y="20900"/>
                    <a:pt x="21465" y="20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5374305" y="6622085"/>
              <a:ext cx="199488" cy="265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008" fill="norm" stroke="1" extrusionOk="0">
                  <a:moveTo>
                    <a:pt x="19456" y="3635"/>
                  </a:moveTo>
                  <a:cubicBezTo>
                    <a:pt x="19726" y="2625"/>
                    <a:pt x="19996" y="1616"/>
                    <a:pt x="19456" y="909"/>
                  </a:cubicBezTo>
                  <a:cubicBezTo>
                    <a:pt x="18916" y="203"/>
                    <a:pt x="17566" y="-201"/>
                    <a:pt x="15271" y="102"/>
                  </a:cubicBezTo>
                  <a:cubicBezTo>
                    <a:pt x="12976" y="405"/>
                    <a:pt x="9736" y="1414"/>
                    <a:pt x="6901" y="3836"/>
                  </a:cubicBezTo>
                  <a:cubicBezTo>
                    <a:pt x="4066" y="6259"/>
                    <a:pt x="1636" y="10094"/>
                    <a:pt x="556" y="13324"/>
                  </a:cubicBezTo>
                  <a:cubicBezTo>
                    <a:pt x="-524" y="16554"/>
                    <a:pt x="-254" y="19178"/>
                    <a:pt x="3391" y="20289"/>
                  </a:cubicBezTo>
                  <a:cubicBezTo>
                    <a:pt x="7036" y="21399"/>
                    <a:pt x="14056" y="20995"/>
                    <a:pt x="21076" y="20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5643670" y="6601650"/>
              <a:ext cx="151992" cy="334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600" fill="norm" stroke="1" extrusionOk="0">
                  <a:moveTo>
                    <a:pt x="9439" y="4287"/>
                  </a:moveTo>
                  <a:cubicBezTo>
                    <a:pt x="6960" y="5771"/>
                    <a:pt x="4481" y="7255"/>
                    <a:pt x="2888" y="9646"/>
                  </a:cubicBezTo>
                  <a:cubicBezTo>
                    <a:pt x="1294" y="12037"/>
                    <a:pt x="586" y="15334"/>
                    <a:pt x="232" y="17395"/>
                  </a:cubicBezTo>
                  <a:cubicBezTo>
                    <a:pt x="-122" y="19456"/>
                    <a:pt x="-122" y="20281"/>
                    <a:pt x="586" y="20198"/>
                  </a:cubicBezTo>
                  <a:cubicBezTo>
                    <a:pt x="1294" y="20116"/>
                    <a:pt x="2711" y="19127"/>
                    <a:pt x="4481" y="16653"/>
                  </a:cubicBezTo>
                  <a:cubicBezTo>
                    <a:pt x="6252" y="14180"/>
                    <a:pt x="8376" y="10223"/>
                    <a:pt x="9970" y="7420"/>
                  </a:cubicBezTo>
                  <a:cubicBezTo>
                    <a:pt x="11563" y="4617"/>
                    <a:pt x="12626" y="2968"/>
                    <a:pt x="13688" y="1814"/>
                  </a:cubicBezTo>
                  <a:cubicBezTo>
                    <a:pt x="14750" y="660"/>
                    <a:pt x="15812" y="0"/>
                    <a:pt x="16875" y="0"/>
                  </a:cubicBezTo>
                  <a:cubicBezTo>
                    <a:pt x="17937" y="0"/>
                    <a:pt x="18999" y="660"/>
                    <a:pt x="19885" y="2968"/>
                  </a:cubicBezTo>
                  <a:cubicBezTo>
                    <a:pt x="20770" y="5276"/>
                    <a:pt x="21478" y="9234"/>
                    <a:pt x="20770" y="12449"/>
                  </a:cubicBezTo>
                  <a:cubicBezTo>
                    <a:pt x="20062" y="15664"/>
                    <a:pt x="17937" y="18137"/>
                    <a:pt x="14573" y="19539"/>
                  </a:cubicBezTo>
                  <a:cubicBezTo>
                    <a:pt x="11209" y="20940"/>
                    <a:pt x="6606" y="21270"/>
                    <a:pt x="20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5911132" y="6652762"/>
              <a:ext cx="76670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1851"/>
                    <a:pt x="10080" y="3703"/>
                    <a:pt x="6480" y="7303"/>
                  </a:cubicBezTo>
                  <a:cubicBezTo>
                    <a:pt x="2880" y="10903"/>
                    <a:pt x="1440" y="1625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5918799" y="6591385"/>
              <a:ext cx="245341" cy="99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9" fill="norm" stroke="1" extrusionOk="0">
                  <a:moveTo>
                    <a:pt x="0" y="21069"/>
                  </a:moveTo>
                  <a:cubicBezTo>
                    <a:pt x="900" y="16209"/>
                    <a:pt x="1800" y="11349"/>
                    <a:pt x="4725" y="7569"/>
                  </a:cubicBezTo>
                  <a:cubicBezTo>
                    <a:pt x="7650" y="3789"/>
                    <a:pt x="12600" y="1089"/>
                    <a:pt x="15638" y="279"/>
                  </a:cubicBezTo>
                  <a:cubicBezTo>
                    <a:pt x="18675" y="-531"/>
                    <a:pt x="19800" y="549"/>
                    <a:pt x="20475" y="1899"/>
                  </a:cubicBezTo>
                  <a:cubicBezTo>
                    <a:pt x="21150" y="3249"/>
                    <a:pt x="21375" y="4869"/>
                    <a:pt x="21600" y="6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5957134" y="6744764"/>
              <a:ext cx="18400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6141138" y="6997770"/>
              <a:ext cx="6133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6769819" y="6576094"/>
              <a:ext cx="115003" cy="38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2880"/>
                    <a:pt x="12960" y="5760"/>
                    <a:pt x="9360" y="9360"/>
                  </a:cubicBezTo>
                  <a:cubicBezTo>
                    <a:pt x="5760" y="12960"/>
                    <a:pt x="2880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6792820" y="6573362"/>
              <a:ext cx="268339" cy="11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3" fill="norm" stroke="1" extrusionOk="0">
                  <a:moveTo>
                    <a:pt x="0" y="21143"/>
                  </a:moveTo>
                  <a:cubicBezTo>
                    <a:pt x="1646" y="16725"/>
                    <a:pt x="3291" y="12307"/>
                    <a:pt x="6171" y="8625"/>
                  </a:cubicBezTo>
                  <a:cubicBezTo>
                    <a:pt x="9051" y="4943"/>
                    <a:pt x="13166" y="1998"/>
                    <a:pt x="15943" y="770"/>
                  </a:cubicBezTo>
                  <a:cubicBezTo>
                    <a:pt x="18720" y="-457"/>
                    <a:pt x="20160" y="34"/>
                    <a:pt x="21600" y="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6808153" y="6714097"/>
              <a:ext cx="253006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6962575" y="6854834"/>
              <a:ext cx="152860" cy="230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0764" fill="norm" stroke="1" extrusionOk="0">
                  <a:moveTo>
                    <a:pt x="7286" y="3890"/>
                  </a:moveTo>
                  <a:cubicBezTo>
                    <a:pt x="5516" y="7337"/>
                    <a:pt x="3745" y="10784"/>
                    <a:pt x="2506" y="13541"/>
                  </a:cubicBezTo>
                  <a:cubicBezTo>
                    <a:pt x="1266" y="16298"/>
                    <a:pt x="558" y="18367"/>
                    <a:pt x="204" y="18711"/>
                  </a:cubicBezTo>
                  <a:cubicBezTo>
                    <a:pt x="-150" y="19056"/>
                    <a:pt x="-150" y="17677"/>
                    <a:pt x="1089" y="15149"/>
                  </a:cubicBezTo>
                  <a:cubicBezTo>
                    <a:pt x="2329" y="12622"/>
                    <a:pt x="4807" y="8945"/>
                    <a:pt x="6932" y="6303"/>
                  </a:cubicBezTo>
                  <a:cubicBezTo>
                    <a:pt x="9057" y="3660"/>
                    <a:pt x="10827" y="2052"/>
                    <a:pt x="12598" y="1018"/>
                  </a:cubicBezTo>
                  <a:cubicBezTo>
                    <a:pt x="14368" y="-16"/>
                    <a:pt x="16139" y="-476"/>
                    <a:pt x="17732" y="673"/>
                  </a:cubicBezTo>
                  <a:cubicBezTo>
                    <a:pt x="19325" y="1822"/>
                    <a:pt x="20742" y="4579"/>
                    <a:pt x="21096" y="7452"/>
                  </a:cubicBezTo>
                  <a:cubicBezTo>
                    <a:pt x="21450" y="10324"/>
                    <a:pt x="20742" y="13311"/>
                    <a:pt x="17909" y="15724"/>
                  </a:cubicBezTo>
                  <a:cubicBezTo>
                    <a:pt x="15076" y="18137"/>
                    <a:pt x="10119" y="19975"/>
                    <a:pt x="6932" y="20550"/>
                  </a:cubicBezTo>
                  <a:cubicBezTo>
                    <a:pt x="3745" y="21124"/>
                    <a:pt x="2329" y="20435"/>
                    <a:pt x="912" y="19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6917560" y="6312485"/>
              <a:ext cx="140070" cy="186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352" fill="norm" stroke="1" extrusionOk="0">
                  <a:moveTo>
                    <a:pt x="11258" y="2963"/>
                  </a:moveTo>
                  <a:cubicBezTo>
                    <a:pt x="8944" y="5882"/>
                    <a:pt x="6630" y="8801"/>
                    <a:pt x="4508" y="11574"/>
                  </a:cubicBezTo>
                  <a:cubicBezTo>
                    <a:pt x="2387" y="14347"/>
                    <a:pt x="458" y="16974"/>
                    <a:pt x="73" y="17703"/>
                  </a:cubicBezTo>
                  <a:cubicBezTo>
                    <a:pt x="-313" y="18433"/>
                    <a:pt x="844" y="17266"/>
                    <a:pt x="3158" y="14347"/>
                  </a:cubicBezTo>
                  <a:cubicBezTo>
                    <a:pt x="5473" y="11428"/>
                    <a:pt x="8944" y="6757"/>
                    <a:pt x="12030" y="3838"/>
                  </a:cubicBezTo>
                  <a:cubicBezTo>
                    <a:pt x="15116" y="920"/>
                    <a:pt x="17816" y="-248"/>
                    <a:pt x="19358" y="44"/>
                  </a:cubicBezTo>
                  <a:cubicBezTo>
                    <a:pt x="20901" y="336"/>
                    <a:pt x="21287" y="2087"/>
                    <a:pt x="21094" y="5882"/>
                  </a:cubicBezTo>
                  <a:cubicBezTo>
                    <a:pt x="20901" y="9676"/>
                    <a:pt x="20130" y="15514"/>
                    <a:pt x="19358" y="21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2683393" y="7473682"/>
              <a:ext cx="150904" cy="31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561" fill="norm" stroke="1" extrusionOk="0">
                  <a:moveTo>
                    <a:pt x="0" y="2068"/>
                  </a:moveTo>
                  <a:cubicBezTo>
                    <a:pt x="1080" y="1366"/>
                    <a:pt x="2160" y="663"/>
                    <a:pt x="3600" y="312"/>
                  </a:cubicBezTo>
                  <a:cubicBezTo>
                    <a:pt x="5040" y="-39"/>
                    <a:pt x="6840" y="-39"/>
                    <a:pt x="8640" y="49"/>
                  </a:cubicBezTo>
                  <a:cubicBezTo>
                    <a:pt x="10440" y="137"/>
                    <a:pt x="12240" y="312"/>
                    <a:pt x="13320" y="1366"/>
                  </a:cubicBezTo>
                  <a:cubicBezTo>
                    <a:pt x="14400" y="2419"/>
                    <a:pt x="14760" y="4351"/>
                    <a:pt x="14040" y="5844"/>
                  </a:cubicBezTo>
                  <a:cubicBezTo>
                    <a:pt x="13320" y="7337"/>
                    <a:pt x="11520" y="8390"/>
                    <a:pt x="11520" y="9093"/>
                  </a:cubicBezTo>
                  <a:cubicBezTo>
                    <a:pt x="11520" y="9795"/>
                    <a:pt x="13320" y="10146"/>
                    <a:pt x="15300" y="11024"/>
                  </a:cubicBezTo>
                  <a:cubicBezTo>
                    <a:pt x="17280" y="11902"/>
                    <a:pt x="19440" y="13307"/>
                    <a:pt x="20520" y="14449"/>
                  </a:cubicBezTo>
                  <a:cubicBezTo>
                    <a:pt x="21600" y="15590"/>
                    <a:pt x="21600" y="16468"/>
                    <a:pt x="19800" y="17610"/>
                  </a:cubicBezTo>
                  <a:cubicBezTo>
                    <a:pt x="18000" y="18751"/>
                    <a:pt x="14400" y="20156"/>
                    <a:pt x="10800" y="21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2951733" y="7726120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3513479" y="7365778"/>
              <a:ext cx="250940" cy="446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543" fill="norm" stroke="1" extrusionOk="0">
                  <a:moveTo>
                    <a:pt x="5657" y="5925"/>
                  </a:moveTo>
                  <a:cubicBezTo>
                    <a:pt x="4361" y="9998"/>
                    <a:pt x="3065" y="14071"/>
                    <a:pt x="2309" y="16478"/>
                  </a:cubicBezTo>
                  <a:cubicBezTo>
                    <a:pt x="1553" y="18885"/>
                    <a:pt x="1337" y="19625"/>
                    <a:pt x="1121" y="20304"/>
                  </a:cubicBezTo>
                  <a:cubicBezTo>
                    <a:pt x="905" y="20983"/>
                    <a:pt x="689" y="21600"/>
                    <a:pt x="581" y="21538"/>
                  </a:cubicBezTo>
                  <a:cubicBezTo>
                    <a:pt x="473" y="21477"/>
                    <a:pt x="473" y="20736"/>
                    <a:pt x="257" y="18761"/>
                  </a:cubicBezTo>
                  <a:cubicBezTo>
                    <a:pt x="41" y="16786"/>
                    <a:pt x="-391" y="13577"/>
                    <a:pt x="797" y="10738"/>
                  </a:cubicBezTo>
                  <a:cubicBezTo>
                    <a:pt x="1985" y="7899"/>
                    <a:pt x="4793" y="5431"/>
                    <a:pt x="7925" y="3703"/>
                  </a:cubicBezTo>
                  <a:cubicBezTo>
                    <a:pt x="11057" y="1975"/>
                    <a:pt x="14513" y="987"/>
                    <a:pt x="16781" y="494"/>
                  </a:cubicBezTo>
                  <a:cubicBezTo>
                    <a:pt x="19049" y="0"/>
                    <a:pt x="20129" y="0"/>
                    <a:pt x="212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3526746" y="7572782"/>
              <a:ext cx="17633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3697972" y="7588116"/>
              <a:ext cx="58780" cy="17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10330" y="12034"/>
                  </a:moveTo>
                  <a:cubicBezTo>
                    <a:pt x="7513" y="13886"/>
                    <a:pt x="4696" y="15737"/>
                    <a:pt x="2817" y="17589"/>
                  </a:cubicBezTo>
                  <a:cubicBezTo>
                    <a:pt x="939" y="19440"/>
                    <a:pt x="0" y="21291"/>
                    <a:pt x="0" y="21446"/>
                  </a:cubicBezTo>
                  <a:cubicBezTo>
                    <a:pt x="0" y="21600"/>
                    <a:pt x="939" y="20057"/>
                    <a:pt x="4696" y="16509"/>
                  </a:cubicBezTo>
                  <a:cubicBezTo>
                    <a:pt x="8452" y="12960"/>
                    <a:pt x="15026" y="7406"/>
                    <a:pt x="18313" y="4320"/>
                  </a:cubicBezTo>
                  <a:cubicBezTo>
                    <a:pt x="21600" y="1234"/>
                    <a:pt x="21600" y="6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3831947" y="7603450"/>
              <a:ext cx="154810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2329" y="0"/>
                  </a:moveTo>
                  <a:cubicBezTo>
                    <a:pt x="2329" y="5143"/>
                    <a:pt x="2329" y="10286"/>
                    <a:pt x="1798" y="13500"/>
                  </a:cubicBezTo>
                  <a:cubicBezTo>
                    <a:pt x="1266" y="16714"/>
                    <a:pt x="204" y="18000"/>
                    <a:pt x="27" y="17743"/>
                  </a:cubicBezTo>
                  <a:cubicBezTo>
                    <a:pt x="-150" y="17486"/>
                    <a:pt x="558" y="15686"/>
                    <a:pt x="1798" y="13629"/>
                  </a:cubicBezTo>
                  <a:cubicBezTo>
                    <a:pt x="3037" y="11571"/>
                    <a:pt x="4807" y="9257"/>
                    <a:pt x="6932" y="7329"/>
                  </a:cubicBezTo>
                  <a:cubicBezTo>
                    <a:pt x="9057" y="5400"/>
                    <a:pt x="11535" y="3857"/>
                    <a:pt x="13837" y="3086"/>
                  </a:cubicBezTo>
                  <a:cubicBezTo>
                    <a:pt x="16139" y="2314"/>
                    <a:pt x="18263" y="2314"/>
                    <a:pt x="19148" y="3729"/>
                  </a:cubicBezTo>
                  <a:cubicBezTo>
                    <a:pt x="20034" y="5143"/>
                    <a:pt x="19680" y="7971"/>
                    <a:pt x="19857" y="11186"/>
                  </a:cubicBezTo>
                  <a:cubicBezTo>
                    <a:pt x="20034" y="14400"/>
                    <a:pt x="20742" y="18000"/>
                    <a:pt x="214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4075244" y="7405957"/>
              <a:ext cx="218187" cy="388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070" fill="norm" stroke="1" extrusionOk="0">
                  <a:moveTo>
                    <a:pt x="14662" y="13193"/>
                  </a:moveTo>
                  <a:cubicBezTo>
                    <a:pt x="13657" y="12639"/>
                    <a:pt x="12652" y="12085"/>
                    <a:pt x="10517" y="12293"/>
                  </a:cubicBezTo>
                  <a:cubicBezTo>
                    <a:pt x="8383" y="12500"/>
                    <a:pt x="5117" y="13470"/>
                    <a:pt x="3108" y="14647"/>
                  </a:cubicBezTo>
                  <a:cubicBezTo>
                    <a:pt x="1099" y="15824"/>
                    <a:pt x="345" y="17208"/>
                    <a:pt x="94" y="18316"/>
                  </a:cubicBezTo>
                  <a:cubicBezTo>
                    <a:pt x="-157" y="19424"/>
                    <a:pt x="94" y="20254"/>
                    <a:pt x="848" y="20739"/>
                  </a:cubicBezTo>
                  <a:cubicBezTo>
                    <a:pt x="1601" y="21224"/>
                    <a:pt x="2857" y="21362"/>
                    <a:pt x="5745" y="19839"/>
                  </a:cubicBezTo>
                  <a:cubicBezTo>
                    <a:pt x="8634" y="18316"/>
                    <a:pt x="13155" y="15131"/>
                    <a:pt x="16043" y="12016"/>
                  </a:cubicBezTo>
                  <a:cubicBezTo>
                    <a:pt x="18931" y="8900"/>
                    <a:pt x="20187" y="5854"/>
                    <a:pt x="20815" y="3777"/>
                  </a:cubicBezTo>
                  <a:cubicBezTo>
                    <a:pt x="21443" y="1700"/>
                    <a:pt x="21443" y="593"/>
                    <a:pt x="20815" y="177"/>
                  </a:cubicBezTo>
                  <a:cubicBezTo>
                    <a:pt x="20187" y="-238"/>
                    <a:pt x="18931" y="39"/>
                    <a:pt x="17299" y="1424"/>
                  </a:cubicBezTo>
                  <a:cubicBezTo>
                    <a:pt x="15666" y="2808"/>
                    <a:pt x="13657" y="5300"/>
                    <a:pt x="13029" y="8000"/>
                  </a:cubicBezTo>
                  <a:cubicBezTo>
                    <a:pt x="12401" y="10700"/>
                    <a:pt x="13155" y="13608"/>
                    <a:pt x="14787" y="15408"/>
                  </a:cubicBezTo>
                  <a:cubicBezTo>
                    <a:pt x="16420" y="17208"/>
                    <a:pt x="18931" y="17900"/>
                    <a:pt x="21443" y="18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4899917" y="7328586"/>
              <a:ext cx="265779" cy="515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462" fill="norm" stroke="1" extrusionOk="0">
                  <a:moveTo>
                    <a:pt x="12895" y="13997"/>
                  </a:moveTo>
                  <a:cubicBezTo>
                    <a:pt x="12278" y="13465"/>
                    <a:pt x="11661" y="12933"/>
                    <a:pt x="10838" y="12667"/>
                  </a:cubicBezTo>
                  <a:cubicBezTo>
                    <a:pt x="10015" y="12401"/>
                    <a:pt x="8986" y="12401"/>
                    <a:pt x="7238" y="13412"/>
                  </a:cubicBezTo>
                  <a:cubicBezTo>
                    <a:pt x="5489" y="14423"/>
                    <a:pt x="3021" y="16445"/>
                    <a:pt x="1684" y="17721"/>
                  </a:cubicBezTo>
                  <a:cubicBezTo>
                    <a:pt x="346" y="18998"/>
                    <a:pt x="141" y="19530"/>
                    <a:pt x="38" y="20116"/>
                  </a:cubicBezTo>
                  <a:cubicBezTo>
                    <a:pt x="-65" y="20701"/>
                    <a:pt x="-65" y="21339"/>
                    <a:pt x="1478" y="21446"/>
                  </a:cubicBezTo>
                  <a:cubicBezTo>
                    <a:pt x="3021" y="21552"/>
                    <a:pt x="6106" y="21126"/>
                    <a:pt x="8884" y="19903"/>
                  </a:cubicBezTo>
                  <a:cubicBezTo>
                    <a:pt x="11661" y="18679"/>
                    <a:pt x="14129" y="16657"/>
                    <a:pt x="16186" y="13997"/>
                  </a:cubicBezTo>
                  <a:cubicBezTo>
                    <a:pt x="18244" y="11337"/>
                    <a:pt x="19889" y="8039"/>
                    <a:pt x="20712" y="5698"/>
                  </a:cubicBezTo>
                  <a:cubicBezTo>
                    <a:pt x="21535" y="3357"/>
                    <a:pt x="21535" y="1974"/>
                    <a:pt x="21124" y="1122"/>
                  </a:cubicBezTo>
                  <a:cubicBezTo>
                    <a:pt x="20712" y="271"/>
                    <a:pt x="19889" y="-48"/>
                    <a:pt x="19169" y="5"/>
                  </a:cubicBezTo>
                  <a:cubicBezTo>
                    <a:pt x="18449" y="58"/>
                    <a:pt x="17832" y="484"/>
                    <a:pt x="16701" y="2186"/>
                  </a:cubicBezTo>
                  <a:cubicBezTo>
                    <a:pt x="15569" y="3889"/>
                    <a:pt x="13924" y="6868"/>
                    <a:pt x="13512" y="9475"/>
                  </a:cubicBezTo>
                  <a:cubicBezTo>
                    <a:pt x="13101" y="12082"/>
                    <a:pt x="13924" y="14317"/>
                    <a:pt x="15364" y="16019"/>
                  </a:cubicBezTo>
                  <a:cubicBezTo>
                    <a:pt x="16804" y="17721"/>
                    <a:pt x="18861" y="18892"/>
                    <a:pt x="20918" y="20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5359120" y="7695452"/>
              <a:ext cx="122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5389788" y="7810455"/>
              <a:ext cx="161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6118138" y="7648085"/>
              <a:ext cx="253006" cy="194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9" fill="norm" stroke="1" extrusionOk="0">
                  <a:moveTo>
                    <a:pt x="0" y="6882"/>
                  </a:moveTo>
                  <a:cubicBezTo>
                    <a:pt x="0" y="5479"/>
                    <a:pt x="0" y="4077"/>
                    <a:pt x="109" y="2674"/>
                  </a:cubicBezTo>
                  <a:cubicBezTo>
                    <a:pt x="218" y="1272"/>
                    <a:pt x="436" y="-131"/>
                    <a:pt x="655" y="9"/>
                  </a:cubicBezTo>
                  <a:cubicBezTo>
                    <a:pt x="873" y="150"/>
                    <a:pt x="1091" y="1833"/>
                    <a:pt x="1200" y="5199"/>
                  </a:cubicBezTo>
                  <a:cubicBezTo>
                    <a:pt x="1309" y="8565"/>
                    <a:pt x="1309" y="13614"/>
                    <a:pt x="1200" y="16840"/>
                  </a:cubicBezTo>
                  <a:cubicBezTo>
                    <a:pt x="1091" y="20066"/>
                    <a:pt x="873" y="21469"/>
                    <a:pt x="982" y="21329"/>
                  </a:cubicBezTo>
                  <a:cubicBezTo>
                    <a:pt x="1091" y="21188"/>
                    <a:pt x="1527" y="19505"/>
                    <a:pt x="2400" y="16840"/>
                  </a:cubicBezTo>
                  <a:cubicBezTo>
                    <a:pt x="3273" y="14175"/>
                    <a:pt x="4582" y="10529"/>
                    <a:pt x="5673" y="8285"/>
                  </a:cubicBezTo>
                  <a:cubicBezTo>
                    <a:pt x="6764" y="6040"/>
                    <a:pt x="7636" y="5199"/>
                    <a:pt x="8073" y="5479"/>
                  </a:cubicBezTo>
                  <a:cubicBezTo>
                    <a:pt x="8509" y="5760"/>
                    <a:pt x="8509" y="7163"/>
                    <a:pt x="8509" y="8565"/>
                  </a:cubicBezTo>
                  <a:cubicBezTo>
                    <a:pt x="8509" y="9968"/>
                    <a:pt x="8509" y="11370"/>
                    <a:pt x="8509" y="12773"/>
                  </a:cubicBezTo>
                  <a:cubicBezTo>
                    <a:pt x="8509" y="14175"/>
                    <a:pt x="8509" y="15578"/>
                    <a:pt x="8836" y="15578"/>
                  </a:cubicBezTo>
                  <a:cubicBezTo>
                    <a:pt x="9164" y="15578"/>
                    <a:pt x="9818" y="14175"/>
                    <a:pt x="11236" y="11791"/>
                  </a:cubicBezTo>
                  <a:cubicBezTo>
                    <a:pt x="12655" y="9407"/>
                    <a:pt x="14836" y="6040"/>
                    <a:pt x="16691" y="3796"/>
                  </a:cubicBezTo>
                  <a:cubicBezTo>
                    <a:pt x="18545" y="1552"/>
                    <a:pt x="20073" y="430"/>
                    <a:pt x="20836" y="570"/>
                  </a:cubicBezTo>
                  <a:cubicBezTo>
                    <a:pt x="21600" y="711"/>
                    <a:pt x="21600" y="2113"/>
                    <a:pt x="21600" y="5479"/>
                  </a:cubicBezTo>
                  <a:cubicBezTo>
                    <a:pt x="21600" y="8846"/>
                    <a:pt x="21600" y="14176"/>
                    <a:pt x="21600" y="19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6394951" y="7652299"/>
              <a:ext cx="183198" cy="179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0734" fill="norm" stroke="1" extrusionOk="0">
                  <a:moveTo>
                    <a:pt x="17905" y="558"/>
                  </a:moveTo>
                  <a:cubicBezTo>
                    <a:pt x="16405" y="-34"/>
                    <a:pt x="14905" y="-626"/>
                    <a:pt x="11905" y="1445"/>
                  </a:cubicBezTo>
                  <a:cubicBezTo>
                    <a:pt x="8905" y="3516"/>
                    <a:pt x="4405" y="8251"/>
                    <a:pt x="2155" y="11358"/>
                  </a:cubicBezTo>
                  <a:cubicBezTo>
                    <a:pt x="-95" y="14464"/>
                    <a:pt x="-95" y="15944"/>
                    <a:pt x="55" y="17423"/>
                  </a:cubicBezTo>
                  <a:cubicBezTo>
                    <a:pt x="205" y="18903"/>
                    <a:pt x="505" y="20382"/>
                    <a:pt x="2155" y="20678"/>
                  </a:cubicBezTo>
                  <a:cubicBezTo>
                    <a:pt x="3805" y="20974"/>
                    <a:pt x="6805" y="20086"/>
                    <a:pt x="8905" y="18015"/>
                  </a:cubicBezTo>
                  <a:cubicBezTo>
                    <a:pt x="11005" y="15944"/>
                    <a:pt x="12205" y="12689"/>
                    <a:pt x="13255" y="10026"/>
                  </a:cubicBezTo>
                  <a:cubicBezTo>
                    <a:pt x="14305" y="7363"/>
                    <a:pt x="15205" y="5292"/>
                    <a:pt x="15505" y="4996"/>
                  </a:cubicBezTo>
                  <a:cubicBezTo>
                    <a:pt x="15805" y="4700"/>
                    <a:pt x="15505" y="6179"/>
                    <a:pt x="15355" y="7659"/>
                  </a:cubicBezTo>
                  <a:cubicBezTo>
                    <a:pt x="15205" y="9138"/>
                    <a:pt x="15205" y="10618"/>
                    <a:pt x="16255" y="12393"/>
                  </a:cubicBezTo>
                  <a:cubicBezTo>
                    <a:pt x="17305" y="14169"/>
                    <a:pt x="19405" y="16240"/>
                    <a:pt x="21505" y="18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6631816" y="7680119"/>
              <a:ext cx="130337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6631816" y="7664785"/>
              <a:ext cx="161005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86" y="0"/>
                    <a:pt x="18171" y="0"/>
                    <a:pt x="14571" y="3600"/>
                  </a:cubicBezTo>
                  <a:cubicBezTo>
                    <a:pt x="10971" y="7200"/>
                    <a:pt x="5486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6281059" y="8017459"/>
              <a:ext cx="25108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fill="norm" stroke="1" extrusionOk="0">
                  <a:moveTo>
                    <a:pt x="17509" y="0"/>
                  </a:moveTo>
                  <a:cubicBezTo>
                    <a:pt x="15109" y="6353"/>
                    <a:pt x="12709" y="12706"/>
                    <a:pt x="10200" y="16518"/>
                  </a:cubicBezTo>
                  <a:cubicBezTo>
                    <a:pt x="7691" y="20329"/>
                    <a:pt x="5072" y="21600"/>
                    <a:pt x="3327" y="21176"/>
                  </a:cubicBezTo>
                  <a:cubicBezTo>
                    <a:pt x="1581" y="20753"/>
                    <a:pt x="709" y="18635"/>
                    <a:pt x="272" y="16518"/>
                  </a:cubicBezTo>
                  <a:cubicBezTo>
                    <a:pt x="-164" y="14400"/>
                    <a:pt x="-164" y="12282"/>
                    <a:pt x="927" y="10588"/>
                  </a:cubicBezTo>
                  <a:cubicBezTo>
                    <a:pt x="2018" y="8894"/>
                    <a:pt x="4200" y="7624"/>
                    <a:pt x="6927" y="8259"/>
                  </a:cubicBezTo>
                  <a:cubicBezTo>
                    <a:pt x="9654" y="8894"/>
                    <a:pt x="12927" y="11435"/>
                    <a:pt x="15436" y="13976"/>
                  </a:cubicBezTo>
                  <a:cubicBezTo>
                    <a:pt x="17945" y="16518"/>
                    <a:pt x="19691" y="19059"/>
                    <a:pt x="214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7038158" y="7473114"/>
              <a:ext cx="61336" cy="621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700" y="2756"/>
                    <a:pt x="19800" y="5511"/>
                    <a:pt x="16650" y="8267"/>
                  </a:cubicBezTo>
                  <a:cubicBezTo>
                    <a:pt x="13500" y="11022"/>
                    <a:pt x="8100" y="13778"/>
                    <a:pt x="4950" y="16000"/>
                  </a:cubicBezTo>
                  <a:cubicBezTo>
                    <a:pt x="1800" y="18222"/>
                    <a:pt x="900" y="199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7278386" y="7634118"/>
              <a:ext cx="66447" cy="29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21600" y="0"/>
                  </a:moveTo>
                  <a:cubicBezTo>
                    <a:pt x="16615" y="3323"/>
                    <a:pt x="11631" y="6646"/>
                    <a:pt x="8308" y="9877"/>
                  </a:cubicBezTo>
                  <a:cubicBezTo>
                    <a:pt x="4985" y="13108"/>
                    <a:pt x="3323" y="16246"/>
                    <a:pt x="2077" y="18277"/>
                  </a:cubicBezTo>
                  <a:cubicBezTo>
                    <a:pt x="831" y="20308"/>
                    <a:pt x="0" y="21231"/>
                    <a:pt x="0" y="21415"/>
                  </a:cubicBezTo>
                  <a:cubicBezTo>
                    <a:pt x="0" y="21600"/>
                    <a:pt x="831" y="21046"/>
                    <a:pt x="1661" y="20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7275831" y="7626451"/>
              <a:ext cx="22233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7" y="18000"/>
                    <a:pt x="993" y="14400"/>
                    <a:pt x="4593" y="10800"/>
                  </a:cubicBezTo>
                  <a:cubicBezTo>
                    <a:pt x="8193" y="7200"/>
                    <a:pt x="1489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7260497" y="7741453"/>
              <a:ext cx="184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0" y="16200"/>
                    <a:pt x="11400" y="10800"/>
                    <a:pt x="15000" y="7200"/>
                  </a:cubicBezTo>
                  <a:cubicBezTo>
                    <a:pt x="18600" y="3600"/>
                    <a:pt x="201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7390168" y="7459843"/>
              <a:ext cx="100335" cy="112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213" fill="norm" stroke="1" extrusionOk="0">
                  <a:moveTo>
                    <a:pt x="8240" y="3933"/>
                  </a:moveTo>
                  <a:cubicBezTo>
                    <a:pt x="6080" y="5853"/>
                    <a:pt x="3920" y="7773"/>
                    <a:pt x="2300" y="9933"/>
                  </a:cubicBezTo>
                  <a:cubicBezTo>
                    <a:pt x="680" y="12093"/>
                    <a:pt x="-400" y="14493"/>
                    <a:pt x="140" y="14733"/>
                  </a:cubicBezTo>
                  <a:cubicBezTo>
                    <a:pt x="680" y="14973"/>
                    <a:pt x="2840" y="13053"/>
                    <a:pt x="4730" y="10653"/>
                  </a:cubicBezTo>
                  <a:cubicBezTo>
                    <a:pt x="6620" y="8253"/>
                    <a:pt x="8240" y="5373"/>
                    <a:pt x="10130" y="3213"/>
                  </a:cubicBezTo>
                  <a:cubicBezTo>
                    <a:pt x="12020" y="1053"/>
                    <a:pt x="14180" y="-387"/>
                    <a:pt x="15530" y="93"/>
                  </a:cubicBezTo>
                  <a:cubicBezTo>
                    <a:pt x="16880" y="573"/>
                    <a:pt x="17420" y="2973"/>
                    <a:pt x="18230" y="6813"/>
                  </a:cubicBezTo>
                  <a:cubicBezTo>
                    <a:pt x="19040" y="10653"/>
                    <a:pt x="20120" y="15933"/>
                    <a:pt x="21200" y="21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7429777" y="7889776"/>
              <a:ext cx="120000" cy="173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0971" fill="norm" stroke="1" extrusionOk="0">
                  <a:moveTo>
                    <a:pt x="5293" y="4308"/>
                  </a:moveTo>
                  <a:cubicBezTo>
                    <a:pt x="3943" y="7394"/>
                    <a:pt x="2593" y="10480"/>
                    <a:pt x="1693" y="13257"/>
                  </a:cubicBezTo>
                  <a:cubicBezTo>
                    <a:pt x="793" y="16034"/>
                    <a:pt x="343" y="18502"/>
                    <a:pt x="118" y="18811"/>
                  </a:cubicBezTo>
                  <a:cubicBezTo>
                    <a:pt x="-107" y="19120"/>
                    <a:pt x="-107" y="17268"/>
                    <a:pt x="1018" y="14491"/>
                  </a:cubicBezTo>
                  <a:cubicBezTo>
                    <a:pt x="2143" y="11714"/>
                    <a:pt x="4393" y="8011"/>
                    <a:pt x="6418" y="5542"/>
                  </a:cubicBezTo>
                  <a:cubicBezTo>
                    <a:pt x="8443" y="3074"/>
                    <a:pt x="10243" y="1840"/>
                    <a:pt x="12268" y="914"/>
                  </a:cubicBezTo>
                  <a:cubicBezTo>
                    <a:pt x="14293" y="-12"/>
                    <a:pt x="16543" y="-629"/>
                    <a:pt x="18343" y="1068"/>
                  </a:cubicBezTo>
                  <a:cubicBezTo>
                    <a:pt x="20143" y="2765"/>
                    <a:pt x="21493" y="6777"/>
                    <a:pt x="21043" y="10171"/>
                  </a:cubicBezTo>
                  <a:cubicBezTo>
                    <a:pt x="20593" y="13565"/>
                    <a:pt x="18343" y="16342"/>
                    <a:pt x="14743" y="18040"/>
                  </a:cubicBezTo>
                  <a:cubicBezTo>
                    <a:pt x="11143" y="19737"/>
                    <a:pt x="6193" y="20354"/>
                    <a:pt x="1243" y="20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7677998" y="7626889"/>
              <a:ext cx="149846" cy="336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410" fill="norm" stroke="1" extrusionOk="0">
                  <a:moveTo>
                    <a:pt x="21108" y="460"/>
                  </a:moveTo>
                  <a:cubicBezTo>
                    <a:pt x="19308" y="135"/>
                    <a:pt x="17508" y="-190"/>
                    <a:pt x="15708" y="135"/>
                  </a:cubicBezTo>
                  <a:cubicBezTo>
                    <a:pt x="13908" y="460"/>
                    <a:pt x="12108" y="1434"/>
                    <a:pt x="9408" y="3951"/>
                  </a:cubicBezTo>
                  <a:cubicBezTo>
                    <a:pt x="6708" y="6469"/>
                    <a:pt x="3108" y="10529"/>
                    <a:pt x="1308" y="13452"/>
                  </a:cubicBezTo>
                  <a:cubicBezTo>
                    <a:pt x="-492" y="16375"/>
                    <a:pt x="-492" y="18162"/>
                    <a:pt x="1668" y="19299"/>
                  </a:cubicBezTo>
                  <a:cubicBezTo>
                    <a:pt x="3828" y="20436"/>
                    <a:pt x="8148" y="20923"/>
                    <a:pt x="12468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7851802" y="7687786"/>
              <a:ext cx="221381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600" fill="norm" stroke="1" extrusionOk="0">
                  <a:moveTo>
                    <a:pt x="21507" y="0"/>
                  </a:moveTo>
                  <a:cubicBezTo>
                    <a:pt x="18528" y="4985"/>
                    <a:pt x="15548" y="9969"/>
                    <a:pt x="12321" y="13292"/>
                  </a:cubicBezTo>
                  <a:cubicBezTo>
                    <a:pt x="9093" y="16615"/>
                    <a:pt x="5617" y="18277"/>
                    <a:pt x="3507" y="18554"/>
                  </a:cubicBezTo>
                  <a:cubicBezTo>
                    <a:pt x="1397" y="18831"/>
                    <a:pt x="652" y="17723"/>
                    <a:pt x="279" y="16477"/>
                  </a:cubicBezTo>
                  <a:cubicBezTo>
                    <a:pt x="-93" y="15231"/>
                    <a:pt x="-93" y="13846"/>
                    <a:pt x="279" y="12600"/>
                  </a:cubicBezTo>
                  <a:cubicBezTo>
                    <a:pt x="652" y="11354"/>
                    <a:pt x="1397" y="10246"/>
                    <a:pt x="4128" y="11354"/>
                  </a:cubicBezTo>
                  <a:cubicBezTo>
                    <a:pt x="6859" y="12462"/>
                    <a:pt x="11576" y="15785"/>
                    <a:pt x="14555" y="17862"/>
                  </a:cubicBezTo>
                  <a:cubicBezTo>
                    <a:pt x="17535" y="19938"/>
                    <a:pt x="18776" y="20769"/>
                    <a:pt x="200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8157517" y="7618784"/>
              <a:ext cx="92003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18000" y="2720"/>
                    <a:pt x="21600" y="5440"/>
                    <a:pt x="21600" y="8480"/>
                  </a:cubicBezTo>
                  <a:cubicBezTo>
                    <a:pt x="21600" y="11520"/>
                    <a:pt x="18000" y="14880"/>
                    <a:pt x="13800" y="17120"/>
                  </a:cubicBezTo>
                  <a:cubicBezTo>
                    <a:pt x="9600" y="19360"/>
                    <a:pt x="4800" y="204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>
              <a:off x="8571526" y="7833455"/>
              <a:ext cx="23000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200"/>
                    <a:pt x="9600" y="10800"/>
                    <a:pt x="13200" y="7200"/>
                  </a:cubicBezTo>
                  <a:cubicBezTo>
                    <a:pt x="16800" y="3600"/>
                    <a:pt x="192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8983449" y="7664785"/>
              <a:ext cx="78756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600" fill="norm" stroke="1" extrusionOk="0">
                  <a:moveTo>
                    <a:pt x="20801" y="0"/>
                  </a:moveTo>
                  <a:cubicBezTo>
                    <a:pt x="13376" y="5000"/>
                    <a:pt x="5951" y="10000"/>
                    <a:pt x="2576" y="13600"/>
                  </a:cubicBezTo>
                  <a:cubicBezTo>
                    <a:pt x="-799" y="17200"/>
                    <a:pt x="-124" y="19400"/>
                    <a:pt x="5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9016203" y="7618784"/>
              <a:ext cx="26834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4400"/>
                    <a:pt x="4114" y="7200"/>
                    <a:pt x="7714" y="3600"/>
                  </a:cubicBezTo>
                  <a:cubicBezTo>
                    <a:pt x="11314" y="0"/>
                    <a:pt x="164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>
              <a:off x="9023870" y="7756787"/>
              <a:ext cx="168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>
              <a:off x="9131206" y="7887123"/>
              <a:ext cx="11500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>
              <a:off x="9138872" y="7887123"/>
              <a:ext cx="15333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40" y="2000"/>
                    <a:pt x="13680" y="4000"/>
                    <a:pt x="10260" y="6400"/>
                  </a:cubicBezTo>
                  <a:cubicBezTo>
                    <a:pt x="6840" y="8800"/>
                    <a:pt x="3960" y="11600"/>
                    <a:pt x="2340" y="14200"/>
                  </a:cubicBezTo>
                  <a:cubicBezTo>
                    <a:pt x="720" y="16800"/>
                    <a:pt x="36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0" name="Line"/>
            <p:cNvSpPr/>
            <p:nvPr/>
          </p:nvSpPr>
          <p:spPr>
            <a:xfrm>
              <a:off x="9408415" y="7703119"/>
              <a:ext cx="14446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fill="norm" stroke="1" extrusionOk="0">
                  <a:moveTo>
                    <a:pt x="21422" y="0"/>
                  </a:moveTo>
                  <a:cubicBezTo>
                    <a:pt x="16117" y="1125"/>
                    <a:pt x="10811" y="2250"/>
                    <a:pt x="6833" y="4612"/>
                  </a:cubicBezTo>
                  <a:cubicBezTo>
                    <a:pt x="2854" y="6975"/>
                    <a:pt x="201" y="10575"/>
                    <a:pt x="11" y="13388"/>
                  </a:cubicBezTo>
                  <a:cubicBezTo>
                    <a:pt x="-178" y="16200"/>
                    <a:pt x="2096" y="18225"/>
                    <a:pt x="5127" y="19462"/>
                  </a:cubicBezTo>
                  <a:cubicBezTo>
                    <a:pt x="8159" y="20700"/>
                    <a:pt x="11948" y="21150"/>
                    <a:pt x="157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>
              <a:off x="9535038" y="7718453"/>
              <a:ext cx="201849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fill="norm" stroke="1" extrusionOk="0">
                  <a:moveTo>
                    <a:pt x="21325" y="0"/>
                  </a:moveTo>
                  <a:cubicBezTo>
                    <a:pt x="18355" y="5600"/>
                    <a:pt x="15385" y="11200"/>
                    <a:pt x="12415" y="14800"/>
                  </a:cubicBezTo>
                  <a:cubicBezTo>
                    <a:pt x="9445" y="18400"/>
                    <a:pt x="6475" y="20000"/>
                    <a:pt x="4315" y="20400"/>
                  </a:cubicBezTo>
                  <a:cubicBezTo>
                    <a:pt x="2155" y="20800"/>
                    <a:pt x="805" y="20000"/>
                    <a:pt x="265" y="18933"/>
                  </a:cubicBezTo>
                  <a:cubicBezTo>
                    <a:pt x="-275" y="17867"/>
                    <a:pt x="-5" y="16533"/>
                    <a:pt x="1210" y="15467"/>
                  </a:cubicBezTo>
                  <a:cubicBezTo>
                    <a:pt x="2425" y="14400"/>
                    <a:pt x="4585" y="13600"/>
                    <a:pt x="8095" y="14667"/>
                  </a:cubicBezTo>
                  <a:cubicBezTo>
                    <a:pt x="11605" y="15733"/>
                    <a:pt x="16465" y="18667"/>
                    <a:pt x="213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9798221" y="7664105"/>
              <a:ext cx="117713" cy="315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7" h="21472" fill="norm" stroke="1" extrusionOk="0">
                  <a:moveTo>
                    <a:pt x="6750" y="569"/>
                  </a:moveTo>
                  <a:cubicBezTo>
                    <a:pt x="9000" y="220"/>
                    <a:pt x="11250" y="-128"/>
                    <a:pt x="13275" y="46"/>
                  </a:cubicBezTo>
                  <a:cubicBezTo>
                    <a:pt x="15300" y="220"/>
                    <a:pt x="17100" y="917"/>
                    <a:pt x="18675" y="3182"/>
                  </a:cubicBezTo>
                  <a:cubicBezTo>
                    <a:pt x="20250" y="5446"/>
                    <a:pt x="21600" y="9278"/>
                    <a:pt x="20025" y="12501"/>
                  </a:cubicBezTo>
                  <a:cubicBezTo>
                    <a:pt x="18450" y="15724"/>
                    <a:pt x="13950" y="18337"/>
                    <a:pt x="10125" y="19730"/>
                  </a:cubicBezTo>
                  <a:cubicBezTo>
                    <a:pt x="6300" y="21124"/>
                    <a:pt x="3150" y="21298"/>
                    <a:pt x="0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10058893" y="7496114"/>
              <a:ext cx="61336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2329"/>
                    <a:pt x="16200" y="4659"/>
                    <a:pt x="13050" y="7571"/>
                  </a:cubicBezTo>
                  <a:cubicBezTo>
                    <a:pt x="9900" y="10482"/>
                    <a:pt x="6300" y="13976"/>
                    <a:pt x="4050" y="16412"/>
                  </a:cubicBezTo>
                  <a:cubicBezTo>
                    <a:pt x="1800" y="18847"/>
                    <a:pt x="900" y="202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2621155" y="8270816"/>
              <a:ext cx="177242" cy="18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0614" fill="norm" stroke="1" extrusionOk="0">
                  <a:moveTo>
                    <a:pt x="9234" y="2486"/>
                  </a:moveTo>
                  <a:cubicBezTo>
                    <a:pt x="9234" y="803"/>
                    <a:pt x="9234" y="-880"/>
                    <a:pt x="8169" y="523"/>
                  </a:cubicBezTo>
                  <a:cubicBezTo>
                    <a:pt x="7105" y="1925"/>
                    <a:pt x="4975" y="6413"/>
                    <a:pt x="3454" y="9499"/>
                  </a:cubicBezTo>
                  <a:cubicBezTo>
                    <a:pt x="1933" y="12585"/>
                    <a:pt x="1020" y="14268"/>
                    <a:pt x="412" y="15811"/>
                  </a:cubicBezTo>
                  <a:cubicBezTo>
                    <a:pt x="-197" y="17354"/>
                    <a:pt x="-501" y="18756"/>
                    <a:pt x="2237" y="19598"/>
                  </a:cubicBezTo>
                  <a:cubicBezTo>
                    <a:pt x="4975" y="20439"/>
                    <a:pt x="10755" y="20720"/>
                    <a:pt x="14406" y="20580"/>
                  </a:cubicBezTo>
                  <a:cubicBezTo>
                    <a:pt x="18057" y="20440"/>
                    <a:pt x="19578" y="19878"/>
                    <a:pt x="21099" y="19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2756829" y="8431469"/>
              <a:ext cx="2623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3000"/>
                    <a:pt x="4448" y="6000"/>
                    <a:pt x="1502" y="9600"/>
                  </a:cubicBezTo>
                  <a:cubicBezTo>
                    <a:pt x="-1443" y="13200"/>
                    <a:pt x="521" y="17400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2913398" y="8538804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3371246" y="8250020"/>
              <a:ext cx="301171" cy="596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528" fill="norm" stroke="1" extrusionOk="0">
                  <a:moveTo>
                    <a:pt x="8867" y="3231"/>
                  </a:moveTo>
                  <a:cubicBezTo>
                    <a:pt x="7959" y="3415"/>
                    <a:pt x="7052" y="3600"/>
                    <a:pt x="6235" y="3831"/>
                  </a:cubicBezTo>
                  <a:cubicBezTo>
                    <a:pt x="5418" y="4062"/>
                    <a:pt x="4692" y="4338"/>
                    <a:pt x="4238" y="4246"/>
                  </a:cubicBezTo>
                  <a:cubicBezTo>
                    <a:pt x="3784" y="4154"/>
                    <a:pt x="3603" y="3692"/>
                    <a:pt x="3784" y="3277"/>
                  </a:cubicBezTo>
                  <a:cubicBezTo>
                    <a:pt x="3966" y="2862"/>
                    <a:pt x="4510" y="2492"/>
                    <a:pt x="5236" y="2077"/>
                  </a:cubicBezTo>
                  <a:cubicBezTo>
                    <a:pt x="5962" y="1662"/>
                    <a:pt x="6870" y="1200"/>
                    <a:pt x="7687" y="831"/>
                  </a:cubicBezTo>
                  <a:cubicBezTo>
                    <a:pt x="8504" y="462"/>
                    <a:pt x="9230" y="185"/>
                    <a:pt x="9593" y="508"/>
                  </a:cubicBezTo>
                  <a:cubicBezTo>
                    <a:pt x="9956" y="831"/>
                    <a:pt x="9956" y="1754"/>
                    <a:pt x="9411" y="3462"/>
                  </a:cubicBezTo>
                  <a:cubicBezTo>
                    <a:pt x="8867" y="5169"/>
                    <a:pt x="7778" y="7662"/>
                    <a:pt x="6507" y="9462"/>
                  </a:cubicBezTo>
                  <a:cubicBezTo>
                    <a:pt x="5236" y="11262"/>
                    <a:pt x="3784" y="12369"/>
                    <a:pt x="2604" y="12969"/>
                  </a:cubicBezTo>
                  <a:cubicBezTo>
                    <a:pt x="1425" y="13569"/>
                    <a:pt x="517" y="13662"/>
                    <a:pt x="154" y="13385"/>
                  </a:cubicBezTo>
                  <a:cubicBezTo>
                    <a:pt x="-209" y="13108"/>
                    <a:pt x="-27" y="12462"/>
                    <a:pt x="1788" y="11123"/>
                  </a:cubicBezTo>
                  <a:cubicBezTo>
                    <a:pt x="3603" y="9785"/>
                    <a:pt x="7052" y="7754"/>
                    <a:pt x="10409" y="5908"/>
                  </a:cubicBezTo>
                  <a:cubicBezTo>
                    <a:pt x="13767" y="4062"/>
                    <a:pt x="17035" y="2400"/>
                    <a:pt x="18941" y="1385"/>
                  </a:cubicBezTo>
                  <a:cubicBezTo>
                    <a:pt x="20846" y="369"/>
                    <a:pt x="21391" y="0"/>
                    <a:pt x="21300" y="0"/>
                  </a:cubicBezTo>
                  <a:cubicBezTo>
                    <a:pt x="21209" y="0"/>
                    <a:pt x="20483" y="369"/>
                    <a:pt x="18487" y="1985"/>
                  </a:cubicBezTo>
                  <a:cubicBezTo>
                    <a:pt x="16490" y="3600"/>
                    <a:pt x="13223" y="6462"/>
                    <a:pt x="10591" y="9231"/>
                  </a:cubicBezTo>
                  <a:cubicBezTo>
                    <a:pt x="7959" y="12000"/>
                    <a:pt x="5962" y="14677"/>
                    <a:pt x="4964" y="16569"/>
                  </a:cubicBezTo>
                  <a:cubicBezTo>
                    <a:pt x="3966" y="18462"/>
                    <a:pt x="3966" y="19569"/>
                    <a:pt x="4238" y="20308"/>
                  </a:cubicBezTo>
                  <a:cubicBezTo>
                    <a:pt x="4510" y="21046"/>
                    <a:pt x="5055" y="21415"/>
                    <a:pt x="5781" y="21508"/>
                  </a:cubicBezTo>
                  <a:cubicBezTo>
                    <a:pt x="6507" y="21600"/>
                    <a:pt x="7415" y="21415"/>
                    <a:pt x="8957" y="20169"/>
                  </a:cubicBezTo>
                  <a:cubicBezTo>
                    <a:pt x="10500" y="18923"/>
                    <a:pt x="12678" y="16615"/>
                    <a:pt x="13858" y="15185"/>
                  </a:cubicBezTo>
                  <a:cubicBezTo>
                    <a:pt x="15038" y="13754"/>
                    <a:pt x="15220" y="13200"/>
                    <a:pt x="15401" y="12692"/>
                  </a:cubicBezTo>
                  <a:cubicBezTo>
                    <a:pt x="15583" y="12185"/>
                    <a:pt x="15764" y="11723"/>
                    <a:pt x="15220" y="11538"/>
                  </a:cubicBezTo>
                  <a:cubicBezTo>
                    <a:pt x="14675" y="11354"/>
                    <a:pt x="13404" y="11446"/>
                    <a:pt x="13223" y="11492"/>
                  </a:cubicBezTo>
                  <a:cubicBezTo>
                    <a:pt x="13041" y="11538"/>
                    <a:pt x="13949" y="11538"/>
                    <a:pt x="15492" y="11492"/>
                  </a:cubicBezTo>
                  <a:cubicBezTo>
                    <a:pt x="17035" y="11446"/>
                    <a:pt x="19213" y="11354"/>
                    <a:pt x="21391" y="11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4143632" y="8223100"/>
              <a:ext cx="234134" cy="438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33" fill="norm" stroke="1" extrusionOk="0">
                  <a:moveTo>
                    <a:pt x="12353" y="14675"/>
                  </a:moveTo>
                  <a:cubicBezTo>
                    <a:pt x="11649" y="14176"/>
                    <a:pt x="10945" y="13676"/>
                    <a:pt x="10006" y="13426"/>
                  </a:cubicBezTo>
                  <a:cubicBezTo>
                    <a:pt x="9067" y="13177"/>
                    <a:pt x="7893" y="13177"/>
                    <a:pt x="6249" y="14051"/>
                  </a:cubicBezTo>
                  <a:cubicBezTo>
                    <a:pt x="4606" y="14925"/>
                    <a:pt x="2493" y="16673"/>
                    <a:pt x="1319" y="17859"/>
                  </a:cubicBezTo>
                  <a:cubicBezTo>
                    <a:pt x="145" y="19045"/>
                    <a:pt x="-90" y="19669"/>
                    <a:pt x="27" y="20293"/>
                  </a:cubicBezTo>
                  <a:cubicBezTo>
                    <a:pt x="145" y="20918"/>
                    <a:pt x="614" y="21542"/>
                    <a:pt x="2258" y="21417"/>
                  </a:cubicBezTo>
                  <a:cubicBezTo>
                    <a:pt x="3901" y="21292"/>
                    <a:pt x="6719" y="20418"/>
                    <a:pt x="9536" y="18608"/>
                  </a:cubicBezTo>
                  <a:cubicBezTo>
                    <a:pt x="12353" y="16798"/>
                    <a:pt x="15171" y="14051"/>
                    <a:pt x="17049" y="11054"/>
                  </a:cubicBezTo>
                  <a:cubicBezTo>
                    <a:pt x="18927" y="8058"/>
                    <a:pt x="19867" y="4811"/>
                    <a:pt x="20219" y="2814"/>
                  </a:cubicBezTo>
                  <a:cubicBezTo>
                    <a:pt x="20571" y="816"/>
                    <a:pt x="20336" y="67"/>
                    <a:pt x="19867" y="4"/>
                  </a:cubicBezTo>
                  <a:cubicBezTo>
                    <a:pt x="19397" y="-58"/>
                    <a:pt x="18693" y="566"/>
                    <a:pt x="17636" y="2502"/>
                  </a:cubicBezTo>
                  <a:cubicBezTo>
                    <a:pt x="16580" y="4437"/>
                    <a:pt x="15171" y="7683"/>
                    <a:pt x="15053" y="10680"/>
                  </a:cubicBezTo>
                  <a:cubicBezTo>
                    <a:pt x="14936" y="13676"/>
                    <a:pt x="16110" y="16423"/>
                    <a:pt x="17401" y="18108"/>
                  </a:cubicBezTo>
                  <a:cubicBezTo>
                    <a:pt x="18693" y="19794"/>
                    <a:pt x="20101" y="20418"/>
                    <a:pt x="21510" y="21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4577103" y="8454469"/>
              <a:ext cx="33223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31" y="0"/>
                    <a:pt x="1662" y="0"/>
                    <a:pt x="2326" y="450"/>
                  </a:cubicBezTo>
                  <a:cubicBezTo>
                    <a:pt x="2991" y="900"/>
                    <a:pt x="3489" y="1800"/>
                    <a:pt x="5483" y="3150"/>
                  </a:cubicBezTo>
                  <a:cubicBezTo>
                    <a:pt x="7477" y="4500"/>
                    <a:pt x="10966" y="6300"/>
                    <a:pt x="13625" y="7762"/>
                  </a:cubicBezTo>
                  <a:cubicBezTo>
                    <a:pt x="16283" y="9225"/>
                    <a:pt x="18111" y="10350"/>
                    <a:pt x="19440" y="11362"/>
                  </a:cubicBezTo>
                  <a:cubicBezTo>
                    <a:pt x="20769" y="12375"/>
                    <a:pt x="21600" y="13275"/>
                    <a:pt x="21600" y="13838"/>
                  </a:cubicBezTo>
                  <a:cubicBezTo>
                    <a:pt x="21600" y="14400"/>
                    <a:pt x="20769" y="14625"/>
                    <a:pt x="19108" y="15413"/>
                  </a:cubicBezTo>
                  <a:cubicBezTo>
                    <a:pt x="17446" y="16200"/>
                    <a:pt x="14954" y="17550"/>
                    <a:pt x="12960" y="18675"/>
                  </a:cubicBezTo>
                  <a:cubicBezTo>
                    <a:pt x="10966" y="19800"/>
                    <a:pt x="9471" y="20700"/>
                    <a:pt x="79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5075566" y="8449120"/>
              <a:ext cx="176220" cy="204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358" fill="norm" stroke="1" extrusionOk="0">
                  <a:moveTo>
                    <a:pt x="20977" y="2958"/>
                  </a:moveTo>
                  <a:cubicBezTo>
                    <a:pt x="20064" y="1891"/>
                    <a:pt x="19152" y="825"/>
                    <a:pt x="17935" y="291"/>
                  </a:cubicBezTo>
                  <a:cubicBezTo>
                    <a:pt x="16718" y="-242"/>
                    <a:pt x="15197" y="-242"/>
                    <a:pt x="12154" y="2025"/>
                  </a:cubicBezTo>
                  <a:cubicBezTo>
                    <a:pt x="9112" y="4291"/>
                    <a:pt x="4549" y="8825"/>
                    <a:pt x="2115" y="12158"/>
                  </a:cubicBezTo>
                  <a:cubicBezTo>
                    <a:pt x="-319" y="15491"/>
                    <a:pt x="-623" y="17625"/>
                    <a:pt x="1050" y="18958"/>
                  </a:cubicBezTo>
                  <a:cubicBezTo>
                    <a:pt x="2723" y="20291"/>
                    <a:pt x="6374" y="20825"/>
                    <a:pt x="8960" y="21091"/>
                  </a:cubicBezTo>
                  <a:cubicBezTo>
                    <a:pt x="11546" y="21358"/>
                    <a:pt x="13067" y="21358"/>
                    <a:pt x="14588" y="2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5228784" y="8676807"/>
              <a:ext cx="9967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5788463" y="8508137"/>
              <a:ext cx="153338" cy="212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684"/>
                  </a:moveTo>
                  <a:cubicBezTo>
                    <a:pt x="2160" y="4164"/>
                    <a:pt x="4320" y="3643"/>
                    <a:pt x="5760" y="4034"/>
                  </a:cubicBezTo>
                  <a:cubicBezTo>
                    <a:pt x="7200" y="4424"/>
                    <a:pt x="7920" y="5725"/>
                    <a:pt x="8460" y="8458"/>
                  </a:cubicBezTo>
                  <a:cubicBezTo>
                    <a:pt x="9000" y="11190"/>
                    <a:pt x="9360" y="15354"/>
                    <a:pt x="9000" y="17957"/>
                  </a:cubicBezTo>
                  <a:cubicBezTo>
                    <a:pt x="8640" y="20559"/>
                    <a:pt x="7560" y="21600"/>
                    <a:pt x="6120" y="21600"/>
                  </a:cubicBezTo>
                  <a:cubicBezTo>
                    <a:pt x="4680" y="21600"/>
                    <a:pt x="2880" y="20559"/>
                    <a:pt x="2160" y="19388"/>
                  </a:cubicBezTo>
                  <a:cubicBezTo>
                    <a:pt x="1440" y="18217"/>
                    <a:pt x="1800" y="16916"/>
                    <a:pt x="5220" y="13663"/>
                  </a:cubicBezTo>
                  <a:cubicBezTo>
                    <a:pt x="8640" y="10410"/>
                    <a:pt x="15120" y="520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5974522" y="8532687"/>
              <a:ext cx="204951" cy="415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09" fill="norm" stroke="1" extrusionOk="0">
                  <a:moveTo>
                    <a:pt x="1386" y="3081"/>
                  </a:moveTo>
                  <a:cubicBezTo>
                    <a:pt x="586" y="3608"/>
                    <a:pt x="-214" y="4135"/>
                    <a:pt x="53" y="4464"/>
                  </a:cubicBezTo>
                  <a:cubicBezTo>
                    <a:pt x="319" y="4793"/>
                    <a:pt x="1653" y="4925"/>
                    <a:pt x="2853" y="4793"/>
                  </a:cubicBezTo>
                  <a:cubicBezTo>
                    <a:pt x="4053" y="4661"/>
                    <a:pt x="5119" y="4266"/>
                    <a:pt x="6186" y="3805"/>
                  </a:cubicBezTo>
                  <a:cubicBezTo>
                    <a:pt x="7253" y="3344"/>
                    <a:pt x="8319" y="2818"/>
                    <a:pt x="8986" y="2159"/>
                  </a:cubicBezTo>
                  <a:cubicBezTo>
                    <a:pt x="9653" y="1500"/>
                    <a:pt x="9919" y="710"/>
                    <a:pt x="9386" y="315"/>
                  </a:cubicBezTo>
                  <a:cubicBezTo>
                    <a:pt x="8853" y="-80"/>
                    <a:pt x="7519" y="-80"/>
                    <a:pt x="6319" y="183"/>
                  </a:cubicBezTo>
                  <a:cubicBezTo>
                    <a:pt x="5119" y="447"/>
                    <a:pt x="4053" y="974"/>
                    <a:pt x="3119" y="2093"/>
                  </a:cubicBezTo>
                  <a:cubicBezTo>
                    <a:pt x="2186" y="3213"/>
                    <a:pt x="1386" y="4925"/>
                    <a:pt x="1519" y="5979"/>
                  </a:cubicBezTo>
                  <a:cubicBezTo>
                    <a:pt x="1653" y="7032"/>
                    <a:pt x="2719" y="7427"/>
                    <a:pt x="5919" y="7032"/>
                  </a:cubicBezTo>
                  <a:cubicBezTo>
                    <a:pt x="9119" y="6637"/>
                    <a:pt x="14453" y="5452"/>
                    <a:pt x="17519" y="4596"/>
                  </a:cubicBezTo>
                  <a:cubicBezTo>
                    <a:pt x="20586" y="3740"/>
                    <a:pt x="21386" y="3213"/>
                    <a:pt x="21386" y="3213"/>
                  </a:cubicBezTo>
                  <a:cubicBezTo>
                    <a:pt x="21386" y="3213"/>
                    <a:pt x="20586" y="3740"/>
                    <a:pt x="19786" y="5320"/>
                  </a:cubicBezTo>
                  <a:cubicBezTo>
                    <a:pt x="18986" y="6900"/>
                    <a:pt x="18186" y="9535"/>
                    <a:pt x="17653" y="11905"/>
                  </a:cubicBezTo>
                  <a:cubicBezTo>
                    <a:pt x="17119" y="14276"/>
                    <a:pt x="16853" y="16383"/>
                    <a:pt x="16719" y="17766"/>
                  </a:cubicBezTo>
                  <a:cubicBezTo>
                    <a:pt x="16586" y="19149"/>
                    <a:pt x="16586" y="19808"/>
                    <a:pt x="16053" y="20400"/>
                  </a:cubicBezTo>
                  <a:cubicBezTo>
                    <a:pt x="15519" y="20993"/>
                    <a:pt x="14453" y="21520"/>
                    <a:pt x="13653" y="21388"/>
                  </a:cubicBezTo>
                  <a:cubicBezTo>
                    <a:pt x="12853" y="21257"/>
                    <a:pt x="12319" y="20466"/>
                    <a:pt x="11786" y="19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6179472" y="8485137"/>
              <a:ext cx="1" cy="38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6245910" y="8524554"/>
              <a:ext cx="148235" cy="16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1141" fill="norm" stroke="1" extrusionOk="0">
                  <a:moveTo>
                    <a:pt x="2521" y="14371"/>
                  </a:moveTo>
                  <a:cubicBezTo>
                    <a:pt x="4681" y="11469"/>
                    <a:pt x="6841" y="8568"/>
                    <a:pt x="9001" y="5989"/>
                  </a:cubicBezTo>
                  <a:cubicBezTo>
                    <a:pt x="11161" y="3410"/>
                    <a:pt x="13321" y="1153"/>
                    <a:pt x="13501" y="347"/>
                  </a:cubicBezTo>
                  <a:cubicBezTo>
                    <a:pt x="13681" y="-459"/>
                    <a:pt x="11881" y="186"/>
                    <a:pt x="9541" y="1798"/>
                  </a:cubicBezTo>
                  <a:cubicBezTo>
                    <a:pt x="7201" y="3410"/>
                    <a:pt x="4321" y="5989"/>
                    <a:pt x="2341" y="8568"/>
                  </a:cubicBezTo>
                  <a:cubicBezTo>
                    <a:pt x="361" y="11147"/>
                    <a:pt x="-719" y="13726"/>
                    <a:pt x="541" y="15822"/>
                  </a:cubicBezTo>
                  <a:cubicBezTo>
                    <a:pt x="1801" y="17917"/>
                    <a:pt x="5401" y="19529"/>
                    <a:pt x="9181" y="20335"/>
                  </a:cubicBezTo>
                  <a:cubicBezTo>
                    <a:pt x="12961" y="21141"/>
                    <a:pt x="16921" y="21141"/>
                    <a:pt x="20881" y="21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6418362" y="8547673"/>
              <a:ext cx="152120" cy="136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7" h="21023" fill="norm" stroke="1" extrusionOk="0">
                  <a:moveTo>
                    <a:pt x="16556" y="994"/>
                  </a:moveTo>
                  <a:cubicBezTo>
                    <a:pt x="14814" y="208"/>
                    <a:pt x="13072" y="-577"/>
                    <a:pt x="10285" y="601"/>
                  </a:cubicBezTo>
                  <a:cubicBezTo>
                    <a:pt x="7498" y="1779"/>
                    <a:pt x="3666" y="4921"/>
                    <a:pt x="1576" y="8652"/>
                  </a:cubicBezTo>
                  <a:cubicBezTo>
                    <a:pt x="-515" y="12383"/>
                    <a:pt x="-863" y="16703"/>
                    <a:pt x="2621" y="18863"/>
                  </a:cubicBezTo>
                  <a:cubicBezTo>
                    <a:pt x="6105" y="21023"/>
                    <a:pt x="13421" y="21023"/>
                    <a:pt x="20737" y="210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6603674" y="8390184"/>
              <a:ext cx="112478" cy="347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467" fill="norm" stroke="1" extrusionOk="0">
                  <a:moveTo>
                    <a:pt x="21126" y="182"/>
                  </a:moveTo>
                  <a:cubicBezTo>
                    <a:pt x="18726" y="25"/>
                    <a:pt x="16326" y="-133"/>
                    <a:pt x="14406" y="182"/>
                  </a:cubicBezTo>
                  <a:cubicBezTo>
                    <a:pt x="12486" y="498"/>
                    <a:pt x="11046" y="1286"/>
                    <a:pt x="8646" y="3966"/>
                  </a:cubicBezTo>
                  <a:cubicBezTo>
                    <a:pt x="6246" y="6647"/>
                    <a:pt x="2886" y="11219"/>
                    <a:pt x="1206" y="14136"/>
                  </a:cubicBezTo>
                  <a:cubicBezTo>
                    <a:pt x="-474" y="17052"/>
                    <a:pt x="-474" y="18314"/>
                    <a:pt x="1686" y="19260"/>
                  </a:cubicBezTo>
                  <a:cubicBezTo>
                    <a:pt x="3846" y="20206"/>
                    <a:pt x="8166" y="20836"/>
                    <a:pt x="12486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6547480" y="8554138"/>
              <a:ext cx="253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457"/>
                    <a:pt x="9600" y="11314"/>
                    <a:pt x="13200" y="7714"/>
                  </a:cubicBezTo>
                  <a:cubicBezTo>
                    <a:pt x="16800" y="4114"/>
                    <a:pt x="192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7375499" y="8362467"/>
              <a:ext cx="69003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4383"/>
                    <a:pt x="10400" y="8765"/>
                    <a:pt x="6800" y="12365"/>
                  </a:cubicBezTo>
                  <a:cubicBezTo>
                    <a:pt x="3200" y="15965"/>
                    <a:pt x="1600" y="187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>
              <a:off x="7329498" y="8377698"/>
              <a:ext cx="290203" cy="37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316" fill="norm" stroke="1" extrusionOk="0">
                  <a:moveTo>
                    <a:pt x="0" y="14358"/>
                  </a:moveTo>
                  <a:cubicBezTo>
                    <a:pt x="3221" y="12763"/>
                    <a:pt x="6442" y="11168"/>
                    <a:pt x="9474" y="9284"/>
                  </a:cubicBezTo>
                  <a:cubicBezTo>
                    <a:pt x="12505" y="7399"/>
                    <a:pt x="15347" y="5225"/>
                    <a:pt x="17147" y="3775"/>
                  </a:cubicBezTo>
                  <a:cubicBezTo>
                    <a:pt x="18947" y="2325"/>
                    <a:pt x="19705" y="1601"/>
                    <a:pt x="20368" y="948"/>
                  </a:cubicBezTo>
                  <a:cubicBezTo>
                    <a:pt x="21032" y="296"/>
                    <a:pt x="21600" y="-284"/>
                    <a:pt x="21505" y="151"/>
                  </a:cubicBezTo>
                  <a:cubicBezTo>
                    <a:pt x="21411" y="586"/>
                    <a:pt x="20653" y="2035"/>
                    <a:pt x="19611" y="4427"/>
                  </a:cubicBezTo>
                  <a:cubicBezTo>
                    <a:pt x="18568" y="6819"/>
                    <a:pt x="17242" y="10154"/>
                    <a:pt x="16768" y="13125"/>
                  </a:cubicBezTo>
                  <a:cubicBezTo>
                    <a:pt x="16295" y="16097"/>
                    <a:pt x="16674" y="18707"/>
                    <a:pt x="17053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7580520" y="8653807"/>
              <a:ext cx="118744" cy="10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2" h="21095" fill="norm" stroke="1" extrusionOk="0">
                  <a:moveTo>
                    <a:pt x="14890" y="1581"/>
                  </a:moveTo>
                  <a:cubicBezTo>
                    <a:pt x="12686" y="1054"/>
                    <a:pt x="10481" y="527"/>
                    <a:pt x="7837" y="2371"/>
                  </a:cubicBezTo>
                  <a:cubicBezTo>
                    <a:pt x="5192" y="4215"/>
                    <a:pt x="2106" y="8429"/>
                    <a:pt x="783" y="11854"/>
                  </a:cubicBezTo>
                  <a:cubicBezTo>
                    <a:pt x="-539" y="15278"/>
                    <a:pt x="-98" y="17912"/>
                    <a:pt x="1445" y="19493"/>
                  </a:cubicBezTo>
                  <a:cubicBezTo>
                    <a:pt x="2988" y="21073"/>
                    <a:pt x="5632" y="21600"/>
                    <a:pt x="8939" y="20546"/>
                  </a:cubicBezTo>
                  <a:cubicBezTo>
                    <a:pt x="12245" y="19493"/>
                    <a:pt x="16212" y="16858"/>
                    <a:pt x="18416" y="13961"/>
                  </a:cubicBezTo>
                  <a:cubicBezTo>
                    <a:pt x="20620" y="11063"/>
                    <a:pt x="21061" y="7902"/>
                    <a:pt x="19739" y="5532"/>
                  </a:cubicBezTo>
                  <a:cubicBezTo>
                    <a:pt x="18416" y="3161"/>
                    <a:pt x="15330" y="1580"/>
                    <a:pt x="1224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7574837" y="5790715"/>
              <a:ext cx="209561" cy="1015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9" fill="norm" stroke="1" extrusionOk="0">
                  <a:moveTo>
                    <a:pt x="0" y="1046"/>
                  </a:moveTo>
                  <a:cubicBezTo>
                    <a:pt x="2371" y="613"/>
                    <a:pt x="4741" y="180"/>
                    <a:pt x="7639" y="44"/>
                  </a:cubicBezTo>
                  <a:cubicBezTo>
                    <a:pt x="10537" y="-91"/>
                    <a:pt x="13961" y="71"/>
                    <a:pt x="16727" y="721"/>
                  </a:cubicBezTo>
                  <a:cubicBezTo>
                    <a:pt x="19493" y="1371"/>
                    <a:pt x="21600" y="2507"/>
                    <a:pt x="21600" y="3671"/>
                  </a:cubicBezTo>
                  <a:cubicBezTo>
                    <a:pt x="21600" y="4835"/>
                    <a:pt x="19493" y="6026"/>
                    <a:pt x="17254" y="7190"/>
                  </a:cubicBezTo>
                  <a:cubicBezTo>
                    <a:pt x="15015" y="8354"/>
                    <a:pt x="12644" y="9491"/>
                    <a:pt x="11985" y="10438"/>
                  </a:cubicBezTo>
                  <a:cubicBezTo>
                    <a:pt x="11327" y="11386"/>
                    <a:pt x="12380" y="12144"/>
                    <a:pt x="13829" y="13010"/>
                  </a:cubicBezTo>
                  <a:cubicBezTo>
                    <a:pt x="15278" y="13876"/>
                    <a:pt x="17122" y="14850"/>
                    <a:pt x="17649" y="15960"/>
                  </a:cubicBezTo>
                  <a:cubicBezTo>
                    <a:pt x="18176" y="17070"/>
                    <a:pt x="17385" y="18315"/>
                    <a:pt x="15541" y="19181"/>
                  </a:cubicBezTo>
                  <a:cubicBezTo>
                    <a:pt x="13698" y="20047"/>
                    <a:pt x="10800" y="20535"/>
                    <a:pt x="8298" y="20859"/>
                  </a:cubicBezTo>
                  <a:cubicBezTo>
                    <a:pt x="5795" y="21184"/>
                    <a:pt x="3688" y="21347"/>
                    <a:pt x="1580" y="21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" name="Drawing"/>
          <p:cNvGrpSpPr/>
          <p:nvPr/>
        </p:nvGrpSpPr>
        <p:grpSpPr>
          <a:xfrm>
            <a:off x="340844" y="1148793"/>
            <a:ext cx="12515878" cy="8258419"/>
            <a:chOff x="0" y="-38100"/>
            <a:chExt cx="12515877" cy="8258418"/>
          </a:xfrm>
        </p:grpSpPr>
        <p:sp>
          <p:nvSpPr>
            <p:cNvPr id="1205" name="Line"/>
            <p:cNvSpPr/>
            <p:nvPr/>
          </p:nvSpPr>
          <p:spPr>
            <a:xfrm>
              <a:off x="2478374" y="303991"/>
              <a:ext cx="234154" cy="312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92" fill="norm" stroke="1" extrusionOk="0">
                  <a:moveTo>
                    <a:pt x="1085" y="0"/>
                  </a:moveTo>
                  <a:cubicBezTo>
                    <a:pt x="615" y="495"/>
                    <a:pt x="146" y="989"/>
                    <a:pt x="28" y="1519"/>
                  </a:cubicBezTo>
                  <a:cubicBezTo>
                    <a:pt x="-89" y="2049"/>
                    <a:pt x="146" y="2614"/>
                    <a:pt x="850" y="3179"/>
                  </a:cubicBezTo>
                  <a:cubicBezTo>
                    <a:pt x="1554" y="3744"/>
                    <a:pt x="2728" y="4309"/>
                    <a:pt x="3902" y="4892"/>
                  </a:cubicBezTo>
                  <a:cubicBezTo>
                    <a:pt x="5076" y="5475"/>
                    <a:pt x="6250" y="6076"/>
                    <a:pt x="7307" y="6650"/>
                  </a:cubicBezTo>
                  <a:cubicBezTo>
                    <a:pt x="8363" y="7224"/>
                    <a:pt x="9302" y="7771"/>
                    <a:pt x="10241" y="8336"/>
                  </a:cubicBezTo>
                  <a:cubicBezTo>
                    <a:pt x="11181" y="8901"/>
                    <a:pt x="12120" y="9484"/>
                    <a:pt x="12941" y="10129"/>
                  </a:cubicBezTo>
                  <a:cubicBezTo>
                    <a:pt x="13763" y="10774"/>
                    <a:pt x="14468" y="11480"/>
                    <a:pt x="15172" y="12133"/>
                  </a:cubicBezTo>
                  <a:cubicBezTo>
                    <a:pt x="15876" y="12787"/>
                    <a:pt x="16581" y="13387"/>
                    <a:pt x="17168" y="13988"/>
                  </a:cubicBezTo>
                  <a:cubicBezTo>
                    <a:pt x="17754" y="14588"/>
                    <a:pt x="18224" y="15189"/>
                    <a:pt x="18811" y="15754"/>
                  </a:cubicBezTo>
                  <a:cubicBezTo>
                    <a:pt x="19398" y="16319"/>
                    <a:pt x="20102" y="16849"/>
                    <a:pt x="20454" y="17450"/>
                  </a:cubicBezTo>
                  <a:cubicBezTo>
                    <a:pt x="20807" y="18050"/>
                    <a:pt x="20807" y="18721"/>
                    <a:pt x="20454" y="19339"/>
                  </a:cubicBezTo>
                  <a:cubicBezTo>
                    <a:pt x="20102" y="19957"/>
                    <a:pt x="19398" y="20523"/>
                    <a:pt x="19046" y="20858"/>
                  </a:cubicBezTo>
                  <a:cubicBezTo>
                    <a:pt x="18694" y="21194"/>
                    <a:pt x="18694" y="21300"/>
                    <a:pt x="18694" y="21397"/>
                  </a:cubicBezTo>
                  <a:cubicBezTo>
                    <a:pt x="18694" y="21494"/>
                    <a:pt x="18694" y="21582"/>
                    <a:pt x="19163" y="21591"/>
                  </a:cubicBezTo>
                  <a:cubicBezTo>
                    <a:pt x="19633" y="21600"/>
                    <a:pt x="20572" y="21529"/>
                    <a:pt x="21511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2221849" y="3094721"/>
              <a:ext cx="6363478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7" y="20987"/>
                    <a:pt x="295" y="20374"/>
                    <a:pt x="494" y="19838"/>
                  </a:cubicBezTo>
                  <a:cubicBezTo>
                    <a:pt x="694" y="19302"/>
                    <a:pt x="946" y="18843"/>
                    <a:pt x="1245" y="18383"/>
                  </a:cubicBezTo>
                  <a:cubicBezTo>
                    <a:pt x="1544" y="17923"/>
                    <a:pt x="1891" y="17464"/>
                    <a:pt x="2208" y="17004"/>
                  </a:cubicBezTo>
                  <a:cubicBezTo>
                    <a:pt x="2524" y="16545"/>
                    <a:pt x="2811" y="16085"/>
                    <a:pt x="3119" y="15702"/>
                  </a:cubicBezTo>
                  <a:cubicBezTo>
                    <a:pt x="3427" y="15319"/>
                    <a:pt x="3756" y="15013"/>
                    <a:pt x="4077" y="14630"/>
                  </a:cubicBezTo>
                  <a:cubicBezTo>
                    <a:pt x="4398" y="14247"/>
                    <a:pt x="4710" y="13787"/>
                    <a:pt x="5040" y="13328"/>
                  </a:cubicBezTo>
                  <a:cubicBezTo>
                    <a:pt x="5370" y="12868"/>
                    <a:pt x="5717" y="12409"/>
                    <a:pt x="6038" y="11949"/>
                  </a:cubicBezTo>
                  <a:cubicBezTo>
                    <a:pt x="6359" y="11489"/>
                    <a:pt x="6653" y="11030"/>
                    <a:pt x="6944" y="10647"/>
                  </a:cubicBezTo>
                  <a:cubicBezTo>
                    <a:pt x="7235" y="10264"/>
                    <a:pt x="7521" y="9957"/>
                    <a:pt x="7812" y="9651"/>
                  </a:cubicBezTo>
                  <a:cubicBezTo>
                    <a:pt x="8102" y="9345"/>
                    <a:pt x="8397" y="9038"/>
                    <a:pt x="8692" y="8655"/>
                  </a:cubicBezTo>
                  <a:cubicBezTo>
                    <a:pt x="8987" y="8272"/>
                    <a:pt x="9282" y="7813"/>
                    <a:pt x="9586" y="7353"/>
                  </a:cubicBezTo>
                  <a:cubicBezTo>
                    <a:pt x="9889" y="6894"/>
                    <a:pt x="10201" y="6434"/>
                    <a:pt x="10527" y="5974"/>
                  </a:cubicBezTo>
                  <a:cubicBezTo>
                    <a:pt x="10852" y="5515"/>
                    <a:pt x="11190" y="5055"/>
                    <a:pt x="11533" y="4596"/>
                  </a:cubicBezTo>
                  <a:cubicBezTo>
                    <a:pt x="11876" y="4136"/>
                    <a:pt x="12223" y="3677"/>
                    <a:pt x="12544" y="3370"/>
                  </a:cubicBezTo>
                  <a:cubicBezTo>
                    <a:pt x="12865" y="3064"/>
                    <a:pt x="13160" y="2911"/>
                    <a:pt x="13489" y="2681"/>
                  </a:cubicBezTo>
                  <a:cubicBezTo>
                    <a:pt x="13819" y="2451"/>
                    <a:pt x="14183" y="2145"/>
                    <a:pt x="14508" y="1915"/>
                  </a:cubicBezTo>
                  <a:cubicBezTo>
                    <a:pt x="14834" y="1685"/>
                    <a:pt x="15120" y="1532"/>
                    <a:pt x="15411" y="1379"/>
                  </a:cubicBezTo>
                  <a:cubicBezTo>
                    <a:pt x="15701" y="1226"/>
                    <a:pt x="15996" y="1072"/>
                    <a:pt x="16326" y="919"/>
                  </a:cubicBezTo>
                  <a:cubicBezTo>
                    <a:pt x="16655" y="766"/>
                    <a:pt x="17020" y="613"/>
                    <a:pt x="17375" y="460"/>
                  </a:cubicBezTo>
                  <a:cubicBezTo>
                    <a:pt x="17731" y="306"/>
                    <a:pt x="18078" y="153"/>
                    <a:pt x="18434" y="77"/>
                  </a:cubicBezTo>
                  <a:cubicBezTo>
                    <a:pt x="18789" y="0"/>
                    <a:pt x="19154" y="0"/>
                    <a:pt x="19531" y="0"/>
                  </a:cubicBezTo>
                  <a:cubicBezTo>
                    <a:pt x="19908" y="0"/>
                    <a:pt x="20299" y="0"/>
                    <a:pt x="20628" y="77"/>
                  </a:cubicBezTo>
                  <a:cubicBezTo>
                    <a:pt x="20958" y="153"/>
                    <a:pt x="21227" y="306"/>
                    <a:pt x="21379" y="766"/>
                  </a:cubicBezTo>
                  <a:cubicBezTo>
                    <a:pt x="21531" y="1226"/>
                    <a:pt x="21565" y="1991"/>
                    <a:pt x="21600" y="2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1332496" y="2788048"/>
              <a:ext cx="421063" cy="110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297" fill="norm" stroke="1" extrusionOk="0">
                  <a:moveTo>
                    <a:pt x="0" y="0"/>
                  </a:moveTo>
                  <a:cubicBezTo>
                    <a:pt x="4424" y="4909"/>
                    <a:pt x="8848" y="9818"/>
                    <a:pt x="12231" y="13255"/>
                  </a:cubicBezTo>
                  <a:cubicBezTo>
                    <a:pt x="15614" y="16691"/>
                    <a:pt x="17957" y="18655"/>
                    <a:pt x="19453" y="19882"/>
                  </a:cubicBezTo>
                  <a:cubicBezTo>
                    <a:pt x="20949" y="21109"/>
                    <a:pt x="21600" y="21600"/>
                    <a:pt x="21405" y="21109"/>
                  </a:cubicBezTo>
                  <a:cubicBezTo>
                    <a:pt x="21210" y="20618"/>
                    <a:pt x="20169" y="19145"/>
                    <a:pt x="19128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1271161" y="2581043"/>
              <a:ext cx="99670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8831" y="21394"/>
                    <a:pt x="16062" y="21189"/>
                    <a:pt x="13292" y="19954"/>
                  </a:cubicBezTo>
                  <a:cubicBezTo>
                    <a:pt x="10523" y="18720"/>
                    <a:pt x="7754" y="16457"/>
                    <a:pt x="5538" y="12960"/>
                  </a:cubicBezTo>
                  <a:cubicBezTo>
                    <a:pt x="3323" y="9463"/>
                    <a:pt x="1662" y="4731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1485833" y="2711379"/>
              <a:ext cx="46002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1248161" y="2328037"/>
              <a:ext cx="360342" cy="191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6" fill="norm" stroke="1" extrusionOk="0">
                  <a:moveTo>
                    <a:pt x="0" y="0"/>
                  </a:moveTo>
                  <a:cubicBezTo>
                    <a:pt x="919" y="2805"/>
                    <a:pt x="1838" y="5610"/>
                    <a:pt x="3830" y="8836"/>
                  </a:cubicBezTo>
                  <a:cubicBezTo>
                    <a:pt x="5821" y="12062"/>
                    <a:pt x="8885" y="15709"/>
                    <a:pt x="11566" y="18094"/>
                  </a:cubicBezTo>
                  <a:cubicBezTo>
                    <a:pt x="14247" y="20478"/>
                    <a:pt x="16545" y="21600"/>
                    <a:pt x="18153" y="20758"/>
                  </a:cubicBezTo>
                  <a:cubicBezTo>
                    <a:pt x="19762" y="19917"/>
                    <a:pt x="20681" y="17112"/>
                    <a:pt x="21140" y="14727"/>
                  </a:cubicBezTo>
                  <a:cubicBezTo>
                    <a:pt x="21600" y="12343"/>
                    <a:pt x="21600" y="10379"/>
                    <a:pt x="21600" y="8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1375546" y="2121032"/>
              <a:ext cx="161127" cy="23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221" fill="norm" stroke="1" extrusionOk="0">
                  <a:moveTo>
                    <a:pt x="384" y="17609"/>
                  </a:moveTo>
                  <a:cubicBezTo>
                    <a:pt x="51" y="16435"/>
                    <a:pt x="-281" y="15261"/>
                    <a:pt x="384" y="14439"/>
                  </a:cubicBezTo>
                  <a:cubicBezTo>
                    <a:pt x="1048" y="13617"/>
                    <a:pt x="2710" y="13148"/>
                    <a:pt x="5202" y="13148"/>
                  </a:cubicBezTo>
                  <a:cubicBezTo>
                    <a:pt x="7694" y="13148"/>
                    <a:pt x="11017" y="13617"/>
                    <a:pt x="13510" y="14439"/>
                  </a:cubicBezTo>
                  <a:cubicBezTo>
                    <a:pt x="16002" y="15261"/>
                    <a:pt x="17664" y="16435"/>
                    <a:pt x="18993" y="17609"/>
                  </a:cubicBezTo>
                  <a:cubicBezTo>
                    <a:pt x="20322" y="18783"/>
                    <a:pt x="21319" y="19957"/>
                    <a:pt x="20821" y="20661"/>
                  </a:cubicBezTo>
                  <a:cubicBezTo>
                    <a:pt x="20322" y="21365"/>
                    <a:pt x="18328" y="21600"/>
                    <a:pt x="15670" y="20191"/>
                  </a:cubicBezTo>
                  <a:cubicBezTo>
                    <a:pt x="13011" y="18783"/>
                    <a:pt x="9688" y="15730"/>
                    <a:pt x="7528" y="13617"/>
                  </a:cubicBezTo>
                  <a:cubicBezTo>
                    <a:pt x="5368" y="11504"/>
                    <a:pt x="4371" y="10330"/>
                    <a:pt x="3541" y="9039"/>
                  </a:cubicBezTo>
                  <a:cubicBezTo>
                    <a:pt x="2710" y="7748"/>
                    <a:pt x="2045" y="6339"/>
                    <a:pt x="2377" y="6104"/>
                  </a:cubicBezTo>
                  <a:cubicBezTo>
                    <a:pt x="2710" y="5870"/>
                    <a:pt x="4039" y="6809"/>
                    <a:pt x="5701" y="7748"/>
                  </a:cubicBezTo>
                  <a:cubicBezTo>
                    <a:pt x="7362" y="8687"/>
                    <a:pt x="9356" y="9626"/>
                    <a:pt x="11184" y="9978"/>
                  </a:cubicBezTo>
                  <a:cubicBezTo>
                    <a:pt x="13011" y="10330"/>
                    <a:pt x="14673" y="10096"/>
                    <a:pt x="15504" y="8335"/>
                  </a:cubicBezTo>
                  <a:cubicBezTo>
                    <a:pt x="16334" y="6574"/>
                    <a:pt x="16334" y="3287"/>
                    <a:pt x="163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1255827" y="2004664"/>
              <a:ext cx="314342" cy="7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0" y="8734"/>
                  </a:moveTo>
                  <a:cubicBezTo>
                    <a:pt x="1580" y="4553"/>
                    <a:pt x="3161" y="373"/>
                    <a:pt x="5707" y="24"/>
                  </a:cubicBezTo>
                  <a:cubicBezTo>
                    <a:pt x="8254" y="-324"/>
                    <a:pt x="11766" y="3160"/>
                    <a:pt x="14576" y="7341"/>
                  </a:cubicBezTo>
                  <a:cubicBezTo>
                    <a:pt x="17385" y="11521"/>
                    <a:pt x="19493" y="16399"/>
                    <a:pt x="21600" y="21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1516500" y="1860360"/>
              <a:ext cx="13800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00" y="5506"/>
                    <a:pt x="11200" y="11012"/>
                    <a:pt x="14800" y="14612"/>
                  </a:cubicBezTo>
                  <a:cubicBezTo>
                    <a:pt x="18400" y="18212"/>
                    <a:pt x="20000" y="1990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1294162" y="1484685"/>
              <a:ext cx="306674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800"/>
                    <a:pt x="8640" y="9600"/>
                    <a:pt x="12240" y="13200"/>
                  </a:cubicBezTo>
                  <a:cubicBezTo>
                    <a:pt x="15840" y="16800"/>
                    <a:pt x="1872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1255827" y="1254680"/>
              <a:ext cx="69003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9749"/>
                    <a:pt x="7200" y="17897"/>
                    <a:pt x="3600" y="14297"/>
                  </a:cubicBezTo>
                  <a:cubicBezTo>
                    <a:pt x="0" y="10697"/>
                    <a:pt x="0" y="5349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1347830" y="1300681"/>
              <a:ext cx="38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945214" y="1233229"/>
              <a:ext cx="154999" cy="17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158" fill="norm" stroke="1" extrusionOk="0">
                  <a:moveTo>
                    <a:pt x="7853" y="12593"/>
                  </a:moveTo>
                  <a:cubicBezTo>
                    <a:pt x="10292" y="14723"/>
                    <a:pt x="12730" y="16853"/>
                    <a:pt x="15343" y="18526"/>
                  </a:cubicBezTo>
                  <a:cubicBezTo>
                    <a:pt x="17956" y="20199"/>
                    <a:pt x="20743" y="21416"/>
                    <a:pt x="21092" y="21112"/>
                  </a:cubicBezTo>
                  <a:cubicBezTo>
                    <a:pt x="21440" y="20808"/>
                    <a:pt x="19350" y="18982"/>
                    <a:pt x="15866" y="16092"/>
                  </a:cubicBezTo>
                  <a:cubicBezTo>
                    <a:pt x="12382" y="13202"/>
                    <a:pt x="7505" y="9247"/>
                    <a:pt x="4369" y="6357"/>
                  </a:cubicBezTo>
                  <a:cubicBezTo>
                    <a:pt x="1234" y="3467"/>
                    <a:pt x="-160" y="1641"/>
                    <a:pt x="14" y="729"/>
                  </a:cubicBezTo>
                  <a:cubicBezTo>
                    <a:pt x="188" y="-184"/>
                    <a:pt x="1930" y="-184"/>
                    <a:pt x="5240" y="424"/>
                  </a:cubicBezTo>
                  <a:cubicBezTo>
                    <a:pt x="8550" y="1033"/>
                    <a:pt x="13427" y="2250"/>
                    <a:pt x="18305" y="3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1294162" y="1063009"/>
              <a:ext cx="299068" cy="195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14" fill="norm" stroke="1" extrusionOk="0">
                  <a:moveTo>
                    <a:pt x="0" y="0"/>
                  </a:moveTo>
                  <a:cubicBezTo>
                    <a:pt x="549" y="2805"/>
                    <a:pt x="1098" y="5610"/>
                    <a:pt x="3295" y="8836"/>
                  </a:cubicBezTo>
                  <a:cubicBezTo>
                    <a:pt x="5492" y="12062"/>
                    <a:pt x="9336" y="15709"/>
                    <a:pt x="12264" y="17953"/>
                  </a:cubicBezTo>
                  <a:cubicBezTo>
                    <a:pt x="15193" y="20197"/>
                    <a:pt x="17207" y="21039"/>
                    <a:pt x="18671" y="21319"/>
                  </a:cubicBezTo>
                  <a:cubicBezTo>
                    <a:pt x="20136" y="21600"/>
                    <a:pt x="21051" y="21319"/>
                    <a:pt x="21325" y="19636"/>
                  </a:cubicBezTo>
                  <a:cubicBezTo>
                    <a:pt x="21600" y="17953"/>
                    <a:pt x="21234" y="14868"/>
                    <a:pt x="20868" y="1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1367827" y="856004"/>
              <a:ext cx="200465" cy="25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346" fill="norm" stroke="1" extrusionOk="0">
                  <a:moveTo>
                    <a:pt x="5177" y="19694"/>
                  </a:moveTo>
                  <a:cubicBezTo>
                    <a:pt x="3557" y="19694"/>
                    <a:pt x="1937" y="19694"/>
                    <a:pt x="992" y="19059"/>
                  </a:cubicBezTo>
                  <a:cubicBezTo>
                    <a:pt x="47" y="18424"/>
                    <a:pt x="-223" y="17153"/>
                    <a:pt x="182" y="16094"/>
                  </a:cubicBezTo>
                  <a:cubicBezTo>
                    <a:pt x="587" y="15035"/>
                    <a:pt x="1667" y="14188"/>
                    <a:pt x="4367" y="13553"/>
                  </a:cubicBezTo>
                  <a:cubicBezTo>
                    <a:pt x="7067" y="12918"/>
                    <a:pt x="11387" y="12494"/>
                    <a:pt x="14492" y="13129"/>
                  </a:cubicBezTo>
                  <a:cubicBezTo>
                    <a:pt x="17597" y="13765"/>
                    <a:pt x="19487" y="15459"/>
                    <a:pt x="20432" y="17047"/>
                  </a:cubicBezTo>
                  <a:cubicBezTo>
                    <a:pt x="21377" y="18635"/>
                    <a:pt x="21377" y="20118"/>
                    <a:pt x="20702" y="20859"/>
                  </a:cubicBezTo>
                  <a:cubicBezTo>
                    <a:pt x="20027" y="21600"/>
                    <a:pt x="18677" y="21600"/>
                    <a:pt x="16517" y="20118"/>
                  </a:cubicBezTo>
                  <a:cubicBezTo>
                    <a:pt x="14357" y="18635"/>
                    <a:pt x="11387" y="15671"/>
                    <a:pt x="9497" y="13659"/>
                  </a:cubicBezTo>
                  <a:cubicBezTo>
                    <a:pt x="7607" y="11647"/>
                    <a:pt x="6797" y="10588"/>
                    <a:pt x="6122" y="9529"/>
                  </a:cubicBezTo>
                  <a:cubicBezTo>
                    <a:pt x="5447" y="8471"/>
                    <a:pt x="4907" y="7412"/>
                    <a:pt x="6257" y="7094"/>
                  </a:cubicBezTo>
                  <a:cubicBezTo>
                    <a:pt x="7607" y="6776"/>
                    <a:pt x="10847" y="7200"/>
                    <a:pt x="13142" y="7306"/>
                  </a:cubicBezTo>
                  <a:cubicBezTo>
                    <a:pt x="15437" y="7412"/>
                    <a:pt x="16787" y="7200"/>
                    <a:pt x="17597" y="6353"/>
                  </a:cubicBezTo>
                  <a:cubicBezTo>
                    <a:pt x="18407" y="5506"/>
                    <a:pt x="18677" y="4024"/>
                    <a:pt x="18407" y="2859"/>
                  </a:cubicBezTo>
                  <a:cubicBezTo>
                    <a:pt x="18137" y="1694"/>
                    <a:pt x="17327" y="847"/>
                    <a:pt x="165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1271161" y="709028"/>
              <a:ext cx="421677" cy="154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7" fill="norm" stroke="1" extrusionOk="0">
                  <a:moveTo>
                    <a:pt x="0" y="1204"/>
                  </a:moveTo>
                  <a:cubicBezTo>
                    <a:pt x="1440" y="1204"/>
                    <a:pt x="2880" y="1204"/>
                    <a:pt x="5236" y="690"/>
                  </a:cubicBezTo>
                  <a:cubicBezTo>
                    <a:pt x="7593" y="176"/>
                    <a:pt x="10865" y="-853"/>
                    <a:pt x="13680" y="1376"/>
                  </a:cubicBezTo>
                  <a:cubicBezTo>
                    <a:pt x="16495" y="3604"/>
                    <a:pt x="18851" y="9090"/>
                    <a:pt x="20095" y="12861"/>
                  </a:cubicBezTo>
                  <a:cubicBezTo>
                    <a:pt x="21338" y="16633"/>
                    <a:pt x="21469" y="18690"/>
                    <a:pt x="21600" y="20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1646836" y="1477018"/>
              <a:ext cx="161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1600775" y="1376864"/>
              <a:ext cx="232071" cy="16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025" fill="norm" stroke="1" extrusionOk="0">
                  <a:moveTo>
                    <a:pt x="702" y="12449"/>
                  </a:moveTo>
                  <a:cubicBezTo>
                    <a:pt x="238" y="10860"/>
                    <a:pt x="-227" y="9272"/>
                    <a:pt x="121" y="7207"/>
                  </a:cubicBezTo>
                  <a:cubicBezTo>
                    <a:pt x="470" y="5143"/>
                    <a:pt x="1631" y="2601"/>
                    <a:pt x="3954" y="1172"/>
                  </a:cubicBezTo>
                  <a:cubicBezTo>
                    <a:pt x="6276" y="-257"/>
                    <a:pt x="9760" y="-575"/>
                    <a:pt x="12896" y="1331"/>
                  </a:cubicBezTo>
                  <a:cubicBezTo>
                    <a:pt x="16031" y="3237"/>
                    <a:pt x="18818" y="7366"/>
                    <a:pt x="20096" y="11019"/>
                  </a:cubicBezTo>
                  <a:cubicBezTo>
                    <a:pt x="21373" y="14672"/>
                    <a:pt x="21141" y="17849"/>
                    <a:pt x="20908" y="21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2689527" y="3355394"/>
              <a:ext cx="38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800"/>
                    <a:pt x="8640" y="9600"/>
                    <a:pt x="12240" y="13200"/>
                  </a:cubicBezTo>
                  <a:cubicBezTo>
                    <a:pt x="15840" y="16800"/>
                    <a:pt x="1872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2664216" y="3783033"/>
              <a:ext cx="253590" cy="26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0583" fill="norm" stroke="1" extrusionOk="0">
                  <a:moveTo>
                    <a:pt x="8368" y="133"/>
                  </a:moveTo>
                  <a:cubicBezTo>
                    <a:pt x="7319" y="-67"/>
                    <a:pt x="6271" y="-267"/>
                    <a:pt x="4698" y="1333"/>
                  </a:cubicBezTo>
                  <a:cubicBezTo>
                    <a:pt x="3125" y="2933"/>
                    <a:pt x="1028" y="6333"/>
                    <a:pt x="294" y="9633"/>
                  </a:cubicBezTo>
                  <a:cubicBezTo>
                    <a:pt x="-440" y="12933"/>
                    <a:pt x="189" y="16133"/>
                    <a:pt x="2286" y="18233"/>
                  </a:cubicBezTo>
                  <a:cubicBezTo>
                    <a:pt x="4383" y="20333"/>
                    <a:pt x="7948" y="21333"/>
                    <a:pt x="11199" y="19933"/>
                  </a:cubicBezTo>
                  <a:cubicBezTo>
                    <a:pt x="14449" y="18533"/>
                    <a:pt x="17385" y="14733"/>
                    <a:pt x="19063" y="11433"/>
                  </a:cubicBezTo>
                  <a:cubicBezTo>
                    <a:pt x="20741" y="8133"/>
                    <a:pt x="21160" y="5333"/>
                    <a:pt x="20531" y="3333"/>
                  </a:cubicBezTo>
                  <a:cubicBezTo>
                    <a:pt x="19902" y="1333"/>
                    <a:pt x="18224" y="133"/>
                    <a:pt x="15708" y="533"/>
                  </a:cubicBezTo>
                  <a:cubicBezTo>
                    <a:pt x="13191" y="933"/>
                    <a:pt x="9836" y="2933"/>
                    <a:pt x="6480" y="4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7718973" y="3033387"/>
              <a:ext cx="15334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600"/>
                    <a:pt x="7200" y="11200"/>
                    <a:pt x="10800" y="14800"/>
                  </a:cubicBezTo>
                  <a:cubicBezTo>
                    <a:pt x="14400" y="18400"/>
                    <a:pt x="1800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7630568" y="3596522"/>
              <a:ext cx="172133" cy="35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393" fill="norm" stroke="1" extrusionOk="0">
                  <a:moveTo>
                    <a:pt x="18080" y="712"/>
                  </a:moveTo>
                  <a:cubicBezTo>
                    <a:pt x="14377" y="253"/>
                    <a:pt x="10675" y="-207"/>
                    <a:pt x="7589" y="99"/>
                  </a:cubicBezTo>
                  <a:cubicBezTo>
                    <a:pt x="4503" y="406"/>
                    <a:pt x="2035" y="1478"/>
                    <a:pt x="800" y="2397"/>
                  </a:cubicBezTo>
                  <a:cubicBezTo>
                    <a:pt x="-434" y="3316"/>
                    <a:pt x="-434" y="4082"/>
                    <a:pt x="2189" y="5614"/>
                  </a:cubicBezTo>
                  <a:cubicBezTo>
                    <a:pt x="4812" y="7146"/>
                    <a:pt x="10057" y="9444"/>
                    <a:pt x="13915" y="11282"/>
                  </a:cubicBezTo>
                  <a:cubicBezTo>
                    <a:pt x="17772" y="13121"/>
                    <a:pt x="20240" y="14499"/>
                    <a:pt x="20703" y="15955"/>
                  </a:cubicBezTo>
                  <a:cubicBezTo>
                    <a:pt x="21166" y="17410"/>
                    <a:pt x="19623" y="18942"/>
                    <a:pt x="16537" y="19861"/>
                  </a:cubicBezTo>
                  <a:cubicBezTo>
                    <a:pt x="13452" y="20780"/>
                    <a:pt x="8823" y="21087"/>
                    <a:pt x="4195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7665305" y="3551781"/>
              <a:ext cx="299008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5908" y="12582"/>
                    <a:pt x="11815" y="4867"/>
                    <a:pt x="15415" y="1782"/>
                  </a:cubicBezTo>
                  <a:cubicBezTo>
                    <a:pt x="19015" y="-1304"/>
                    <a:pt x="20308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2298518" y="810003"/>
              <a:ext cx="40634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38" y="19800"/>
                    <a:pt x="4075" y="18000"/>
                    <a:pt x="7675" y="14400"/>
                  </a:cubicBezTo>
                  <a:cubicBezTo>
                    <a:pt x="11275" y="10800"/>
                    <a:pt x="16438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2099180" y="672000"/>
              <a:ext cx="2300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6000"/>
                    <a:pt x="9600" y="12000"/>
                    <a:pt x="13200" y="15600"/>
                  </a:cubicBezTo>
                  <a:cubicBezTo>
                    <a:pt x="16800" y="19200"/>
                    <a:pt x="192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23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65443" y="295242"/>
              <a:ext cx="5069948" cy="3091903"/>
            </a:xfrm>
            <a:prstGeom prst="rect">
              <a:avLst/>
            </a:prstGeom>
            <a:effectLst/>
          </p:spPr>
        </p:pic>
        <p:sp>
          <p:nvSpPr>
            <p:cNvPr id="1232" name="Line"/>
            <p:cNvSpPr/>
            <p:nvPr/>
          </p:nvSpPr>
          <p:spPr>
            <a:xfrm>
              <a:off x="2911865" y="794669"/>
              <a:ext cx="161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3555880" y="733335"/>
              <a:ext cx="145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4345564" y="633666"/>
              <a:ext cx="7666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5234917" y="564664"/>
              <a:ext cx="30667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6093603" y="500379"/>
              <a:ext cx="368010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4800" y="12582"/>
                    <a:pt x="9600" y="4867"/>
                    <a:pt x="13200" y="1782"/>
                  </a:cubicBezTo>
                  <a:cubicBezTo>
                    <a:pt x="16800" y="-1304"/>
                    <a:pt x="192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7105626" y="449662"/>
              <a:ext cx="230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7373966" y="441995"/>
              <a:ext cx="30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7519635" y="385376"/>
              <a:ext cx="69003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800" y="12582"/>
                    <a:pt x="1600" y="4867"/>
                    <a:pt x="5200" y="1782"/>
                  </a:cubicBezTo>
                  <a:cubicBezTo>
                    <a:pt x="8800" y="-1304"/>
                    <a:pt x="152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7557969" y="464995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7573303" y="733335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7493682" y="1086009"/>
              <a:ext cx="3362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3900"/>
                    <a:pt x="-1303" y="7800"/>
                    <a:pt x="240" y="11400"/>
                  </a:cubicBezTo>
                  <a:cubicBezTo>
                    <a:pt x="1783" y="15000"/>
                    <a:pt x="11040" y="1830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7542636" y="1477018"/>
              <a:ext cx="8433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545" y="5472"/>
                    <a:pt x="13091" y="10944"/>
                    <a:pt x="16691" y="14544"/>
                  </a:cubicBezTo>
                  <a:cubicBezTo>
                    <a:pt x="20291" y="18144"/>
                    <a:pt x="20945" y="1987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7680639" y="1921695"/>
              <a:ext cx="1533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7764974" y="2351038"/>
              <a:ext cx="15334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092"/>
                    <a:pt x="7200" y="12185"/>
                    <a:pt x="3600" y="15785"/>
                  </a:cubicBezTo>
                  <a:cubicBezTo>
                    <a:pt x="0" y="19385"/>
                    <a:pt x="0" y="204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7656162" y="2849383"/>
              <a:ext cx="16812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2057"/>
                    <a:pt x="1783" y="4114"/>
                    <a:pt x="240" y="7714"/>
                  </a:cubicBezTo>
                  <a:cubicBezTo>
                    <a:pt x="-1303" y="11314"/>
                    <a:pt x="4868" y="16457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7726640" y="3110055"/>
              <a:ext cx="3833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248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81101" y="3324961"/>
              <a:ext cx="83867" cy="206537"/>
            </a:xfrm>
            <a:prstGeom prst="rect">
              <a:avLst/>
            </a:prstGeom>
            <a:effectLst/>
          </p:spPr>
        </p:pic>
        <p:pic>
          <p:nvPicPr>
            <p:cNvPr id="1250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86450" y="3301960"/>
              <a:ext cx="99881" cy="214204"/>
            </a:xfrm>
            <a:prstGeom prst="rect">
              <a:avLst/>
            </a:prstGeom>
            <a:effectLst/>
          </p:spPr>
        </p:pic>
        <p:pic>
          <p:nvPicPr>
            <p:cNvPr id="1252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798142" y="3163957"/>
              <a:ext cx="129868" cy="237205"/>
            </a:xfrm>
            <a:prstGeom prst="rect">
              <a:avLst/>
            </a:prstGeom>
            <a:effectLst/>
          </p:spPr>
        </p:pic>
        <p:pic>
          <p:nvPicPr>
            <p:cNvPr id="1254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480490" y="3110289"/>
              <a:ext cx="122202" cy="221871"/>
            </a:xfrm>
            <a:prstGeom prst="rect">
              <a:avLst/>
            </a:prstGeom>
            <a:effectLst/>
          </p:spPr>
        </p:pic>
        <p:pic>
          <p:nvPicPr>
            <p:cNvPr id="1256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293175" y="3025954"/>
              <a:ext cx="114535" cy="283205"/>
            </a:xfrm>
            <a:prstGeom prst="rect">
              <a:avLst/>
            </a:prstGeom>
            <a:effectLst/>
          </p:spPr>
        </p:pic>
        <p:pic>
          <p:nvPicPr>
            <p:cNvPr id="1258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446513" y="3056621"/>
              <a:ext cx="122202" cy="198870"/>
            </a:xfrm>
            <a:prstGeom prst="rect">
              <a:avLst/>
            </a:prstGeom>
            <a:effectLst/>
          </p:spPr>
        </p:pic>
        <p:pic>
          <p:nvPicPr>
            <p:cNvPr id="1260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656538" y="3298376"/>
              <a:ext cx="439098" cy="148787"/>
            </a:xfrm>
            <a:prstGeom prst="rect">
              <a:avLst/>
            </a:prstGeom>
            <a:effectLst/>
          </p:spPr>
        </p:pic>
        <p:pic>
          <p:nvPicPr>
            <p:cNvPr id="1262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996434" y="2895618"/>
              <a:ext cx="160536" cy="482543"/>
            </a:xfrm>
            <a:prstGeom prst="rect">
              <a:avLst/>
            </a:prstGeom>
            <a:effectLst/>
          </p:spPr>
        </p:pic>
        <p:pic>
          <p:nvPicPr>
            <p:cNvPr id="1264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958334" y="3294293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1266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042435" y="2919057"/>
              <a:ext cx="720216" cy="98763"/>
            </a:xfrm>
            <a:prstGeom prst="rect">
              <a:avLst/>
            </a:prstGeom>
            <a:effectLst/>
          </p:spPr>
        </p:pic>
        <p:pic>
          <p:nvPicPr>
            <p:cNvPr id="1268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648116" y="2588944"/>
              <a:ext cx="183537" cy="428876"/>
            </a:xfrm>
            <a:prstGeom prst="rect">
              <a:avLst/>
            </a:prstGeom>
            <a:effectLst/>
          </p:spPr>
        </p:pic>
        <p:pic>
          <p:nvPicPr>
            <p:cNvPr id="1270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571447" y="2573610"/>
              <a:ext cx="1180226" cy="109820"/>
            </a:xfrm>
            <a:prstGeom prst="rect">
              <a:avLst/>
            </a:prstGeom>
            <a:effectLst/>
          </p:spPr>
        </p:pic>
        <p:pic>
          <p:nvPicPr>
            <p:cNvPr id="1272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672916" y="2213269"/>
              <a:ext cx="109424" cy="474876"/>
            </a:xfrm>
            <a:prstGeom prst="rect">
              <a:avLst/>
            </a:prstGeom>
            <a:effectLst/>
          </p:spPr>
        </p:pic>
        <p:pic>
          <p:nvPicPr>
            <p:cNvPr id="1274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721473" y="2213269"/>
              <a:ext cx="727883" cy="99201"/>
            </a:xfrm>
            <a:prstGeom prst="rect">
              <a:avLst/>
            </a:prstGeom>
            <a:effectLst/>
          </p:spPr>
        </p:pic>
        <p:pic>
          <p:nvPicPr>
            <p:cNvPr id="1276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350154" y="1722591"/>
              <a:ext cx="137536" cy="605213"/>
            </a:xfrm>
            <a:prstGeom prst="rect">
              <a:avLst/>
            </a:prstGeom>
            <a:effectLst/>
          </p:spPr>
        </p:pic>
        <p:pic>
          <p:nvPicPr>
            <p:cNvPr id="1278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5235152" y="1631103"/>
              <a:ext cx="1034555" cy="106355"/>
            </a:xfrm>
            <a:prstGeom prst="rect">
              <a:avLst/>
            </a:prstGeom>
            <a:effectLst/>
          </p:spPr>
        </p:pic>
        <p:pic>
          <p:nvPicPr>
            <p:cNvPr id="1280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174871" y="1239580"/>
              <a:ext cx="102503" cy="513211"/>
            </a:xfrm>
            <a:prstGeom prst="rect">
              <a:avLst/>
            </a:prstGeom>
            <a:effectLst/>
          </p:spPr>
        </p:pic>
        <p:pic>
          <p:nvPicPr>
            <p:cNvPr id="1282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6147505" y="1254914"/>
              <a:ext cx="367542" cy="106868"/>
            </a:xfrm>
            <a:prstGeom prst="rect">
              <a:avLst/>
            </a:prstGeom>
            <a:effectLst/>
          </p:spPr>
        </p:pic>
        <p:pic>
          <p:nvPicPr>
            <p:cNvPr id="1284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6385616" y="549565"/>
              <a:ext cx="91096" cy="812217"/>
            </a:xfrm>
            <a:prstGeom prst="rect">
              <a:avLst/>
            </a:prstGeom>
            <a:effectLst/>
          </p:spPr>
        </p:pic>
        <p:pic>
          <p:nvPicPr>
            <p:cNvPr id="1286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6392844" y="425424"/>
              <a:ext cx="1310563" cy="238676"/>
            </a:xfrm>
            <a:prstGeom prst="rect">
              <a:avLst/>
            </a:prstGeom>
            <a:effectLst/>
          </p:spPr>
        </p:pic>
        <p:sp>
          <p:nvSpPr>
            <p:cNvPr id="1288" name="Line"/>
            <p:cNvSpPr/>
            <p:nvPr/>
          </p:nvSpPr>
          <p:spPr>
            <a:xfrm>
              <a:off x="4183084" y="2228343"/>
              <a:ext cx="101146" cy="8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971" fill="norm" stroke="1" extrusionOk="0">
                  <a:moveTo>
                    <a:pt x="1932" y="9536"/>
                  </a:moveTo>
                  <a:cubicBezTo>
                    <a:pt x="852" y="12712"/>
                    <a:pt x="-228" y="15889"/>
                    <a:pt x="42" y="15889"/>
                  </a:cubicBezTo>
                  <a:cubicBezTo>
                    <a:pt x="312" y="15889"/>
                    <a:pt x="1932" y="12712"/>
                    <a:pt x="3822" y="9853"/>
                  </a:cubicBezTo>
                  <a:cubicBezTo>
                    <a:pt x="5712" y="6995"/>
                    <a:pt x="7872" y="4453"/>
                    <a:pt x="10302" y="2547"/>
                  </a:cubicBezTo>
                  <a:cubicBezTo>
                    <a:pt x="12732" y="642"/>
                    <a:pt x="15432" y="-629"/>
                    <a:pt x="17322" y="324"/>
                  </a:cubicBezTo>
                  <a:cubicBezTo>
                    <a:pt x="19212" y="1277"/>
                    <a:pt x="20292" y="4453"/>
                    <a:pt x="20832" y="8265"/>
                  </a:cubicBezTo>
                  <a:cubicBezTo>
                    <a:pt x="21372" y="12077"/>
                    <a:pt x="21372" y="16524"/>
                    <a:pt x="21372" y="2097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4238228" y="2259036"/>
              <a:ext cx="23002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582"/>
                    <a:pt x="12000" y="9164"/>
                    <a:pt x="8400" y="12764"/>
                  </a:cubicBezTo>
                  <a:cubicBezTo>
                    <a:pt x="4800" y="16364"/>
                    <a:pt x="2400" y="189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4138559" y="2519708"/>
              <a:ext cx="12267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7200"/>
                    <a:pt x="5400" y="14400"/>
                    <a:pt x="9000" y="18000"/>
                  </a:cubicBezTo>
                  <a:cubicBezTo>
                    <a:pt x="12600" y="21600"/>
                    <a:pt x="171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>
              <a:off x="4222894" y="2527375"/>
              <a:ext cx="9967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>
              <a:off x="4922624" y="1785619"/>
              <a:ext cx="129763" cy="11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0516" fill="norm" stroke="1" extrusionOk="0">
                  <a:moveTo>
                    <a:pt x="7616" y="8547"/>
                  </a:moveTo>
                  <a:cubicBezTo>
                    <a:pt x="6306" y="10921"/>
                    <a:pt x="4997" y="13294"/>
                    <a:pt x="3688" y="15549"/>
                  </a:cubicBezTo>
                  <a:cubicBezTo>
                    <a:pt x="2379" y="17804"/>
                    <a:pt x="1070" y="19941"/>
                    <a:pt x="416" y="20415"/>
                  </a:cubicBezTo>
                  <a:cubicBezTo>
                    <a:pt x="-239" y="20890"/>
                    <a:pt x="-239" y="19703"/>
                    <a:pt x="1288" y="16617"/>
                  </a:cubicBezTo>
                  <a:cubicBezTo>
                    <a:pt x="2816" y="13532"/>
                    <a:pt x="5870" y="8547"/>
                    <a:pt x="7834" y="5580"/>
                  </a:cubicBezTo>
                  <a:cubicBezTo>
                    <a:pt x="9797" y="2613"/>
                    <a:pt x="10670" y="1664"/>
                    <a:pt x="11761" y="833"/>
                  </a:cubicBezTo>
                  <a:cubicBezTo>
                    <a:pt x="12852" y="2"/>
                    <a:pt x="14161" y="-710"/>
                    <a:pt x="15797" y="1308"/>
                  </a:cubicBezTo>
                  <a:cubicBezTo>
                    <a:pt x="17434" y="3325"/>
                    <a:pt x="19397" y="8072"/>
                    <a:pt x="21361" y="1282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5024819" y="1805510"/>
              <a:ext cx="11663" cy="401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21118" y="0"/>
                  </a:moveTo>
                  <a:cubicBezTo>
                    <a:pt x="13918" y="855"/>
                    <a:pt x="6718" y="1711"/>
                    <a:pt x="3118" y="3279"/>
                  </a:cubicBezTo>
                  <a:cubicBezTo>
                    <a:pt x="-482" y="4848"/>
                    <a:pt x="-482" y="7129"/>
                    <a:pt x="718" y="9517"/>
                  </a:cubicBezTo>
                  <a:cubicBezTo>
                    <a:pt x="1918" y="11905"/>
                    <a:pt x="4318" y="14400"/>
                    <a:pt x="5518" y="16432"/>
                  </a:cubicBezTo>
                  <a:cubicBezTo>
                    <a:pt x="6718" y="18463"/>
                    <a:pt x="6718" y="20032"/>
                    <a:pt x="6718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4949005" y="2167343"/>
              <a:ext cx="835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5008648" y="2131557"/>
              <a:ext cx="83500" cy="103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743" y="5815"/>
                    <a:pt x="7886" y="11631"/>
                    <a:pt x="4286" y="15231"/>
                  </a:cubicBezTo>
                  <a:cubicBezTo>
                    <a:pt x="686" y="18831"/>
                    <a:pt x="343" y="202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5744241" y="1361503"/>
              <a:ext cx="89008" cy="141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0" y="21600"/>
                  </a:moveTo>
                  <a:cubicBezTo>
                    <a:pt x="2859" y="16957"/>
                    <a:pt x="5718" y="12314"/>
                    <a:pt x="8100" y="8983"/>
                  </a:cubicBezTo>
                  <a:cubicBezTo>
                    <a:pt x="10482" y="5652"/>
                    <a:pt x="12388" y="3634"/>
                    <a:pt x="13818" y="2221"/>
                  </a:cubicBezTo>
                  <a:cubicBezTo>
                    <a:pt x="15247" y="807"/>
                    <a:pt x="16200" y="0"/>
                    <a:pt x="17471" y="0"/>
                  </a:cubicBezTo>
                  <a:cubicBezTo>
                    <a:pt x="18741" y="0"/>
                    <a:pt x="20329" y="807"/>
                    <a:pt x="20965" y="3533"/>
                  </a:cubicBezTo>
                  <a:cubicBezTo>
                    <a:pt x="21600" y="6258"/>
                    <a:pt x="21282" y="10901"/>
                    <a:pt x="20965" y="1554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5795932" y="1419820"/>
              <a:ext cx="15906" cy="222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2957"/>
                    <a:pt x="10800" y="5914"/>
                    <a:pt x="9000" y="9193"/>
                  </a:cubicBezTo>
                  <a:cubicBezTo>
                    <a:pt x="7200" y="12471"/>
                    <a:pt x="9000" y="16071"/>
                    <a:pt x="8100" y="18193"/>
                  </a:cubicBezTo>
                  <a:cubicBezTo>
                    <a:pt x="7200" y="20314"/>
                    <a:pt x="3600" y="209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5728337" y="1622606"/>
              <a:ext cx="7952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5803884" y="1594772"/>
              <a:ext cx="59644" cy="59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6686597" y="595425"/>
              <a:ext cx="67596" cy="8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fill="norm" stroke="1" extrusionOk="0">
                  <a:moveTo>
                    <a:pt x="0" y="19162"/>
                  </a:moveTo>
                  <a:cubicBezTo>
                    <a:pt x="1271" y="15329"/>
                    <a:pt x="2541" y="11497"/>
                    <a:pt x="4659" y="8362"/>
                  </a:cubicBezTo>
                  <a:cubicBezTo>
                    <a:pt x="6777" y="5226"/>
                    <a:pt x="9741" y="2787"/>
                    <a:pt x="12282" y="1394"/>
                  </a:cubicBezTo>
                  <a:cubicBezTo>
                    <a:pt x="14824" y="0"/>
                    <a:pt x="16941" y="-348"/>
                    <a:pt x="18212" y="349"/>
                  </a:cubicBezTo>
                  <a:cubicBezTo>
                    <a:pt x="19482" y="1046"/>
                    <a:pt x="19906" y="2787"/>
                    <a:pt x="20329" y="6446"/>
                  </a:cubicBezTo>
                  <a:cubicBezTo>
                    <a:pt x="20753" y="10104"/>
                    <a:pt x="21176" y="15678"/>
                    <a:pt x="21600" y="2125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1" name="Line"/>
            <p:cNvSpPr/>
            <p:nvPr/>
          </p:nvSpPr>
          <p:spPr>
            <a:xfrm>
              <a:off x="6723708" y="632536"/>
              <a:ext cx="10604" cy="238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480"/>
                    <a:pt x="10800" y="6960"/>
                    <a:pt x="6750" y="10260"/>
                  </a:cubicBezTo>
                  <a:cubicBezTo>
                    <a:pt x="2700" y="13560"/>
                    <a:pt x="0" y="16680"/>
                    <a:pt x="0" y="18540"/>
                  </a:cubicBezTo>
                  <a:cubicBezTo>
                    <a:pt x="0" y="20400"/>
                    <a:pt x="2700" y="21000"/>
                    <a:pt x="54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2" name="Line"/>
            <p:cNvSpPr/>
            <p:nvPr/>
          </p:nvSpPr>
          <p:spPr>
            <a:xfrm>
              <a:off x="6670693" y="851226"/>
              <a:ext cx="67596" cy="27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3" name="Line"/>
            <p:cNvSpPr/>
            <p:nvPr/>
          </p:nvSpPr>
          <p:spPr>
            <a:xfrm>
              <a:off x="6706478" y="835321"/>
              <a:ext cx="59644" cy="51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>
              <a:off x="4951244" y="3566551"/>
              <a:ext cx="337342" cy="20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fill="norm" stroke="1" extrusionOk="0">
                  <a:moveTo>
                    <a:pt x="0" y="4313"/>
                  </a:moveTo>
                  <a:cubicBezTo>
                    <a:pt x="0" y="2996"/>
                    <a:pt x="0" y="1679"/>
                    <a:pt x="491" y="889"/>
                  </a:cubicBezTo>
                  <a:cubicBezTo>
                    <a:pt x="982" y="98"/>
                    <a:pt x="1964" y="-165"/>
                    <a:pt x="3355" y="98"/>
                  </a:cubicBezTo>
                  <a:cubicBezTo>
                    <a:pt x="4745" y="362"/>
                    <a:pt x="6545" y="1152"/>
                    <a:pt x="7691" y="3918"/>
                  </a:cubicBezTo>
                  <a:cubicBezTo>
                    <a:pt x="8836" y="6684"/>
                    <a:pt x="9327" y="11425"/>
                    <a:pt x="9164" y="14323"/>
                  </a:cubicBezTo>
                  <a:cubicBezTo>
                    <a:pt x="9000" y="17220"/>
                    <a:pt x="8182" y="18274"/>
                    <a:pt x="7118" y="19328"/>
                  </a:cubicBezTo>
                  <a:cubicBezTo>
                    <a:pt x="6055" y="20381"/>
                    <a:pt x="4745" y="21435"/>
                    <a:pt x="4091" y="21172"/>
                  </a:cubicBezTo>
                  <a:cubicBezTo>
                    <a:pt x="3436" y="20908"/>
                    <a:pt x="3436" y="19328"/>
                    <a:pt x="4582" y="16825"/>
                  </a:cubicBezTo>
                  <a:cubicBezTo>
                    <a:pt x="5727" y="14323"/>
                    <a:pt x="8018" y="10898"/>
                    <a:pt x="9491" y="8791"/>
                  </a:cubicBezTo>
                  <a:cubicBezTo>
                    <a:pt x="10964" y="6684"/>
                    <a:pt x="11618" y="5894"/>
                    <a:pt x="12273" y="5103"/>
                  </a:cubicBezTo>
                  <a:cubicBezTo>
                    <a:pt x="12927" y="4313"/>
                    <a:pt x="13582" y="3523"/>
                    <a:pt x="13827" y="4181"/>
                  </a:cubicBezTo>
                  <a:cubicBezTo>
                    <a:pt x="14073" y="4840"/>
                    <a:pt x="13909" y="6947"/>
                    <a:pt x="13827" y="8659"/>
                  </a:cubicBezTo>
                  <a:cubicBezTo>
                    <a:pt x="13745" y="10372"/>
                    <a:pt x="13745" y="11689"/>
                    <a:pt x="14645" y="12742"/>
                  </a:cubicBezTo>
                  <a:cubicBezTo>
                    <a:pt x="15545" y="13796"/>
                    <a:pt x="17345" y="14586"/>
                    <a:pt x="18655" y="14981"/>
                  </a:cubicBezTo>
                  <a:cubicBezTo>
                    <a:pt x="19964" y="15376"/>
                    <a:pt x="20782" y="15376"/>
                    <a:pt x="21600" y="15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5" name="Line"/>
            <p:cNvSpPr/>
            <p:nvPr/>
          </p:nvSpPr>
          <p:spPr>
            <a:xfrm>
              <a:off x="5403588" y="3608400"/>
              <a:ext cx="391009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12" y="17486"/>
                    <a:pt x="7624" y="13371"/>
                    <a:pt x="11224" y="9771"/>
                  </a:cubicBezTo>
                  <a:cubicBezTo>
                    <a:pt x="14824" y="6171"/>
                    <a:pt x="18212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>
              <a:off x="5693562" y="3570384"/>
              <a:ext cx="177625" cy="191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1" h="21564" fill="norm" stroke="1" extrusionOk="0">
                  <a:moveTo>
                    <a:pt x="2860" y="828"/>
                  </a:moveTo>
                  <a:cubicBezTo>
                    <a:pt x="1360" y="540"/>
                    <a:pt x="-140" y="252"/>
                    <a:pt x="10" y="108"/>
                  </a:cubicBezTo>
                  <a:cubicBezTo>
                    <a:pt x="160" y="-36"/>
                    <a:pt x="1960" y="-36"/>
                    <a:pt x="5410" y="108"/>
                  </a:cubicBezTo>
                  <a:cubicBezTo>
                    <a:pt x="8860" y="252"/>
                    <a:pt x="13960" y="540"/>
                    <a:pt x="17110" y="1260"/>
                  </a:cubicBezTo>
                  <a:cubicBezTo>
                    <a:pt x="20260" y="1980"/>
                    <a:pt x="21460" y="3132"/>
                    <a:pt x="20560" y="5868"/>
                  </a:cubicBezTo>
                  <a:cubicBezTo>
                    <a:pt x="19660" y="8604"/>
                    <a:pt x="16660" y="12924"/>
                    <a:pt x="14710" y="15804"/>
                  </a:cubicBezTo>
                  <a:cubicBezTo>
                    <a:pt x="12760" y="18684"/>
                    <a:pt x="11860" y="20124"/>
                    <a:pt x="10960" y="21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307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4540043" y="1199482"/>
              <a:ext cx="1116583" cy="1660343"/>
            </a:xfrm>
            <a:prstGeom prst="rect">
              <a:avLst/>
            </a:prstGeom>
            <a:effectLst/>
          </p:spPr>
        </p:pic>
        <p:pic>
          <p:nvPicPr>
            <p:cNvPr id="1309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3850199" y="2759714"/>
              <a:ext cx="1109741" cy="1665286"/>
            </a:xfrm>
            <a:prstGeom prst="rect">
              <a:avLst/>
            </a:prstGeom>
            <a:effectLst/>
          </p:spPr>
        </p:pic>
        <p:pic>
          <p:nvPicPr>
            <p:cNvPr id="1311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3793357" y="4163428"/>
              <a:ext cx="143661" cy="223238"/>
            </a:xfrm>
            <a:prstGeom prst="rect">
              <a:avLst/>
            </a:prstGeom>
            <a:effectLst/>
          </p:spPr>
        </p:pic>
        <p:pic>
          <p:nvPicPr>
            <p:cNvPr id="1313" name="Line Line" descr="Line Lin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3860817" y="4272130"/>
              <a:ext cx="229538" cy="168203"/>
            </a:xfrm>
            <a:prstGeom prst="rect">
              <a:avLst/>
            </a:prstGeom>
            <a:effectLst/>
          </p:spPr>
        </p:pic>
        <p:pic>
          <p:nvPicPr>
            <p:cNvPr id="1315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151346" y="6211841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1317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2942345" y="3563548"/>
              <a:ext cx="181988" cy="234682"/>
            </a:xfrm>
            <a:prstGeom prst="rect">
              <a:avLst/>
            </a:prstGeom>
            <a:effectLst/>
          </p:spPr>
        </p:pic>
        <p:pic>
          <p:nvPicPr>
            <p:cNvPr id="1319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079034" y="3681784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1321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3198523" y="3550768"/>
              <a:ext cx="255484" cy="268551"/>
            </a:xfrm>
            <a:prstGeom prst="rect">
              <a:avLst/>
            </a:prstGeom>
            <a:effectLst/>
          </p:spPr>
        </p:pic>
        <p:pic>
          <p:nvPicPr>
            <p:cNvPr id="1323" name="Line Line" descr="Line Lin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3661479" y="3536114"/>
              <a:ext cx="91535" cy="267872"/>
            </a:xfrm>
            <a:prstGeom prst="rect">
              <a:avLst/>
            </a:prstGeom>
            <a:effectLst/>
          </p:spPr>
        </p:pic>
        <p:pic>
          <p:nvPicPr>
            <p:cNvPr id="1325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707715" y="3697117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1327" name="Line Line" descr="Line Lin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3822483" y="3543780"/>
              <a:ext cx="106868" cy="275539"/>
            </a:xfrm>
            <a:prstGeom prst="rect">
              <a:avLst/>
            </a:prstGeom>
            <a:effectLst/>
          </p:spPr>
        </p:pic>
        <p:pic>
          <p:nvPicPr>
            <p:cNvPr id="1329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4548277" y="3456583"/>
              <a:ext cx="193759" cy="194066"/>
            </a:xfrm>
            <a:prstGeom prst="rect">
              <a:avLst/>
            </a:prstGeom>
            <a:effectLst/>
          </p:spPr>
        </p:pic>
        <p:pic>
          <p:nvPicPr>
            <p:cNvPr id="1331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666070" y="3589782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1333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4776896" y="3442637"/>
              <a:ext cx="133811" cy="376682"/>
            </a:xfrm>
            <a:prstGeom prst="rect">
              <a:avLst/>
            </a:prstGeom>
            <a:effectLst/>
          </p:spPr>
        </p:pic>
        <p:pic>
          <p:nvPicPr>
            <p:cNvPr id="1335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5348184" y="3341385"/>
              <a:ext cx="201196" cy="263263"/>
            </a:xfrm>
            <a:prstGeom prst="rect">
              <a:avLst/>
            </a:prstGeom>
            <a:effectLst/>
          </p:spPr>
        </p:pic>
        <p:pic>
          <p:nvPicPr>
            <p:cNvPr id="1337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478755" y="3459445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1339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5635052" y="3306108"/>
              <a:ext cx="226343" cy="240284"/>
            </a:xfrm>
            <a:prstGeom prst="rect">
              <a:avLst/>
            </a:prstGeom>
            <a:effectLst/>
          </p:spPr>
        </p:pic>
        <p:pic>
          <p:nvPicPr>
            <p:cNvPr id="1341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2154606" y="6196507"/>
              <a:ext cx="95707" cy="380319"/>
            </a:xfrm>
            <a:prstGeom prst="rect">
              <a:avLst/>
            </a:prstGeom>
            <a:effectLst/>
          </p:spPr>
        </p:pic>
        <p:pic>
          <p:nvPicPr>
            <p:cNvPr id="1343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2197113" y="6127506"/>
              <a:ext cx="1364230" cy="137535"/>
            </a:xfrm>
            <a:prstGeom prst="rect">
              <a:avLst/>
            </a:prstGeom>
            <a:effectLst/>
          </p:spPr>
        </p:pic>
        <p:pic>
          <p:nvPicPr>
            <p:cNvPr id="1345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3500476" y="5452824"/>
              <a:ext cx="91534" cy="781550"/>
            </a:xfrm>
            <a:prstGeom prst="rect">
              <a:avLst/>
            </a:prstGeom>
            <a:effectLst/>
          </p:spPr>
        </p:pic>
        <p:pic>
          <p:nvPicPr>
            <p:cNvPr id="1347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864502" y="6810813"/>
              <a:ext cx="263142" cy="313566"/>
            </a:xfrm>
            <a:prstGeom prst="rect">
              <a:avLst/>
            </a:prstGeom>
            <a:effectLst/>
          </p:spPr>
        </p:pic>
        <p:pic>
          <p:nvPicPr>
            <p:cNvPr id="1349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082345" y="6963191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1351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2212972" y="6806393"/>
              <a:ext cx="252013" cy="401669"/>
            </a:xfrm>
            <a:prstGeom prst="rect">
              <a:avLst/>
            </a:prstGeom>
            <a:effectLst/>
          </p:spPr>
        </p:pic>
        <p:pic>
          <p:nvPicPr>
            <p:cNvPr id="1353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3324139" y="6650275"/>
              <a:ext cx="254008" cy="366116"/>
            </a:xfrm>
            <a:prstGeom prst="rect">
              <a:avLst/>
            </a:prstGeom>
            <a:effectLst/>
          </p:spPr>
        </p:pic>
        <p:pic>
          <p:nvPicPr>
            <p:cNvPr id="1355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539044" y="6878856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1357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3725317" y="6602849"/>
              <a:ext cx="326704" cy="443333"/>
            </a:xfrm>
            <a:prstGeom prst="rect">
              <a:avLst/>
            </a:prstGeom>
            <a:effectLst/>
          </p:spPr>
        </p:pic>
        <p:pic>
          <p:nvPicPr>
            <p:cNvPr id="1359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766453" y="4876494"/>
              <a:ext cx="2041546" cy="1083190"/>
            </a:xfrm>
            <a:prstGeom prst="rect">
              <a:avLst/>
            </a:prstGeom>
            <a:effectLst/>
          </p:spPr>
        </p:pic>
        <p:sp>
          <p:nvSpPr>
            <p:cNvPr id="1361" name="Line"/>
            <p:cNvSpPr/>
            <p:nvPr/>
          </p:nvSpPr>
          <p:spPr>
            <a:xfrm>
              <a:off x="2196879" y="4992579"/>
              <a:ext cx="134510" cy="1656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20785" y="0"/>
                  </a:moveTo>
                  <a:cubicBezTo>
                    <a:pt x="21192" y="1000"/>
                    <a:pt x="21600" y="2000"/>
                    <a:pt x="21396" y="2850"/>
                  </a:cubicBezTo>
                  <a:cubicBezTo>
                    <a:pt x="21192" y="3700"/>
                    <a:pt x="20377" y="4400"/>
                    <a:pt x="19970" y="5183"/>
                  </a:cubicBezTo>
                  <a:cubicBezTo>
                    <a:pt x="19562" y="5967"/>
                    <a:pt x="19562" y="6833"/>
                    <a:pt x="18951" y="7617"/>
                  </a:cubicBezTo>
                  <a:cubicBezTo>
                    <a:pt x="18340" y="8400"/>
                    <a:pt x="17117" y="9100"/>
                    <a:pt x="15691" y="9733"/>
                  </a:cubicBezTo>
                  <a:cubicBezTo>
                    <a:pt x="14264" y="10367"/>
                    <a:pt x="12634" y="10933"/>
                    <a:pt x="11411" y="11567"/>
                  </a:cubicBezTo>
                  <a:cubicBezTo>
                    <a:pt x="10189" y="12200"/>
                    <a:pt x="9374" y="12900"/>
                    <a:pt x="8762" y="13683"/>
                  </a:cubicBezTo>
                  <a:cubicBezTo>
                    <a:pt x="8151" y="14467"/>
                    <a:pt x="7743" y="15333"/>
                    <a:pt x="7132" y="16133"/>
                  </a:cubicBezTo>
                  <a:cubicBezTo>
                    <a:pt x="6521" y="16933"/>
                    <a:pt x="5706" y="17667"/>
                    <a:pt x="4687" y="18400"/>
                  </a:cubicBezTo>
                  <a:cubicBezTo>
                    <a:pt x="3668" y="19133"/>
                    <a:pt x="2445" y="19867"/>
                    <a:pt x="1630" y="20400"/>
                  </a:cubicBezTo>
                  <a:cubicBezTo>
                    <a:pt x="815" y="20933"/>
                    <a:pt x="408" y="212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3461907" y="4701239"/>
              <a:ext cx="184006" cy="185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000" y="1101"/>
                    <a:pt x="20400" y="2202"/>
                    <a:pt x="19950" y="3139"/>
                  </a:cubicBezTo>
                  <a:cubicBezTo>
                    <a:pt x="19500" y="4076"/>
                    <a:pt x="19200" y="4850"/>
                    <a:pt x="18750" y="5579"/>
                  </a:cubicBezTo>
                  <a:cubicBezTo>
                    <a:pt x="18300" y="6307"/>
                    <a:pt x="17700" y="6992"/>
                    <a:pt x="16800" y="7557"/>
                  </a:cubicBezTo>
                  <a:cubicBezTo>
                    <a:pt x="15900" y="8122"/>
                    <a:pt x="14700" y="8569"/>
                    <a:pt x="13950" y="9089"/>
                  </a:cubicBezTo>
                  <a:cubicBezTo>
                    <a:pt x="13200" y="9610"/>
                    <a:pt x="12900" y="10205"/>
                    <a:pt x="12750" y="11023"/>
                  </a:cubicBezTo>
                  <a:cubicBezTo>
                    <a:pt x="12600" y="11841"/>
                    <a:pt x="12600" y="12883"/>
                    <a:pt x="12300" y="13745"/>
                  </a:cubicBezTo>
                  <a:cubicBezTo>
                    <a:pt x="12000" y="14608"/>
                    <a:pt x="11400" y="15293"/>
                    <a:pt x="10050" y="16007"/>
                  </a:cubicBezTo>
                  <a:cubicBezTo>
                    <a:pt x="8700" y="16721"/>
                    <a:pt x="6600" y="17464"/>
                    <a:pt x="4800" y="18060"/>
                  </a:cubicBezTo>
                  <a:cubicBezTo>
                    <a:pt x="3000" y="18655"/>
                    <a:pt x="1500" y="19101"/>
                    <a:pt x="750" y="19666"/>
                  </a:cubicBezTo>
                  <a:cubicBezTo>
                    <a:pt x="0" y="20231"/>
                    <a:pt x="0" y="209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-1" y="5676074"/>
              <a:ext cx="456508" cy="275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133" fill="norm" stroke="1" extrusionOk="0">
                  <a:moveTo>
                    <a:pt x="6639" y="4625"/>
                  </a:moveTo>
                  <a:cubicBezTo>
                    <a:pt x="6639" y="3643"/>
                    <a:pt x="6639" y="2661"/>
                    <a:pt x="6460" y="1777"/>
                  </a:cubicBezTo>
                  <a:cubicBezTo>
                    <a:pt x="6281" y="894"/>
                    <a:pt x="5923" y="108"/>
                    <a:pt x="5386" y="10"/>
                  </a:cubicBezTo>
                  <a:cubicBezTo>
                    <a:pt x="4848" y="-88"/>
                    <a:pt x="4132" y="501"/>
                    <a:pt x="3058" y="3054"/>
                  </a:cubicBezTo>
                  <a:cubicBezTo>
                    <a:pt x="1984" y="5607"/>
                    <a:pt x="552" y="10123"/>
                    <a:pt x="135" y="13559"/>
                  </a:cubicBezTo>
                  <a:cubicBezTo>
                    <a:pt x="-283" y="16996"/>
                    <a:pt x="314" y="19352"/>
                    <a:pt x="1328" y="20432"/>
                  </a:cubicBezTo>
                  <a:cubicBezTo>
                    <a:pt x="2342" y="21512"/>
                    <a:pt x="3774" y="21316"/>
                    <a:pt x="5624" y="20039"/>
                  </a:cubicBezTo>
                  <a:cubicBezTo>
                    <a:pt x="7474" y="18763"/>
                    <a:pt x="9741" y="16407"/>
                    <a:pt x="10994" y="14737"/>
                  </a:cubicBezTo>
                  <a:cubicBezTo>
                    <a:pt x="12247" y="13068"/>
                    <a:pt x="12486" y="12087"/>
                    <a:pt x="12367" y="11301"/>
                  </a:cubicBezTo>
                  <a:cubicBezTo>
                    <a:pt x="12247" y="10516"/>
                    <a:pt x="11770" y="9927"/>
                    <a:pt x="11233" y="9828"/>
                  </a:cubicBezTo>
                  <a:cubicBezTo>
                    <a:pt x="10696" y="9730"/>
                    <a:pt x="10099" y="10123"/>
                    <a:pt x="9324" y="11301"/>
                  </a:cubicBezTo>
                  <a:cubicBezTo>
                    <a:pt x="8548" y="12479"/>
                    <a:pt x="7593" y="14443"/>
                    <a:pt x="7116" y="15916"/>
                  </a:cubicBezTo>
                  <a:cubicBezTo>
                    <a:pt x="6639" y="17388"/>
                    <a:pt x="6639" y="18370"/>
                    <a:pt x="6937" y="18763"/>
                  </a:cubicBezTo>
                  <a:cubicBezTo>
                    <a:pt x="7235" y="19156"/>
                    <a:pt x="7832" y="18959"/>
                    <a:pt x="8608" y="18174"/>
                  </a:cubicBezTo>
                  <a:cubicBezTo>
                    <a:pt x="9383" y="17388"/>
                    <a:pt x="10338" y="16014"/>
                    <a:pt x="11054" y="15032"/>
                  </a:cubicBezTo>
                  <a:cubicBezTo>
                    <a:pt x="11770" y="14050"/>
                    <a:pt x="12247" y="13461"/>
                    <a:pt x="12605" y="13657"/>
                  </a:cubicBezTo>
                  <a:cubicBezTo>
                    <a:pt x="12963" y="13854"/>
                    <a:pt x="13202" y="14836"/>
                    <a:pt x="13739" y="15228"/>
                  </a:cubicBezTo>
                  <a:cubicBezTo>
                    <a:pt x="14276" y="15621"/>
                    <a:pt x="15111" y="15425"/>
                    <a:pt x="16305" y="14050"/>
                  </a:cubicBezTo>
                  <a:cubicBezTo>
                    <a:pt x="17498" y="12676"/>
                    <a:pt x="19050" y="10123"/>
                    <a:pt x="19825" y="8356"/>
                  </a:cubicBezTo>
                  <a:cubicBezTo>
                    <a:pt x="20601" y="6588"/>
                    <a:pt x="20601" y="5607"/>
                    <a:pt x="20362" y="4821"/>
                  </a:cubicBezTo>
                  <a:cubicBezTo>
                    <a:pt x="20124" y="4036"/>
                    <a:pt x="19646" y="3447"/>
                    <a:pt x="19109" y="3545"/>
                  </a:cubicBezTo>
                  <a:cubicBezTo>
                    <a:pt x="18572" y="3643"/>
                    <a:pt x="17976" y="4428"/>
                    <a:pt x="17677" y="5410"/>
                  </a:cubicBezTo>
                  <a:cubicBezTo>
                    <a:pt x="17379" y="6392"/>
                    <a:pt x="17379" y="7570"/>
                    <a:pt x="17856" y="8945"/>
                  </a:cubicBezTo>
                  <a:cubicBezTo>
                    <a:pt x="18334" y="10319"/>
                    <a:pt x="19288" y="11890"/>
                    <a:pt x="19945" y="13559"/>
                  </a:cubicBezTo>
                  <a:cubicBezTo>
                    <a:pt x="20601" y="15228"/>
                    <a:pt x="20959" y="16996"/>
                    <a:pt x="21317" y="18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525508" y="5688816"/>
              <a:ext cx="184005" cy="148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0" fill="norm" stroke="1" extrusionOk="0">
                  <a:moveTo>
                    <a:pt x="0" y="13164"/>
                  </a:moveTo>
                  <a:cubicBezTo>
                    <a:pt x="3000" y="11724"/>
                    <a:pt x="6000" y="10284"/>
                    <a:pt x="8100" y="9024"/>
                  </a:cubicBezTo>
                  <a:cubicBezTo>
                    <a:pt x="10200" y="7764"/>
                    <a:pt x="11400" y="6684"/>
                    <a:pt x="12000" y="5244"/>
                  </a:cubicBezTo>
                  <a:cubicBezTo>
                    <a:pt x="12600" y="3804"/>
                    <a:pt x="12600" y="2004"/>
                    <a:pt x="11700" y="924"/>
                  </a:cubicBezTo>
                  <a:cubicBezTo>
                    <a:pt x="10800" y="-156"/>
                    <a:pt x="9000" y="-516"/>
                    <a:pt x="7200" y="1104"/>
                  </a:cubicBezTo>
                  <a:cubicBezTo>
                    <a:pt x="5400" y="2724"/>
                    <a:pt x="3600" y="6324"/>
                    <a:pt x="2700" y="9744"/>
                  </a:cubicBezTo>
                  <a:cubicBezTo>
                    <a:pt x="1800" y="13164"/>
                    <a:pt x="1800" y="16404"/>
                    <a:pt x="3300" y="18384"/>
                  </a:cubicBezTo>
                  <a:cubicBezTo>
                    <a:pt x="4800" y="20364"/>
                    <a:pt x="7800" y="21084"/>
                    <a:pt x="11100" y="20904"/>
                  </a:cubicBezTo>
                  <a:cubicBezTo>
                    <a:pt x="14400" y="20724"/>
                    <a:pt x="18000" y="19644"/>
                    <a:pt x="21600" y="18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859235" y="5475590"/>
              <a:ext cx="41949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1600" fill="norm" stroke="1" extrusionOk="0">
                  <a:moveTo>
                    <a:pt x="1797" y="0"/>
                  </a:moveTo>
                  <a:cubicBezTo>
                    <a:pt x="527" y="3011"/>
                    <a:pt x="-744" y="6022"/>
                    <a:pt x="527" y="9295"/>
                  </a:cubicBezTo>
                  <a:cubicBezTo>
                    <a:pt x="1797" y="12567"/>
                    <a:pt x="5609" y="16102"/>
                    <a:pt x="9421" y="18196"/>
                  </a:cubicBezTo>
                  <a:cubicBezTo>
                    <a:pt x="13232" y="20291"/>
                    <a:pt x="17044" y="20945"/>
                    <a:pt x="208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2853671" y="5300391"/>
              <a:ext cx="182543" cy="193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473" fill="norm" stroke="1" extrusionOk="0">
                  <a:moveTo>
                    <a:pt x="4800" y="12662"/>
                  </a:moveTo>
                  <a:cubicBezTo>
                    <a:pt x="4200" y="14084"/>
                    <a:pt x="3600" y="15505"/>
                    <a:pt x="2550" y="17352"/>
                  </a:cubicBezTo>
                  <a:cubicBezTo>
                    <a:pt x="1500" y="19199"/>
                    <a:pt x="0" y="21473"/>
                    <a:pt x="0" y="21473"/>
                  </a:cubicBezTo>
                  <a:cubicBezTo>
                    <a:pt x="0" y="21473"/>
                    <a:pt x="1500" y="19199"/>
                    <a:pt x="3600" y="16073"/>
                  </a:cubicBezTo>
                  <a:cubicBezTo>
                    <a:pt x="5700" y="12947"/>
                    <a:pt x="8400" y="8968"/>
                    <a:pt x="10500" y="6410"/>
                  </a:cubicBezTo>
                  <a:cubicBezTo>
                    <a:pt x="12600" y="3852"/>
                    <a:pt x="14100" y="2715"/>
                    <a:pt x="15450" y="1720"/>
                  </a:cubicBezTo>
                  <a:cubicBezTo>
                    <a:pt x="16800" y="726"/>
                    <a:pt x="18000" y="-127"/>
                    <a:pt x="19050" y="15"/>
                  </a:cubicBezTo>
                  <a:cubicBezTo>
                    <a:pt x="20100" y="157"/>
                    <a:pt x="21000" y="1294"/>
                    <a:pt x="21300" y="4136"/>
                  </a:cubicBezTo>
                  <a:cubicBezTo>
                    <a:pt x="21600" y="6978"/>
                    <a:pt x="21300" y="11526"/>
                    <a:pt x="21150" y="14510"/>
                  </a:cubicBezTo>
                  <a:cubicBezTo>
                    <a:pt x="21000" y="17494"/>
                    <a:pt x="21000" y="18915"/>
                    <a:pt x="20850" y="19626"/>
                  </a:cubicBezTo>
                  <a:cubicBezTo>
                    <a:pt x="20700" y="20336"/>
                    <a:pt x="20400" y="20336"/>
                    <a:pt x="20100" y="20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2886894" y="5352920"/>
              <a:ext cx="75972" cy="774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600" fill="norm" stroke="1" extrusionOk="0">
                  <a:moveTo>
                    <a:pt x="19440" y="0"/>
                  </a:moveTo>
                  <a:cubicBezTo>
                    <a:pt x="20160" y="2281"/>
                    <a:pt x="20880" y="4562"/>
                    <a:pt x="21240" y="6737"/>
                  </a:cubicBezTo>
                  <a:cubicBezTo>
                    <a:pt x="21600" y="8911"/>
                    <a:pt x="21600" y="10978"/>
                    <a:pt x="18720" y="13152"/>
                  </a:cubicBezTo>
                  <a:cubicBezTo>
                    <a:pt x="15840" y="15327"/>
                    <a:pt x="10080" y="17608"/>
                    <a:pt x="6480" y="19034"/>
                  </a:cubicBezTo>
                  <a:cubicBezTo>
                    <a:pt x="2880" y="20459"/>
                    <a:pt x="1440" y="210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2802559" y="6035269"/>
              <a:ext cx="115004" cy="56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0"/>
                  </a:moveTo>
                  <a:cubicBezTo>
                    <a:pt x="4800" y="7513"/>
                    <a:pt x="9600" y="15026"/>
                    <a:pt x="13200" y="18313"/>
                  </a:cubicBezTo>
                  <a:cubicBezTo>
                    <a:pt x="16800" y="21600"/>
                    <a:pt x="19200" y="20661"/>
                    <a:pt x="21600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2909895" y="6035269"/>
              <a:ext cx="9967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62" y="4431"/>
                    <a:pt x="10523" y="8861"/>
                    <a:pt x="6923" y="12461"/>
                  </a:cubicBezTo>
                  <a:cubicBezTo>
                    <a:pt x="3323" y="16061"/>
                    <a:pt x="1662" y="188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3121527" y="5572589"/>
              <a:ext cx="164044" cy="38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324" fill="norm" stroke="1" extrusionOk="0">
                  <a:moveTo>
                    <a:pt x="13356" y="13277"/>
                  </a:moveTo>
                  <a:cubicBezTo>
                    <a:pt x="11694" y="12995"/>
                    <a:pt x="10033" y="12712"/>
                    <a:pt x="8703" y="12853"/>
                  </a:cubicBezTo>
                  <a:cubicBezTo>
                    <a:pt x="7374" y="12995"/>
                    <a:pt x="6377" y="13559"/>
                    <a:pt x="5048" y="14547"/>
                  </a:cubicBezTo>
                  <a:cubicBezTo>
                    <a:pt x="3719" y="15536"/>
                    <a:pt x="2057" y="16948"/>
                    <a:pt x="1060" y="18006"/>
                  </a:cubicBezTo>
                  <a:cubicBezTo>
                    <a:pt x="63" y="19065"/>
                    <a:pt x="-269" y="19771"/>
                    <a:pt x="229" y="20336"/>
                  </a:cubicBezTo>
                  <a:cubicBezTo>
                    <a:pt x="728" y="20900"/>
                    <a:pt x="2057" y="21324"/>
                    <a:pt x="3386" y="21324"/>
                  </a:cubicBezTo>
                  <a:cubicBezTo>
                    <a:pt x="4716" y="21324"/>
                    <a:pt x="6045" y="20900"/>
                    <a:pt x="8703" y="18571"/>
                  </a:cubicBezTo>
                  <a:cubicBezTo>
                    <a:pt x="11362" y="16242"/>
                    <a:pt x="15349" y="12006"/>
                    <a:pt x="17509" y="9042"/>
                  </a:cubicBezTo>
                  <a:cubicBezTo>
                    <a:pt x="19669" y="6077"/>
                    <a:pt x="20002" y="4383"/>
                    <a:pt x="20002" y="3183"/>
                  </a:cubicBezTo>
                  <a:cubicBezTo>
                    <a:pt x="20002" y="1983"/>
                    <a:pt x="19669" y="1277"/>
                    <a:pt x="18839" y="712"/>
                  </a:cubicBezTo>
                  <a:cubicBezTo>
                    <a:pt x="18008" y="148"/>
                    <a:pt x="16679" y="-276"/>
                    <a:pt x="15516" y="218"/>
                  </a:cubicBezTo>
                  <a:cubicBezTo>
                    <a:pt x="14353" y="712"/>
                    <a:pt x="13356" y="2124"/>
                    <a:pt x="13023" y="4665"/>
                  </a:cubicBezTo>
                  <a:cubicBezTo>
                    <a:pt x="12691" y="7206"/>
                    <a:pt x="13023" y="10877"/>
                    <a:pt x="14519" y="13842"/>
                  </a:cubicBezTo>
                  <a:cubicBezTo>
                    <a:pt x="16014" y="16806"/>
                    <a:pt x="18673" y="19065"/>
                    <a:pt x="21331" y="21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3811068" y="5390269"/>
              <a:ext cx="195186" cy="427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278" fill="norm" stroke="1" extrusionOk="0">
                  <a:moveTo>
                    <a:pt x="14693" y="15296"/>
                  </a:moveTo>
                  <a:cubicBezTo>
                    <a:pt x="13851" y="14788"/>
                    <a:pt x="13009" y="14280"/>
                    <a:pt x="10905" y="14280"/>
                  </a:cubicBezTo>
                  <a:cubicBezTo>
                    <a:pt x="8802" y="14280"/>
                    <a:pt x="5435" y="14788"/>
                    <a:pt x="3331" y="15741"/>
                  </a:cubicBezTo>
                  <a:cubicBezTo>
                    <a:pt x="1228" y="16694"/>
                    <a:pt x="386" y="18091"/>
                    <a:pt x="106" y="19108"/>
                  </a:cubicBezTo>
                  <a:cubicBezTo>
                    <a:pt x="-175" y="20124"/>
                    <a:pt x="106" y="20760"/>
                    <a:pt x="947" y="21077"/>
                  </a:cubicBezTo>
                  <a:cubicBezTo>
                    <a:pt x="1789" y="21395"/>
                    <a:pt x="3191" y="21395"/>
                    <a:pt x="5435" y="20633"/>
                  </a:cubicBezTo>
                  <a:cubicBezTo>
                    <a:pt x="7680" y="19870"/>
                    <a:pt x="10765" y="18346"/>
                    <a:pt x="13570" y="15804"/>
                  </a:cubicBezTo>
                  <a:cubicBezTo>
                    <a:pt x="16376" y="13263"/>
                    <a:pt x="18900" y="9706"/>
                    <a:pt x="20163" y="7228"/>
                  </a:cubicBezTo>
                  <a:cubicBezTo>
                    <a:pt x="21425" y="4750"/>
                    <a:pt x="21425" y="3353"/>
                    <a:pt x="21425" y="2336"/>
                  </a:cubicBezTo>
                  <a:cubicBezTo>
                    <a:pt x="21425" y="1320"/>
                    <a:pt x="21425" y="684"/>
                    <a:pt x="20724" y="303"/>
                  </a:cubicBezTo>
                  <a:cubicBezTo>
                    <a:pt x="20022" y="-78"/>
                    <a:pt x="18620" y="-205"/>
                    <a:pt x="17217" y="557"/>
                  </a:cubicBezTo>
                  <a:cubicBezTo>
                    <a:pt x="15815" y="1320"/>
                    <a:pt x="14412" y="2971"/>
                    <a:pt x="13570" y="5259"/>
                  </a:cubicBezTo>
                  <a:cubicBezTo>
                    <a:pt x="12729" y="7546"/>
                    <a:pt x="12448" y="10468"/>
                    <a:pt x="13009" y="12564"/>
                  </a:cubicBezTo>
                  <a:cubicBezTo>
                    <a:pt x="13570" y="14661"/>
                    <a:pt x="14973" y="15931"/>
                    <a:pt x="16376" y="17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4029254" y="5710351"/>
              <a:ext cx="199338" cy="15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1" fill="norm" stroke="1" extrusionOk="0">
                  <a:moveTo>
                    <a:pt x="0" y="3422"/>
                  </a:moveTo>
                  <a:cubicBezTo>
                    <a:pt x="831" y="2072"/>
                    <a:pt x="1662" y="722"/>
                    <a:pt x="3046" y="215"/>
                  </a:cubicBezTo>
                  <a:cubicBezTo>
                    <a:pt x="4431" y="-291"/>
                    <a:pt x="6369" y="47"/>
                    <a:pt x="7892" y="1734"/>
                  </a:cubicBezTo>
                  <a:cubicBezTo>
                    <a:pt x="9415" y="3422"/>
                    <a:pt x="10523" y="6459"/>
                    <a:pt x="9969" y="9328"/>
                  </a:cubicBezTo>
                  <a:cubicBezTo>
                    <a:pt x="9415" y="12197"/>
                    <a:pt x="7200" y="14897"/>
                    <a:pt x="5538" y="16922"/>
                  </a:cubicBezTo>
                  <a:cubicBezTo>
                    <a:pt x="3877" y="18946"/>
                    <a:pt x="2769" y="20296"/>
                    <a:pt x="3046" y="20803"/>
                  </a:cubicBezTo>
                  <a:cubicBezTo>
                    <a:pt x="3323" y="21309"/>
                    <a:pt x="4985" y="20972"/>
                    <a:pt x="8308" y="20128"/>
                  </a:cubicBezTo>
                  <a:cubicBezTo>
                    <a:pt x="11631" y="19284"/>
                    <a:pt x="16615" y="17934"/>
                    <a:pt x="21600" y="16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1807528" y="5808993"/>
              <a:ext cx="170137" cy="380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176" fill="norm" stroke="1" extrusionOk="0">
                  <a:moveTo>
                    <a:pt x="14088" y="15567"/>
                  </a:moveTo>
                  <a:cubicBezTo>
                    <a:pt x="13135" y="14998"/>
                    <a:pt x="12182" y="14430"/>
                    <a:pt x="10912" y="14146"/>
                  </a:cubicBezTo>
                  <a:cubicBezTo>
                    <a:pt x="9641" y="13861"/>
                    <a:pt x="8053" y="13861"/>
                    <a:pt x="6147" y="14572"/>
                  </a:cubicBezTo>
                  <a:cubicBezTo>
                    <a:pt x="4241" y="15282"/>
                    <a:pt x="2018" y="16703"/>
                    <a:pt x="906" y="17840"/>
                  </a:cubicBezTo>
                  <a:cubicBezTo>
                    <a:pt x="-206" y="18977"/>
                    <a:pt x="-206" y="19830"/>
                    <a:pt x="429" y="20469"/>
                  </a:cubicBezTo>
                  <a:cubicBezTo>
                    <a:pt x="1065" y="21109"/>
                    <a:pt x="2335" y="21535"/>
                    <a:pt x="5353" y="20753"/>
                  </a:cubicBezTo>
                  <a:cubicBezTo>
                    <a:pt x="8370" y="19972"/>
                    <a:pt x="13135" y="17982"/>
                    <a:pt x="16153" y="14572"/>
                  </a:cubicBezTo>
                  <a:cubicBezTo>
                    <a:pt x="19170" y="11161"/>
                    <a:pt x="20441" y="6330"/>
                    <a:pt x="20918" y="3559"/>
                  </a:cubicBezTo>
                  <a:cubicBezTo>
                    <a:pt x="21394" y="788"/>
                    <a:pt x="21076" y="77"/>
                    <a:pt x="20441" y="6"/>
                  </a:cubicBezTo>
                  <a:cubicBezTo>
                    <a:pt x="19806" y="-65"/>
                    <a:pt x="18853" y="503"/>
                    <a:pt x="18059" y="2493"/>
                  </a:cubicBezTo>
                  <a:cubicBezTo>
                    <a:pt x="17265" y="4482"/>
                    <a:pt x="16629" y="7893"/>
                    <a:pt x="16947" y="10593"/>
                  </a:cubicBezTo>
                  <a:cubicBezTo>
                    <a:pt x="17265" y="13293"/>
                    <a:pt x="18535" y="15282"/>
                    <a:pt x="19806" y="17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2049732" y="6111938"/>
              <a:ext cx="1681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5600"/>
                    <a:pt x="-1303" y="11200"/>
                    <a:pt x="240" y="14800"/>
                  </a:cubicBezTo>
                  <a:cubicBezTo>
                    <a:pt x="1783" y="18400"/>
                    <a:pt x="11040" y="2000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5638109" y="5193121"/>
              <a:ext cx="252970" cy="49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399" fill="norm" stroke="1" extrusionOk="0">
                  <a:moveTo>
                    <a:pt x="15497" y="13434"/>
                  </a:moveTo>
                  <a:cubicBezTo>
                    <a:pt x="14427" y="12776"/>
                    <a:pt x="13358" y="12119"/>
                    <a:pt x="11754" y="11899"/>
                  </a:cubicBezTo>
                  <a:cubicBezTo>
                    <a:pt x="10150" y="11680"/>
                    <a:pt x="8012" y="11899"/>
                    <a:pt x="5873" y="13160"/>
                  </a:cubicBezTo>
                  <a:cubicBezTo>
                    <a:pt x="3734" y="14421"/>
                    <a:pt x="1596" y="16724"/>
                    <a:pt x="633" y="18259"/>
                  </a:cubicBezTo>
                  <a:cubicBezTo>
                    <a:pt x="-329" y="19794"/>
                    <a:pt x="-115" y="20561"/>
                    <a:pt x="740" y="21000"/>
                  </a:cubicBezTo>
                  <a:cubicBezTo>
                    <a:pt x="1596" y="21438"/>
                    <a:pt x="3093" y="21548"/>
                    <a:pt x="4804" y="21164"/>
                  </a:cubicBezTo>
                  <a:cubicBezTo>
                    <a:pt x="6515" y="20780"/>
                    <a:pt x="8439" y="19903"/>
                    <a:pt x="10685" y="17875"/>
                  </a:cubicBezTo>
                  <a:cubicBezTo>
                    <a:pt x="12930" y="15846"/>
                    <a:pt x="15497" y="12667"/>
                    <a:pt x="17315" y="9706"/>
                  </a:cubicBezTo>
                  <a:cubicBezTo>
                    <a:pt x="19132" y="6746"/>
                    <a:pt x="20202" y="4005"/>
                    <a:pt x="20736" y="2305"/>
                  </a:cubicBezTo>
                  <a:cubicBezTo>
                    <a:pt x="21271" y="606"/>
                    <a:pt x="21271" y="-52"/>
                    <a:pt x="20950" y="3"/>
                  </a:cubicBezTo>
                  <a:cubicBezTo>
                    <a:pt x="20629" y="58"/>
                    <a:pt x="19988" y="825"/>
                    <a:pt x="19132" y="2908"/>
                  </a:cubicBezTo>
                  <a:cubicBezTo>
                    <a:pt x="18277" y="4992"/>
                    <a:pt x="17208" y="8391"/>
                    <a:pt x="17422" y="11296"/>
                  </a:cubicBezTo>
                  <a:cubicBezTo>
                    <a:pt x="17635" y="14202"/>
                    <a:pt x="19132" y="16614"/>
                    <a:pt x="20629" y="19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6168259" y="5337587"/>
              <a:ext cx="268383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21400" y="0"/>
                  </a:moveTo>
                  <a:cubicBezTo>
                    <a:pt x="19158" y="697"/>
                    <a:pt x="16917" y="1394"/>
                    <a:pt x="13758" y="3368"/>
                  </a:cubicBezTo>
                  <a:cubicBezTo>
                    <a:pt x="10600" y="5342"/>
                    <a:pt x="6525" y="8594"/>
                    <a:pt x="4181" y="10684"/>
                  </a:cubicBezTo>
                  <a:cubicBezTo>
                    <a:pt x="1838" y="12774"/>
                    <a:pt x="1226" y="13703"/>
                    <a:pt x="717" y="14865"/>
                  </a:cubicBezTo>
                  <a:cubicBezTo>
                    <a:pt x="208" y="16026"/>
                    <a:pt x="-200" y="17419"/>
                    <a:pt x="106" y="18232"/>
                  </a:cubicBezTo>
                  <a:cubicBezTo>
                    <a:pt x="411" y="19045"/>
                    <a:pt x="1430" y="19277"/>
                    <a:pt x="3875" y="19742"/>
                  </a:cubicBezTo>
                  <a:cubicBezTo>
                    <a:pt x="6321" y="20206"/>
                    <a:pt x="10192" y="20903"/>
                    <a:pt x="140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6160635" y="5636594"/>
              <a:ext cx="19167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6681980" y="5329920"/>
              <a:ext cx="214672" cy="200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0"/>
                  </a:moveTo>
                  <a:cubicBezTo>
                    <a:pt x="514" y="4922"/>
                    <a:pt x="1029" y="9843"/>
                    <a:pt x="1286" y="12987"/>
                  </a:cubicBezTo>
                  <a:cubicBezTo>
                    <a:pt x="1543" y="16132"/>
                    <a:pt x="1543" y="17499"/>
                    <a:pt x="1286" y="18866"/>
                  </a:cubicBezTo>
                  <a:cubicBezTo>
                    <a:pt x="1029" y="20233"/>
                    <a:pt x="514" y="21600"/>
                    <a:pt x="257" y="21463"/>
                  </a:cubicBezTo>
                  <a:cubicBezTo>
                    <a:pt x="0" y="21327"/>
                    <a:pt x="0" y="19686"/>
                    <a:pt x="900" y="16815"/>
                  </a:cubicBezTo>
                  <a:cubicBezTo>
                    <a:pt x="1800" y="13944"/>
                    <a:pt x="3600" y="9843"/>
                    <a:pt x="5014" y="7382"/>
                  </a:cubicBezTo>
                  <a:cubicBezTo>
                    <a:pt x="6429" y="4922"/>
                    <a:pt x="7457" y="4101"/>
                    <a:pt x="8229" y="4375"/>
                  </a:cubicBezTo>
                  <a:cubicBezTo>
                    <a:pt x="9000" y="4648"/>
                    <a:pt x="9514" y="6015"/>
                    <a:pt x="9771" y="7656"/>
                  </a:cubicBezTo>
                  <a:cubicBezTo>
                    <a:pt x="10029" y="9296"/>
                    <a:pt x="10029" y="11210"/>
                    <a:pt x="9900" y="12851"/>
                  </a:cubicBezTo>
                  <a:cubicBezTo>
                    <a:pt x="9771" y="14491"/>
                    <a:pt x="9514" y="15858"/>
                    <a:pt x="9514" y="15721"/>
                  </a:cubicBezTo>
                  <a:cubicBezTo>
                    <a:pt x="9514" y="15585"/>
                    <a:pt x="9771" y="13944"/>
                    <a:pt x="10800" y="12167"/>
                  </a:cubicBezTo>
                  <a:cubicBezTo>
                    <a:pt x="11829" y="10390"/>
                    <a:pt x="13629" y="8476"/>
                    <a:pt x="15171" y="7382"/>
                  </a:cubicBezTo>
                  <a:cubicBezTo>
                    <a:pt x="16714" y="6289"/>
                    <a:pt x="18000" y="6015"/>
                    <a:pt x="18643" y="6699"/>
                  </a:cubicBezTo>
                  <a:cubicBezTo>
                    <a:pt x="19286" y="7382"/>
                    <a:pt x="19286" y="9023"/>
                    <a:pt x="19543" y="11484"/>
                  </a:cubicBezTo>
                  <a:cubicBezTo>
                    <a:pt x="19800" y="13944"/>
                    <a:pt x="20314" y="17225"/>
                    <a:pt x="20700" y="19002"/>
                  </a:cubicBezTo>
                  <a:cubicBezTo>
                    <a:pt x="21086" y="20780"/>
                    <a:pt x="21343" y="21053"/>
                    <a:pt x="21600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6911985" y="5350261"/>
              <a:ext cx="138004" cy="136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1" fill="norm" stroke="1" extrusionOk="0">
                  <a:moveTo>
                    <a:pt x="21600" y="6299"/>
                  </a:moveTo>
                  <a:cubicBezTo>
                    <a:pt x="20800" y="4336"/>
                    <a:pt x="20000" y="2372"/>
                    <a:pt x="18600" y="1194"/>
                  </a:cubicBezTo>
                  <a:cubicBezTo>
                    <a:pt x="17200" y="16"/>
                    <a:pt x="15200" y="-377"/>
                    <a:pt x="12400" y="408"/>
                  </a:cubicBezTo>
                  <a:cubicBezTo>
                    <a:pt x="9600" y="1194"/>
                    <a:pt x="6000" y="3158"/>
                    <a:pt x="3600" y="6103"/>
                  </a:cubicBezTo>
                  <a:cubicBezTo>
                    <a:pt x="1200" y="9049"/>
                    <a:pt x="0" y="12976"/>
                    <a:pt x="0" y="15725"/>
                  </a:cubicBezTo>
                  <a:cubicBezTo>
                    <a:pt x="0" y="18474"/>
                    <a:pt x="1200" y="20045"/>
                    <a:pt x="2800" y="20634"/>
                  </a:cubicBezTo>
                  <a:cubicBezTo>
                    <a:pt x="4400" y="21223"/>
                    <a:pt x="6400" y="20830"/>
                    <a:pt x="8200" y="19848"/>
                  </a:cubicBezTo>
                  <a:cubicBezTo>
                    <a:pt x="10000" y="18867"/>
                    <a:pt x="11600" y="17296"/>
                    <a:pt x="13400" y="15136"/>
                  </a:cubicBezTo>
                  <a:cubicBezTo>
                    <a:pt x="15200" y="12976"/>
                    <a:pt x="17200" y="10227"/>
                    <a:pt x="18200" y="9834"/>
                  </a:cubicBezTo>
                  <a:cubicBezTo>
                    <a:pt x="19200" y="9441"/>
                    <a:pt x="19200" y="11405"/>
                    <a:pt x="19400" y="13368"/>
                  </a:cubicBezTo>
                  <a:cubicBezTo>
                    <a:pt x="19600" y="15332"/>
                    <a:pt x="20000" y="17296"/>
                    <a:pt x="20400" y="19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>
              <a:off x="7118990" y="5322253"/>
              <a:ext cx="145671" cy="185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0"/>
                  </a:moveTo>
                  <a:cubicBezTo>
                    <a:pt x="1895" y="296"/>
                    <a:pt x="3790" y="592"/>
                    <a:pt x="5684" y="2811"/>
                  </a:cubicBezTo>
                  <a:cubicBezTo>
                    <a:pt x="7579" y="5030"/>
                    <a:pt x="9474" y="9173"/>
                    <a:pt x="10042" y="11984"/>
                  </a:cubicBezTo>
                  <a:cubicBezTo>
                    <a:pt x="10611" y="14795"/>
                    <a:pt x="9853" y="16274"/>
                    <a:pt x="8905" y="17901"/>
                  </a:cubicBezTo>
                  <a:cubicBezTo>
                    <a:pt x="7958" y="19529"/>
                    <a:pt x="6821" y="21304"/>
                    <a:pt x="6253" y="21452"/>
                  </a:cubicBezTo>
                  <a:cubicBezTo>
                    <a:pt x="5684" y="21600"/>
                    <a:pt x="5684" y="20121"/>
                    <a:pt x="6821" y="17901"/>
                  </a:cubicBezTo>
                  <a:cubicBezTo>
                    <a:pt x="7958" y="15682"/>
                    <a:pt x="10232" y="12723"/>
                    <a:pt x="12505" y="10060"/>
                  </a:cubicBezTo>
                  <a:cubicBezTo>
                    <a:pt x="14779" y="7397"/>
                    <a:pt x="17053" y="5030"/>
                    <a:pt x="17621" y="4438"/>
                  </a:cubicBezTo>
                  <a:cubicBezTo>
                    <a:pt x="18189" y="3847"/>
                    <a:pt x="17053" y="5030"/>
                    <a:pt x="15916" y="6510"/>
                  </a:cubicBezTo>
                  <a:cubicBezTo>
                    <a:pt x="14779" y="7989"/>
                    <a:pt x="13642" y="9764"/>
                    <a:pt x="14590" y="12132"/>
                  </a:cubicBezTo>
                  <a:cubicBezTo>
                    <a:pt x="15537" y="14499"/>
                    <a:pt x="18568" y="17458"/>
                    <a:pt x="21600" y="20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7415160" y="5122915"/>
              <a:ext cx="163841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600" fill="norm" stroke="1" extrusionOk="0">
                  <a:moveTo>
                    <a:pt x="20981" y="0"/>
                  </a:moveTo>
                  <a:cubicBezTo>
                    <a:pt x="16399" y="1976"/>
                    <a:pt x="11817" y="3953"/>
                    <a:pt x="8054" y="6424"/>
                  </a:cubicBezTo>
                  <a:cubicBezTo>
                    <a:pt x="4290" y="8894"/>
                    <a:pt x="1345" y="11859"/>
                    <a:pt x="363" y="14188"/>
                  </a:cubicBezTo>
                  <a:cubicBezTo>
                    <a:pt x="-619" y="16518"/>
                    <a:pt x="363" y="18212"/>
                    <a:pt x="3636" y="19341"/>
                  </a:cubicBezTo>
                  <a:cubicBezTo>
                    <a:pt x="6908" y="20471"/>
                    <a:pt x="12472" y="21035"/>
                    <a:pt x="180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7591905" y="5071607"/>
              <a:ext cx="178013" cy="428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302" fill="norm" stroke="1" extrusionOk="0">
                  <a:moveTo>
                    <a:pt x="17630" y="13605"/>
                  </a:moveTo>
                  <a:cubicBezTo>
                    <a:pt x="16718" y="12970"/>
                    <a:pt x="15805" y="12335"/>
                    <a:pt x="14436" y="12017"/>
                  </a:cubicBezTo>
                  <a:cubicBezTo>
                    <a:pt x="13067" y="11699"/>
                    <a:pt x="11242" y="11699"/>
                    <a:pt x="8808" y="12398"/>
                  </a:cubicBezTo>
                  <a:cubicBezTo>
                    <a:pt x="6374" y="13097"/>
                    <a:pt x="3332" y="14495"/>
                    <a:pt x="1658" y="16083"/>
                  </a:cubicBezTo>
                  <a:cubicBezTo>
                    <a:pt x="-15" y="17671"/>
                    <a:pt x="-319" y="19450"/>
                    <a:pt x="289" y="20403"/>
                  </a:cubicBezTo>
                  <a:cubicBezTo>
                    <a:pt x="898" y="21356"/>
                    <a:pt x="2419" y="21483"/>
                    <a:pt x="4396" y="21102"/>
                  </a:cubicBezTo>
                  <a:cubicBezTo>
                    <a:pt x="6374" y="20721"/>
                    <a:pt x="8808" y="19831"/>
                    <a:pt x="11698" y="17163"/>
                  </a:cubicBezTo>
                  <a:cubicBezTo>
                    <a:pt x="14588" y="14495"/>
                    <a:pt x="17935" y="10048"/>
                    <a:pt x="19608" y="7189"/>
                  </a:cubicBezTo>
                  <a:cubicBezTo>
                    <a:pt x="21281" y="4330"/>
                    <a:pt x="21281" y="3059"/>
                    <a:pt x="21129" y="2107"/>
                  </a:cubicBezTo>
                  <a:cubicBezTo>
                    <a:pt x="20977" y="1154"/>
                    <a:pt x="20673" y="518"/>
                    <a:pt x="19760" y="201"/>
                  </a:cubicBezTo>
                  <a:cubicBezTo>
                    <a:pt x="18847" y="-117"/>
                    <a:pt x="17326" y="-117"/>
                    <a:pt x="16109" y="645"/>
                  </a:cubicBezTo>
                  <a:cubicBezTo>
                    <a:pt x="14892" y="1408"/>
                    <a:pt x="13980" y="2932"/>
                    <a:pt x="13371" y="5347"/>
                  </a:cubicBezTo>
                  <a:cubicBezTo>
                    <a:pt x="12763" y="7761"/>
                    <a:pt x="12458" y="11064"/>
                    <a:pt x="13371" y="13478"/>
                  </a:cubicBezTo>
                  <a:cubicBezTo>
                    <a:pt x="14284" y="15892"/>
                    <a:pt x="16413" y="17417"/>
                    <a:pt x="18543" y="18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7809006" y="5429589"/>
              <a:ext cx="2300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>
              <a:off x="7893341" y="5544592"/>
              <a:ext cx="9967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>
              <a:off x="8119492" y="5033375"/>
              <a:ext cx="278902" cy="49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123" fill="norm" stroke="1" extrusionOk="0">
                  <a:moveTo>
                    <a:pt x="14888" y="15526"/>
                  </a:moveTo>
                  <a:cubicBezTo>
                    <a:pt x="12359" y="15092"/>
                    <a:pt x="9829" y="14657"/>
                    <a:pt x="7299" y="15146"/>
                  </a:cubicBezTo>
                  <a:cubicBezTo>
                    <a:pt x="4769" y="15634"/>
                    <a:pt x="2240" y="17045"/>
                    <a:pt x="975" y="18131"/>
                  </a:cubicBezTo>
                  <a:cubicBezTo>
                    <a:pt x="-290" y="19216"/>
                    <a:pt x="-290" y="19976"/>
                    <a:pt x="780" y="20519"/>
                  </a:cubicBezTo>
                  <a:cubicBezTo>
                    <a:pt x="1851" y="21061"/>
                    <a:pt x="3991" y="21387"/>
                    <a:pt x="6326" y="20844"/>
                  </a:cubicBezTo>
                  <a:cubicBezTo>
                    <a:pt x="8661" y="20302"/>
                    <a:pt x="11191" y="18891"/>
                    <a:pt x="13526" y="16340"/>
                  </a:cubicBezTo>
                  <a:cubicBezTo>
                    <a:pt x="15861" y="13789"/>
                    <a:pt x="18002" y="10099"/>
                    <a:pt x="19267" y="7602"/>
                  </a:cubicBezTo>
                  <a:cubicBezTo>
                    <a:pt x="20532" y="5106"/>
                    <a:pt x="20921" y="3803"/>
                    <a:pt x="21115" y="2663"/>
                  </a:cubicBezTo>
                  <a:cubicBezTo>
                    <a:pt x="21310" y="1524"/>
                    <a:pt x="21310" y="547"/>
                    <a:pt x="20824" y="167"/>
                  </a:cubicBezTo>
                  <a:cubicBezTo>
                    <a:pt x="20337" y="-213"/>
                    <a:pt x="19364" y="4"/>
                    <a:pt x="18099" y="1361"/>
                  </a:cubicBezTo>
                  <a:cubicBezTo>
                    <a:pt x="16834" y="2718"/>
                    <a:pt x="15278" y="5214"/>
                    <a:pt x="14694" y="8199"/>
                  </a:cubicBezTo>
                  <a:cubicBezTo>
                    <a:pt x="14110" y="11184"/>
                    <a:pt x="14499" y="14657"/>
                    <a:pt x="14986" y="16720"/>
                  </a:cubicBezTo>
                  <a:cubicBezTo>
                    <a:pt x="15472" y="18782"/>
                    <a:pt x="16056" y="19433"/>
                    <a:pt x="16640" y="20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8437687" y="5438393"/>
              <a:ext cx="184004" cy="148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fill="norm" stroke="1" extrusionOk="0">
                  <a:moveTo>
                    <a:pt x="0" y="2034"/>
                  </a:moveTo>
                  <a:cubicBezTo>
                    <a:pt x="1200" y="935"/>
                    <a:pt x="2400" y="-163"/>
                    <a:pt x="3600" y="20"/>
                  </a:cubicBezTo>
                  <a:cubicBezTo>
                    <a:pt x="4800" y="203"/>
                    <a:pt x="6000" y="1668"/>
                    <a:pt x="6750" y="3315"/>
                  </a:cubicBezTo>
                  <a:cubicBezTo>
                    <a:pt x="7500" y="4962"/>
                    <a:pt x="7800" y="6793"/>
                    <a:pt x="7050" y="9356"/>
                  </a:cubicBezTo>
                  <a:cubicBezTo>
                    <a:pt x="6300" y="11918"/>
                    <a:pt x="4500" y="15213"/>
                    <a:pt x="3000" y="17410"/>
                  </a:cubicBezTo>
                  <a:cubicBezTo>
                    <a:pt x="1500" y="19606"/>
                    <a:pt x="300" y="20705"/>
                    <a:pt x="750" y="21071"/>
                  </a:cubicBezTo>
                  <a:cubicBezTo>
                    <a:pt x="1200" y="21437"/>
                    <a:pt x="3300" y="21071"/>
                    <a:pt x="7050" y="19606"/>
                  </a:cubicBezTo>
                  <a:cubicBezTo>
                    <a:pt x="10800" y="18142"/>
                    <a:pt x="16200" y="15579"/>
                    <a:pt x="21600" y="13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8721359" y="5046247"/>
              <a:ext cx="126484" cy="59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1600" fill="norm" stroke="1" extrusionOk="0">
                  <a:moveTo>
                    <a:pt x="10165" y="0"/>
                  </a:moveTo>
                  <a:cubicBezTo>
                    <a:pt x="13977" y="2244"/>
                    <a:pt x="17788" y="4488"/>
                    <a:pt x="19694" y="7200"/>
                  </a:cubicBezTo>
                  <a:cubicBezTo>
                    <a:pt x="21600" y="9912"/>
                    <a:pt x="21600" y="13091"/>
                    <a:pt x="18000" y="15569"/>
                  </a:cubicBezTo>
                  <a:cubicBezTo>
                    <a:pt x="14400" y="18047"/>
                    <a:pt x="7200" y="198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9201291" y="647470"/>
              <a:ext cx="167022" cy="530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470" fill="norm" stroke="1" extrusionOk="0">
                  <a:moveTo>
                    <a:pt x="4194" y="7361"/>
                  </a:moveTo>
                  <a:cubicBezTo>
                    <a:pt x="4829" y="10978"/>
                    <a:pt x="5465" y="14596"/>
                    <a:pt x="5782" y="16663"/>
                  </a:cubicBezTo>
                  <a:cubicBezTo>
                    <a:pt x="6100" y="18730"/>
                    <a:pt x="6100" y="19246"/>
                    <a:pt x="6100" y="19918"/>
                  </a:cubicBezTo>
                  <a:cubicBezTo>
                    <a:pt x="6100" y="20590"/>
                    <a:pt x="6100" y="21417"/>
                    <a:pt x="5623" y="21468"/>
                  </a:cubicBezTo>
                  <a:cubicBezTo>
                    <a:pt x="5147" y="21520"/>
                    <a:pt x="4194" y="20797"/>
                    <a:pt x="3082" y="18678"/>
                  </a:cubicBezTo>
                  <a:cubicBezTo>
                    <a:pt x="1971" y="16559"/>
                    <a:pt x="700" y="13045"/>
                    <a:pt x="223" y="9893"/>
                  </a:cubicBezTo>
                  <a:cubicBezTo>
                    <a:pt x="-253" y="6741"/>
                    <a:pt x="65" y="3951"/>
                    <a:pt x="859" y="2349"/>
                  </a:cubicBezTo>
                  <a:cubicBezTo>
                    <a:pt x="1653" y="747"/>
                    <a:pt x="2924" y="333"/>
                    <a:pt x="4671" y="127"/>
                  </a:cubicBezTo>
                  <a:cubicBezTo>
                    <a:pt x="6418" y="-80"/>
                    <a:pt x="8641" y="-80"/>
                    <a:pt x="10706" y="488"/>
                  </a:cubicBezTo>
                  <a:cubicBezTo>
                    <a:pt x="12771" y="1057"/>
                    <a:pt x="14676" y="2194"/>
                    <a:pt x="14994" y="3796"/>
                  </a:cubicBezTo>
                  <a:cubicBezTo>
                    <a:pt x="15312" y="5398"/>
                    <a:pt x="14041" y="7465"/>
                    <a:pt x="12612" y="8756"/>
                  </a:cubicBezTo>
                  <a:cubicBezTo>
                    <a:pt x="11182" y="10048"/>
                    <a:pt x="9594" y="10565"/>
                    <a:pt x="9753" y="10875"/>
                  </a:cubicBezTo>
                  <a:cubicBezTo>
                    <a:pt x="9912" y="11185"/>
                    <a:pt x="11818" y="11288"/>
                    <a:pt x="14200" y="11960"/>
                  </a:cubicBezTo>
                  <a:cubicBezTo>
                    <a:pt x="16582" y="12632"/>
                    <a:pt x="19441" y="13872"/>
                    <a:pt x="20394" y="15164"/>
                  </a:cubicBezTo>
                  <a:cubicBezTo>
                    <a:pt x="21347" y="16456"/>
                    <a:pt x="20394" y="17799"/>
                    <a:pt x="18012" y="18833"/>
                  </a:cubicBezTo>
                  <a:cubicBezTo>
                    <a:pt x="15629" y="19866"/>
                    <a:pt x="11818" y="20590"/>
                    <a:pt x="9118" y="20952"/>
                  </a:cubicBezTo>
                  <a:cubicBezTo>
                    <a:pt x="6418" y="21313"/>
                    <a:pt x="4829" y="21313"/>
                    <a:pt x="3718" y="21055"/>
                  </a:cubicBezTo>
                  <a:cubicBezTo>
                    <a:pt x="2606" y="20797"/>
                    <a:pt x="1971" y="20280"/>
                    <a:pt x="3082" y="19660"/>
                  </a:cubicBezTo>
                  <a:cubicBezTo>
                    <a:pt x="4194" y="19040"/>
                    <a:pt x="7053" y="18316"/>
                    <a:pt x="9912" y="17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9424766" y="906154"/>
              <a:ext cx="170614" cy="209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307" fill="norm" stroke="1" extrusionOk="0">
                  <a:moveTo>
                    <a:pt x="21206" y="3123"/>
                  </a:moveTo>
                  <a:cubicBezTo>
                    <a:pt x="15806" y="4684"/>
                    <a:pt x="10406" y="6246"/>
                    <a:pt x="6753" y="8718"/>
                  </a:cubicBezTo>
                  <a:cubicBezTo>
                    <a:pt x="3100" y="11190"/>
                    <a:pt x="1194" y="14573"/>
                    <a:pt x="400" y="16916"/>
                  </a:cubicBezTo>
                  <a:cubicBezTo>
                    <a:pt x="-394" y="19258"/>
                    <a:pt x="-76" y="20559"/>
                    <a:pt x="1988" y="21080"/>
                  </a:cubicBezTo>
                  <a:cubicBezTo>
                    <a:pt x="4053" y="21600"/>
                    <a:pt x="7865" y="21340"/>
                    <a:pt x="10406" y="19128"/>
                  </a:cubicBezTo>
                  <a:cubicBezTo>
                    <a:pt x="12947" y="16916"/>
                    <a:pt x="14218" y="12752"/>
                    <a:pt x="13265" y="9239"/>
                  </a:cubicBezTo>
                  <a:cubicBezTo>
                    <a:pt x="12312" y="5725"/>
                    <a:pt x="9135" y="2863"/>
                    <a:pt x="59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9520995" y="668481"/>
              <a:ext cx="488394" cy="431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33" fill="norm" stroke="1" extrusionOk="0">
                  <a:moveTo>
                    <a:pt x="8336" y="0"/>
                  </a:moveTo>
                  <a:cubicBezTo>
                    <a:pt x="7774" y="2653"/>
                    <a:pt x="7211" y="5306"/>
                    <a:pt x="6874" y="8463"/>
                  </a:cubicBezTo>
                  <a:cubicBezTo>
                    <a:pt x="6536" y="11621"/>
                    <a:pt x="6424" y="15285"/>
                    <a:pt x="6424" y="17495"/>
                  </a:cubicBezTo>
                  <a:cubicBezTo>
                    <a:pt x="6424" y="19706"/>
                    <a:pt x="6536" y="20463"/>
                    <a:pt x="6874" y="20906"/>
                  </a:cubicBezTo>
                  <a:cubicBezTo>
                    <a:pt x="7211" y="21348"/>
                    <a:pt x="7774" y="21474"/>
                    <a:pt x="8168" y="21158"/>
                  </a:cubicBezTo>
                  <a:cubicBezTo>
                    <a:pt x="8562" y="20842"/>
                    <a:pt x="8787" y="20085"/>
                    <a:pt x="8224" y="18632"/>
                  </a:cubicBezTo>
                  <a:cubicBezTo>
                    <a:pt x="7662" y="17179"/>
                    <a:pt x="6312" y="15032"/>
                    <a:pt x="5130" y="13706"/>
                  </a:cubicBezTo>
                  <a:cubicBezTo>
                    <a:pt x="3949" y="12379"/>
                    <a:pt x="2936" y="11874"/>
                    <a:pt x="1980" y="11748"/>
                  </a:cubicBezTo>
                  <a:cubicBezTo>
                    <a:pt x="1024" y="11621"/>
                    <a:pt x="124" y="11874"/>
                    <a:pt x="11" y="12063"/>
                  </a:cubicBezTo>
                  <a:cubicBezTo>
                    <a:pt x="-101" y="12253"/>
                    <a:pt x="574" y="12379"/>
                    <a:pt x="2318" y="11558"/>
                  </a:cubicBezTo>
                  <a:cubicBezTo>
                    <a:pt x="4061" y="10737"/>
                    <a:pt x="6874" y="8969"/>
                    <a:pt x="8786" y="7579"/>
                  </a:cubicBezTo>
                  <a:cubicBezTo>
                    <a:pt x="10699" y="6190"/>
                    <a:pt x="11712" y="5179"/>
                    <a:pt x="12668" y="3853"/>
                  </a:cubicBezTo>
                  <a:cubicBezTo>
                    <a:pt x="13624" y="2527"/>
                    <a:pt x="14524" y="885"/>
                    <a:pt x="14861" y="379"/>
                  </a:cubicBezTo>
                  <a:cubicBezTo>
                    <a:pt x="15199" y="-126"/>
                    <a:pt x="14974" y="506"/>
                    <a:pt x="14637" y="2779"/>
                  </a:cubicBezTo>
                  <a:cubicBezTo>
                    <a:pt x="14299" y="5053"/>
                    <a:pt x="13849" y="8969"/>
                    <a:pt x="13568" y="11874"/>
                  </a:cubicBezTo>
                  <a:cubicBezTo>
                    <a:pt x="13286" y="14779"/>
                    <a:pt x="13174" y="16674"/>
                    <a:pt x="13230" y="18000"/>
                  </a:cubicBezTo>
                  <a:cubicBezTo>
                    <a:pt x="13286" y="19327"/>
                    <a:pt x="13511" y="20085"/>
                    <a:pt x="13793" y="20148"/>
                  </a:cubicBezTo>
                  <a:cubicBezTo>
                    <a:pt x="14074" y="20211"/>
                    <a:pt x="14412" y="19579"/>
                    <a:pt x="14862" y="18506"/>
                  </a:cubicBezTo>
                  <a:cubicBezTo>
                    <a:pt x="15312" y="17432"/>
                    <a:pt x="15874" y="15916"/>
                    <a:pt x="16437" y="14842"/>
                  </a:cubicBezTo>
                  <a:cubicBezTo>
                    <a:pt x="16999" y="13769"/>
                    <a:pt x="17562" y="13137"/>
                    <a:pt x="18012" y="13200"/>
                  </a:cubicBezTo>
                  <a:cubicBezTo>
                    <a:pt x="18462" y="13263"/>
                    <a:pt x="18799" y="14021"/>
                    <a:pt x="19361" y="15285"/>
                  </a:cubicBezTo>
                  <a:cubicBezTo>
                    <a:pt x="19924" y="16548"/>
                    <a:pt x="20711" y="18316"/>
                    <a:pt x="21499" y="20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10585360" y="660815"/>
              <a:ext cx="52710" cy="402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283" fill="norm" stroke="1" extrusionOk="0">
                  <a:moveTo>
                    <a:pt x="21214" y="0"/>
                  </a:moveTo>
                  <a:cubicBezTo>
                    <a:pt x="18128" y="4860"/>
                    <a:pt x="15042" y="9720"/>
                    <a:pt x="12985" y="12622"/>
                  </a:cubicBezTo>
                  <a:cubicBezTo>
                    <a:pt x="10928" y="15525"/>
                    <a:pt x="9900" y="16470"/>
                    <a:pt x="7843" y="17752"/>
                  </a:cubicBezTo>
                  <a:cubicBezTo>
                    <a:pt x="5786" y="19035"/>
                    <a:pt x="2700" y="20655"/>
                    <a:pt x="1157" y="21128"/>
                  </a:cubicBezTo>
                  <a:cubicBezTo>
                    <a:pt x="-386" y="21600"/>
                    <a:pt x="-386" y="20925"/>
                    <a:pt x="1157" y="20047"/>
                  </a:cubicBezTo>
                  <a:cubicBezTo>
                    <a:pt x="2700" y="19170"/>
                    <a:pt x="5786" y="18090"/>
                    <a:pt x="8871" y="17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10621032" y="607147"/>
              <a:ext cx="201043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180" y="21600"/>
                  </a:moveTo>
                  <a:cubicBezTo>
                    <a:pt x="-90" y="19029"/>
                    <a:pt x="-360" y="16457"/>
                    <a:pt x="1800" y="12857"/>
                  </a:cubicBezTo>
                  <a:cubicBezTo>
                    <a:pt x="3960" y="9257"/>
                    <a:pt x="8550" y="4629"/>
                    <a:pt x="11520" y="2314"/>
                  </a:cubicBezTo>
                  <a:cubicBezTo>
                    <a:pt x="14490" y="0"/>
                    <a:pt x="15840" y="0"/>
                    <a:pt x="17190" y="0"/>
                  </a:cubicBezTo>
                  <a:cubicBezTo>
                    <a:pt x="18540" y="0"/>
                    <a:pt x="19890" y="0"/>
                    <a:pt x="20565" y="257"/>
                  </a:cubicBezTo>
                  <a:cubicBezTo>
                    <a:pt x="21240" y="514"/>
                    <a:pt x="21240" y="1029"/>
                    <a:pt x="21240" y="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10622735" y="837152"/>
              <a:ext cx="199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10768406" y="944488"/>
              <a:ext cx="138004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10791406" y="990489"/>
              <a:ext cx="13033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0"/>
                    <a:pt x="17365" y="0"/>
                    <a:pt x="13765" y="2700"/>
                  </a:cubicBezTo>
                  <a:cubicBezTo>
                    <a:pt x="10165" y="5400"/>
                    <a:pt x="5082" y="10800"/>
                    <a:pt x="2541" y="14400"/>
                  </a:cubicBezTo>
                  <a:cubicBezTo>
                    <a:pt x="0" y="18000"/>
                    <a:pt x="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Line"/>
            <p:cNvSpPr/>
            <p:nvPr/>
          </p:nvSpPr>
          <p:spPr>
            <a:xfrm>
              <a:off x="11348742" y="678704"/>
              <a:ext cx="537922" cy="41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10" fill="norm" stroke="1" extrusionOk="0">
                  <a:moveTo>
                    <a:pt x="6818" y="12589"/>
                  </a:moveTo>
                  <a:cubicBezTo>
                    <a:pt x="6105" y="11396"/>
                    <a:pt x="5392" y="10204"/>
                    <a:pt x="4526" y="9872"/>
                  </a:cubicBezTo>
                  <a:cubicBezTo>
                    <a:pt x="3660" y="9541"/>
                    <a:pt x="2641" y="10071"/>
                    <a:pt x="1826" y="11330"/>
                  </a:cubicBezTo>
                  <a:cubicBezTo>
                    <a:pt x="1011" y="12589"/>
                    <a:pt x="399" y="14577"/>
                    <a:pt x="145" y="15902"/>
                  </a:cubicBezTo>
                  <a:cubicBezTo>
                    <a:pt x="-110" y="17227"/>
                    <a:pt x="-8" y="17890"/>
                    <a:pt x="298" y="18353"/>
                  </a:cubicBezTo>
                  <a:cubicBezTo>
                    <a:pt x="603" y="18817"/>
                    <a:pt x="1113" y="19082"/>
                    <a:pt x="1826" y="18751"/>
                  </a:cubicBezTo>
                  <a:cubicBezTo>
                    <a:pt x="2539" y="18420"/>
                    <a:pt x="3456" y="17492"/>
                    <a:pt x="4067" y="16498"/>
                  </a:cubicBezTo>
                  <a:cubicBezTo>
                    <a:pt x="4679" y="15504"/>
                    <a:pt x="4984" y="14444"/>
                    <a:pt x="5086" y="14312"/>
                  </a:cubicBezTo>
                  <a:cubicBezTo>
                    <a:pt x="5188" y="14179"/>
                    <a:pt x="5086" y="14974"/>
                    <a:pt x="5035" y="15703"/>
                  </a:cubicBezTo>
                  <a:cubicBezTo>
                    <a:pt x="4984" y="16432"/>
                    <a:pt x="4984" y="17094"/>
                    <a:pt x="4984" y="17757"/>
                  </a:cubicBezTo>
                  <a:cubicBezTo>
                    <a:pt x="4984" y="18420"/>
                    <a:pt x="4984" y="19082"/>
                    <a:pt x="5239" y="19413"/>
                  </a:cubicBezTo>
                  <a:cubicBezTo>
                    <a:pt x="5494" y="19745"/>
                    <a:pt x="6003" y="19745"/>
                    <a:pt x="6665" y="19016"/>
                  </a:cubicBezTo>
                  <a:cubicBezTo>
                    <a:pt x="7328" y="18287"/>
                    <a:pt x="8143" y="16829"/>
                    <a:pt x="8652" y="15769"/>
                  </a:cubicBezTo>
                  <a:cubicBezTo>
                    <a:pt x="9162" y="14709"/>
                    <a:pt x="9365" y="14047"/>
                    <a:pt x="9365" y="14179"/>
                  </a:cubicBezTo>
                  <a:cubicBezTo>
                    <a:pt x="9365" y="14312"/>
                    <a:pt x="9162" y="15239"/>
                    <a:pt x="9009" y="16034"/>
                  </a:cubicBezTo>
                  <a:cubicBezTo>
                    <a:pt x="8856" y="16829"/>
                    <a:pt x="8754" y="17492"/>
                    <a:pt x="8652" y="18155"/>
                  </a:cubicBezTo>
                  <a:cubicBezTo>
                    <a:pt x="8550" y="18817"/>
                    <a:pt x="8448" y="19480"/>
                    <a:pt x="8550" y="19480"/>
                  </a:cubicBezTo>
                  <a:cubicBezTo>
                    <a:pt x="8652" y="19480"/>
                    <a:pt x="8958" y="18817"/>
                    <a:pt x="9365" y="17558"/>
                  </a:cubicBezTo>
                  <a:cubicBezTo>
                    <a:pt x="9773" y="16299"/>
                    <a:pt x="10282" y="14444"/>
                    <a:pt x="10690" y="13252"/>
                  </a:cubicBezTo>
                  <a:cubicBezTo>
                    <a:pt x="11098" y="12059"/>
                    <a:pt x="11403" y="11529"/>
                    <a:pt x="11607" y="11595"/>
                  </a:cubicBezTo>
                  <a:cubicBezTo>
                    <a:pt x="11811" y="11661"/>
                    <a:pt x="11913" y="12324"/>
                    <a:pt x="11964" y="13782"/>
                  </a:cubicBezTo>
                  <a:cubicBezTo>
                    <a:pt x="12015" y="15239"/>
                    <a:pt x="12015" y="17492"/>
                    <a:pt x="12065" y="18950"/>
                  </a:cubicBezTo>
                  <a:cubicBezTo>
                    <a:pt x="12116" y="20407"/>
                    <a:pt x="12218" y="21070"/>
                    <a:pt x="12524" y="21269"/>
                  </a:cubicBezTo>
                  <a:cubicBezTo>
                    <a:pt x="12830" y="21467"/>
                    <a:pt x="13339" y="21202"/>
                    <a:pt x="14307" y="20209"/>
                  </a:cubicBezTo>
                  <a:cubicBezTo>
                    <a:pt x="15275" y="19215"/>
                    <a:pt x="16701" y="17492"/>
                    <a:pt x="17516" y="16101"/>
                  </a:cubicBezTo>
                  <a:cubicBezTo>
                    <a:pt x="18332" y="14709"/>
                    <a:pt x="18535" y="13649"/>
                    <a:pt x="18382" y="13053"/>
                  </a:cubicBezTo>
                  <a:cubicBezTo>
                    <a:pt x="18230" y="12456"/>
                    <a:pt x="17720" y="12324"/>
                    <a:pt x="17160" y="12324"/>
                  </a:cubicBezTo>
                  <a:cubicBezTo>
                    <a:pt x="16599" y="12324"/>
                    <a:pt x="15988" y="12456"/>
                    <a:pt x="15377" y="13119"/>
                  </a:cubicBezTo>
                  <a:cubicBezTo>
                    <a:pt x="14765" y="13782"/>
                    <a:pt x="14154" y="14974"/>
                    <a:pt x="13848" y="15968"/>
                  </a:cubicBezTo>
                  <a:cubicBezTo>
                    <a:pt x="13543" y="16962"/>
                    <a:pt x="13543" y="17757"/>
                    <a:pt x="13543" y="18486"/>
                  </a:cubicBezTo>
                  <a:cubicBezTo>
                    <a:pt x="13543" y="19215"/>
                    <a:pt x="13543" y="19877"/>
                    <a:pt x="13747" y="20407"/>
                  </a:cubicBezTo>
                  <a:cubicBezTo>
                    <a:pt x="13950" y="20937"/>
                    <a:pt x="14358" y="21335"/>
                    <a:pt x="14867" y="21467"/>
                  </a:cubicBezTo>
                  <a:cubicBezTo>
                    <a:pt x="15377" y="21600"/>
                    <a:pt x="15988" y="21467"/>
                    <a:pt x="16905" y="20407"/>
                  </a:cubicBezTo>
                  <a:cubicBezTo>
                    <a:pt x="17822" y="19347"/>
                    <a:pt x="19045" y="17360"/>
                    <a:pt x="19860" y="14312"/>
                  </a:cubicBezTo>
                  <a:cubicBezTo>
                    <a:pt x="20675" y="11264"/>
                    <a:pt x="21082" y="7156"/>
                    <a:pt x="21286" y="4771"/>
                  </a:cubicBezTo>
                  <a:cubicBezTo>
                    <a:pt x="21490" y="2385"/>
                    <a:pt x="21490" y="1723"/>
                    <a:pt x="21337" y="1126"/>
                  </a:cubicBezTo>
                  <a:cubicBezTo>
                    <a:pt x="21184" y="530"/>
                    <a:pt x="20879" y="0"/>
                    <a:pt x="20471" y="0"/>
                  </a:cubicBezTo>
                  <a:cubicBezTo>
                    <a:pt x="20064" y="0"/>
                    <a:pt x="19554" y="530"/>
                    <a:pt x="18994" y="2319"/>
                  </a:cubicBezTo>
                  <a:cubicBezTo>
                    <a:pt x="18433" y="4108"/>
                    <a:pt x="17822" y="7156"/>
                    <a:pt x="18077" y="9872"/>
                  </a:cubicBezTo>
                  <a:cubicBezTo>
                    <a:pt x="18331" y="12589"/>
                    <a:pt x="19452" y="14974"/>
                    <a:pt x="20573" y="17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9081701" y="1680504"/>
              <a:ext cx="15335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985"/>
                    <a:pt x="7200" y="9969"/>
                    <a:pt x="3600" y="13569"/>
                  </a:cubicBezTo>
                  <a:cubicBezTo>
                    <a:pt x="0" y="17169"/>
                    <a:pt x="0" y="193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9063635" y="1619170"/>
              <a:ext cx="24040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fill="norm" stroke="1" extrusionOk="0">
                  <a:moveTo>
                    <a:pt x="243" y="21600"/>
                  </a:moveTo>
                  <a:cubicBezTo>
                    <a:pt x="15" y="19482"/>
                    <a:pt x="-212" y="17365"/>
                    <a:pt x="356" y="14400"/>
                  </a:cubicBezTo>
                  <a:cubicBezTo>
                    <a:pt x="925" y="11435"/>
                    <a:pt x="2289" y="7624"/>
                    <a:pt x="5927" y="5082"/>
                  </a:cubicBezTo>
                  <a:cubicBezTo>
                    <a:pt x="9565" y="2541"/>
                    <a:pt x="15476" y="1271"/>
                    <a:pt x="213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9012699" y="1826174"/>
              <a:ext cx="237673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6" y="16364"/>
                    <a:pt x="11613" y="11127"/>
                    <a:pt x="15213" y="7527"/>
                  </a:cubicBezTo>
                  <a:cubicBezTo>
                    <a:pt x="18813" y="3927"/>
                    <a:pt x="20206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9109813" y="1429577"/>
              <a:ext cx="132892" cy="12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9" fill="norm" stroke="1" extrusionOk="0">
                  <a:moveTo>
                    <a:pt x="5400" y="9631"/>
                  </a:moveTo>
                  <a:cubicBezTo>
                    <a:pt x="4154" y="11293"/>
                    <a:pt x="2908" y="12954"/>
                    <a:pt x="1869" y="15239"/>
                  </a:cubicBezTo>
                  <a:cubicBezTo>
                    <a:pt x="831" y="17524"/>
                    <a:pt x="0" y="20431"/>
                    <a:pt x="0" y="20847"/>
                  </a:cubicBezTo>
                  <a:cubicBezTo>
                    <a:pt x="0" y="21262"/>
                    <a:pt x="831" y="19185"/>
                    <a:pt x="2492" y="15654"/>
                  </a:cubicBezTo>
                  <a:cubicBezTo>
                    <a:pt x="4154" y="12124"/>
                    <a:pt x="6646" y="7139"/>
                    <a:pt x="8723" y="4024"/>
                  </a:cubicBezTo>
                  <a:cubicBezTo>
                    <a:pt x="10800" y="908"/>
                    <a:pt x="12462" y="-338"/>
                    <a:pt x="13915" y="77"/>
                  </a:cubicBezTo>
                  <a:cubicBezTo>
                    <a:pt x="15369" y="493"/>
                    <a:pt x="16615" y="2570"/>
                    <a:pt x="17862" y="5477"/>
                  </a:cubicBezTo>
                  <a:cubicBezTo>
                    <a:pt x="19108" y="8385"/>
                    <a:pt x="20354" y="12124"/>
                    <a:pt x="21600" y="15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9242704" y="2010178"/>
              <a:ext cx="766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9212037" y="1951894"/>
              <a:ext cx="134447" cy="265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203" fill="norm" stroke="1" extrusionOk="0">
                  <a:moveTo>
                    <a:pt x="4800" y="9538"/>
                  </a:moveTo>
                  <a:cubicBezTo>
                    <a:pt x="4800" y="7297"/>
                    <a:pt x="4800" y="5055"/>
                    <a:pt x="5200" y="3425"/>
                  </a:cubicBezTo>
                  <a:cubicBezTo>
                    <a:pt x="5600" y="1795"/>
                    <a:pt x="6400" y="776"/>
                    <a:pt x="8000" y="266"/>
                  </a:cubicBezTo>
                  <a:cubicBezTo>
                    <a:pt x="9600" y="-243"/>
                    <a:pt x="12000" y="-243"/>
                    <a:pt x="14600" y="2304"/>
                  </a:cubicBezTo>
                  <a:cubicBezTo>
                    <a:pt x="17200" y="4851"/>
                    <a:pt x="20000" y="9946"/>
                    <a:pt x="20800" y="13410"/>
                  </a:cubicBezTo>
                  <a:cubicBezTo>
                    <a:pt x="21600" y="16874"/>
                    <a:pt x="20400" y="18708"/>
                    <a:pt x="17600" y="19829"/>
                  </a:cubicBezTo>
                  <a:cubicBezTo>
                    <a:pt x="14800" y="20949"/>
                    <a:pt x="10400" y="21357"/>
                    <a:pt x="7200" y="21153"/>
                  </a:cubicBezTo>
                  <a:cubicBezTo>
                    <a:pt x="4000" y="20949"/>
                    <a:pt x="2000" y="20134"/>
                    <a:pt x="0" y="19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9911465" y="1742866"/>
              <a:ext cx="588602" cy="268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191" fill="norm" stroke="1" extrusionOk="0">
                  <a:moveTo>
                    <a:pt x="6388" y="10214"/>
                  </a:moveTo>
                  <a:cubicBezTo>
                    <a:pt x="6201" y="8801"/>
                    <a:pt x="6014" y="7388"/>
                    <a:pt x="5640" y="6581"/>
                  </a:cubicBezTo>
                  <a:cubicBezTo>
                    <a:pt x="5266" y="5773"/>
                    <a:pt x="4705" y="5571"/>
                    <a:pt x="3957" y="6076"/>
                  </a:cubicBezTo>
                  <a:cubicBezTo>
                    <a:pt x="3209" y="6581"/>
                    <a:pt x="2274" y="7792"/>
                    <a:pt x="1572" y="9912"/>
                  </a:cubicBezTo>
                  <a:cubicBezTo>
                    <a:pt x="871" y="12031"/>
                    <a:pt x="404" y="15059"/>
                    <a:pt x="170" y="17078"/>
                  </a:cubicBezTo>
                  <a:cubicBezTo>
                    <a:pt x="-64" y="19097"/>
                    <a:pt x="-64" y="20106"/>
                    <a:pt x="217" y="20611"/>
                  </a:cubicBezTo>
                  <a:cubicBezTo>
                    <a:pt x="497" y="21115"/>
                    <a:pt x="1058" y="21115"/>
                    <a:pt x="1900" y="19702"/>
                  </a:cubicBezTo>
                  <a:cubicBezTo>
                    <a:pt x="2741" y="18289"/>
                    <a:pt x="3863" y="15463"/>
                    <a:pt x="4565" y="13242"/>
                  </a:cubicBezTo>
                  <a:cubicBezTo>
                    <a:pt x="5266" y="11022"/>
                    <a:pt x="5546" y="9407"/>
                    <a:pt x="5687" y="9205"/>
                  </a:cubicBezTo>
                  <a:cubicBezTo>
                    <a:pt x="5827" y="9003"/>
                    <a:pt x="5827" y="10214"/>
                    <a:pt x="5780" y="11728"/>
                  </a:cubicBezTo>
                  <a:cubicBezTo>
                    <a:pt x="5733" y="13242"/>
                    <a:pt x="5640" y="15059"/>
                    <a:pt x="5780" y="16371"/>
                  </a:cubicBezTo>
                  <a:cubicBezTo>
                    <a:pt x="5920" y="17683"/>
                    <a:pt x="6294" y="18491"/>
                    <a:pt x="7089" y="17885"/>
                  </a:cubicBezTo>
                  <a:cubicBezTo>
                    <a:pt x="7884" y="17280"/>
                    <a:pt x="9100" y="15261"/>
                    <a:pt x="9801" y="12637"/>
                  </a:cubicBezTo>
                  <a:cubicBezTo>
                    <a:pt x="10502" y="10012"/>
                    <a:pt x="10689" y="6783"/>
                    <a:pt x="10689" y="4562"/>
                  </a:cubicBezTo>
                  <a:cubicBezTo>
                    <a:pt x="10689" y="2341"/>
                    <a:pt x="10502" y="1130"/>
                    <a:pt x="10783" y="525"/>
                  </a:cubicBezTo>
                  <a:cubicBezTo>
                    <a:pt x="11063" y="-81"/>
                    <a:pt x="11811" y="-81"/>
                    <a:pt x="12419" y="121"/>
                  </a:cubicBezTo>
                  <a:cubicBezTo>
                    <a:pt x="13027" y="323"/>
                    <a:pt x="13494" y="726"/>
                    <a:pt x="13775" y="1938"/>
                  </a:cubicBezTo>
                  <a:cubicBezTo>
                    <a:pt x="14055" y="3149"/>
                    <a:pt x="14149" y="5168"/>
                    <a:pt x="13822" y="7893"/>
                  </a:cubicBezTo>
                  <a:cubicBezTo>
                    <a:pt x="13494" y="10618"/>
                    <a:pt x="12746" y="14050"/>
                    <a:pt x="12372" y="16371"/>
                  </a:cubicBezTo>
                  <a:cubicBezTo>
                    <a:pt x="11998" y="18693"/>
                    <a:pt x="11998" y="19904"/>
                    <a:pt x="12232" y="20611"/>
                  </a:cubicBezTo>
                  <a:cubicBezTo>
                    <a:pt x="12466" y="21317"/>
                    <a:pt x="12933" y="21519"/>
                    <a:pt x="13915" y="20409"/>
                  </a:cubicBezTo>
                  <a:cubicBezTo>
                    <a:pt x="14897" y="19298"/>
                    <a:pt x="16393" y="16876"/>
                    <a:pt x="17468" y="14756"/>
                  </a:cubicBezTo>
                  <a:cubicBezTo>
                    <a:pt x="18544" y="12637"/>
                    <a:pt x="19198" y="10820"/>
                    <a:pt x="19666" y="9306"/>
                  </a:cubicBezTo>
                  <a:cubicBezTo>
                    <a:pt x="20133" y="7792"/>
                    <a:pt x="20414" y="6581"/>
                    <a:pt x="20320" y="6076"/>
                  </a:cubicBezTo>
                  <a:cubicBezTo>
                    <a:pt x="20227" y="5571"/>
                    <a:pt x="19759" y="5773"/>
                    <a:pt x="19198" y="6581"/>
                  </a:cubicBezTo>
                  <a:cubicBezTo>
                    <a:pt x="18637" y="7388"/>
                    <a:pt x="17983" y="8801"/>
                    <a:pt x="17609" y="10012"/>
                  </a:cubicBezTo>
                  <a:cubicBezTo>
                    <a:pt x="17235" y="11224"/>
                    <a:pt x="17141" y="12233"/>
                    <a:pt x="17328" y="13747"/>
                  </a:cubicBezTo>
                  <a:cubicBezTo>
                    <a:pt x="17515" y="15261"/>
                    <a:pt x="17983" y="17280"/>
                    <a:pt x="18731" y="18289"/>
                  </a:cubicBezTo>
                  <a:cubicBezTo>
                    <a:pt x="19479" y="19298"/>
                    <a:pt x="20507" y="19298"/>
                    <a:pt x="21536" y="19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10779580" y="1879861"/>
              <a:ext cx="188164" cy="150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0795" fill="norm" stroke="1" extrusionOk="0">
                  <a:moveTo>
                    <a:pt x="3102" y="2122"/>
                  </a:moveTo>
                  <a:cubicBezTo>
                    <a:pt x="2226" y="6017"/>
                    <a:pt x="1350" y="9912"/>
                    <a:pt x="767" y="13453"/>
                  </a:cubicBezTo>
                  <a:cubicBezTo>
                    <a:pt x="183" y="16994"/>
                    <a:pt x="-109" y="20181"/>
                    <a:pt x="37" y="20712"/>
                  </a:cubicBezTo>
                  <a:cubicBezTo>
                    <a:pt x="183" y="21243"/>
                    <a:pt x="767" y="19118"/>
                    <a:pt x="1350" y="16994"/>
                  </a:cubicBezTo>
                  <a:cubicBezTo>
                    <a:pt x="1934" y="14869"/>
                    <a:pt x="2518" y="12745"/>
                    <a:pt x="3248" y="10443"/>
                  </a:cubicBezTo>
                  <a:cubicBezTo>
                    <a:pt x="3977" y="8141"/>
                    <a:pt x="4853" y="5663"/>
                    <a:pt x="5729" y="5132"/>
                  </a:cubicBezTo>
                  <a:cubicBezTo>
                    <a:pt x="6605" y="4600"/>
                    <a:pt x="7480" y="6017"/>
                    <a:pt x="7918" y="7610"/>
                  </a:cubicBezTo>
                  <a:cubicBezTo>
                    <a:pt x="8356" y="9204"/>
                    <a:pt x="8356" y="10974"/>
                    <a:pt x="8794" y="11151"/>
                  </a:cubicBezTo>
                  <a:cubicBezTo>
                    <a:pt x="9232" y="11328"/>
                    <a:pt x="10107" y="9912"/>
                    <a:pt x="11129" y="7964"/>
                  </a:cubicBezTo>
                  <a:cubicBezTo>
                    <a:pt x="12151" y="6017"/>
                    <a:pt x="13318" y="3538"/>
                    <a:pt x="14632" y="1945"/>
                  </a:cubicBezTo>
                  <a:cubicBezTo>
                    <a:pt x="15945" y="351"/>
                    <a:pt x="17405" y="-357"/>
                    <a:pt x="18280" y="174"/>
                  </a:cubicBezTo>
                  <a:cubicBezTo>
                    <a:pt x="19156" y="705"/>
                    <a:pt x="19448" y="2476"/>
                    <a:pt x="19886" y="5663"/>
                  </a:cubicBezTo>
                  <a:cubicBezTo>
                    <a:pt x="20323" y="8850"/>
                    <a:pt x="20907" y="13453"/>
                    <a:pt x="21491" y="180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11006688" y="1879842"/>
              <a:ext cx="99059" cy="12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98" fill="norm" stroke="1" extrusionOk="0">
                  <a:moveTo>
                    <a:pt x="18145" y="0"/>
                  </a:moveTo>
                  <a:cubicBezTo>
                    <a:pt x="12606" y="2965"/>
                    <a:pt x="7068" y="5929"/>
                    <a:pt x="4022" y="8471"/>
                  </a:cubicBezTo>
                  <a:cubicBezTo>
                    <a:pt x="976" y="11012"/>
                    <a:pt x="422" y="13129"/>
                    <a:pt x="145" y="15247"/>
                  </a:cubicBezTo>
                  <a:cubicBezTo>
                    <a:pt x="-132" y="17365"/>
                    <a:pt x="-132" y="19482"/>
                    <a:pt x="1253" y="20541"/>
                  </a:cubicBezTo>
                  <a:cubicBezTo>
                    <a:pt x="2637" y="21600"/>
                    <a:pt x="5406" y="21600"/>
                    <a:pt x="7899" y="20965"/>
                  </a:cubicBezTo>
                  <a:cubicBezTo>
                    <a:pt x="10391" y="20329"/>
                    <a:pt x="12606" y="19059"/>
                    <a:pt x="14822" y="15671"/>
                  </a:cubicBezTo>
                  <a:cubicBezTo>
                    <a:pt x="17037" y="12282"/>
                    <a:pt x="19253" y="6776"/>
                    <a:pt x="21468" y="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11136414" y="1872216"/>
              <a:ext cx="153337" cy="123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49" fill="norm" stroke="1" extrusionOk="0">
                  <a:moveTo>
                    <a:pt x="0" y="1264"/>
                  </a:moveTo>
                  <a:cubicBezTo>
                    <a:pt x="1800" y="840"/>
                    <a:pt x="3600" y="417"/>
                    <a:pt x="4680" y="1475"/>
                  </a:cubicBezTo>
                  <a:cubicBezTo>
                    <a:pt x="5760" y="2534"/>
                    <a:pt x="6120" y="5075"/>
                    <a:pt x="6300" y="7828"/>
                  </a:cubicBezTo>
                  <a:cubicBezTo>
                    <a:pt x="6480" y="10581"/>
                    <a:pt x="6480" y="13546"/>
                    <a:pt x="6300" y="16087"/>
                  </a:cubicBezTo>
                  <a:cubicBezTo>
                    <a:pt x="6120" y="18628"/>
                    <a:pt x="5760" y="20746"/>
                    <a:pt x="5400" y="20534"/>
                  </a:cubicBezTo>
                  <a:cubicBezTo>
                    <a:pt x="5040" y="20322"/>
                    <a:pt x="4680" y="17781"/>
                    <a:pt x="5580" y="13970"/>
                  </a:cubicBezTo>
                  <a:cubicBezTo>
                    <a:pt x="6480" y="10158"/>
                    <a:pt x="8640" y="5075"/>
                    <a:pt x="10800" y="2322"/>
                  </a:cubicBezTo>
                  <a:cubicBezTo>
                    <a:pt x="12960" y="-430"/>
                    <a:pt x="15120" y="-854"/>
                    <a:pt x="16920" y="1687"/>
                  </a:cubicBezTo>
                  <a:cubicBezTo>
                    <a:pt x="18720" y="4228"/>
                    <a:pt x="20160" y="9734"/>
                    <a:pt x="21600" y="15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11332965" y="1872175"/>
              <a:ext cx="69913" cy="140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5" h="21272" fill="norm" stroke="1" extrusionOk="0">
                  <a:moveTo>
                    <a:pt x="18687" y="5786"/>
                  </a:moveTo>
                  <a:cubicBezTo>
                    <a:pt x="14963" y="5786"/>
                    <a:pt x="11239" y="5786"/>
                    <a:pt x="8260" y="6750"/>
                  </a:cubicBezTo>
                  <a:cubicBezTo>
                    <a:pt x="5281" y="7714"/>
                    <a:pt x="3046" y="9643"/>
                    <a:pt x="1557" y="12150"/>
                  </a:cubicBezTo>
                  <a:cubicBezTo>
                    <a:pt x="67" y="14657"/>
                    <a:pt x="-678" y="17743"/>
                    <a:pt x="812" y="19479"/>
                  </a:cubicBezTo>
                  <a:cubicBezTo>
                    <a:pt x="2301" y="21214"/>
                    <a:pt x="6025" y="21600"/>
                    <a:pt x="9750" y="21021"/>
                  </a:cubicBezTo>
                  <a:cubicBezTo>
                    <a:pt x="13474" y="20443"/>
                    <a:pt x="17198" y="18900"/>
                    <a:pt x="19060" y="16007"/>
                  </a:cubicBezTo>
                  <a:cubicBezTo>
                    <a:pt x="20922" y="13114"/>
                    <a:pt x="20922" y="8871"/>
                    <a:pt x="18315" y="5979"/>
                  </a:cubicBezTo>
                  <a:cubicBezTo>
                    <a:pt x="15708" y="3086"/>
                    <a:pt x="10494" y="1543"/>
                    <a:pt x="52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11459709" y="1634503"/>
              <a:ext cx="106049" cy="359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17" fill="norm" stroke="1" extrusionOk="0">
                  <a:moveTo>
                    <a:pt x="18255" y="0"/>
                  </a:moveTo>
                  <a:cubicBezTo>
                    <a:pt x="12084" y="4868"/>
                    <a:pt x="5912" y="9735"/>
                    <a:pt x="2827" y="12930"/>
                  </a:cubicBezTo>
                  <a:cubicBezTo>
                    <a:pt x="-259" y="16124"/>
                    <a:pt x="-259" y="17645"/>
                    <a:pt x="255" y="18862"/>
                  </a:cubicBezTo>
                  <a:cubicBezTo>
                    <a:pt x="770" y="20079"/>
                    <a:pt x="1798" y="20992"/>
                    <a:pt x="4884" y="21296"/>
                  </a:cubicBezTo>
                  <a:cubicBezTo>
                    <a:pt x="7970" y="21600"/>
                    <a:pt x="13112" y="21296"/>
                    <a:pt x="16198" y="20763"/>
                  </a:cubicBezTo>
                  <a:cubicBezTo>
                    <a:pt x="19284" y="20231"/>
                    <a:pt x="20312" y="19470"/>
                    <a:pt x="21341" y="18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11427754" y="1849175"/>
              <a:ext cx="20700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00" y="0"/>
                    <a:pt x="11200" y="0"/>
                    <a:pt x="14667" y="225"/>
                  </a:cubicBezTo>
                  <a:cubicBezTo>
                    <a:pt x="18133" y="450"/>
                    <a:pt x="19467" y="900"/>
                    <a:pt x="19467" y="1800"/>
                  </a:cubicBezTo>
                  <a:cubicBezTo>
                    <a:pt x="19467" y="2700"/>
                    <a:pt x="18133" y="4050"/>
                    <a:pt x="16933" y="5850"/>
                  </a:cubicBezTo>
                  <a:cubicBezTo>
                    <a:pt x="15733" y="7650"/>
                    <a:pt x="14667" y="9900"/>
                    <a:pt x="14000" y="12150"/>
                  </a:cubicBezTo>
                  <a:cubicBezTo>
                    <a:pt x="13333" y="14400"/>
                    <a:pt x="13067" y="16650"/>
                    <a:pt x="13467" y="18450"/>
                  </a:cubicBezTo>
                  <a:cubicBezTo>
                    <a:pt x="13867" y="20250"/>
                    <a:pt x="14933" y="21600"/>
                    <a:pt x="16000" y="21600"/>
                  </a:cubicBezTo>
                  <a:cubicBezTo>
                    <a:pt x="17067" y="21600"/>
                    <a:pt x="18133" y="20250"/>
                    <a:pt x="19067" y="16650"/>
                  </a:cubicBezTo>
                  <a:cubicBezTo>
                    <a:pt x="20000" y="13050"/>
                    <a:pt x="20800" y="7200"/>
                    <a:pt x="21600" y="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11634758" y="1836397"/>
              <a:ext cx="153338" cy="14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29"/>
                  </a:moveTo>
                  <a:cubicBezTo>
                    <a:pt x="1800" y="1157"/>
                    <a:pt x="3600" y="386"/>
                    <a:pt x="5400" y="579"/>
                  </a:cubicBezTo>
                  <a:cubicBezTo>
                    <a:pt x="7200" y="771"/>
                    <a:pt x="9000" y="1929"/>
                    <a:pt x="9900" y="3471"/>
                  </a:cubicBezTo>
                  <a:cubicBezTo>
                    <a:pt x="10800" y="5014"/>
                    <a:pt x="10800" y="6943"/>
                    <a:pt x="10620" y="9836"/>
                  </a:cubicBezTo>
                  <a:cubicBezTo>
                    <a:pt x="10440" y="12729"/>
                    <a:pt x="10080" y="16586"/>
                    <a:pt x="9720" y="17550"/>
                  </a:cubicBezTo>
                  <a:cubicBezTo>
                    <a:pt x="9360" y="18514"/>
                    <a:pt x="9000" y="16586"/>
                    <a:pt x="9540" y="13693"/>
                  </a:cubicBezTo>
                  <a:cubicBezTo>
                    <a:pt x="10080" y="10800"/>
                    <a:pt x="11520" y="6943"/>
                    <a:pt x="12960" y="4243"/>
                  </a:cubicBezTo>
                  <a:cubicBezTo>
                    <a:pt x="14400" y="1543"/>
                    <a:pt x="15840" y="0"/>
                    <a:pt x="17280" y="0"/>
                  </a:cubicBezTo>
                  <a:cubicBezTo>
                    <a:pt x="18720" y="0"/>
                    <a:pt x="20160" y="1543"/>
                    <a:pt x="20880" y="5400"/>
                  </a:cubicBezTo>
                  <a:cubicBezTo>
                    <a:pt x="21600" y="9257"/>
                    <a:pt x="21600" y="154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>
              <a:off x="11841763" y="1874230"/>
              <a:ext cx="30668" cy="66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7" fill="norm" stroke="1" extrusionOk="0">
                  <a:moveTo>
                    <a:pt x="0" y="4157"/>
                  </a:moveTo>
                  <a:cubicBezTo>
                    <a:pt x="7200" y="1757"/>
                    <a:pt x="14400" y="-643"/>
                    <a:pt x="18000" y="157"/>
                  </a:cubicBezTo>
                  <a:cubicBezTo>
                    <a:pt x="21600" y="957"/>
                    <a:pt x="21600" y="4957"/>
                    <a:pt x="21600" y="8957"/>
                  </a:cubicBezTo>
                  <a:cubicBezTo>
                    <a:pt x="21600" y="12957"/>
                    <a:pt x="21600" y="16957"/>
                    <a:pt x="21600" y="20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11895431" y="1760941"/>
              <a:ext cx="46002" cy="42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7" fill="norm" stroke="1" extrusionOk="0">
                  <a:moveTo>
                    <a:pt x="0" y="20997"/>
                  </a:moveTo>
                  <a:cubicBezTo>
                    <a:pt x="0" y="10832"/>
                    <a:pt x="0" y="668"/>
                    <a:pt x="3600" y="32"/>
                  </a:cubicBezTo>
                  <a:cubicBezTo>
                    <a:pt x="7200" y="-603"/>
                    <a:pt x="14400" y="8291"/>
                    <a:pt x="21600" y="17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11948482" y="1694624"/>
              <a:ext cx="567396" cy="556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67" fill="norm" stroke="1" extrusionOk="0">
                  <a:moveTo>
                    <a:pt x="3801" y="6232"/>
                  </a:moveTo>
                  <a:cubicBezTo>
                    <a:pt x="2833" y="6428"/>
                    <a:pt x="1864" y="6625"/>
                    <a:pt x="1186" y="7263"/>
                  </a:cubicBezTo>
                  <a:cubicBezTo>
                    <a:pt x="508" y="7901"/>
                    <a:pt x="121" y="8981"/>
                    <a:pt x="24" y="9766"/>
                  </a:cubicBezTo>
                  <a:cubicBezTo>
                    <a:pt x="-73" y="10552"/>
                    <a:pt x="121" y="11043"/>
                    <a:pt x="799" y="11239"/>
                  </a:cubicBezTo>
                  <a:cubicBezTo>
                    <a:pt x="1477" y="11435"/>
                    <a:pt x="2639" y="11337"/>
                    <a:pt x="3705" y="10994"/>
                  </a:cubicBezTo>
                  <a:cubicBezTo>
                    <a:pt x="4770" y="10650"/>
                    <a:pt x="5739" y="10061"/>
                    <a:pt x="6271" y="9521"/>
                  </a:cubicBezTo>
                  <a:cubicBezTo>
                    <a:pt x="6804" y="8981"/>
                    <a:pt x="6901" y="8490"/>
                    <a:pt x="6707" y="8245"/>
                  </a:cubicBezTo>
                  <a:cubicBezTo>
                    <a:pt x="6514" y="7999"/>
                    <a:pt x="6029" y="7999"/>
                    <a:pt x="5642" y="8195"/>
                  </a:cubicBezTo>
                  <a:cubicBezTo>
                    <a:pt x="5254" y="8392"/>
                    <a:pt x="4964" y="8785"/>
                    <a:pt x="4819" y="9226"/>
                  </a:cubicBezTo>
                  <a:cubicBezTo>
                    <a:pt x="4673" y="9668"/>
                    <a:pt x="4673" y="10159"/>
                    <a:pt x="4915" y="10454"/>
                  </a:cubicBezTo>
                  <a:cubicBezTo>
                    <a:pt x="5158" y="10748"/>
                    <a:pt x="5642" y="10846"/>
                    <a:pt x="6562" y="10650"/>
                  </a:cubicBezTo>
                  <a:cubicBezTo>
                    <a:pt x="7482" y="10454"/>
                    <a:pt x="8838" y="9963"/>
                    <a:pt x="9952" y="8686"/>
                  </a:cubicBezTo>
                  <a:cubicBezTo>
                    <a:pt x="11066" y="7410"/>
                    <a:pt x="11938" y="5348"/>
                    <a:pt x="12471" y="4072"/>
                  </a:cubicBezTo>
                  <a:cubicBezTo>
                    <a:pt x="13003" y="2795"/>
                    <a:pt x="13197" y="2305"/>
                    <a:pt x="13342" y="1666"/>
                  </a:cubicBezTo>
                  <a:cubicBezTo>
                    <a:pt x="13488" y="1028"/>
                    <a:pt x="13584" y="243"/>
                    <a:pt x="13439" y="46"/>
                  </a:cubicBezTo>
                  <a:cubicBezTo>
                    <a:pt x="13294" y="-150"/>
                    <a:pt x="12906" y="243"/>
                    <a:pt x="12277" y="1814"/>
                  </a:cubicBezTo>
                  <a:cubicBezTo>
                    <a:pt x="11647" y="3385"/>
                    <a:pt x="10775" y="6134"/>
                    <a:pt x="10388" y="7901"/>
                  </a:cubicBezTo>
                  <a:cubicBezTo>
                    <a:pt x="10001" y="9668"/>
                    <a:pt x="10097" y="10454"/>
                    <a:pt x="10340" y="10994"/>
                  </a:cubicBezTo>
                  <a:cubicBezTo>
                    <a:pt x="10582" y="11534"/>
                    <a:pt x="10969" y="11828"/>
                    <a:pt x="11405" y="11975"/>
                  </a:cubicBezTo>
                  <a:cubicBezTo>
                    <a:pt x="11841" y="12123"/>
                    <a:pt x="12325" y="12123"/>
                    <a:pt x="13100" y="11435"/>
                  </a:cubicBezTo>
                  <a:cubicBezTo>
                    <a:pt x="13875" y="10748"/>
                    <a:pt x="14940" y="9374"/>
                    <a:pt x="15618" y="8195"/>
                  </a:cubicBezTo>
                  <a:cubicBezTo>
                    <a:pt x="16297" y="7017"/>
                    <a:pt x="16587" y="6035"/>
                    <a:pt x="16732" y="5299"/>
                  </a:cubicBezTo>
                  <a:cubicBezTo>
                    <a:pt x="16878" y="4563"/>
                    <a:pt x="16878" y="4072"/>
                    <a:pt x="16636" y="3875"/>
                  </a:cubicBezTo>
                  <a:cubicBezTo>
                    <a:pt x="16393" y="3679"/>
                    <a:pt x="15909" y="3777"/>
                    <a:pt x="15618" y="4072"/>
                  </a:cubicBezTo>
                  <a:cubicBezTo>
                    <a:pt x="15328" y="4366"/>
                    <a:pt x="15231" y="4857"/>
                    <a:pt x="15134" y="5495"/>
                  </a:cubicBezTo>
                  <a:cubicBezTo>
                    <a:pt x="15037" y="6134"/>
                    <a:pt x="14940" y="6919"/>
                    <a:pt x="14940" y="7557"/>
                  </a:cubicBezTo>
                  <a:cubicBezTo>
                    <a:pt x="14940" y="8195"/>
                    <a:pt x="15037" y="8686"/>
                    <a:pt x="15328" y="9079"/>
                  </a:cubicBezTo>
                  <a:cubicBezTo>
                    <a:pt x="15618" y="9472"/>
                    <a:pt x="16103" y="9766"/>
                    <a:pt x="16539" y="9766"/>
                  </a:cubicBezTo>
                  <a:cubicBezTo>
                    <a:pt x="16975" y="9766"/>
                    <a:pt x="17362" y="9472"/>
                    <a:pt x="17701" y="9128"/>
                  </a:cubicBezTo>
                  <a:cubicBezTo>
                    <a:pt x="18040" y="8785"/>
                    <a:pt x="18331" y="8392"/>
                    <a:pt x="18427" y="8441"/>
                  </a:cubicBezTo>
                  <a:cubicBezTo>
                    <a:pt x="18524" y="8490"/>
                    <a:pt x="18427" y="8981"/>
                    <a:pt x="18476" y="9472"/>
                  </a:cubicBezTo>
                  <a:cubicBezTo>
                    <a:pt x="18524" y="9963"/>
                    <a:pt x="18718" y="10454"/>
                    <a:pt x="19057" y="10650"/>
                  </a:cubicBezTo>
                  <a:cubicBezTo>
                    <a:pt x="19396" y="10846"/>
                    <a:pt x="19880" y="10748"/>
                    <a:pt x="20316" y="10405"/>
                  </a:cubicBezTo>
                  <a:cubicBezTo>
                    <a:pt x="20752" y="10061"/>
                    <a:pt x="21140" y="9472"/>
                    <a:pt x="21333" y="9521"/>
                  </a:cubicBezTo>
                  <a:cubicBezTo>
                    <a:pt x="21527" y="9570"/>
                    <a:pt x="21527" y="10257"/>
                    <a:pt x="21479" y="11877"/>
                  </a:cubicBezTo>
                  <a:cubicBezTo>
                    <a:pt x="21430" y="13497"/>
                    <a:pt x="21333" y="16050"/>
                    <a:pt x="21236" y="17670"/>
                  </a:cubicBezTo>
                  <a:cubicBezTo>
                    <a:pt x="21140" y="19290"/>
                    <a:pt x="21043" y="19977"/>
                    <a:pt x="20801" y="20517"/>
                  </a:cubicBezTo>
                  <a:cubicBezTo>
                    <a:pt x="20558" y="21057"/>
                    <a:pt x="20171" y="21450"/>
                    <a:pt x="19832" y="21352"/>
                  </a:cubicBezTo>
                  <a:cubicBezTo>
                    <a:pt x="19493" y="21254"/>
                    <a:pt x="19202" y="20665"/>
                    <a:pt x="18912" y="20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9196703" y="2577525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9196703" y="2493189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9296982" y="2516190"/>
              <a:ext cx="129727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fill="norm" stroke="1" extrusionOk="0">
                  <a:moveTo>
                    <a:pt x="1170" y="1964"/>
                  </a:moveTo>
                  <a:cubicBezTo>
                    <a:pt x="1170" y="7200"/>
                    <a:pt x="1170" y="12436"/>
                    <a:pt x="958" y="16036"/>
                  </a:cubicBezTo>
                  <a:cubicBezTo>
                    <a:pt x="746" y="19636"/>
                    <a:pt x="323" y="21600"/>
                    <a:pt x="111" y="21600"/>
                  </a:cubicBezTo>
                  <a:cubicBezTo>
                    <a:pt x="-101" y="21600"/>
                    <a:pt x="-101" y="19636"/>
                    <a:pt x="958" y="16036"/>
                  </a:cubicBezTo>
                  <a:cubicBezTo>
                    <a:pt x="2017" y="12436"/>
                    <a:pt x="4134" y="7200"/>
                    <a:pt x="6252" y="4091"/>
                  </a:cubicBezTo>
                  <a:cubicBezTo>
                    <a:pt x="8370" y="982"/>
                    <a:pt x="10487" y="0"/>
                    <a:pt x="12393" y="0"/>
                  </a:cubicBezTo>
                  <a:cubicBezTo>
                    <a:pt x="14299" y="0"/>
                    <a:pt x="15993" y="982"/>
                    <a:pt x="17476" y="4745"/>
                  </a:cubicBezTo>
                  <a:cubicBezTo>
                    <a:pt x="18958" y="8509"/>
                    <a:pt x="20228" y="15055"/>
                    <a:pt x="214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9480974" y="2503564"/>
              <a:ext cx="122073" cy="179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5" h="20479" fill="norm" stroke="1" extrusionOk="0">
                  <a:moveTo>
                    <a:pt x="20635" y="567"/>
                  </a:moveTo>
                  <a:cubicBezTo>
                    <a:pt x="17611" y="-17"/>
                    <a:pt x="14587" y="-601"/>
                    <a:pt x="10699" y="1296"/>
                  </a:cubicBezTo>
                  <a:cubicBezTo>
                    <a:pt x="6811" y="3194"/>
                    <a:pt x="2059" y="7572"/>
                    <a:pt x="547" y="11367"/>
                  </a:cubicBezTo>
                  <a:cubicBezTo>
                    <a:pt x="-965" y="15161"/>
                    <a:pt x="763" y="18372"/>
                    <a:pt x="4435" y="19685"/>
                  </a:cubicBezTo>
                  <a:cubicBezTo>
                    <a:pt x="8107" y="20999"/>
                    <a:pt x="13723" y="20415"/>
                    <a:pt x="19339" y="19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9672048" y="2489249"/>
              <a:ext cx="576489" cy="204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102" fill="norm" stroke="1" extrusionOk="0">
                  <a:moveTo>
                    <a:pt x="0" y="1196"/>
                  </a:moveTo>
                  <a:cubicBezTo>
                    <a:pt x="765" y="5147"/>
                    <a:pt x="1529" y="9099"/>
                    <a:pt x="1911" y="12259"/>
                  </a:cubicBezTo>
                  <a:cubicBezTo>
                    <a:pt x="2294" y="15420"/>
                    <a:pt x="2294" y="17791"/>
                    <a:pt x="2103" y="18581"/>
                  </a:cubicBezTo>
                  <a:cubicBezTo>
                    <a:pt x="1911" y="19372"/>
                    <a:pt x="1529" y="18581"/>
                    <a:pt x="1338" y="17396"/>
                  </a:cubicBezTo>
                  <a:cubicBezTo>
                    <a:pt x="1147" y="16211"/>
                    <a:pt x="1147" y="14630"/>
                    <a:pt x="1290" y="12523"/>
                  </a:cubicBezTo>
                  <a:cubicBezTo>
                    <a:pt x="1434" y="10416"/>
                    <a:pt x="1720" y="7781"/>
                    <a:pt x="2389" y="6464"/>
                  </a:cubicBezTo>
                  <a:cubicBezTo>
                    <a:pt x="3058" y="5147"/>
                    <a:pt x="4110" y="5147"/>
                    <a:pt x="4731" y="6069"/>
                  </a:cubicBezTo>
                  <a:cubicBezTo>
                    <a:pt x="5352" y="6991"/>
                    <a:pt x="5543" y="8835"/>
                    <a:pt x="5878" y="9757"/>
                  </a:cubicBezTo>
                  <a:cubicBezTo>
                    <a:pt x="6212" y="10679"/>
                    <a:pt x="6690" y="10679"/>
                    <a:pt x="7120" y="10284"/>
                  </a:cubicBezTo>
                  <a:cubicBezTo>
                    <a:pt x="7550" y="9889"/>
                    <a:pt x="7933" y="9099"/>
                    <a:pt x="8267" y="8045"/>
                  </a:cubicBezTo>
                  <a:cubicBezTo>
                    <a:pt x="8602" y="6991"/>
                    <a:pt x="8888" y="5674"/>
                    <a:pt x="8888" y="4489"/>
                  </a:cubicBezTo>
                  <a:cubicBezTo>
                    <a:pt x="8888" y="3303"/>
                    <a:pt x="8602" y="2250"/>
                    <a:pt x="8267" y="2118"/>
                  </a:cubicBezTo>
                  <a:cubicBezTo>
                    <a:pt x="7933" y="1986"/>
                    <a:pt x="7550" y="2777"/>
                    <a:pt x="7073" y="5411"/>
                  </a:cubicBezTo>
                  <a:cubicBezTo>
                    <a:pt x="6595" y="8045"/>
                    <a:pt x="6021" y="12523"/>
                    <a:pt x="5782" y="15420"/>
                  </a:cubicBezTo>
                  <a:cubicBezTo>
                    <a:pt x="5543" y="18318"/>
                    <a:pt x="5639" y="19635"/>
                    <a:pt x="5926" y="20425"/>
                  </a:cubicBezTo>
                  <a:cubicBezTo>
                    <a:pt x="6212" y="21216"/>
                    <a:pt x="6690" y="21479"/>
                    <a:pt x="7933" y="20294"/>
                  </a:cubicBezTo>
                  <a:cubicBezTo>
                    <a:pt x="9175" y="19108"/>
                    <a:pt x="11182" y="16474"/>
                    <a:pt x="12329" y="14630"/>
                  </a:cubicBezTo>
                  <a:cubicBezTo>
                    <a:pt x="13476" y="12786"/>
                    <a:pt x="13763" y="11733"/>
                    <a:pt x="14050" y="10547"/>
                  </a:cubicBezTo>
                  <a:cubicBezTo>
                    <a:pt x="14336" y="9362"/>
                    <a:pt x="14623" y="8045"/>
                    <a:pt x="14623" y="6859"/>
                  </a:cubicBezTo>
                  <a:cubicBezTo>
                    <a:pt x="14623" y="5674"/>
                    <a:pt x="14336" y="4620"/>
                    <a:pt x="14002" y="4489"/>
                  </a:cubicBezTo>
                  <a:cubicBezTo>
                    <a:pt x="13667" y="4357"/>
                    <a:pt x="13285" y="5147"/>
                    <a:pt x="12903" y="6069"/>
                  </a:cubicBezTo>
                  <a:cubicBezTo>
                    <a:pt x="12520" y="6991"/>
                    <a:pt x="12138" y="8045"/>
                    <a:pt x="11899" y="9230"/>
                  </a:cubicBezTo>
                  <a:cubicBezTo>
                    <a:pt x="11660" y="10416"/>
                    <a:pt x="11565" y="11733"/>
                    <a:pt x="11756" y="12523"/>
                  </a:cubicBezTo>
                  <a:cubicBezTo>
                    <a:pt x="11947" y="13313"/>
                    <a:pt x="12425" y="13577"/>
                    <a:pt x="12855" y="13313"/>
                  </a:cubicBezTo>
                  <a:cubicBezTo>
                    <a:pt x="13285" y="13050"/>
                    <a:pt x="13667" y="12260"/>
                    <a:pt x="14097" y="11469"/>
                  </a:cubicBezTo>
                  <a:cubicBezTo>
                    <a:pt x="14527" y="10679"/>
                    <a:pt x="15005" y="9889"/>
                    <a:pt x="15196" y="10416"/>
                  </a:cubicBezTo>
                  <a:cubicBezTo>
                    <a:pt x="15388" y="10942"/>
                    <a:pt x="15292" y="12786"/>
                    <a:pt x="15244" y="14367"/>
                  </a:cubicBezTo>
                  <a:cubicBezTo>
                    <a:pt x="15196" y="15947"/>
                    <a:pt x="15196" y="17264"/>
                    <a:pt x="15435" y="18055"/>
                  </a:cubicBezTo>
                  <a:cubicBezTo>
                    <a:pt x="15674" y="18845"/>
                    <a:pt x="16152" y="19108"/>
                    <a:pt x="16821" y="18318"/>
                  </a:cubicBezTo>
                  <a:cubicBezTo>
                    <a:pt x="17490" y="17528"/>
                    <a:pt x="18350" y="15684"/>
                    <a:pt x="19115" y="12918"/>
                  </a:cubicBezTo>
                  <a:cubicBezTo>
                    <a:pt x="19880" y="10152"/>
                    <a:pt x="20549" y="6464"/>
                    <a:pt x="20883" y="3962"/>
                  </a:cubicBezTo>
                  <a:cubicBezTo>
                    <a:pt x="21218" y="1460"/>
                    <a:pt x="21218" y="142"/>
                    <a:pt x="21074" y="11"/>
                  </a:cubicBezTo>
                  <a:cubicBezTo>
                    <a:pt x="20931" y="-121"/>
                    <a:pt x="20644" y="933"/>
                    <a:pt x="20644" y="2777"/>
                  </a:cubicBezTo>
                  <a:cubicBezTo>
                    <a:pt x="20644" y="4620"/>
                    <a:pt x="20931" y="7255"/>
                    <a:pt x="21170" y="9362"/>
                  </a:cubicBezTo>
                  <a:cubicBezTo>
                    <a:pt x="21409" y="11469"/>
                    <a:pt x="21600" y="13050"/>
                    <a:pt x="21552" y="14367"/>
                  </a:cubicBezTo>
                  <a:cubicBezTo>
                    <a:pt x="21504" y="15684"/>
                    <a:pt x="21218" y="16738"/>
                    <a:pt x="20931" y="177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10277728" y="2479923"/>
              <a:ext cx="299007" cy="189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fill="norm" stroke="1" extrusionOk="0">
                  <a:moveTo>
                    <a:pt x="0" y="10135"/>
                  </a:moveTo>
                  <a:cubicBezTo>
                    <a:pt x="3692" y="9559"/>
                    <a:pt x="7385" y="8983"/>
                    <a:pt x="9692" y="8119"/>
                  </a:cubicBezTo>
                  <a:cubicBezTo>
                    <a:pt x="12000" y="7255"/>
                    <a:pt x="12923" y="6103"/>
                    <a:pt x="13477" y="4663"/>
                  </a:cubicBezTo>
                  <a:cubicBezTo>
                    <a:pt x="14031" y="3223"/>
                    <a:pt x="14215" y="1495"/>
                    <a:pt x="13846" y="631"/>
                  </a:cubicBezTo>
                  <a:cubicBezTo>
                    <a:pt x="13477" y="-233"/>
                    <a:pt x="12554" y="-233"/>
                    <a:pt x="11077" y="775"/>
                  </a:cubicBezTo>
                  <a:cubicBezTo>
                    <a:pt x="9600" y="1783"/>
                    <a:pt x="7569" y="3799"/>
                    <a:pt x="6277" y="5671"/>
                  </a:cubicBezTo>
                  <a:cubicBezTo>
                    <a:pt x="4985" y="7543"/>
                    <a:pt x="4431" y="9271"/>
                    <a:pt x="4154" y="11143"/>
                  </a:cubicBezTo>
                  <a:cubicBezTo>
                    <a:pt x="3877" y="13015"/>
                    <a:pt x="3877" y="15031"/>
                    <a:pt x="5908" y="16759"/>
                  </a:cubicBezTo>
                  <a:cubicBezTo>
                    <a:pt x="7938" y="18487"/>
                    <a:pt x="12000" y="19927"/>
                    <a:pt x="14954" y="20647"/>
                  </a:cubicBezTo>
                  <a:cubicBezTo>
                    <a:pt x="17908" y="21367"/>
                    <a:pt x="19754" y="21367"/>
                    <a:pt x="21600" y="21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698316" y="7755197"/>
              <a:ext cx="638132" cy="465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fill="norm" stroke="1" extrusionOk="0">
                  <a:moveTo>
                    <a:pt x="10363" y="949"/>
                  </a:moveTo>
                  <a:cubicBezTo>
                    <a:pt x="9338" y="475"/>
                    <a:pt x="8314" y="0"/>
                    <a:pt x="7204" y="0"/>
                  </a:cubicBezTo>
                  <a:cubicBezTo>
                    <a:pt x="6094" y="0"/>
                    <a:pt x="4899" y="475"/>
                    <a:pt x="3703" y="2136"/>
                  </a:cubicBezTo>
                  <a:cubicBezTo>
                    <a:pt x="2508" y="3798"/>
                    <a:pt x="1313" y="6646"/>
                    <a:pt x="630" y="9138"/>
                  </a:cubicBezTo>
                  <a:cubicBezTo>
                    <a:pt x="-53" y="11631"/>
                    <a:pt x="-224" y="13767"/>
                    <a:pt x="331" y="15429"/>
                  </a:cubicBezTo>
                  <a:cubicBezTo>
                    <a:pt x="886" y="17090"/>
                    <a:pt x="2167" y="18277"/>
                    <a:pt x="3874" y="18574"/>
                  </a:cubicBezTo>
                  <a:cubicBezTo>
                    <a:pt x="5582" y="18870"/>
                    <a:pt x="7716" y="18277"/>
                    <a:pt x="9381" y="17565"/>
                  </a:cubicBezTo>
                  <a:cubicBezTo>
                    <a:pt x="11046" y="16853"/>
                    <a:pt x="12241" y="16022"/>
                    <a:pt x="13009" y="15369"/>
                  </a:cubicBezTo>
                  <a:cubicBezTo>
                    <a:pt x="13778" y="14717"/>
                    <a:pt x="14119" y="14242"/>
                    <a:pt x="14247" y="13708"/>
                  </a:cubicBezTo>
                  <a:cubicBezTo>
                    <a:pt x="14375" y="13174"/>
                    <a:pt x="14290" y="12580"/>
                    <a:pt x="13991" y="12284"/>
                  </a:cubicBezTo>
                  <a:cubicBezTo>
                    <a:pt x="13692" y="11987"/>
                    <a:pt x="13180" y="11987"/>
                    <a:pt x="12326" y="12580"/>
                  </a:cubicBezTo>
                  <a:cubicBezTo>
                    <a:pt x="11472" y="13174"/>
                    <a:pt x="10277" y="14360"/>
                    <a:pt x="9637" y="15251"/>
                  </a:cubicBezTo>
                  <a:cubicBezTo>
                    <a:pt x="8997" y="16141"/>
                    <a:pt x="8911" y="16734"/>
                    <a:pt x="9082" y="17031"/>
                  </a:cubicBezTo>
                  <a:cubicBezTo>
                    <a:pt x="9253" y="17328"/>
                    <a:pt x="9680" y="17328"/>
                    <a:pt x="10363" y="16971"/>
                  </a:cubicBezTo>
                  <a:cubicBezTo>
                    <a:pt x="11046" y="16615"/>
                    <a:pt x="11985" y="15903"/>
                    <a:pt x="12625" y="15369"/>
                  </a:cubicBezTo>
                  <a:cubicBezTo>
                    <a:pt x="13265" y="14835"/>
                    <a:pt x="13607" y="14479"/>
                    <a:pt x="13906" y="14538"/>
                  </a:cubicBezTo>
                  <a:cubicBezTo>
                    <a:pt x="14204" y="14598"/>
                    <a:pt x="14461" y="15073"/>
                    <a:pt x="14631" y="15607"/>
                  </a:cubicBezTo>
                  <a:cubicBezTo>
                    <a:pt x="14802" y="16141"/>
                    <a:pt x="14887" y="16734"/>
                    <a:pt x="15272" y="17031"/>
                  </a:cubicBezTo>
                  <a:cubicBezTo>
                    <a:pt x="15656" y="17328"/>
                    <a:pt x="16339" y="17328"/>
                    <a:pt x="17193" y="16912"/>
                  </a:cubicBezTo>
                  <a:cubicBezTo>
                    <a:pt x="18046" y="16497"/>
                    <a:pt x="19071" y="15666"/>
                    <a:pt x="19797" y="15013"/>
                  </a:cubicBezTo>
                  <a:cubicBezTo>
                    <a:pt x="20522" y="14360"/>
                    <a:pt x="20949" y="13886"/>
                    <a:pt x="21163" y="13055"/>
                  </a:cubicBezTo>
                  <a:cubicBezTo>
                    <a:pt x="21376" y="12224"/>
                    <a:pt x="21376" y="11037"/>
                    <a:pt x="21120" y="10385"/>
                  </a:cubicBezTo>
                  <a:cubicBezTo>
                    <a:pt x="20864" y="9732"/>
                    <a:pt x="20351" y="9613"/>
                    <a:pt x="19882" y="9673"/>
                  </a:cubicBezTo>
                  <a:cubicBezTo>
                    <a:pt x="19412" y="9732"/>
                    <a:pt x="18985" y="9969"/>
                    <a:pt x="18644" y="10325"/>
                  </a:cubicBezTo>
                  <a:cubicBezTo>
                    <a:pt x="18302" y="10681"/>
                    <a:pt x="18046" y="11156"/>
                    <a:pt x="18004" y="11749"/>
                  </a:cubicBezTo>
                  <a:cubicBezTo>
                    <a:pt x="17961" y="12343"/>
                    <a:pt x="18132" y="13055"/>
                    <a:pt x="18559" y="13886"/>
                  </a:cubicBezTo>
                  <a:cubicBezTo>
                    <a:pt x="18985" y="14716"/>
                    <a:pt x="19668" y="15666"/>
                    <a:pt x="20053" y="16971"/>
                  </a:cubicBezTo>
                  <a:cubicBezTo>
                    <a:pt x="20437" y="18277"/>
                    <a:pt x="20522" y="19938"/>
                    <a:pt x="206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1391861" y="8003691"/>
              <a:ext cx="237673" cy="177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9" fill="norm" stroke="1" extrusionOk="0">
                  <a:moveTo>
                    <a:pt x="0" y="9359"/>
                  </a:moveTo>
                  <a:cubicBezTo>
                    <a:pt x="3948" y="7534"/>
                    <a:pt x="7897" y="5709"/>
                    <a:pt x="10219" y="4187"/>
                  </a:cubicBezTo>
                  <a:cubicBezTo>
                    <a:pt x="12542" y="2666"/>
                    <a:pt x="13239" y="1449"/>
                    <a:pt x="13006" y="689"/>
                  </a:cubicBezTo>
                  <a:cubicBezTo>
                    <a:pt x="12774" y="-72"/>
                    <a:pt x="11613" y="-376"/>
                    <a:pt x="9871" y="689"/>
                  </a:cubicBezTo>
                  <a:cubicBezTo>
                    <a:pt x="8129" y="1754"/>
                    <a:pt x="5806" y="4187"/>
                    <a:pt x="4181" y="7382"/>
                  </a:cubicBezTo>
                  <a:cubicBezTo>
                    <a:pt x="2555" y="10576"/>
                    <a:pt x="1626" y="14531"/>
                    <a:pt x="2323" y="17117"/>
                  </a:cubicBezTo>
                  <a:cubicBezTo>
                    <a:pt x="3019" y="19703"/>
                    <a:pt x="5342" y="20920"/>
                    <a:pt x="8826" y="21072"/>
                  </a:cubicBezTo>
                  <a:cubicBezTo>
                    <a:pt x="12310" y="21224"/>
                    <a:pt x="16955" y="20311"/>
                    <a:pt x="21600" y="19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1793350" y="7835506"/>
              <a:ext cx="395863" cy="321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03" fill="norm" stroke="1" extrusionOk="0">
                  <a:moveTo>
                    <a:pt x="679" y="3670"/>
                  </a:moveTo>
                  <a:cubicBezTo>
                    <a:pt x="263" y="2649"/>
                    <a:pt x="-152" y="1629"/>
                    <a:pt x="56" y="948"/>
                  </a:cubicBezTo>
                  <a:cubicBezTo>
                    <a:pt x="263" y="268"/>
                    <a:pt x="1094" y="-72"/>
                    <a:pt x="2894" y="13"/>
                  </a:cubicBezTo>
                  <a:cubicBezTo>
                    <a:pt x="4694" y="98"/>
                    <a:pt x="7463" y="608"/>
                    <a:pt x="8917" y="2309"/>
                  </a:cubicBezTo>
                  <a:cubicBezTo>
                    <a:pt x="10371" y="4010"/>
                    <a:pt x="10510" y="6901"/>
                    <a:pt x="9679" y="9878"/>
                  </a:cubicBezTo>
                  <a:cubicBezTo>
                    <a:pt x="8848" y="12854"/>
                    <a:pt x="7048" y="15915"/>
                    <a:pt x="6010" y="17871"/>
                  </a:cubicBezTo>
                  <a:cubicBezTo>
                    <a:pt x="4971" y="19827"/>
                    <a:pt x="4694" y="20678"/>
                    <a:pt x="4902" y="21103"/>
                  </a:cubicBezTo>
                  <a:cubicBezTo>
                    <a:pt x="5110" y="21528"/>
                    <a:pt x="5802" y="21528"/>
                    <a:pt x="8156" y="20933"/>
                  </a:cubicBezTo>
                  <a:cubicBezTo>
                    <a:pt x="10510" y="20337"/>
                    <a:pt x="14525" y="19147"/>
                    <a:pt x="17017" y="18382"/>
                  </a:cubicBezTo>
                  <a:cubicBezTo>
                    <a:pt x="19510" y="17616"/>
                    <a:pt x="20479" y="17276"/>
                    <a:pt x="21448" y="16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2350216" y="7882978"/>
              <a:ext cx="766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2403884" y="8028648"/>
              <a:ext cx="2300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1154189" y="5559926"/>
              <a:ext cx="30668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1543"/>
                    <a:pt x="7200" y="3086"/>
                    <a:pt x="3600" y="6686"/>
                  </a:cubicBezTo>
                  <a:cubicBezTo>
                    <a:pt x="0" y="10286"/>
                    <a:pt x="0" y="159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1276858" y="5789930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427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6482866" y="3321442"/>
              <a:ext cx="183547" cy="226982"/>
            </a:xfrm>
            <a:prstGeom prst="rect">
              <a:avLst/>
            </a:prstGeom>
            <a:effectLst/>
          </p:spPr>
        </p:pic>
        <p:pic>
          <p:nvPicPr>
            <p:cNvPr id="1429" name="Line Line" descr="Line Lin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6559545" y="3428778"/>
              <a:ext cx="83868" cy="229538"/>
            </a:xfrm>
            <a:prstGeom prst="rect">
              <a:avLst/>
            </a:prstGeom>
            <a:effectLst/>
          </p:spPr>
        </p:pic>
        <p:pic>
          <p:nvPicPr>
            <p:cNvPr id="1431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628781" y="3505446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1433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6758883" y="3364364"/>
              <a:ext cx="319403" cy="416621"/>
            </a:xfrm>
            <a:prstGeom prst="rect">
              <a:avLst/>
            </a:prstGeom>
            <a:effectLst/>
          </p:spPr>
        </p:pic>
        <p:pic>
          <p:nvPicPr>
            <p:cNvPr id="1435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6252249" y="-38100"/>
              <a:ext cx="1635723" cy="1596360"/>
            </a:xfrm>
            <a:prstGeom prst="rect">
              <a:avLst/>
            </a:prstGeom>
            <a:effectLst/>
          </p:spPr>
        </p:pic>
        <p:pic>
          <p:nvPicPr>
            <p:cNvPr id="1437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7418231" y="1228395"/>
              <a:ext cx="3035568" cy="4936978"/>
            </a:xfrm>
            <a:prstGeom prst="rect">
              <a:avLst/>
            </a:prstGeom>
            <a:effectLst/>
          </p:spPr>
        </p:pic>
        <p:pic>
          <p:nvPicPr>
            <p:cNvPr id="1439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9544501" y="5836165"/>
              <a:ext cx="378265" cy="306207"/>
            </a:xfrm>
            <a:prstGeom prst="rect">
              <a:avLst/>
            </a:prstGeom>
            <a:effectLst/>
          </p:spPr>
        </p:pic>
        <p:pic>
          <p:nvPicPr>
            <p:cNvPr id="1441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5555189" y="6825188"/>
              <a:ext cx="114535" cy="861777"/>
            </a:xfrm>
            <a:prstGeom prst="rect">
              <a:avLst/>
            </a:prstGeom>
            <a:effectLst/>
          </p:spPr>
        </p:pic>
        <p:pic>
          <p:nvPicPr>
            <p:cNvPr id="1443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5601190" y="6779187"/>
              <a:ext cx="1980529" cy="122202"/>
            </a:xfrm>
            <a:prstGeom prst="rect">
              <a:avLst/>
            </a:prstGeom>
            <a:effectLst/>
          </p:spPr>
        </p:pic>
        <p:pic>
          <p:nvPicPr>
            <p:cNvPr id="1445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5293199" y="6874588"/>
              <a:ext cx="2279218" cy="817802"/>
            </a:xfrm>
            <a:prstGeom prst="rect">
              <a:avLst/>
            </a:prstGeom>
            <a:effectLst/>
          </p:spPr>
        </p:pic>
        <p:sp>
          <p:nvSpPr>
            <p:cNvPr id="1447" name="Line"/>
            <p:cNvSpPr/>
            <p:nvPr/>
          </p:nvSpPr>
          <p:spPr>
            <a:xfrm>
              <a:off x="6225695" y="6848505"/>
              <a:ext cx="149612" cy="137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123" fill="norm" stroke="1" extrusionOk="0">
                  <a:moveTo>
                    <a:pt x="9351" y="3450"/>
                  </a:moveTo>
                  <a:cubicBezTo>
                    <a:pt x="7154" y="6592"/>
                    <a:pt x="4957" y="9734"/>
                    <a:pt x="3127" y="12287"/>
                  </a:cubicBezTo>
                  <a:cubicBezTo>
                    <a:pt x="1296" y="14839"/>
                    <a:pt x="-168" y="16803"/>
                    <a:pt x="15" y="16018"/>
                  </a:cubicBezTo>
                  <a:cubicBezTo>
                    <a:pt x="198" y="15232"/>
                    <a:pt x="2029" y="11698"/>
                    <a:pt x="4408" y="8752"/>
                  </a:cubicBezTo>
                  <a:cubicBezTo>
                    <a:pt x="6788" y="5807"/>
                    <a:pt x="9717" y="3450"/>
                    <a:pt x="12096" y="1879"/>
                  </a:cubicBezTo>
                  <a:cubicBezTo>
                    <a:pt x="14476" y="308"/>
                    <a:pt x="16307" y="-477"/>
                    <a:pt x="17405" y="308"/>
                  </a:cubicBezTo>
                  <a:cubicBezTo>
                    <a:pt x="18503" y="1094"/>
                    <a:pt x="18869" y="3450"/>
                    <a:pt x="19418" y="7181"/>
                  </a:cubicBezTo>
                  <a:cubicBezTo>
                    <a:pt x="19968" y="10912"/>
                    <a:pt x="20700" y="16018"/>
                    <a:pt x="21432" y="21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6290971" y="6847954"/>
              <a:ext cx="46002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320"/>
                    <a:pt x="16800" y="8640"/>
                    <a:pt x="15600" y="12000"/>
                  </a:cubicBezTo>
                  <a:cubicBezTo>
                    <a:pt x="14400" y="15360"/>
                    <a:pt x="14400" y="17760"/>
                    <a:pt x="12000" y="19200"/>
                  </a:cubicBezTo>
                  <a:cubicBezTo>
                    <a:pt x="9600" y="20640"/>
                    <a:pt x="4800" y="211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6175969" y="7169961"/>
              <a:ext cx="145670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6290971" y="7162294"/>
              <a:ext cx="9967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15" y="3840"/>
                    <a:pt x="11631" y="7680"/>
                    <a:pt x="8031" y="11280"/>
                  </a:cubicBezTo>
                  <a:cubicBezTo>
                    <a:pt x="4431" y="14880"/>
                    <a:pt x="2215" y="182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5902518" y="6938593"/>
              <a:ext cx="135449" cy="353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6" fill="norm" stroke="1" extrusionOk="0">
                  <a:moveTo>
                    <a:pt x="21600" y="12950"/>
                  </a:moveTo>
                  <a:cubicBezTo>
                    <a:pt x="19562" y="12491"/>
                    <a:pt x="17524" y="12031"/>
                    <a:pt x="14060" y="12491"/>
                  </a:cubicBezTo>
                  <a:cubicBezTo>
                    <a:pt x="10596" y="12950"/>
                    <a:pt x="5706" y="14329"/>
                    <a:pt x="3057" y="15478"/>
                  </a:cubicBezTo>
                  <a:cubicBezTo>
                    <a:pt x="408" y="16627"/>
                    <a:pt x="0" y="17546"/>
                    <a:pt x="0" y="18465"/>
                  </a:cubicBezTo>
                  <a:cubicBezTo>
                    <a:pt x="0" y="19384"/>
                    <a:pt x="408" y="20303"/>
                    <a:pt x="1630" y="20840"/>
                  </a:cubicBezTo>
                  <a:cubicBezTo>
                    <a:pt x="2853" y="21376"/>
                    <a:pt x="4891" y="21529"/>
                    <a:pt x="7743" y="19691"/>
                  </a:cubicBezTo>
                  <a:cubicBezTo>
                    <a:pt x="10596" y="17852"/>
                    <a:pt x="14264" y="14023"/>
                    <a:pt x="16302" y="10729"/>
                  </a:cubicBezTo>
                  <a:cubicBezTo>
                    <a:pt x="18340" y="7435"/>
                    <a:pt x="18747" y="4678"/>
                    <a:pt x="18951" y="2840"/>
                  </a:cubicBezTo>
                  <a:cubicBezTo>
                    <a:pt x="19155" y="1001"/>
                    <a:pt x="19155" y="82"/>
                    <a:pt x="18543" y="6"/>
                  </a:cubicBezTo>
                  <a:cubicBezTo>
                    <a:pt x="17932" y="-71"/>
                    <a:pt x="16709" y="695"/>
                    <a:pt x="15894" y="2993"/>
                  </a:cubicBezTo>
                  <a:cubicBezTo>
                    <a:pt x="15079" y="5291"/>
                    <a:pt x="14672" y="9121"/>
                    <a:pt x="15691" y="11725"/>
                  </a:cubicBezTo>
                  <a:cubicBezTo>
                    <a:pt x="16709" y="14329"/>
                    <a:pt x="19155" y="15708"/>
                    <a:pt x="21600" y="17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5128167" y="6829678"/>
              <a:ext cx="176295" cy="437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391" fill="norm" stroke="1" extrusionOk="0">
                  <a:moveTo>
                    <a:pt x="12651" y="15126"/>
                  </a:moveTo>
                  <a:cubicBezTo>
                    <a:pt x="12651" y="14502"/>
                    <a:pt x="12651" y="13878"/>
                    <a:pt x="11880" y="13628"/>
                  </a:cubicBezTo>
                  <a:cubicBezTo>
                    <a:pt x="11109" y="13378"/>
                    <a:pt x="9566" y="13503"/>
                    <a:pt x="7560" y="14315"/>
                  </a:cubicBezTo>
                  <a:cubicBezTo>
                    <a:pt x="5554" y="15126"/>
                    <a:pt x="3086" y="16625"/>
                    <a:pt x="1697" y="17686"/>
                  </a:cubicBezTo>
                  <a:cubicBezTo>
                    <a:pt x="309" y="18747"/>
                    <a:pt x="0" y="19371"/>
                    <a:pt x="0" y="19996"/>
                  </a:cubicBezTo>
                  <a:cubicBezTo>
                    <a:pt x="0" y="20620"/>
                    <a:pt x="309" y="21244"/>
                    <a:pt x="1234" y="21369"/>
                  </a:cubicBezTo>
                  <a:cubicBezTo>
                    <a:pt x="2160" y="21494"/>
                    <a:pt x="3703" y="21119"/>
                    <a:pt x="6326" y="19559"/>
                  </a:cubicBezTo>
                  <a:cubicBezTo>
                    <a:pt x="8949" y="17998"/>
                    <a:pt x="12651" y="15251"/>
                    <a:pt x="15429" y="12629"/>
                  </a:cubicBezTo>
                  <a:cubicBezTo>
                    <a:pt x="18206" y="10007"/>
                    <a:pt x="20057" y="7510"/>
                    <a:pt x="20829" y="5575"/>
                  </a:cubicBezTo>
                  <a:cubicBezTo>
                    <a:pt x="21600" y="3640"/>
                    <a:pt x="21291" y="2266"/>
                    <a:pt x="20674" y="1330"/>
                  </a:cubicBezTo>
                  <a:cubicBezTo>
                    <a:pt x="20057" y="393"/>
                    <a:pt x="19131" y="-106"/>
                    <a:pt x="18514" y="19"/>
                  </a:cubicBezTo>
                  <a:cubicBezTo>
                    <a:pt x="17897" y="144"/>
                    <a:pt x="17589" y="893"/>
                    <a:pt x="16971" y="2953"/>
                  </a:cubicBezTo>
                  <a:cubicBezTo>
                    <a:pt x="16354" y="5013"/>
                    <a:pt x="15429" y="8384"/>
                    <a:pt x="15737" y="11443"/>
                  </a:cubicBezTo>
                  <a:cubicBezTo>
                    <a:pt x="16046" y="14502"/>
                    <a:pt x="17589" y="17249"/>
                    <a:pt x="19131" y="19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5393951" y="7185295"/>
              <a:ext cx="15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7494665" y="6870955"/>
              <a:ext cx="2300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000"/>
                    <a:pt x="0" y="12000"/>
                    <a:pt x="1200" y="12000"/>
                  </a:cubicBezTo>
                  <a:cubicBezTo>
                    <a:pt x="2400" y="12000"/>
                    <a:pt x="4800" y="6000"/>
                    <a:pt x="8400" y="6600"/>
                  </a:cubicBezTo>
                  <a:cubicBezTo>
                    <a:pt x="12000" y="7200"/>
                    <a:pt x="168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7613152" y="6582551"/>
              <a:ext cx="187620" cy="397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289" fill="norm" stroke="1" extrusionOk="0">
                  <a:moveTo>
                    <a:pt x="14295" y="17889"/>
                  </a:moveTo>
                  <a:cubicBezTo>
                    <a:pt x="14295" y="17205"/>
                    <a:pt x="14295" y="16521"/>
                    <a:pt x="14007" y="15838"/>
                  </a:cubicBezTo>
                  <a:cubicBezTo>
                    <a:pt x="13719" y="15154"/>
                    <a:pt x="13143" y="14471"/>
                    <a:pt x="11559" y="14266"/>
                  </a:cubicBezTo>
                  <a:cubicBezTo>
                    <a:pt x="9975" y="14061"/>
                    <a:pt x="7383" y="14334"/>
                    <a:pt x="5079" y="15291"/>
                  </a:cubicBezTo>
                  <a:cubicBezTo>
                    <a:pt x="2775" y="16248"/>
                    <a:pt x="759" y="17889"/>
                    <a:pt x="183" y="19051"/>
                  </a:cubicBezTo>
                  <a:cubicBezTo>
                    <a:pt x="-393" y="20213"/>
                    <a:pt x="471" y="20896"/>
                    <a:pt x="1623" y="21170"/>
                  </a:cubicBezTo>
                  <a:cubicBezTo>
                    <a:pt x="2775" y="21443"/>
                    <a:pt x="4215" y="21306"/>
                    <a:pt x="6951" y="20144"/>
                  </a:cubicBezTo>
                  <a:cubicBezTo>
                    <a:pt x="9687" y="18982"/>
                    <a:pt x="13719" y="16795"/>
                    <a:pt x="16311" y="14061"/>
                  </a:cubicBezTo>
                  <a:cubicBezTo>
                    <a:pt x="18903" y="11327"/>
                    <a:pt x="20055" y="8046"/>
                    <a:pt x="20631" y="5927"/>
                  </a:cubicBezTo>
                  <a:cubicBezTo>
                    <a:pt x="21207" y="3808"/>
                    <a:pt x="21207" y="2851"/>
                    <a:pt x="21063" y="1962"/>
                  </a:cubicBezTo>
                  <a:cubicBezTo>
                    <a:pt x="20919" y="1073"/>
                    <a:pt x="20631" y="253"/>
                    <a:pt x="19911" y="48"/>
                  </a:cubicBezTo>
                  <a:cubicBezTo>
                    <a:pt x="19191" y="-157"/>
                    <a:pt x="18039" y="253"/>
                    <a:pt x="16887" y="2099"/>
                  </a:cubicBezTo>
                  <a:cubicBezTo>
                    <a:pt x="15735" y="3944"/>
                    <a:pt x="14583" y="7225"/>
                    <a:pt x="15015" y="10370"/>
                  </a:cubicBezTo>
                  <a:cubicBezTo>
                    <a:pt x="15447" y="13514"/>
                    <a:pt x="17463" y="16521"/>
                    <a:pt x="19479" y="19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7832006" y="6878622"/>
              <a:ext cx="176338" cy="154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0" y="2125"/>
                  </a:moveTo>
                  <a:cubicBezTo>
                    <a:pt x="1252" y="1062"/>
                    <a:pt x="2504" y="0"/>
                    <a:pt x="4070" y="0"/>
                  </a:cubicBezTo>
                  <a:cubicBezTo>
                    <a:pt x="5635" y="0"/>
                    <a:pt x="7513" y="1062"/>
                    <a:pt x="8922" y="3187"/>
                  </a:cubicBezTo>
                  <a:cubicBezTo>
                    <a:pt x="10330" y="5311"/>
                    <a:pt x="11270" y="8498"/>
                    <a:pt x="11270" y="10800"/>
                  </a:cubicBezTo>
                  <a:cubicBezTo>
                    <a:pt x="11270" y="13102"/>
                    <a:pt x="10330" y="14518"/>
                    <a:pt x="9235" y="15757"/>
                  </a:cubicBezTo>
                  <a:cubicBezTo>
                    <a:pt x="8139" y="16997"/>
                    <a:pt x="6887" y="18059"/>
                    <a:pt x="6887" y="19121"/>
                  </a:cubicBezTo>
                  <a:cubicBezTo>
                    <a:pt x="6887" y="20184"/>
                    <a:pt x="8139" y="21246"/>
                    <a:pt x="10800" y="21423"/>
                  </a:cubicBezTo>
                  <a:cubicBezTo>
                    <a:pt x="13461" y="21600"/>
                    <a:pt x="17530" y="20892"/>
                    <a:pt x="21600" y="20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8830441" y="6765726"/>
              <a:ext cx="258928" cy="555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40" fill="norm" stroke="1" extrusionOk="0">
                  <a:moveTo>
                    <a:pt x="10655" y="15235"/>
                  </a:moveTo>
                  <a:cubicBezTo>
                    <a:pt x="11079" y="14744"/>
                    <a:pt x="11502" y="14254"/>
                    <a:pt x="11820" y="13763"/>
                  </a:cubicBezTo>
                  <a:cubicBezTo>
                    <a:pt x="12137" y="13272"/>
                    <a:pt x="12349" y="12781"/>
                    <a:pt x="11608" y="12486"/>
                  </a:cubicBezTo>
                  <a:cubicBezTo>
                    <a:pt x="10867" y="12192"/>
                    <a:pt x="9173" y="12094"/>
                    <a:pt x="7690" y="12486"/>
                  </a:cubicBezTo>
                  <a:cubicBezTo>
                    <a:pt x="6208" y="12879"/>
                    <a:pt x="4937" y="13763"/>
                    <a:pt x="3667" y="14990"/>
                  </a:cubicBezTo>
                  <a:cubicBezTo>
                    <a:pt x="2396" y="16217"/>
                    <a:pt x="1126" y="17788"/>
                    <a:pt x="490" y="18868"/>
                  </a:cubicBezTo>
                  <a:cubicBezTo>
                    <a:pt x="-145" y="19948"/>
                    <a:pt x="-145" y="20537"/>
                    <a:pt x="384" y="20930"/>
                  </a:cubicBezTo>
                  <a:cubicBezTo>
                    <a:pt x="914" y="21323"/>
                    <a:pt x="1973" y="21519"/>
                    <a:pt x="3667" y="21126"/>
                  </a:cubicBezTo>
                  <a:cubicBezTo>
                    <a:pt x="5361" y="20734"/>
                    <a:pt x="7690" y="19752"/>
                    <a:pt x="10231" y="17837"/>
                  </a:cubicBezTo>
                  <a:cubicBezTo>
                    <a:pt x="12773" y="15923"/>
                    <a:pt x="15526" y="13075"/>
                    <a:pt x="17220" y="10130"/>
                  </a:cubicBezTo>
                  <a:cubicBezTo>
                    <a:pt x="18914" y="7184"/>
                    <a:pt x="19549" y="4141"/>
                    <a:pt x="19867" y="2374"/>
                  </a:cubicBezTo>
                  <a:cubicBezTo>
                    <a:pt x="20184" y="606"/>
                    <a:pt x="20184" y="115"/>
                    <a:pt x="19761" y="17"/>
                  </a:cubicBezTo>
                  <a:cubicBezTo>
                    <a:pt x="19337" y="-81"/>
                    <a:pt x="18490" y="214"/>
                    <a:pt x="17643" y="1588"/>
                  </a:cubicBezTo>
                  <a:cubicBezTo>
                    <a:pt x="16796" y="2963"/>
                    <a:pt x="15949" y="5417"/>
                    <a:pt x="15843" y="7921"/>
                  </a:cubicBezTo>
                  <a:cubicBezTo>
                    <a:pt x="15737" y="10424"/>
                    <a:pt x="16373" y="12977"/>
                    <a:pt x="17431" y="14646"/>
                  </a:cubicBezTo>
                  <a:cubicBezTo>
                    <a:pt x="18490" y="16315"/>
                    <a:pt x="19973" y="17101"/>
                    <a:pt x="21455" y="17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9294227" y="6978290"/>
              <a:ext cx="20148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600" fill="norm" stroke="1" extrusionOk="0">
                  <a:moveTo>
                    <a:pt x="21287" y="0"/>
                  </a:moveTo>
                  <a:cubicBezTo>
                    <a:pt x="16427" y="2979"/>
                    <a:pt x="11567" y="5959"/>
                    <a:pt x="8057" y="8566"/>
                  </a:cubicBezTo>
                  <a:cubicBezTo>
                    <a:pt x="4547" y="11172"/>
                    <a:pt x="2387" y="13407"/>
                    <a:pt x="1172" y="15145"/>
                  </a:cubicBezTo>
                  <a:cubicBezTo>
                    <a:pt x="-43" y="16883"/>
                    <a:pt x="-313" y="18124"/>
                    <a:pt x="362" y="18993"/>
                  </a:cubicBezTo>
                  <a:cubicBezTo>
                    <a:pt x="1037" y="19862"/>
                    <a:pt x="2657" y="20359"/>
                    <a:pt x="6167" y="20731"/>
                  </a:cubicBezTo>
                  <a:cubicBezTo>
                    <a:pt x="9677" y="21103"/>
                    <a:pt x="15077" y="21352"/>
                    <a:pt x="204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9296372" y="7261963"/>
              <a:ext cx="199339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0" name="Line"/>
            <p:cNvSpPr/>
            <p:nvPr/>
          </p:nvSpPr>
          <p:spPr>
            <a:xfrm>
              <a:off x="9810825" y="6924623"/>
              <a:ext cx="234844" cy="244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109" fill="norm" stroke="1" extrusionOk="0">
                  <a:moveTo>
                    <a:pt x="2717" y="0"/>
                  </a:moveTo>
                  <a:cubicBezTo>
                    <a:pt x="2485" y="5290"/>
                    <a:pt x="2253" y="10580"/>
                    <a:pt x="2020" y="13776"/>
                  </a:cubicBezTo>
                  <a:cubicBezTo>
                    <a:pt x="1788" y="16972"/>
                    <a:pt x="1556" y="18074"/>
                    <a:pt x="1207" y="19176"/>
                  </a:cubicBezTo>
                  <a:cubicBezTo>
                    <a:pt x="859" y="20278"/>
                    <a:pt x="395" y="21380"/>
                    <a:pt x="162" y="21049"/>
                  </a:cubicBezTo>
                  <a:cubicBezTo>
                    <a:pt x="-70" y="20719"/>
                    <a:pt x="-70" y="18955"/>
                    <a:pt x="278" y="16862"/>
                  </a:cubicBezTo>
                  <a:cubicBezTo>
                    <a:pt x="627" y="14768"/>
                    <a:pt x="1324" y="12343"/>
                    <a:pt x="1904" y="10580"/>
                  </a:cubicBezTo>
                  <a:cubicBezTo>
                    <a:pt x="2485" y="8817"/>
                    <a:pt x="2949" y="7715"/>
                    <a:pt x="3995" y="7604"/>
                  </a:cubicBezTo>
                  <a:cubicBezTo>
                    <a:pt x="5040" y="7494"/>
                    <a:pt x="6665" y="8376"/>
                    <a:pt x="7827" y="8266"/>
                  </a:cubicBezTo>
                  <a:cubicBezTo>
                    <a:pt x="8988" y="8155"/>
                    <a:pt x="9685" y="7053"/>
                    <a:pt x="10846" y="5621"/>
                  </a:cubicBezTo>
                  <a:cubicBezTo>
                    <a:pt x="12007" y="4188"/>
                    <a:pt x="13633" y="2425"/>
                    <a:pt x="15027" y="1323"/>
                  </a:cubicBezTo>
                  <a:cubicBezTo>
                    <a:pt x="16420" y="221"/>
                    <a:pt x="17582" y="-220"/>
                    <a:pt x="18743" y="551"/>
                  </a:cubicBezTo>
                  <a:cubicBezTo>
                    <a:pt x="19904" y="1323"/>
                    <a:pt x="21065" y="3307"/>
                    <a:pt x="21298" y="5951"/>
                  </a:cubicBezTo>
                  <a:cubicBezTo>
                    <a:pt x="21530" y="8596"/>
                    <a:pt x="20833" y="11902"/>
                    <a:pt x="20136" y="15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1" name="Line"/>
            <p:cNvSpPr/>
            <p:nvPr/>
          </p:nvSpPr>
          <p:spPr>
            <a:xfrm>
              <a:off x="10076164" y="6905218"/>
              <a:ext cx="186231" cy="193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1011" fill="norm" stroke="1" extrusionOk="0">
                  <a:moveTo>
                    <a:pt x="17531" y="6256"/>
                  </a:moveTo>
                  <a:cubicBezTo>
                    <a:pt x="15803" y="4041"/>
                    <a:pt x="14075" y="1825"/>
                    <a:pt x="12491" y="718"/>
                  </a:cubicBezTo>
                  <a:cubicBezTo>
                    <a:pt x="10907" y="-390"/>
                    <a:pt x="9467" y="-390"/>
                    <a:pt x="7163" y="1964"/>
                  </a:cubicBezTo>
                  <a:cubicBezTo>
                    <a:pt x="4859" y="4318"/>
                    <a:pt x="1691" y="9025"/>
                    <a:pt x="539" y="12625"/>
                  </a:cubicBezTo>
                  <a:cubicBezTo>
                    <a:pt x="-613" y="16225"/>
                    <a:pt x="251" y="18718"/>
                    <a:pt x="1547" y="19964"/>
                  </a:cubicBezTo>
                  <a:cubicBezTo>
                    <a:pt x="2843" y="21210"/>
                    <a:pt x="4571" y="21210"/>
                    <a:pt x="6155" y="20656"/>
                  </a:cubicBezTo>
                  <a:cubicBezTo>
                    <a:pt x="7739" y="20102"/>
                    <a:pt x="9179" y="18995"/>
                    <a:pt x="10619" y="17195"/>
                  </a:cubicBezTo>
                  <a:cubicBezTo>
                    <a:pt x="12059" y="15395"/>
                    <a:pt x="13499" y="12902"/>
                    <a:pt x="14363" y="12764"/>
                  </a:cubicBezTo>
                  <a:cubicBezTo>
                    <a:pt x="15227" y="12625"/>
                    <a:pt x="15515" y="14841"/>
                    <a:pt x="16523" y="16364"/>
                  </a:cubicBezTo>
                  <a:cubicBezTo>
                    <a:pt x="17531" y="17887"/>
                    <a:pt x="19259" y="18718"/>
                    <a:pt x="20987" y="19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10349090" y="6890018"/>
              <a:ext cx="296647" cy="22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292" fill="norm" stroke="1" extrusionOk="0">
                  <a:moveTo>
                    <a:pt x="383" y="5471"/>
                  </a:moveTo>
                  <a:cubicBezTo>
                    <a:pt x="383" y="4015"/>
                    <a:pt x="383" y="2559"/>
                    <a:pt x="844" y="2195"/>
                  </a:cubicBezTo>
                  <a:cubicBezTo>
                    <a:pt x="1306" y="1831"/>
                    <a:pt x="2229" y="2559"/>
                    <a:pt x="2875" y="4864"/>
                  </a:cubicBezTo>
                  <a:cubicBezTo>
                    <a:pt x="3521" y="7170"/>
                    <a:pt x="3890" y="11053"/>
                    <a:pt x="3706" y="13844"/>
                  </a:cubicBezTo>
                  <a:cubicBezTo>
                    <a:pt x="3521" y="16635"/>
                    <a:pt x="2783" y="18334"/>
                    <a:pt x="2044" y="19547"/>
                  </a:cubicBezTo>
                  <a:cubicBezTo>
                    <a:pt x="1306" y="20761"/>
                    <a:pt x="567" y="21489"/>
                    <a:pt x="198" y="21246"/>
                  </a:cubicBezTo>
                  <a:cubicBezTo>
                    <a:pt x="-171" y="21004"/>
                    <a:pt x="-171" y="19790"/>
                    <a:pt x="1491" y="16392"/>
                  </a:cubicBezTo>
                  <a:cubicBezTo>
                    <a:pt x="3152" y="12995"/>
                    <a:pt x="6475" y="7413"/>
                    <a:pt x="8506" y="4136"/>
                  </a:cubicBezTo>
                  <a:cubicBezTo>
                    <a:pt x="10537" y="860"/>
                    <a:pt x="11275" y="-111"/>
                    <a:pt x="11275" y="10"/>
                  </a:cubicBezTo>
                  <a:cubicBezTo>
                    <a:pt x="11275" y="132"/>
                    <a:pt x="10537" y="1345"/>
                    <a:pt x="9983" y="2559"/>
                  </a:cubicBezTo>
                  <a:cubicBezTo>
                    <a:pt x="9429" y="3772"/>
                    <a:pt x="9060" y="4986"/>
                    <a:pt x="9891" y="6684"/>
                  </a:cubicBezTo>
                  <a:cubicBezTo>
                    <a:pt x="10721" y="8383"/>
                    <a:pt x="12752" y="10568"/>
                    <a:pt x="14875" y="11660"/>
                  </a:cubicBezTo>
                  <a:cubicBezTo>
                    <a:pt x="16998" y="12752"/>
                    <a:pt x="19214" y="12752"/>
                    <a:pt x="21429" y="12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>
              <a:off x="10742489" y="6676526"/>
              <a:ext cx="179255" cy="370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464" fill="norm" stroke="1" extrusionOk="0">
                  <a:moveTo>
                    <a:pt x="21042" y="1491"/>
                  </a:moveTo>
                  <a:cubicBezTo>
                    <a:pt x="19842" y="900"/>
                    <a:pt x="18642" y="308"/>
                    <a:pt x="17292" y="86"/>
                  </a:cubicBezTo>
                  <a:cubicBezTo>
                    <a:pt x="15942" y="-136"/>
                    <a:pt x="14442" y="12"/>
                    <a:pt x="11742" y="1269"/>
                  </a:cubicBezTo>
                  <a:cubicBezTo>
                    <a:pt x="9042" y="2527"/>
                    <a:pt x="5142" y="4894"/>
                    <a:pt x="2742" y="7705"/>
                  </a:cubicBezTo>
                  <a:cubicBezTo>
                    <a:pt x="342" y="10516"/>
                    <a:pt x="-558" y="13771"/>
                    <a:pt x="342" y="16138"/>
                  </a:cubicBezTo>
                  <a:cubicBezTo>
                    <a:pt x="1242" y="18505"/>
                    <a:pt x="3942" y="19985"/>
                    <a:pt x="6642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>
              <a:off x="10912249" y="6590214"/>
              <a:ext cx="223289" cy="421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341" fill="norm" stroke="1" extrusionOk="0">
                  <a:moveTo>
                    <a:pt x="14735" y="15373"/>
                  </a:moveTo>
                  <a:cubicBezTo>
                    <a:pt x="11823" y="15114"/>
                    <a:pt x="8910" y="14856"/>
                    <a:pt x="6483" y="15244"/>
                  </a:cubicBezTo>
                  <a:cubicBezTo>
                    <a:pt x="4057" y="15632"/>
                    <a:pt x="2115" y="16666"/>
                    <a:pt x="1023" y="17507"/>
                  </a:cubicBezTo>
                  <a:cubicBezTo>
                    <a:pt x="-69" y="18348"/>
                    <a:pt x="-312" y="18995"/>
                    <a:pt x="416" y="19706"/>
                  </a:cubicBezTo>
                  <a:cubicBezTo>
                    <a:pt x="1144" y="20417"/>
                    <a:pt x="2843" y="21193"/>
                    <a:pt x="5027" y="21323"/>
                  </a:cubicBezTo>
                  <a:cubicBezTo>
                    <a:pt x="7212" y="21452"/>
                    <a:pt x="9881" y="20935"/>
                    <a:pt x="12430" y="19383"/>
                  </a:cubicBezTo>
                  <a:cubicBezTo>
                    <a:pt x="14978" y="17830"/>
                    <a:pt x="17405" y="15244"/>
                    <a:pt x="18861" y="12139"/>
                  </a:cubicBezTo>
                  <a:cubicBezTo>
                    <a:pt x="20317" y="9035"/>
                    <a:pt x="20803" y="5414"/>
                    <a:pt x="21045" y="3215"/>
                  </a:cubicBezTo>
                  <a:cubicBezTo>
                    <a:pt x="21288" y="1016"/>
                    <a:pt x="21288" y="240"/>
                    <a:pt x="20803" y="46"/>
                  </a:cubicBezTo>
                  <a:cubicBezTo>
                    <a:pt x="20317" y="-148"/>
                    <a:pt x="19346" y="240"/>
                    <a:pt x="18133" y="1921"/>
                  </a:cubicBezTo>
                  <a:cubicBezTo>
                    <a:pt x="16919" y="3603"/>
                    <a:pt x="15463" y="6578"/>
                    <a:pt x="14978" y="9747"/>
                  </a:cubicBezTo>
                  <a:cubicBezTo>
                    <a:pt x="14492" y="12915"/>
                    <a:pt x="14978" y="16278"/>
                    <a:pt x="15706" y="18154"/>
                  </a:cubicBezTo>
                  <a:cubicBezTo>
                    <a:pt x="16434" y="20029"/>
                    <a:pt x="17405" y="20417"/>
                    <a:pt x="18376" y="20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>
              <a:off x="11174748" y="6909289"/>
              <a:ext cx="2300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11274417" y="6985957"/>
              <a:ext cx="115004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360"/>
                    <a:pt x="12000" y="6720"/>
                    <a:pt x="8400" y="10320"/>
                  </a:cubicBezTo>
                  <a:cubicBezTo>
                    <a:pt x="4800" y="13920"/>
                    <a:pt x="2400" y="177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11515259" y="6566556"/>
              <a:ext cx="222402" cy="449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114" fill="norm" stroke="1" extrusionOk="0">
                  <a:moveTo>
                    <a:pt x="11348" y="16813"/>
                  </a:moveTo>
                  <a:cubicBezTo>
                    <a:pt x="10863" y="15733"/>
                    <a:pt x="10378" y="14653"/>
                    <a:pt x="9528" y="14053"/>
                  </a:cubicBezTo>
                  <a:cubicBezTo>
                    <a:pt x="8679" y="13453"/>
                    <a:pt x="7465" y="13333"/>
                    <a:pt x="5766" y="13813"/>
                  </a:cubicBezTo>
                  <a:cubicBezTo>
                    <a:pt x="4068" y="14293"/>
                    <a:pt x="1883" y="15373"/>
                    <a:pt x="791" y="16633"/>
                  </a:cubicBezTo>
                  <a:cubicBezTo>
                    <a:pt x="-301" y="17893"/>
                    <a:pt x="-301" y="19333"/>
                    <a:pt x="1034" y="20233"/>
                  </a:cubicBezTo>
                  <a:cubicBezTo>
                    <a:pt x="2369" y="21133"/>
                    <a:pt x="5038" y="21493"/>
                    <a:pt x="7587" y="20593"/>
                  </a:cubicBezTo>
                  <a:cubicBezTo>
                    <a:pt x="10135" y="19693"/>
                    <a:pt x="12562" y="17533"/>
                    <a:pt x="14625" y="14473"/>
                  </a:cubicBezTo>
                  <a:cubicBezTo>
                    <a:pt x="16688" y="11413"/>
                    <a:pt x="18387" y="7453"/>
                    <a:pt x="19357" y="5113"/>
                  </a:cubicBezTo>
                  <a:cubicBezTo>
                    <a:pt x="20328" y="2773"/>
                    <a:pt x="20571" y="2053"/>
                    <a:pt x="20814" y="1333"/>
                  </a:cubicBezTo>
                  <a:cubicBezTo>
                    <a:pt x="21056" y="613"/>
                    <a:pt x="21299" y="-107"/>
                    <a:pt x="20935" y="13"/>
                  </a:cubicBezTo>
                  <a:cubicBezTo>
                    <a:pt x="20571" y="133"/>
                    <a:pt x="19600" y="1093"/>
                    <a:pt x="18265" y="3373"/>
                  </a:cubicBezTo>
                  <a:cubicBezTo>
                    <a:pt x="16930" y="5653"/>
                    <a:pt x="15232" y="9253"/>
                    <a:pt x="15110" y="12313"/>
                  </a:cubicBezTo>
                  <a:cubicBezTo>
                    <a:pt x="14989" y="15373"/>
                    <a:pt x="16445" y="17893"/>
                    <a:pt x="17901" y="20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11757428" y="6897682"/>
              <a:ext cx="161004" cy="170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8234"/>
                  </a:moveTo>
                  <a:cubicBezTo>
                    <a:pt x="0" y="6622"/>
                    <a:pt x="0" y="5010"/>
                    <a:pt x="1714" y="3398"/>
                  </a:cubicBezTo>
                  <a:cubicBezTo>
                    <a:pt x="3429" y="1786"/>
                    <a:pt x="6857" y="174"/>
                    <a:pt x="9086" y="13"/>
                  </a:cubicBezTo>
                  <a:cubicBezTo>
                    <a:pt x="11314" y="-148"/>
                    <a:pt x="12343" y="1142"/>
                    <a:pt x="12514" y="3398"/>
                  </a:cubicBezTo>
                  <a:cubicBezTo>
                    <a:pt x="12686" y="5655"/>
                    <a:pt x="12000" y="8879"/>
                    <a:pt x="9943" y="11942"/>
                  </a:cubicBezTo>
                  <a:cubicBezTo>
                    <a:pt x="7886" y="15004"/>
                    <a:pt x="4457" y="17906"/>
                    <a:pt x="3600" y="19518"/>
                  </a:cubicBezTo>
                  <a:cubicBezTo>
                    <a:pt x="2743" y="21130"/>
                    <a:pt x="4457" y="21452"/>
                    <a:pt x="7886" y="21452"/>
                  </a:cubicBezTo>
                  <a:cubicBezTo>
                    <a:pt x="11314" y="21452"/>
                    <a:pt x="16457" y="21130"/>
                    <a:pt x="21600" y="2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12033434" y="6579615"/>
              <a:ext cx="78333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9" h="21600" fill="norm" stroke="1" extrusionOk="0">
                  <a:moveTo>
                    <a:pt x="2025" y="0"/>
                  </a:moveTo>
                  <a:cubicBezTo>
                    <a:pt x="10800" y="3494"/>
                    <a:pt x="19575" y="6988"/>
                    <a:pt x="20587" y="10376"/>
                  </a:cubicBezTo>
                  <a:cubicBezTo>
                    <a:pt x="21600" y="13765"/>
                    <a:pt x="14850" y="17047"/>
                    <a:pt x="10125" y="18900"/>
                  </a:cubicBezTo>
                  <a:cubicBezTo>
                    <a:pt x="5400" y="20753"/>
                    <a:pt x="2700" y="211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3" name="Drawing"/>
          <p:cNvGrpSpPr/>
          <p:nvPr/>
        </p:nvGrpSpPr>
        <p:grpSpPr>
          <a:xfrm>
            <a:off x="719306" y="717314"/>
            <a:ext cx="8633742" cy="3293526"/>
            <a:chOff x="0" y="-31750"/>
            <a:chExt cx="8633741" cy="3293525"/>
          </a:xfrm>
        </p:grpSpPr>
        <p:pic>
          <p:nvPicPr>
            <p:cNvPr id="147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38851" y="1804227"/>
              <a:ext cx="120171" cy="1227593"/>
            </a:xfrm>
            <a:prstGeom prst="rect">
              <a:avLst/>
            </a:prstGeom>
            <a:effectLst/>
          </p:spPr>
        </p:pic>
        <p:pic>
          <p:nvPicPr>
            <p:cNvPr id="1474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63659" y="1551660"/>
              <a:ext cx="3529230" cy="405436"/>
            </a:xfrm>
            <a:prstGeom prst="rect">
              <a:avLst/>
            </a:prstGeom>
            <a:effectLst/>
          </p:spPr>
        </p:pic>
        <p:pic>
          <p:nvPicPr>
            <p:cNvPr id="1476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565180" y="332194"/>
              <a:ext cx="109424" cy="1463899"/>
            </a:xfrm>
            <a:prstGeom prst="rect">
              <a:avLst/>
            </a:prstGeom>
            <a:effectLst/>
          </p:spPr>
        </p:pic>
        <p:pic>
          <p:nvPicPr>
            <p:cNvPr id="147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656331" y="-31751"/>
              <a:ext cx="5115948" cy="3293527"/>
            </a:xfrm>
            <a:prstGeom prst="rect">
              <a:avLst/>
            </a:prstGeom>
            <a:effectLst/>
          </p:spPr>
        </p:pic>
        <p:sp>
          <p:nvSpPr>
            <p:cNvPr id="1480" name="Line"/>
            <p:cNvSpPr/>
            <p:nvPr/>
          </p:nvSpPr>
          <p:spPr>
            <a:xfrm>
              <a:off x="5903004" y="749244"/>
              <a:ext cx="216511" cy="62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328" fill="norm" stroke="1" extrusionOk="0">
                  <a:moveTo>
                    <a:pt x="16004" y="12218"/>
                  </a:moveTo>
                  <a:cubicBezTo>
                    <a:pt x="15250" y="11781"/>
                    <a:pt x="14497" y="11344"/>
                    <a:pt x="12738" y="11256"/>
                  </a:cubicBezTo>
                  <a:cubicBezTo>
                    <a:pt x="10980" y="11169"/>
                    <a:pt x="8218" y="11431"/>
                    <a:pt x="5832" y="12568"/>
                  </a:cubicBezTo>
                  <a:cubicBezTo>
                    <a:pt x="3445" y="13705"/>
                    <a:pt x="1436" y="15716"/>
                    <a:pt x="557" y="17290"/>
                  </a:cubicBezTo>
                  <a:cubicBezTo>
                    <a:pt x="-322" y="18865"/>
                    <a:pt x="-71" y="20001"/>
                    <a:pt x="683" y="20657"/>
                  </a:cubicBezTo>
                  <a:cubicBezTo>
                    <a:pt x="1436" y="21313"/>
                    <a:pt x="2692" y="21488"/>
                    <a:pt x="4450" y="21182"/>
                  </a:cubicBezTo>
                  <a:cubicBezTo>
                    <a:pt x="6208" y="20876"/>
                    <a:pt x="8469" y="20089"/>
                    <a:pt x="10855" y="18165"/>
                  </a:cubicBezTo>
                  <a:cubicBezTo>
                    <a:pt x="13241" y="16241"/>
                    <a:pt x="15752" y="13180"/>
                    <a:pt x="17008" y="10120"/>
                  </a:cubicBezTo>
                  <a:cubicBezTo>
                    <a:pt x="18264" y="7059"/>
                    <a:pt x="18264" y="3998"/>
                    <a:pt x="18138" y="2205"/>
                  </a:cubicBezTo>
                  <a:cubicBezTo>
                    <a:pt x="18013" y="413"/>
                    <a:pt x="17762" y="-112"/>
                    <a:pt x="17259" y="19"/>
                  </a:cubicBezTo>
                  <a:cubicBezTo>
                    <a:pt x="16757" y="150"/>
                    <a:pt x="16004" y="937"/>
                    <a:pt x="15752" y="2818"/>
                  </a:cubicBezTo>
                  <a:cubicBezTo>
                    <a:pt x="15501" y="4698"/>
                    <a:pt x="15752" y="7671"/>
                    <a:pt x="16757" y="10032"/>
                  </a:cubicBezTo>
                  <a:cubicBezTo>
                    <a:pt x="17762" y="12393"/>
                    <a:pt x="19520" y="14142"/>
                    <a:pt x="21278" y="15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6180849" y="1120986"/>
              <a:ext cx="253006" cy="206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6" fill="norm" stroke="1" extrusionOk="0">
                  <a:moveTo>
                    <a:pt x="0" y="4809"/>
                  </a:moveTo>
                  <a:cubicBezTo>
                    <a:pt x="218" y="3492"/>
                    <a:pt x="436" y="2175"/>
                    <a:pt x="1091" y="1253"/>
                  </a:cubicBezTo>
                  <a:cubicBezTo>
                    <a:pt x="1745" y="331"/>
                    <a:pt x="2836" y="-196"/>
                    <a:pt x="3709" y="67"/>
                  </a:cubicBezTo>
                  <a:cubicBezTo>
                    <a:pt x="4582" y="331"/>
                    <a:pt x="5236" y="1384"/>
                    <a:pt x="5782" y="3887"/>
                  </a:cubicBezTo>
                  <a:cubicBezTo>
                    <a:pt x="6327" y="6389"/>
                    <a:pt x="6764" y="10341"/>
                    <a:pt x="6545" y="13502"/>
                  </a:cubicBezTo>
                  <a:cubicBezTo>
                    <a:pt x="6327" y="16663"/>
                    <a:pt x="5455" y="19033"/>
                    <a:pt x="5564" y="20219"/>
                  </a:cubicBezTo>
                  <a:cubicBezTo>
                    <a:pt x="5673" y="21404"/>
                    <a:pt x="6764" y="21404"/>
                    <a:pt x="9600" y="21009"/>
                  </a:cubicBezTo>
                  <a:cubicBezTo>
                    <a:pt x="12436" y="20614"/>
                    <a:pt x="17018" y="19824"/>
                    <a:pt x="21600" y="190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1781483" y="1871728"/>
              <a:ext cx="190272" cy="650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73" fill="norm" stroke="1" extrusionOk="0">
                  <a:moveTo>
                    <a:pt x="10210" y="15482"/>
                  </a:moveTo>
                  <a:cubicBezTo>
                    <a:pt x="8770" y="15567"/>
                    <a:pt x="7330" y="15651"/>
                    <a:pt x="5602" y="16326"/>
                  </a:cubicBezTo>
                  <a:cubicBezTo>
                    <a:pt x="3874" y="17001"/>
                    <a:pt x="1858" y="18267"/>
                    <a:pt x="850" y="19111"/>
                  </a:cubicBezTo>
                  <a:cubicBezTo>
                    <a:pt x="-158" y="19954"/>
                    <a:pt x="-158" y="20376"/>
                    <a:pt x="274" y="20756"/>
                  </a:cubicBezTo>
                  <a:cubicBezTo>
                    <a:pt x="706" y="21135"/>
                    <a:pt x="1570" y="21473"/>
                    <a:pt x="2434" y="21473"/>
                  </a:cubicBezTo>
                  <a:cubicBezTo>
                    <a:pt x="3298" y="21473"/>
                    <a:pt x="4162" y="21135"/>
                    <a:pt x="5746" y="19785"/>
                  </a:cubicBezTo>
                  <a:cubicBezTo>
                    <a:pt x="7330" y="18435"/>
                    <a:pt x="9634" y="16073"/>
                    <a:pt x="11074" y="13457"/>
                  </a:cubicBezTo>
                  <a:cubicBezTo>
                    <a:pt x="12514" y="10842"/>
                    <a:pt x="13090" y="7973"/>
                    <a:pt x="12658" y="5779"/>
                  </a:cubicBezTo>
                  <a:cubicBezTo>
                    <a:pt x="12226" y="3586"/>
                    <a:pt x="10786" y="2067"/>
                    <a:pt x="9634" y="1139"/>
                  </a:cubicBezTo>
                  <a:cubicBezTo>
                    <a:pt x="8482" y="211"/>
                    <a:pt x="7618" y="-127"/>
                    <a:pt x="6898" y="42"/>
                  </a:cubicBezTo>
                  <a:cubicBezTo>
                    <a:pt x="6178" y="210"/>
                    <a:pt x="5602" y="886"/>
                    <a:pt x="5458" y="2531"/>
                  </a:cubicBezTo>
                  <a:cubicBezTo>
                    <a:pt x="5314" y="4176"/>
                    <a:pt x="5602" y="6792"/>
                    <a:pt x="7186" y="9196"/>
                  </a:cubicBezTo>
                  <a:cubicBezTo>
                    <a:pt x="8770" y="11601"/>
                    <a:pt x="11650" y="13795"/>
                    <a:pt x="14242" y="15314"/>
                  </a:cubicBezTo>
                  <a:cubicBezTo>
                    <a:pt x="16834" y="16832"/>
                    <a:pt x="19138" y="17676"/>
                    <a:pt x="21442" y="18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2079090" y="2333004"/>
              <a:ext cx="15334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2648992" y="1810294"/>
              <a:ext cx="120114" cy="14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fill="norm" stroke="1" extrusionOk="0">
                  <a:moveTo>
                    <a:pt x="3677" y="12276"/>
                  </a:moveTo>
                  <a:cubicBezTo>
                    <a:pt x="2757" y="14107"/>
                    <a:pt x="1838" y="15937"/>
                    <a:pt x="1149" y="17768"/>
                  </a:cubicBezTo>
                  <a:cubicBezTo>
                    <a:pt x="460" y="19598"/>
                    <a:pt x="0" y="21429"/>
                    <a:pt x="0" y="21246"/>
                  </a:cubicBezTo>
                  <a:cubicBezTo>
                    <a:pt x="0" y="21063"/>
                    <a:pt x="460" y="18866"/>
                    <a:pt x="2068" y="15571"/>
                  </a:cubicBezTo>
                  <a:cubicBezTo>
                    <a:pt x="3677" y="12276"/>
                    <a:pt x="6434" y="7883"/>
                    <a:pt x="8962" y="4771"/>
                  </a:cubicBezTo>
                  <a:cubicBezTo>
                    <a:pt x="11489" y="1660"/>
                    <a:pt x="13787" y="-171"/>
                    <a:pt x="15626" y="12"/>
                  </a:cubicBezTo>
                  <a:cubicBezTo>
                    <a:pt x="17464" y="195"/>
                    <a:pt x="18843" y="2392"/>
                    <a:pt x="19762" y="5321"/>
                  </a:cubicBezTo>
                  <a:cubicBezTo>
                    <a:pt x="20681" y="8249"/>
                    <a:pt x="21140" y="11910"/>
                    <a:pt x="21600" y="15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2723104" y="1849994"/>
              <a:ext cx="46002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533"/>
                    <a:pt x="7200" y="9067"/>
                    <a:pt x="10800" y="12667"/>
                  </a:cubicBezTo>
                  <a:cubicBezTo>
                    <a:pt x="14400" y="16267"/>
                    <a:pt x="18000" y="189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2661769" y="2241003"/>
              <a:ext cx="76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7200"/>
                    <a:pt x="4320" y="14400"/>
                    <a:pt x="7920" y="18000"/>
                  </a:cubicBezTo>
                  <a:cubicBezTo>
                    <a:pt x="11520" y="21600"/>
                    <a:pt x="1656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2792106" y="2172001"/>
              <a:ext cx="2300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2911161" y="1719343"/>
              <a:ext cx="133952" cy="409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70" fill="norm" stroke="1" extrusionOk="0">
                  <a:moveTo>
                    <a:pt x="17693" y="14816"/>
                  </a:moveTo>
                  <a:cubicBezTo>
                    <a:pt x="15655" y="14683"/>
                    <a:pt x="13618" y="14550"/>
                    <a:pt x="10969" y="14750"/>
                  </a:cubicBezTo>
                  <a:cubicBezTo>
                    <a:pt x="8319" y="14950"/>
                    <a:pt x="5059" y="15483"/>
                    <a:pt x="3225" y="16150"/>
                  </a:cubicBezTo>
                  <a:cubicBezTo>
                    <a:pt x="1391" y="16816"/>
                    <a:pt x="984" y="17616"/>
                    <a:pt x="576" y="18350"/>
                  </a:cubicBezTo>
                  <a:cubicBezTo>
                    <a:pt x="169" y="19083"/>
                    <a:pt x="-239" y="19750"/>
                    <a:pt x="169" y="20350"/>
                  </a:cubicBezTo>
                  <a:cubicBezTo>
                    <a:pt x="576" y="20950"/>
                    <a:pt x="1799" y="21483"/>
                    <a:pt x="3225" y="21350"/>
                  </a:cubicBezTo>
                  <a:cubicBezTo>
                    <a:pt x="4652" y="21216"/>
                    <a:pt x="6282" y="20416"/>
                    <a:pt x="7912" y="18350"/>
                  </a:cubicBezTo>
                  <a:cubicBezTo>
                    <a:pt x="9542" y="16283"/>
                    <a:pt x="11172" y="12950"/>
                    <a:pt x="11784" y="10350"/>
                  </a:cubicBezTo>
                  <a:cubicBezTo>
                    <a:pt x="12395" y="7750"/>
                    <a:pt x="11987" y="5883"/>
                    <a:pt x="11580" y="4616"/>
                  </a:cubicBezTo>
                  <a:cubicBezTo>
                    <a:pt x="11172" y="3350"/>
                    <a:pt x="10765" y="2683"/>
                    <a:pt x="10357" y="1883"/>
                  </a:cubicBezTo>
                  <a:cubicBezTo>
                    <a:pt x="9950" y="1083"/>
                    <a:pt x="9542" y="150"/>
                    <a:pt x="9135" y="16"/>
                  </a:cubicBezTo>
                  <a:cubicBezTo>
                    <a:pt x="8727" y="-117"/>
                    <a:pt x="8319" y="550"/>
                    <a:pt x="8727" y="2483"/>
                  </a:cubicBezTo>
                  <a:cubicBezTo>
                    <a:pt x="9135" y="4416"/>
                    <a:pt x="10357" y="7616"/>
                    <a:pt x="12599" y="9750"/>
                  </a:cubicBezTo>
                  <a:cubicBezTo>
                    <a:pt x="14840" y="11883"/>
                    <a:pt x="18101" y="12950"/>
                    <a:pt x="21361" y="14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4822353" y="1016669"/>
              <a:ext cx="170137" cy="16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020" fill="norm" stroke="1" extrusionOk="0">
                  <a:moveTo>
                    <a:pt x="8890" y="9374"/>
                  </a:moveTo>
                  <a:cubicBezTo>
                    <a:pt x="6633" y="11630"/>
                    <a:pt x="4376" y="13887"/>
                    <a:pt x="2764" y="16144"/>
                  </a:cubicBezTo>
                  <a:cubicBezTo>
                    <a:pt x="1153" y="18401"/>
                    <a:pt x="185" y="20657"/>
                    <a:pt x="24" y="20980"/>
                  </a:cubicBezTo>
                  <a:cubicBezTo>
                    <a:pt x="-137" y="21302"/>
                    <a:pt x="508" y="19690"/>
                    <a:pt x="2442" y="16466"/>
                  </a:cubicBezTo>
                  <a:cubicBezTo>
                    <a:pt x="4376" y="13242"/>
                    <a:pt x="7600" y="8406"/>
                    <a:pt x="9696" y="5344"/>
                  </a:cubicBezTo>
                  <a:cubicBezTo>
                    <a:pt x="11791" y="2281"/>
                    <a:pt x="12759" y="992"/>
                    <a:pt x="14532" y="347"/>
                  </a:cubicBezTo>
                  <a:cubicBezTo>
                    <a:pt x="16305" y="-298"/>
                    <a:pt x="18884" y="-298"/>
                    <a:pt x="20173" y="2603"/>
                  </a:cubicBezTo>
                  <a:cubicBezTo>
                    <a:pt x="21463" y="5505"/>
                    <a:pt x="21463" y="11308"/>
                    <a:pt x="21463" y="17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4928731" y="1067647"/>
              <a:ext cx="56092" cy="44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2" h="21436" fill="norm" stroke="1" extrusionOk="0">
                  <a:moveTo>
                    <a:pt x="14977" y="1120"/>
                  </a:moveTo>
                  <a:cubicBezTo>
                    <a:pt x="9342" y="507"/>
                    <a:pt x="3708" y="-107"/>
                    <a:pt x="1360" y="16"/>
                  </a:cubicBezTo>
                  <a:cubicBezTo>
                    <a:pt x="-988" y="138"/>
                    <a:pt x="-49" y="998"/>
                    <a:pt x="2299" y="3084"/>
                  </a:cubicBezTo>
                  <a:cubicBezTo>
                    <a:pt x="4647" y="5170"/>
                    <a:pt x="8403" y="8484"/>
                    <a:pt x="10751" y="11491"/>
                  </a:cubicBezTo>
                  <a:cubicBezTo>
                    <a:pt x="13099" y="14498"/>
                    <a:pt x="14038" y="17198"/>
                    <a:pt x="14977" y="18916"/>
                  </a:cubicBezTo>
                  <a:cubicBezTo>
                    <a:pt x="15916" y="20634"/>
                    <a:pt x="16856" y="21370"/>
                    <a:pt x="17795" y="21432"/>
                  </a:cubicBezTo>
                  <a:cubicBezTo>
                    <a:pt x="18734" y="21493"/>
                    <a:pt x="19673" y="20879"/>
                    <a:pt x="20612" y="20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4852384" y="1466652"/>
              <a:ext cx="1401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600" fill="norm" stroke="1" extrusionOk="0">
                  <a:moveTo>
                    <a:pt x="2632" y="0"/>
                  </a:moveTo>
                  <a:cubicBezTo>
                    <a:pt x="1089" y="3600"/>
                    <a:pt x="-454" y="7200"/>
                    <a:pt x="125" y="10800"/>
                  </a:cubicBezTo>
                  <a:cubicBezTo>
                    <a:pt x="703" y="14400"/>
                    <a:pt x="3403" y="18000"/>
                    <a:pt x="7260" y="19800"/>
                  </a:cubicBezTo>
                  <a:cubicBezTo>
                    <a:pt x="11117" y="21600"/>
                    <a:pt x="16132" y="21600"/>
                    <a:pt x="211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4994254" y="1435984"/>
              <a:ext cx="67237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4659"/>
                    <a:pt x="4867" y="9318"/>
                    <a:pt x="1782" y="12918"/>
                  </a:cubicBezTo>
                  <a:cubicBezTo>
                    <a:pt x="-1304" y="16518"/>
                    <a:pt x="239" y="19059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5109684" y="1034373"/>
              <a:ext cx="143478" cy="441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310" fill="norm" stroke="1" extrusionOk="0">
                  <a:moveTo>
                    <a:pt x="16728" y="13842"/>
                  </a:moveTo>
                  <a:cubicBezTo>
                    <a:pt x="14833" y="13719"/>
                    <a:pt x="12938" y="13596"/>
                    <a:pt x="10096" y="14521"/>
                  </a:cubicBezTo>
                  <a:cubicBezTo>
                    <a:pt x="7254" y="15447"/>
                    <a:pt x="3464" y="17422"/>
                    <a:pt x="1570" y="18718"/>
                  </a:cubicBezTo>
                  <a:cubicBezTo>
                    <a:pt x="-325" y="20014"/>
                    <a:pt x="-325" y="20631"/>
                    <a:pt x="622" y="21001"/>
                  </a:cubicBezTo>
                  <a:cubicBezTo>
                    <a:pt x="1570" y="21372"/>
                    <a:pt x="3464" y="21495"/>
                    <a:pt x="5549" y="20878"/>
                  </a:cubicBezTo>
                  <a:cubicBezTo>
                    <a:pt x="7633" y="20261"/>
                    <a:pt x="9907" y="18903"/>
                    <a:pt x="11991" y="16496"/>
                  </a:cubicBezTo>
                  <a:cubicBezTo>
                    <a:pt x="14075" y="14089"/>
                    <a:pt x="15970" y="10633"/>
                    <a:pt x="16728" y="7856"/>
                  </a:cubicBezTo>
                  <a:cubicBezTo>
                    <a:pt x="17486" y="5079"/>
                    <a:pt x="17107" y="2981"/>
                    <a:pt x="16349" y="1685"/>
                  </a:cubicBezTo>
                  <a:cubicBezTo>
                    <a:pt x="15591" y="389"/>
                    <a:pt x="14454" y="-105"/>
                    <a:pt x="13317" y="18"/>
                  </a:cubicBezTo>
                  <a:cubicBezTo>
                    <a:pt x="12180" y="142"/>
                    <a:pt x="11043" y="882"/>
                    <a:pt x="10286" y="2610"/>
                  </a:cubicBezTo>
                  <a:cubicBezTo>
                    <a:pt x="9528" y="4338"/>
                    <a:pt x="9149" y="7054"/>
                    <a:pt x="11043" y="9769"/>
                  </a:cubicBezTo>
                  <a:cubicBezTo>
                    <a:pt x="12938" y="12485"/>
                    <a:pt x="17107" y="15200"/>
                    <a:pt x="21275" y="179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4887324" y="2358848"/>
              <a:ext cx="296837" cy="518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262" fill="norm" stroke="1" extrusionOk="0">
                  <a:moveTo>
                    <a:pt x="15905" y="15297"/>
                  </a:moveTo>
                  <a:cubicBezTo>
                    <a:pt x="15720" y="14772"/>
                    <a:pt x="15535" y="14248"/>
                    <a:pt x="14889" y="13619"/>
                  </a:cubicBezTo>
                  <a:cubicBezTo>
                    <a:pt x="14243" y="12990"/>
                    <a:pt x="13135" y="12256"/>
                    <a:pt x="10920" y="12361"/>
                  </a:cubicBezTo>
                  <a:cubicBezTo>
                    <a:pt x="8705" y="12466"/>
                    <a:pt x="5381" y="13409"/>
                    <a:pt x="3351" y="14563"/>
                  </a:cubicBezTo>
                  <a:cubicBezTo>
                    <a:pt x="1320" y="15716"/>
                    <a:pt x="581" y="17079"/>
                    <a:pt x="212" y="18285"/>
                  </a:cubicBezTo>
                  <a:cubicBezTo>
                    <a:pt x="-157" y="19491"/>
                    <a:pt x="-157" y="20539"/>
                    <a:pt x="1135" y="21011"/>
                  </a:cubicBezTo>
                  <a:cubicBezTo>
                    <a:pt x="2428" y="21483"/>
                    <a:pt x="5012" y="21378"/>
                    <a:pt x="7874" y="19910"/>
                  </a:cubicBezTo>
                  <a:cubicBezTo>
                    <a:pt x="10735" y="18442"/>
                    <a:pt x="13874" y="15611"/>
                    <a:pt x="15812" y="12518"/>
                  </a:cubicBezTo>
                  <a:cubicBezTo>
                    <a:pt x="17751" y="9425"/>
                    <a:pt x="18489" y="6069"/>
                    <a:pt x="18858" y="4025"/>
                  </a:cubicBezTo>
                  <a:cubicBezTo>
                    <a:pt x="19228" y="1980"/>
                    <a:pt x="19228" y="1246"/>
                    <a:pt x="18858" y="722"/>
                  </a:cubicBezTo>
                  <a:cubicBezTo>
                    <a:pt x="18489" y="198"/>
                    <a:pt x="17751" y="-117"/>
                    <a:pt x="17289" y="40"/>
                  </a:cubicBezTo>
                  <a:cubicBezTo>
                    <a:pt x="16828" y="198"/>
                    <a:pt x="16643" y="827"/>
                    <a:pt x="16366" y="2871"/>
                  </a:cubicBezTo>
                  <a:cubicBezTo>
                    <a:pt x="16089" y="4916"/>
                    <a:pt x="15720" y="8376"/>
                    <a:pt x="15720" y="10998"/>
                  </a:cubicBezTo>
                  <a:cubicBezTo>
                    <a:pt x="15720" y="13619"/>
                    <a:pt x="16089" y="15401"/>
                    <a:pt x="17105" y="16555"/>
                  </a:cubicBezTo>
                  <a:cubicBezTo>
                    <a:pt x="18120" y="17708"/>
                    <a:pt x="19781" y="18233"/>
                    <a:pt x="21443" y="18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5484145" y="2494008"/>
              <a:ext cx="221361" cy="274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505" fill="norm" stroke="1" extrusionOk="0">
                  <a:moveTo>
                    <a:pt x="18316" y="0"/>
                  </a:moveTo>
                  <a:cubicBezTo>
                    <a:pt x="13652" y="4000"/>
                    <a:pt x="8988" y="8000"/>
                    <a:pt x="5797" y="11100"/>
                  </a:cubicBezTo>
                  <a:cubicBezTo>
                    <a:pt x="2606" y="14200"/>
                    <a:pt x="888" y="16400"/>
                    <a:pt x="275" y="18000"/>
                  </a:cubicBezTo>
                  <a:cubicBezTo>
                    <a:pt x="-339" y="19600"/>
                    <a:pt x="152" y="20600"/>
                    <a:pt x="1011" y="21100"/>
                  </a:cubicBezTo>
                  <a:cubicBezTo>
                    <a:pt x="1870" y="21600"/>
                    <a:pt x="3097" y="21600"/>
                    <a:pt x="6534" y="21300"/>
                  </a:cubicBezTo>
                  <a:cubicBezTo>
                    <a:pt x="9970" y="21000"/>
                    <a:pt x="15616" y="20400"/>
                    <a:pt x="21261" y="19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5475500" y="2892684"/>
              <a:ext cx="268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66" y="15840"/>
                    <a:pt x="11931" y="10080"/>
                    <a:pt x="15531" y="6480"/>
                  </a:cubicBezTo>
                  <a:cubicBezTo>
                    <a:pt x="19131" y="2880"/>
                    <a:pt x="2036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6157849" y="2530017"/>
              <a:ext cx="299007" cy="256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fill="norm" stroke="1" extrusionOk="0">
                  <a:moveTo>
                    <a:pt x="0" y="6545"/>
                  </a:moveTo>
                  <a:cubicBezTo>
                    <a:pt x="0" y="5063"/>
                    <a:pt x="0" y="3581"/>
                    <a:pt x="185" y="3687"/>
                  </a:cubicBezTo>
                  <a:cubicBezTo>
                    <a:pt x="369" y="3793"/>
                    <a:pt x="738" y="5487"/>
                    <a:pt x="923" y="8240"/>
                  </a:cubicBezTo>
                  <a:cubicBezTo>
                    <a:pt x="1108" y="10993"/>
                    <a:pt x="1108" y="14804"/>
                    <a:pt x="1108" y="17345"/>
                  </a:cubicBezTo>
                  <a:cubicBezTo>
                    <a:pt x="1108" y="19887"/>
                    <a:pt x="1108" y="21157"/>
                    <a:pt x="1015" y="21263"/>
                  </a:cubicBezTo>
                  <a:cubicBezTo>
                    <a:pt x="923" y="21369"/>
                    <a:pt x="738" y="20310"/>
                    <a:pt x="831" y="17875"/>
                  </a:cubicBezTo>
                  <a:cubicBezTo>
                    <a:pt x="923" y="15440"/>
                    <a:pt x="1292" y="11628"/>
                    <a:pt x="1754" y="8875"/>
                  </a:cubicBezTo>
                  <a:cubicBezTo>
                    <a:pt x="2215" y="6122"/>
                    <a:pt x="2769" y="4428"/>
                    <a:pt x="3508" y="3369"/>
                  </a:cubicBezTo>
                  <a:cubicBezTo>
                    <a:pt x="4246" y="2310"/>
                    <a:pt x="5169" y="1887"/>
                    <a:pt x="5723" y="2204"/>
                  </a:cubicBezTo>
                  <a:cubicBezTo>
                    <a:pt x="6277" y="2522"/>
                    <a:pt x="6462" y="3581"/>
                    <a:pt x="6646" y="4745"/>
                  </a:cubicBezTo>
                  <a:cubicBezTo>
                    <a:pt x="6831" y="5910"/>
                    <a:pt x="7015" y="7181"/>
                    <a:pt x="7200" y="8345"/>
                  </a:cubicBezTo>
                  <a:cubicBezTo>
                    <a:pt x="7385" y="9510"/>
                    <a:pt x="7569" y="10569"/>
                    <a:pt x="7938" y="10569"/>
                  </a:cubicBezTo>
                  <a:cubicBezTo>
                    <a:pt x="8308" y="10569"/>
                    <a:pt x="8862" y="9510"/>
                    <a:pt x="9877" y="7604"/>
                  </a:cubicBezTo>
                  <a:cubicBezTo>
                    <a:pt x="10892" y="5698"/>
                    <a:pt x="12369" y="2945"/>
                    <a:pt x="13662" y="1463"/>
                  </a:cubicBezTo>
                  <a:cubicBezTo>
                    <a:pt x="14954" y="-19"/>
                    <a:pt x="16062" y="-231"/>
                    <a:pt x="16800" y="193"/>
                  </a:cubicBezTo>
                  <a:cubicBezTo>
                    <a:pt x="17538" y="616"/>
                    <a:pt x="17908" y="1675"/>
                    <a:pt x="18185" y="3793"/>
                  </a:cubicBezTo>
                  <a:cubicBezTo>
                    <a:pt x="18462" y="5910"/>
                    <a:pt x="18646" y="9087"/>
                    <a:pt x="18738" y="11204"/>
                  </a:cubicBezTo>
                  <a:cubicBezTo>
                    <a:pt x="18831" y="13322"/>
                    <a:pt x="18831" y="14381"/>
                    <a:pt x="19292" y="14698"/>
                  </a:cubicBezTo>
                  <a:cubicBezTo>
                    <a:pt x="19754" y="15016"/>
                    <a:pt x="20677" y="14593"/>
                    <a:pt x="21600" y="14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6489123" y="2509912"/>
              <a:ext cx="205405" cy="19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0805" fill="norm" stroke="1" extrusionOk="0">
                  <a:moveTo>
                    <a:pt x="9433" y="11140"/>
                  </a:moveTo>
                  <a:cubicBezTo>
                    <a:pt x="10500" y="9807"/>
                    <a:pt x="11566" y="8474"/>
                    <a:pt x="11966" y="6607"/>
                  </a:cubicBezTo>
                  <a:cubicBezTo>
                    <a:pt x="12366" y="4740"/>
                    <a:pt x="12100" y="2340"/>
                    <a:pt x="11300" y="1007"/>
                  </a:cubicBezTo>
                  <a:cubicBezTo>
                    <a:pt x="10500" y="-326"/>
                    <a:pt x="9166" y="-593"/>
                    <a:pt x="7166" y="1807"/>
                  </a:cubicBezTo>
                  <a:cubicBezTo>
                    <a:pt x="5166" y="4207"/>
                    <a:pt x="2500" y="9274"/>
                    <a:pt x="1166" y="12474"/>
                  </a:cubicBezTo>
                  <a:cubicBezTo>
                    <a:pt x="-167" y="15674"/>
                    <a:pt x="-167" y="17007"/>
                    <a:pt x="233" y="18207"/>
                  </a:cubicBezTo>
                  <a:cubicBezTo>
                    <a:pt x="633" y="19407"/>
                    <a:pt x="1433" y="20474"/>
                    <a:pt x="2500" y="20740"/>
                  </a:cubicBezTo>
                  <a:cubicBezTo>
                    <a:pt x="3566" y="21007"/>
                    <a:pt x="4900" y="20474"/>
                    <a:pt x="6633" y="18740"/>
                  </a:cubicBezTo>
                  <a:cubicBezTo>
                    <a:pt x="8366" y="17007"/>
                    <a:pt x="10500" y="14074"/>
                    <a:pt x="11700" y="11807"/>
                  </a:cubicBezTo>
                  <a:cubicBezTo>
                    <a:pt x="12900" y="9540"/>
                    <a:pt x="13166" y="7940"/>
                    <a:pt x="13300" y="7807"/>
                  </a:cubicBezTo>
                  <a:cubicBezTo>
                    <a:pt x="13433" y="7674"/>
                    <a:pt x="13433" y="9007"/>
                    <a:pt x="13966" y="10607"/>
                  </a:cubicBezTo>
                  <a:cubicBezTo>
                    <a:pt x="14500" y="12207"/>
                    <a:pt x="15566" y="14074"/>
                    <a:pt x="16900" y="15140"/>
                  </a:cubicBezTo>
                  <a:cubicBezTo>
                    <a:pt x="18233" y="16207"/>
                    <a:pt x="19833" y="16474"/>
                    <a:pt x="21433" y="16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6725195" y="2480772"/>
              <a:ext cx="237672" cy="193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3978"/>
                  </a:moveTo>
                  <a:cubicBezTo>
                    <a:pt x="0" y="2575"/>
                    <a:pt x="0" y="1173"/>
                    <a:pt x="697" y="471"/>
                  </a:cubicBezTo>
                  <a:cubicBezTo>
                    <a:pt x="1394" y="-230"/>
                    <a:pt x="2787" y="-230"/>
                    <a:pt x="4297" y="1032"/>
                  </a:cubicBezTo>
                  <a:cubicBezTo>
                    <a:pt x="5806" y="2295"/>
                    <a:pt x="7432" y="4819"/>
                    <a:pt x="8245" y="7905"/>
                  </a:cubicBezTo>
                  <a:cubicBezTo>
                    <a:pt x="9058" y="10991"/>
                    <a:pt x="9058" y="14638"/>
                    <a:pt x="8710" y="17162"/>
                  </a:cubicBezTo>
                  <a:cubicBezTo>
                    <a:pt x="8361" y="19687"/>
                    <a:pt x="7665" y="21089"/>
                    <a:pt x="6852" y="21230"/>
                  </a:cubicBezTo>
                  <a:cubicBezTo>
                    <a:pt x="6039" y="21370"/>
                    <a:pt x="5110" y="20248"/>
                    <a:pt x="5458" y="17723"/>
                  </a:cubicBezTo>
                  <a:cubicBezTo>
                    <a:pt x="5806" y="15199"/>
                    <a:pt x="7432" y="11271"/>
                    <a:pt x="8710" y="8466"/>
                  </a:cubicBezTo>
                  <a:cubicBezTo>
                    <a:pt x="9987" y="5661"/>
                    <a:pt x="10916" y="3978"/>
                    <a:pt x="11961" y="2575"/>
                  </a:cubicBezTo>
                  <a:cubicBezTo>
                    <a:pt x="13006" y="1173"/>
                    <a:pt x="14168" y="51"/>
                    <a:pt x="14400" y="892"/>
                  </a:cubicBezTo>
                  <a:cubicBezTo>
                    <a:pt x="14632" y="1734"/>
                    <a:pt x="13935" y="4539"/>
                    <a:pt x="13471" y="7204"/>
                  </a:cubicBezTo>
                  <a:cubicBezTo>
                    <a:pt x="13006" y="9869"/>
                    <a:pt x="12774" y="12393"/>
                    <a:pt x="12890" y="14357"/>
                  </a:cubicBezTo>
                  <a:cubicBezTo>
                    <a:pt x="13006" y="16321"/>
                    <a:pt x="13471" y="17723"/>
                    <a:pt x="14981" y="18004"/>
                  </a:cubicBezTo>
                  <a:cubicBezTo>
                    <a:pt x="16490" y="18284"/>
                    <a:pt x="19045" y="17443"/>
                    <a:pt x="21600" y="16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7032386" y="2277332"/>
              <a:ext cx="137486" cy="393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1431" fill="norm" stroke="1" extrusionOk="0">
                  <a:moveTo>
                    <a:pt x="20750" y="110"/>
                  </a:moveTo>
                  <a:cubicBezTo>
                    <a:pt x="18050" y="-30"/>
                    <a:pt x="15350" y="-169"/>
                    <a:pt x="12264" y="597"/>
                  </a:cubicBezTo>
                  <a:cubicBezTo>
                    <a:pt x="9179" y="1364"/>
                    <a:pt x="5707" y="3036"/>
                    <a:pt x="3200" y="5336"/>
                  </a:cubicBezTo>
                  <a:cubicBezTo>
                    <a:pt x="693" y="7635"/>
                    <a:pt x="-850" y="10561"/>
                    <a:pt x="500" y="13279"/>
                  </a:cubicBezTo>
                  <a:cubicBezTo>
                    <a:pt x="1850" y="15996"/>
                    <a:pt x="6093" y="18505"/>
                    <a:pt x="9757" y="19828"/>
                  </a:cubicBezTo>
                  <a:cubicBezTo>
                    <a:pt x="13421" y="21152"/>
                    <a:pt x="16507" y="21292"/>
                    <a:pt x="19593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7219628" y="2209530"/>
              <a:ext cx="241584" cy="43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261" fill="norm" stroke="1" extrusionOk="0">
                  <a:moveTo>
                    <a:pt x="17894" y="15955"/>
                  </a:moveTo>
                  <a:cubicBezTo>
                    <a:pt x="16094" y="14566"/>
                    <a:pt x="14294" y="13176"/>
                    <a:pt x="12269" y="12608"/>
                  </a:cubicBezTo>
                  <a:cubicBezTo>
                    <a:pt x="10244" y="12040"/>
                    <a:pt x="7994" y="12292"/>
                    <a:pt x="5856" y="13366"/>
                  </a:cubicBezTo>
                  <a:cubicBezTo>
                    <a:pt x="3719" y="14440"/>
                    <a:pt x="1694" y="16334"/>
                    <a:pt x="681" y="17724"/>
                  </a:cubicBezTo>
                  <a:cubicBezTo>
                    <a:pt x="-331" y="19113"/>
                    <a:pt x="-331" y="19998"/>
                    <a:pt x="1469" y="20566"/>
                  </a:cubicBezTo>
                  <a:cubicBezTo>
                    <a:pt x="3269" y="21134"/>
                    <a:pt x="6869" y="21387"/>
                    <a:pt x="10469" y="19998"/>
                  </a:cubicBezTo>
                  <a:cubicBezTo>
                    <a:pt x="14069" y="18608"/>
                    <a:pt x="17669" y="15576"/>
                    <a:pt x="19469" y="12355"/>
                  </a:cubicBezTo>
                  <a:cubicBezTo>
                    <a:pt x="21269" y="9134"/>
                    <a:pt x="21269" y="5724"/>
                    <a:pt x="21044" y="3640"/>
                  </a:cubicBezTo>
                  <a:cubicBezTo>
                    <a:pt x="20819" y="1555"/>
                    <a:pt x="20369" y="798"/>
                    <a:pt x="19581" y="355"/>
                  </a:cubicBezTo>
                  <a:cubicBezTo>
                    <a:pt x="18794" y="-87"/>
                    <a:pt x="17669" y="-213"/>
                    <a:pt x="16544" y="545"/>
                  </a:cubicBezTo>
                  <a:cubicBezTo>
                    <a:pt x="15419" y="1303"/>
                    <a:pt x="14294" y="2945"/>
                    <a:pt x="14181" y="5598"/>
                  </a:cubicBezTo>
                  <a:cubicBezTo>
                    <a:pt x="14069" y="8250"/>
                    <a:pt x="14969" y="11913"/>
                    <a:pt x="16319" y="14692"/>
                  </a:cubicBezTo>
                  <a:cubicBezTo>
                    <a:pt x="17669" y="17471"/>
                    <a:pt x="19469" y="19366"/>
                    <a:pt x="21269" y="21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7560880" y="2601344"/>
              <a:ext cx="15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7721883" y="2678012"/>
              <a:ext cx="76670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7927523" y="2081147"/>
              <a:ext cx="177704" cy="591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47" fill="norm" stroke="1" extrusionOk="0">
                  <a:moveTo>
                    <a:pt x="18679" y="16645"/>
                  </a:moveTo>
                  <a:cubicBezTo>
                    <a:pt x="17445" y="16088"/>
                    <a:pt x="16210" y="15532"/>
                    <a:pt x="13742" y="15393"/>
                  </a:cubicBezTo>
                  <a:cubicBezTo>
                    <a:pt x="11273" y="15254"/>
                    <a:pt x="7570" y="15532"/>
                    <a:pt x="4793" y="16367"/>
                  </a:cubicBezTo>
                  <a:cubicBezTo>
                    <a:pt x="2016" y="17201"/>
                    <a:pt x="165" y="18591"/>
                    <a:pt x="10" y="19611"/>
                  </a:cubicBezTo>
                  <a:cubicBezTo>
                    <a:pt x="-144" y="20631"/>
                    <a:pt x="1399" y="21280"/>
                    <a:pt x="3713" y="21419"/>
                  </a:cubicBezTo>
                  <a:cubicBezTo>
                    <a:pt x="6027" y="21558"/>
                    <a:pt x="9113" y="21187"/>
                    <a:pt x="11890" y="19889"/>
                  </a:cubicBezTo>
                  <a:cubicBezTo>
                    <a:pt x="14667" y="18591"/>
                    <a:pt x="17136" y="16367"/>
                    <a:pt x="18679" y="13771"/>
                  </a:cubicBezTo>
                  <a:cubicBezTo>
                    <a:pt x="20222" y="11175"/>
                    <a:pt x="20839" y="8209"/>
                    <a:pt x="21147" y="5984"/>
                  </a:cubicBezTo>
                  <a:cubicBezTo>
                    <a:pt x="21456" y="3759"/>
                    <a:pt x="21456" y="2276"/>
                    <a:pt x="20993" y="1349"/>
                  </a:cubicBezTo>
                  <a:cubicBezTo>
                    <a:pt x="20530" y="422"/>
                    <a:pt x="19605" y="51"/>
                    <a:pt x="18525" y="4"/>
                  </a:cubicBezTo>
                  <a:cubicBezTo>
                    <a:pt x="17445" y="-42"/>
                    <a:pt x="16210" y="236"/>
                    <a:pt x="14976" y="1673"/>
                  </a:cubicBezTo>
                  <a:cubicBezTo>
                    <a:pt x="13742" y="3110"/>
                    <a:pt x="12507" y="5706"/>
                    <a:pt x="13125" y="8533"/>
                  </a:cubicBezTo>
                  <a:cubicBezTo>
                    <a:pt x="13742" y="11361"/>
                    <a:pt x="16210" y="14420"/>
                    <a:pt x="17907" y="16228"/>
                  </a:cubicBezTo>
                  <a:cubicBezTo>
                    <a:pt x="19605" y="18035"/>
                    <a:pt x="20530" y="18591"/>
                    <a:pt x="21456" y="19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8204894" y="2468285"/>
              <a:ext cx="283675" cy="21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6" fill="norm" stroke="1" extrusionOk="0">
                  <a:moveTo>
                    <a:pt x="0" y="6370"/>
                  </a:moveTo>
                  <a:cubicBezTo>
                    <a:pt x="195" y="5099"/>
                    <a:pt x="389" y="3829"/>
                    <a:pt x="778" y="2685"/>
                  </a:cubicBezTo>
                  <a:cubicBezTo>
                    <a:pt x="1168" y="1542"/>
                    <a:pt x="1751" y="525"/>
                    <a:pt x="2530" y="144"/>
                  </a:cubicBezTo>
                  <a:cubicBezTo>
                    <a:pt x="3308" y="-237"/>
                    <a:pt x="4281" y="17"/>
                    <a:pt x="5351" y="2431"/>
                  </a:cubicBezTo>
                  <a:cubicBezTo>
                    <a:pt x="6422" y="4845"/>
                    <a:pt x="7589" y="9419"/>
                    <a:pt x="7881" y="12342"/>
                  </a:cubicBezTo>
                  <a:cubicBezTo>
                    <a:pt x="8173" y="15264"/>
                    <a:pt x="7589" y="16535"/>
                    <a:pt x="6908" y="17805"/>
                  </a:cubicBezTo>
                  <a:cubicBezTo>
                    <a:pt x="6227" y="19076"/>
                    <a:pt x="5449" y="20347"/>
                    <a:pt x="5546" y="20855"/>
                  </a:cubicBezTo>
                  <a:cubicBezTo>
                    <a:pt x="5643" y="21363"/>
                    <a:pt x="6616" y="21109"/>
                    <a:pt x="9438" y="19711"/>
                  </a:cubicBezTo>
                  <a:cubicBezTo>
                    <a:pt x="12259" y="18314"/>
                    <a:pt x="16930" y="15772"/>
                    <a:pt x="21600" y="13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8419566" y="2064665"/>
              <a:ext cx="214176" cy="63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600" fill="norm" stroke="1" extrusionOk="0">
                  <a:moveTo>
                    <a:pt x="0" y="0"/>
                  </a:moveTo>
                  <a:cubicBezTo>
                    <a:pt x="4772" y="1301"/>
                    <a:pt x="9544" y="2602"/>
                    <a:pt x="13312" y="4598"/>
                  </a:cubicBezTo>
                  <a:cubicBezTo>
                    <a:pt x="17079" y="6593"/>
                    <a:pt x="19842" y="9282"/>
                    <a:pt x="20721" y="11928"/>
                  </a:cubicBezTo>
                  <a:cubicBezTo>
                    <a:pt x="21600" y="14573"/>
                    <a:pt x="20595" y="17176"/>
                    <a:pt x="19088" y="18781"/>
                  </a:cubicBezTo>
                  <a:cubicBezTo>
                    <a:pt x="17581" y="20386"/>
                    <a:pt x="15572" y="20993"/>
                    <a:pt x="135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-1" y="978362"/>
              <a:ext cx="216050" cy="462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356" fill="norm" stroke="1" extrusionOk="0">
                  <a:moveTo>
                    <a:pt x="18755" y="2723"/>
                  </a:moveTo>
                  <a:cubicBezTo>
                    <a:pt x="18506" y="1779"/>
                    <a:pt x="18258" y="834"/>
                    <a:pt x="17265" y="362"/>
                  </a:cubicBezTo>
                  <a:cubicBezTo>
                    <a:pt x="16272" y="-110"/>
                    <a:pt x="14534" y="-110"/>
                    <a:pt x="12796" y="303"/>
                  </a:cubicBezTo>
                  <a:cubicBezTo>
                    <a:pt x="11058" y="716"/>
                    <a:pt x="9320" y="1542"/>
                    <a:pt x="6961" y="4080"/>
                  </a:cubicBezTo>
                  <a:cubicBezTo>
                    <a:pt x="4603" y="6618"/>
                    <a:pt x="1623" y="10867"/>
                    <a:pt x="506" y="13936"/>
                  </a:cubicBezTo>
                  <a:cubicBezTo>
                    <a:pt x="-611" y="17005"/>
                    <a:pt x="134" y="18893"/>
                    <a:pt x="2617" y="20015"/>
                  </a:cubicBezTo>
                  <a:cubicBezTo>
                    <a:pt x="5099" y="21136"/>
                    <a:pt x="9320" y="21490"/>
                    <a:pt x="12672" y="21313"/>
                  </a:cubicBezTo>
                  <a:cubicBezTo>
                    <a:pt x="16023" y="21136"/>
                    <a:pt x="18506" y="20428"/>
                    <a:pt x="20989" y="19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199079" y="1220982"/>
              <a:ext cx="344088" cy="176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0972" fill="norm" stroke="1" extrusionOk="0">
                  <a:moveTo>
                    <a:pt x="8202" y="6428"/>
                  </a:moveTo>
                  <a:cubicBezTo>
                    <a:pt x="6613" y="7341"/>
                    <a:pt x="5025" y="8253"/>
                    <a:pt x="3675" y="9927"/>
                  </a:cubicBezTo>
                  <a:cubicBezTo>
                    <a:pt x="2325" y="11600"/>
                    <a:pt x="1213" y="14034"/>
                    <a:pt x="578" y="16163"/>
                  </a:cubicBezTo>
                  <a:cubicBezTo>
                    <a:pt x="-57" y="18293"/>
                    <a:pt x="-216" y="20118"/>
                    <a:pt x="340" y="20727"/>
                  </a:cubicBezTo>
                  <a:cubicBezTo>
                    <a:pt x="896" y="21335"/>
                    <a:pt x="2166" y="20727"/>
                    <a:pt x="3596" y="19814"/>
                  </a:cubicBezTo>
                  <a:cubicBezTo>
                    <a:pt x="5025" y="18901"/>
                    <a:pt x="6613" y="17684"/>
                    <a:pt x="8122" y="16315"/>
                  </a:cubicBezTo>
                  <a:cubicBezTo>
                    <a:pt x="9631" y="14946"/>
                    <a:pt x="11060" y="13425"/>
                    <a:pt x="12410" y="11448"/>
                  </a:cubicBezTo>
                  <a:cubicBezTo>
                    <a:pt x="13760" y="9470"/>
                    <a:pt x="15031" y="7036"/>
                    <a:pt x="15825" y="4755"/>
                  </a:cubicBezTo>
                  <a:cubicBezTo>
                    <a:pt x="16619" y="2473"/>
                    <a:pt x="16937" y="343"/>
                    <a:pt x="17175" y="39"/>
                  </a:cubicBezTo>
                  <a:cubicBezTo>
                    <a:pt x="17413" y="-265"/>
                    <a:pt x="17572" y="1256"/>
                    <a:pt x="18049" y="2473"/>
                  </a:cubicBezTo>
                  <a:cubicBezTo>
                    <a:pt x="18525" y="3690"/>
                    <a:pt x="19319" y="4603"/>
                    <a:pt x="20034" y="5515"/>
                  </a:cubicBezTo>
                  <a:cubicBezTo>
                    <a:pt x="20749" y="6428"/>
                    <a:pt x="21384" y="7341"/>
                    <a:pt x="21384" y="9014"/>
                  </a:cubicBezTo>
                  <a:cubicBezTo>
                    <a:pt x="21384" y="10687"/>
                    <a:pt x="20749" y="13121"/>
                    <a:pt x="20113" y="15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591723" y="1146837"/>
              <a:ext cx="214672" cy="142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1" fill="norm" stroke="1" extrusionOk="0">
                  <a:moveTo>
                    <a:pt x="0" y="11971"/>
                  </a:moveTo>
                  <a:cubicBezTo>
                    <a:pt x="2314" y="9736"/>
                    <a:pt x="4629" y="7502"/>
                    <a:pt x="6171" y="5453"/>
                  </a:cubicBezTo>
                  <a:cubicBezTo>
                    <a:pt x="7714" y="3405"/>
                    <a:pt x="8486" y="1543"/>
                    <a:pt x="8229" y="612"/>
                  </a:cubicBezTo>
                  <a:cubicBezTo>
                    <a:pt x="7971" y="-319"/>
                    <a:pt x="6686" y="-319"/>
                    <a:pt x="5400" y="1543"/>
                  </a:cubicBezTo>
                  <a:cubicBezTo>
                    <a:pt x="4114" y="3405"/>
                    <a:pt x="2829" y="7129"/>
                    <a:pt x="2057" y="10481"/>
                  </a:cubicBezTo>
                  <a:cubicBezTo>
                    <a:pt x="1286" y="13833"/>
                    <a:pt x="1029" y="16812"/>
                    <a:pt x="2957" y="18674"/>
                  </a:cubicBezTo>
                  <a:cubicBezTo>
                    <a:pt x="4886" y="20536"/>
                    <a:pt x="9000" y="21281"/>
                    <a:pt x="12471" y="20536"/>
                  </a:cubicBezTo>
                  <a:cubicBezTo>
                    <a:pt x="15943" y="19791"/>
                    <a:pt x="18771" y="17557"/>
                    <a:pt x="21600" y="15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875396" y="880893"/>
              <a:ext cx="214084" cy="280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362" fill="norm" stroke="1" extrusionOk="0">
                  <a:moveTo>
                    <a:pt x="0" y="1986"/>
                  </a:moveTo>
                  <a:cubicBezTo>
                    <a:pt x="1016" y="1207"/>
                    <a:pt x="2033" y="429"/>
                    <a:pt x="4066" y="137"/>
                  </a:cubicBezTo>
                  <a:cubicBezTo>
                    <a:pt x="6099" y="-155"/>
                    <a:pt x="9148" y="40"/>
                    <a:pt x="11054" y="526"/>
                  </a:cubicBezTo>
                  <a:cubicBezTo>
                    <a:pt x="12960" y="1013"/>
                    <a:pt x="13722" y="1791"/>
                    <a:pt x="13976" y="2764"/>
                  </a:cubicBezTo>
                  <a:cubicBezTo>
                    <a:pt x="14231" y="3737"/>
                    <a:pt x="13976" y="4904"/>
                    <a:pt x="13214" y="5877"/>
                  </a:cubicBezTo>
                  <a:cubicBezTo>
                    <a:pt x="12452" y="6850"/>
                    <a:pt x="11181" y="7629"/>
                    <a:pt x="11308" y="8213"/>
                  </a:cubicBezTo>
                  <a:cubicBezTo>
                    <a:pt x="11435" y="8796"/>
                    <a:pt x="12960" y="9186"/>
                    <a:pt x="14485" y="9477"/>
                  </a:cubicBezTo>
                  <a:cubicBezTo>
                    <a:pt x="16009" y="9769"/>
                    <a:pt x="17534" y="9964"/>
                    <a:pt x="18932" y="11034"/>
                  </a:cubicBezTo>
                  <a:cubicBezTo>
                    <a:pt x="20329" y="12104"/>
                    <a:pt x="21600" y="14050"/>
                    <a:pt x="21219" y="15802"/>
                  </a:cubicBezTo>
                  <a:cubicBezTo>
                    <a:pt x="20838" y="17553"/>
                    <a:pt x="18805" y="19110"/>
                    <a:pt x="17153" y="20083"/>
                  </a:cubicBezTo>
                  <a:cubicBezTo>
                    <a:pt x="15501" y="21056"/>
                    <a:pt x="14231" y="21445"/>
                    <a:pt x="13468" y="21348"/>
                  </a:cubicBezTo>
                  <a:cubicBezTo>
                    <a:pt x="12706" y="21250"/>
                    <a:pt x="12452" y="20667"/>
                    <a:pt x="12198" y="20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1197403" y="914639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1274072" y="1121644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6" name="Drawing"/>
          <p:cNvGrpSpPr/>
          <p:nvPr/>
        </p:nvGrpSpPr>
        <p:grpSpPr>
          <a:xfrm>
            <a:off x="546669" y="420593"/>
            <a:ext cx="11996281" cy="9402361"/>
            <a:chOff x="0" y="-31750"/>
            <a:chExt cx="11996280" cy="9402360"/>
          </a:xfrm>
        </p:grpSpPr>
        <p:sp>
          <p:nvSpPr>
            <p:cNvPr id="1515" name="Line"/>
            <p:cNvSpPr/>
            <p:nvPr/>
          </p:nvSpPr>
          <p:spPr>
            <a:xfrm>
              <a:off x="2245716" y="28381"/>
              <a:ext cx="234153" cy="312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92" fill="norm" stroke="1" extrusionOk="0">
                  <a:moveTo>
                    <a:pt x="1085" y="0"/>
                  </a:moveTo>
                  <a:cubicBezTo>
                    <a:pt x="615" y="495"/>
                    <a:pt x="146" y="989"/>
                    <a:pt x="28" y="1519"/>
                  </a:cubicBezTo>
                  <a:cubicBezTo>
                    <a:pt x="-89" y="2049"/>
                    <a:pt x="146" y="2614"/>
                    <a:pt x="850" y="3179"/>
                  </a:cubicBezTo>
                  <a:cubicBezTo>
                    <a:pt x="1554" y="3744"/>
                    <a:pt x="2728" y="4309"/>
                    <a:pt x="3902" y="4892"/>
                  </a:cubicBezTo>
                  <a:cubicBezTo>
                    <a:pt x="5076" y="5475"/>
                    <a:pt x="6250" y="6076"/>
                    <a:pt x="7307" y="6650"/>
                  </a:cubicBezTo>
                  <a:cubicBezTo>
                    <a:pt x="8363" y="7224"/>
                    <a:pt x="9302" y="7771"/>
                    <a:pt x="10241" y="8336"/>
                  </a:cubicBezTo>
                  <a:cubicBezTo>
                    <a:pt x="11181" y="8901"/>
                    <a:pt x="12120" y="9484"/>
                    <a:pt x="12941" y="10129"/>
                  </a:cubicBezTo>
                  <a:cubicBezTo>
                    <a:pt x="13763" y="10774"/>
                    <a:pt x="14468" y="11480"/>
                    <a:pt x="15172" y="12133"/>
                  </a:cubicBezTo>
                  <a:cubicBezTo>
                    <a:pt x="15876" y="12787"/>
                    <a:pt x="16581" y="13387"/>
                    <a:pt x="17168" y="13988"/>
                  </a:cubicBezTo>
                  <a:cubicBezTo>
                    <a:pt x="17754" y="14588"/>
                    <a:pt x="18224" y="15189"/>
                    <a:pt x="18811" y="15754"/>
                  </a:cubicBezTo>
                  <a:cubicBezTo>
                    <a:pt x="19398" y="16319"/>
                    <a:pt x="20102" y="16849"/>
                    <a:pt x="20454" y="17450"/>
                  </a:cubicBezTo>
                  <a:cubicBezTo>
                    <a:pt x="20807" y="18050"/>
                    <a:pt x="20807" y="18721"/>
                    <a:pt x="20454" y="19339"/>
                  </a:cubicBezTo>
                  <a:cubicBezTo>
                    <a:pt x="20102" y="19957"/>
                    <a:pt x="19398" y="20523"/>
                    <a:pt x="19046" y="20858"/>
                  </a:cubicBezTo>
                  <a:cubicBezTo>
                    <a:pt x="18694" y="21194"/>
                    <a:pt x="18694" y="21300"/>
                    <a:pt x="18694" y="21397"/>
                  </a:cubicBezTo>
                  <a:cubicBezTo>
                    <a:pt x="18694" y="21494"/>
                    <a:pt x="18694" y="21582"/>
                    <a:pt x="19163" y="21591"/>
                  </a:cubicBezTo>
                  <a:cubicBezTo>
                    <a:pt x="19633" y="21600"/>
                    <a:pt x="20572" y="21529"/>
                    <a:pt x="21511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1989191" y="2819110"/>
              <a:ext cx="6363477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7" y="20987"/>
                    <a:pt x="295" y="20374"/>
                    <a:pt x="494" y="19838"/>
                  </a:cubicBezTo>
                  <a:cubicBezTo>
                    <a:pt x="694" y="19302"/>
                    <a:pt x="946" y="18843"/>
                    <a:pt x="1245" y="18383"/>
                  </a:cubicBezTo>
                  <a:cubicBezTo>
                    <a:pt x="1544" y="17923"/>
                    <a:pt x="1891" y="17464"/>
                    <a:pt x="2208" y="17004"/>
                  </a:cubicBezTo>
                  <a:cubicBezTo>
                    <a:pt x="2524" y="16545"/>
                    <a:pt x="2811" y="16085"/>
                    <a:pt x="3119" y="15702"/>
                  </a:cubicBezTo>
                  <a:cubicBezTo>
                    <a:pt x="3427" y="15319"/>
                    <a:pt x="3756" y="15013"/>
                    <a:pt x="4077" y="14630"/>
                  </a:cubicBezTo>
                  <a:cubicBezTo>
                    <a:pt x="4398" y="14247"/>
                    <a:pt x="4710" y="13787"/>
                    <a:pt x="5040" y="13328"/>
                  </a:cubicBezTo>
                  <a:cubicBezTo>
                    <a:pt x="5370" y="12868"/>
                    <a:pt x="5717" y="12409"/>
                    <a:pt x="6038" y="11949"/>
                  </a:cubicBezTo>
                  <a:cubicBezTo>
                    <a:pt x="6359" y="11489"/>
                    <a:pt x="6653" y="11030"/>
                    <a:pt x="6944" y="10647"/>
                  </a:cubicBezTo>
                  <a:cubicBezTo>
                    <a:pt x="7235" y="10264"/>
                    <a:pt x="7521" y="9957"/>
                    <a:pt x="7812" y="9651"/>
                  </a:cubicBezTo>
                  <a:cubicBezTo>
                    <a:pt x="8102" y="9345"/>
                    <a:pt x="8397" y="9038"/>
                    <a:pt x="8692" y="8655"/>
                  </a:cubicBezTo>
                  <a:cubicBezTo>
                    <a:pt x="8987" y="8272"/>
                    <a:pt x="9282" y="7813"/>
                    <a:pt x="9586" y="7353"/>
                  </a:cubicBezTo>
                  <a:cubicBezTo>
                    <a:pt x="9889" y="6894"/>
                    <a:pt x="10201" y="6434"/>
                    <a:pt x="10527" y="5974"/>
                  </a:cubicBezTo>
                  <a:cubicBezTo>
                    <a:pt x="10852" y="5515"/>
                    <a:pt x="11190" y="5055"/>
                    <a:pt x="11533" y="4596"/>
                  </a:cubicBezTo>
                  <a:cubicBezTo>
                    <a:pt x="11876" y="4136"/>
                    <a:pt x="12223" y="3677"/>
                    <a:pt x="12544" y="3370"/>
                  </a:cubicBezTo>
                  <a:cubicBezTo>
                    <a:pt x="12865" y="3064"/>
                    <a:pt x="13160" y="2911"/>
                    <a:pt x="13489" y="2681"/>
                  </a:cubicBezTo>
                  <a:cubicBezTo>
                    <a:pt x="13819" y="2451"/>
                    <a:pt x="14183" y="2145"/>
                    <a:pt x="14508" y="1915"/>
                  </a:cubicBezTo>
                  <a:cubicBezTo>
                    <a:pt x="14834" y="1685"/>
                    <a:pt x="15120" y="1532"/>
                    <a:pt x="15411" y="1379"/>
                  </a:cubicBezTo>
                  <a:cubicBezTo>
                    <a:pt x="15701" y="1226"/>
                    <a:pt x="15996" y="1072"/>
                    <a:pt x="16326" y="919"/>
                  </a:cubicBezTo>
                  <a:cubicBezTo>
                    <a:pt x="16655" y="766"/>
                    <a:pt x="17020" y="613"/>
                    <a:pt x="17375" y="460"/>
                  </a:cubicBezTo>
                  <a:cubicBezTo>
                    <a:pt x="17731" y="306"/>
                    <a:pt x="18078" y="153"/>
                    <a:pt x="18434" y="77"/>
                  </a:cubicBezTo>
                  <a:cubicBezTo>
                    <a:pt x="18789" y="0"/>
                    <a:pt x="19154" y="0"/>
                    <a:pt x="19531" y="0"/>
                  </a:cubicBezTo>
                  <a:cubicBezTo>
                    <a:pt x="19908" y="0"/>
                    <a:pt x="20299" y="0"/>
                    <a:pt x="20628" y="77"/>
                  </a:cubicBezTo>
                  <a:cubicBezTo>
                    <a:pt x="20958" y="153"/>
                    <a:pt x="21227" y="306"/>
                    <a:pt x="21379" y="766"/>
                  </a:cubicBezTo>
                  <a:cubicBezTo>
                    <a:pt x="21531" y="1226"/>
                    <a:pt x="21565" y="1991"/>
                    <a:pt x="21600" y="2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1099837" y="2512437"/>
              <a:ext cx="421063" cy="110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297" fill="norm" stroke="1" extrusionOk="0">
                  <a:moveTo>
                    <a:pt x="0" y="0"/>
                  </a:moveTo>
                  <a:cubicBezTo>
                    <a:pt x="4424" y="4909"/>
                    <a:pt x="8848" y="9818"/>
                    <a:pt x="12231" y="13255"/>
                  </a:cubicBezTo>
                  <a:cubicBezTo>
                    <a:pt x="15614" y="16691"/>
                    <a:pt x="17957" y="18655"/>
                    <a:pt x="19453" y="19882"/>
                  </a:cubicBezTo>
                  <a:cubicBezTo>
                    <a:pt x="20949" y="21109"/>
                    <a:pt x="21600" y="21600"/>
                    <a:pt x="21405" y="21109"/>
                  </a:cubicBezTo>
                  <a:cubicBezTo>
                    <a:pt x="21210" y="20618"/>
                    <a:pt x="20169" y="19145"/>
                    <a:pt x="19128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1038503" y="2305432"/>
              <a:ext cx="99669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8831" y="21394"/>
                    <a:pt x="16062" y="21189"/>
                    <a:pt x="13292" y="19954"/>
                  </a:cubicBezTo>
                  <a:cubicBezTo>
                    <a:pt x="10523" y="18720"/>
                    <a:pt x="7754" y="16457"/>
                    <a:pt x="5538" y="12960"/>
                  </a:cubicBezTo>
                  <a:cubicBezTo>
                    <a:pt x="3323" y="9463"/>
                    <a:pt x="1662" y="4731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1253174" y="2435769"/>
              <a:ext cx="46002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1015502" y="2052427"/>
              <a:ext cx="360342" cy="191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6" fill="norm" stroke="1" extrusionOk="0">
                  <a:moveTo>
                    <a:pt x="0" y="0"/>
                  </a:moveTo>
                  <a:cubicBezTo>
                    <a:pt x="919" y="2805"/>
                    <a:pt x="1838" y="5610"/>
                    <a:pt x="3830" y="8836"/>
                  </a:cubicBezTo>
                  <a:cubicBezTo>
                    <a:pt x="5821" y="12062"/>
                    <a:pt x="8885" y="15709"/>
                    <a:pt x="11566" y="18094"/>
                  </a:cubicBezTo>
                  <a:cubicBezTo>
                    <a:pt x="14247" y="20478"/>
                    <a:pt x="16545" y="21600"/>
                    <a:pt x="18153" y="20758"/>
                  </a:cubicBezTo>
                  <a:cubicBezTo>
                    <a:pt x="19762" y="19917"/>
                    <a:pt x="20681" y="17112"/>
                    <a:pt x="21140" y="14727"/>
                  </a:cubicBezTo>
                  <a:cubicBezTo>
                    <a:pt x="21600" y="12343"/>
                    <a:pt x="21600" y="10379"/>
                    <a:pt x="21600" y="8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1142887" y="1845422"/>
              <a:ext cx="161127" cy="230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221" fill="norm" stroke="1" extrusionOk="0">
                  <a:moveTo>
                    <a:pt x="384" y="17609"/>
                  </a:moveTo>
                  <a:cubicBezTo>
                    <a:pt x="51" y="16435"/>
                    <a:pt x="-281" y="15261"/>
                    <a:pt x="384" y="14439"/>
                  </a:cubicBezTo>
                  <a:cubicBezTo>
                    <a:pt x="1048" y="13617"/>
                    <a:pt x="2710" y="13148"/>
                    <a:pt x="5202" y="13148"/>
                  </a:cubicBezTo>
                  <a:cubicBezTo>
                    <a:pt x="7694" y="13148"/>
                    <a:pt x="11017" y="13617"/>
                    <a:pt x="13510" y="14439"/>
                  </a:cubicBezTo>
                  <a:cubicBezTo>
                    <a:pt x="16002" y="15261"/>
                    <a:pt x="17664" y="16435"/>
                    <a:pt x="18993" y="17609"/>
                  </a:cubicBezTo>
                  <a:cubicBezTo>
                    <a:pt x="20322" y="18783"/>
                    <a:pt x="21319" y="19957"/>
                    <a:pt x="20821" y="20661"/>
                  </a:cubicBezTo>
                  <a:cubicBezTo>
                    <a:pt x="20322" y="21365"/>
                    <a:pt x="18328" y="21600"/>
                    <a:pt x="15670" y="20191"/>
                  </a:cubicBezTo>
                  <a:cubicBezTo>
                    <a:pt x="13011" y="18783"/>
                    <a:pt x="9688" y="15730"/>
                    <a:pt x="7528" y="13617"/>
                  </a:cubicBezTo>
                  <a:cubicBezTo>
                    <a:pt x="5368" y="11504"/>
                    <a:pt x="4371" y="10330"/>
                    <a:pt x="3541" y="9039"/>
                  </a:cubicBezTo>
                  <a:cubicBezTo>
                    <a:pt x="2710" y="7748"/>
                    <a:pt x="2045" y="6339"/>
                    <a:pt x="2377" y="6104"/>
                  </a:cubicBezTo>
                  <a:cubicBezTo>
                    <a:pt x="2710" y="5870"/>
                    <a:pt x="4039" y="6809"/>
                    <a:pt x="5701" y="7748"/>
                  </a:cubicBezTo>
                  <a:cubicBezTo>
                    <a:pt x="7362" y="8687"/>
                    <a:pt x="9356" y="9626"/>
                    <a:pt x="11184" y="9978"/>
                  </a:cubicBezTo>
                  <a:cubicBezTo>
                    <a:pt x="13011" y="10330"/>
                    <a:pt x="14673" y="10096"/>
                    <a:pt x="15504" y="8335"/>
                  </a:cubicBezTo>
                  <a:cubicBezTo>
                    <a:pt x="16334" y="6574"/>
                    <a:pt x="16334" y="3287"/>
                    <a:pt x="163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1023169" y="1729053"/>
              <a:ext cx="314341" cy="7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0" y="8734"/>
                  </a:moveTo>
                  <a:cubicBezTo>
                    <a:pt x="1580" y="4553"/>
                    <a:pt x="3161" y="373"/>
                    <a:pt x="5707" y="24"/>
                  </a:cubicBezTo>
                  <a:cubicBezTo>
                    <a:pt x="8254" y="-324"/>
                    <a:pt x="11766" y="3160"/>
                    <a:pt x="14576" y="7341"/>
                  </a:cubicBezTo>
                  <a:cubicBezTo>
                    <a:pt x="17385" y="11521"/>
                    <a:pt x="19493" y="16399"/>
                    <a:pt x="21600" y="21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1283841" y="1584749"/>
              <a:ext cx="138004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00" y="5506"/>
                    <a:pt x="11200" y="11012"/>
                    <a:pt x="14800" y="14612"/>
                  </a:cubicBezTo>
                  <a:cubicBezTo>
                    <a:pt x="18400" y="18212"/>
                    <a:pt x="20000" y="1990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1061503" y="1209074"/>
              <a:ext cx="30667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800"/>
                    <a:pt x="8640" y="9600"/>
                    <a:pt x="12240" y="13200"/>
                  </a:cubicBezTo>
                  <a:cubicBezTo>
                    <a:pt x="15840" y="16800"/>
                    <a:pt x="1872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1023169" y="979069"/>
              <a:ext cx="69002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9749"/>
                    <a:pt x="7200" y="17897"/>
                    <a:pt x="3600" y="14297"/>
                  </a:cubicBezTo>
                  <a:cubicBezTo>
                    <a:pt x="0" y="10697"/>
                    <a:pt x="0" y="5349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1115171" y="1025070"/>
              <a:ext cx="38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712556" y="957618"/>
              <a:ext cx="154998" cy="177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158" fill="norm" stroke="1" extrusionOk="0">
                  <a:moveTo>
                    <a:pt x="7853" y="12593"/>
                  </a:moveTo>
                  <a:cubicBezTo>
                    <a:pt x="10292" y="14723"/>
                    <a:pt x="12730" y="16853"/>
                    <a:pt x="15343" y="18526"/>
                  </a:cubicBezTo>
                  <a:cubicBezTo>
                    <a:pt x="17956" y="20199"/>
                    <a:pt x="20743" y="21416"/>
                    <a:pt x="21092" y="21112"/>
                  </a:cubicBezTo>
                  <a:cubicBezTo>
                    <a:pt x="21440" y="20808"/>
                    <a:pt x="19350" y="18982"/>
                    <a:pt x="15866" y="16092"/>
                  </a:cubicBezTo>
                  <a:cubicBezTo>
                    <a:pt x="12382" y="13202"/>
                    <a:pt x="7505" y="9247"/>
                    <a:pt x="4369" y="6357"/>
                  </a:cubicBezTo>
                  <a:cubicBezTo>
                    <a:pt x="1234" y="3467"/>
                    <a:pt x="-160" y="1641"/>
                    <a:pt x="14" y="729"/>
                  </a:cubicBezTo>
                  <a:cubicBezTo>
                    <a:pt x="188" y="-184"/>
                    <a:pt x="1930" y="-184"/>
                    <a:pt x="5240" y="424"/>
                  </a:cubicBezTo>
                  <a:cubicBezTo>
                    <a:pt x="8550" y="1033"/>
                    <a:pt x="13427" y="2250"/>
                    <a:pt x="18305" y="3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1061503" y="787398"/>
              <a:ext cx="299068" cy="195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14" fill="norm" stroke="1" extrusionOk="0">
                  <a:moveTo>
                    <a:pt x="0" y="0"/>
                  </a:moveTo>
                  <a:cubicBezTo>
                    <a:pt x="549" y="2805"/>
                    <a:pt x="1098" y="5610"/>
                    <a:pt x="3295" y="8836"/>
                  </a:cubicBezTo>
                  <a:cubicBezTo>
                    <a:pt x="5492" y="12062"/>
                    <a:pt x="9336" y="15709"/>
                    <a:pt x="12264" y="17953"/>
                  </a:cubicBezTo>
                  <a:cubicBezTo>
                    <a:pt x="15193" y="20197"/>
                    <a:pt x="17207" y="21039"/>
                    <a:pt x="18671" y="21319"/>
                  </a:cubicBezTo>
                  <a:cubicBezTo>
                    <a:pt x="20136" y="21600"/>
                    <a:pt x="21051" y="21319"/>
                    <a:pt x="21325" y="19636"/>
                  </a:cubicBezTo>
                  <a:cubicBezTo>
                    <a:pt x="21600" y="17953"/>
                    <a:pt x="21234" y="14868"/>
                    <a:pt x="20868" y="1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1135169" y="580393"/>
              <a:ext cx="200465" cy="257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346" fill="norm" stroke="1" extrusionOk="0">
                  <a:moveTo>
                    <a:pt x="5177" y="19694"/>
                  </a:moveTo>
                  <a:cubicBezTo>
                    <a:pt x="3557" y="19694"/>
                    <a:pt x="1937" y="19694"/>
                    <a:pt x="992" y="19059"/>
                  </a:cubicBezTo>
                  <a:cubicBezTo>
                    <a:pt x="47" y="18424"/>
                    <a:pt x="-223" y="17153"/>
                    <a:pt x="182" y="16094"/>
                  </a:cubicBezTo>
                  <a:cubicBezTo>
                    <a:pt x="587" y="15035"/>
                    <a:pt x="1667" y="14188"/>
                    <a:pt x="4367" y="13553"/>
                  </a:cubicBezTo>
                  <a:cubicBezTo>
                    <a:pt x="7067" y="12918"/>
                    <a:pt x="11387" y="12494"/>
                    <a:pt x="14492" y="13129"/>
                  </a:cubicBezTo>
                  <a:cubicBezTo>
                    <a:pt x="17597" y="13765"/>
                    <a:pt x="19487" y="15459"/>
                    <a:pt x="20432" y="17047"/>
                  </a:cubicBezTo>
                  <a:cubicBezTo>
                    <a:pt x="21377" y="18635"/>
                    <a:pt x="21377" y="20118"/>
                    <a:pt x="20702" y="20859"/>
                  </a:cubicBezTo>
                  <a:cubicBezTo>
                    <a:pt x="20027" y="21600"/>
                    <a:pt x="18677" y="21600"/>
                    <a:pt x="16517" y="20118"/>
                  </a:cubicBezTo>
                  <a:cubicBezTo>
                    <a:pt x="14357" y="18635"/>
                    <a:pt x="11387" y="15671"/>
                    <a:pt x="9497" y="13659"/>
                  </a:cubicBezTo>
                  <a:cubicBezTo>
                    <a:pt x="7607" y="11647"/>
                    <a:pt x="6797" y="10588"/>
                    <a:pt x="6122" y="9529"/>
                  </a:cubicBezTo>
                  <a:cubicBezTo>
                    <a:pt x="5447" y="8471"/>
                    <a:pt x="4907" y="7412"/>
                    <a:pt x="6257" y="7094"/>
                  </a:cubicBezTo>
                  <a:cubicBezTo>
                    <a:pt x="7607" y="6776"/>
                    <a:pt x="10847" y="7200"/>
                    <a:pt x="13142" y="7306"/>
                  </a:cubicBezTo>
                  <a:cubicBezTo>
                    <a:pt x="15437" y="7412"/>
                    <a:pt x="16787" y="7200"/>
                    <a:pt x="17597" y="6353"/>
                  </a:cubicBezTo>
                  <a:cubicBezTo>
                    <a:pt x="18407" y="5506"/>
                    <a:pt x="18677" y="4024"/>
                    <a:pt x="18407" y="2859"/>
                  </a:cubicBezTo>
                  <a:cubicBezTo>
                    <a:pt x="18137" y="1694"/>
                    <a:pt x="17327" y="847"/>
                    <a:pt x="165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1038503" y="433417"/>
              <a:ext cx="421677" cy="154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7" fill="norm" stroke="1" extrusionOk="0">
                  <a:moveTo>
                    <a:pt x="0" y="1204"/>
                  </a:moveTo>
                  <a:cubicBezTo>
                    <a:pt x="1440" y="1204"/>
                    <a:pt x="2880" y="1204"/>
                    <a:pt x="5236" y="690"/>
                  </a:cubicBezTo>
                  <a:cubicBezTo>
                    <a:pt x="7593" y="176"/>
                    <a:pt x="10865" y="-853"/>
                    <a:pt x="13680" y="1376"/>
                  </a:cubicBezTo>
                  <a:cubicBezTo>
                    <a:pt x="16495" y="3604"/>
                    <a:pt x="18851" y="9090"/>
                    <a:pt x="20095" y="12861"/>
                  </a:cubicBezTo>
                  <a:cubicBezTo>
                    <a:pt x="21338" y="16633"/>
                    <a:pt x="21469" y="18690"/>
                    <a:pt x="21600" y="20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1414178" y="1201407"/>
              <a:ext cx="16100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1368116" y="1101254"/>
              <a:ext cx="232072" cy="169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025" fill="norm" stroke="1" extrusionOk="0">
                  <a:moveTo>
                    <a:pt x="702" y="12449"/>
                  </a:moveTo>
                  <a:cubicBezTo>
                    <a:pt x="238" y="10860"/>
                    <a:pt x="-227" y="9272"/>
                    <a:pt x="121" y="7207"/>
                  </a:cubicBezTo>
                  <a:cubicBezTo>
                    <a:pt x="470" y="5143"/>
                    <a:pt x="1631" y="2601"/>
                    <a:pt x="3954" y="1172"/>
                  </a:cubicBezTo>
                  <a:cubicBezTo>
                    <a:pt x="6276" y="-257"/>
                    <a:pt x="9760" y="-575"/>
                    <a:pt x="12896" y="1331"/>
                  </a:cubicBezTo>
                  <a:cubicBezTo>
                    <a:pt x="16031" y="3237"/>
                    <a:pt x="18818" y="7366"/>
                    <a:pt x="20096" y="11019"/>
                  </a:cubicBezTo>
                  <a:cubicBezTo>
                    <a:pt x="21373" y="14672"/>
                    <a:pt x="21141" y="17849"/>
                    <a:pt x="20908" y="21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2456868" y="3079783"/>
              <a:ext cx="38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800"/>
                    <a:pt x="8640" y="9600"/>
                    <a:pt x="12240" y="13200"/>
                  </a:cubicBezTo>
                  <a:cubicBezTo>
                    <a:pt x="15840" y="16800"/>
                    <a:pt x="1872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2431557" y="3507423"/>
              <a:ext cx="253590" cy="26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0583" fill="norm" stroke="1" extrusionOk="0">
                  <a:moveTo>
                    <a:pt x="8368" y="133"/>
                  </a:moveTo>
                  <a:cubicBezTo>
                    <a:pt x="7319" y="-67"/>
                    <a:pt x="6271" y="-267"/>
                    <a:pt x="4698" y="1333"/>
                  </a:cubicBezTo>
                  <a:cubicBezTo>
                    <a:pt x="3125" y="2933"/>
                    <a:pt x="1028" y="6333"/>
                    <a:pt x="294" y="9633"/>
                  </a:cubicBezTo>
                  <a:cubicBezTo>
                    <a:pt x="-440" y="12933"/>
                    <a:pt x="189" y="16133"/>
                    <a:pt x="2286" y="18233"/>
                  </a:cubicBezTo>
                  <a:cubicBezTo>
                    <a:pt x="4383" y="20333"/>
                    <a:pt x="7948" y="21333"/>
                    <a:pt x="11199" y="19933"/>
                  </a:cubicBezTo>
                  <a:cubicBezTo>
                    <a:pt x="14449" y="18533"/>
                    <a:pt x="17385" y="14733"/>
                    <a:pt x="19063" y="11433"/>
                  </a:cubicBezTo>
                  <a:cubicBezTo>
                    <a:pt x="20741" y="8133"/>
                    <a:pt x="21160" y="5333"/>
                    <a:pt x="20531" y="3333"/>
                  </a:cubicBezTo>
                  <a:cubicBezTo>
                    <a:pt x="19902" y="1333"/>
                    <a:pt x="18224" y="133"/>
                    <a:pt x="15708" y="533"/>
                  </a:cubicBezTo>
                  <a:cubicBezTo>
                    <a:pt x="13191" y="933"/>
                    <a:pt x="9836" y="2933"/>
                    <a:pt x="6480" y="4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7486314" y="2757776"/>
              <a:ext cx="15335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600"/>
                    <a:pt x="7200" y="11200"/>
                    <a:pt x="10800" y="14800"/>
                  </a:cubicBezTo>
                  <a:cubicBezTo>
                    <a:pt x="14400" y="18400"/>
                    <a:pt x="1800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7397909" y="3320912"/>
              <a:ext cx="172133" cy="356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393" fill="norm" stroke="1" extrusionOk="0">
                  <a:moveTo>
                    <a:pt x="18080" y="712"/>
                  </a:moveTo>
                  <a:cubicBezTo>
                    <a:pt x="14377" y="253"/>
                    <a:pt x="10675" y="-207"/>
                    <a:pt x="7589" y="99"/>
                  </a:cubicBezTo>
                  <a:cubicBezTo>
                    <a:pt x="4503" y="406"/>
                    <a:pt x="2035" y="1478"/>
                    <a:pt x="800" y="2397"/>
                  </a:cubicBezTo>
                  <a:cubicBezTo>
                    <a:pt x="-434" y="3316"/>
                    <a:pt x="-434" y="4082"/>
                    <a:pt x="2189" y="5614"/>
                  </a:cubicBezTo>
                  <a:cubicBezTo>
                    <a:pt x="4812" y="7146"/>
                    <a:pt x="10057" y="9444"/>
                    <a:pt x="13915" y="11282"/>
                  </a:cubicBezTo>
                  <a:cubicBezTo>
                    <a:pt x="17772" y="13121"/>
                    <a:pt x="20240" y="14499"/>
                    <a:pt x="20703" y="15955"/>
                  </a:cubicBezTo>
                  <a:cubicBezTo>
                    <a:pt x="21166" y="17410"/>
                    <a:pt x="19623" y="18942"/>
                    <a:pt x="16537" y="19861"/>
                  </a:cubicBezTo>
                  <a:cubicBezTo>
                    <a:pt x="13452" y="20780"/>
                    <a:pt x="8823" y="21087"/>
                    <a:pt x="4195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7432646" y="3276170"/>
              <a:ext cx="299008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5908" y="12582"/>
                    <a:pt x="11815" y="4867"/>
                    <a:pt x="15415" y="1782"/>
                  </a:cubicBezTo>
                  <a:cubicBezTo>
                    <a:pt x="19015" y="-1304"/>
                    <a:pt x="20308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2065859" y="534392"/>
              <a:ext cx="40634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38" y="19800"/>
                    <a:pt x="4075" y="18000"/>
                    <a:pt x="7675" y="14400"/>
                  </a:cubicBezTo>
                  <a:cubicBezTo>
                    <a:pt x="11275" y="10800"/>
                    <a:pt x="16438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1866521" y="396389"/>
              <a:ext cx="2300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6000"/>
                    <a:pt x="9600" y="12000"/>
                    <a:pt x="13200" y="15600"/>
                  </a:cubicBezTo>
                  <a:cubicBezTo>
                    <a:pt x="16800" y="19200"/>
                    <a:pt x="192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54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32785" y="19631"/>
              <a:ext cx="5069947" cy="3091903"/>
            </a:xfrm>
            <a:prstGeom prst="rect">
              <a:avLst/>
            </a:prstGeom>
            <a:effectLst/>
          </p:spPr>
        </p:pic>
        <p:sp>
          <p:nvSpPr>
            <p:cNvPr id="1542" name="Line"/>
            <p:cNvSpPr/>
            <p:nvPr/>
          </p:nvSpPr>
          <p:spPr>
            <a:xfrm>
              <a:off x="2679206" y="519059"/>
              <a:ext cx="161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3323221" y="457724"/>
              <a:ext cx="145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4112905" y="358055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5002259" y="289054"/>
              <a:ext cx="30667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5860944" y="224768"/>
              <a:ext cx="368010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4800" y="12582"/>
                    <a:pt x="9600" y="4867"/>
                    <a:pt x="13200" y="1782"/>
                  </a:cubicBezTo>
                  <a:cubicBezTo>
                    <a:pt x="16800" y="-1304"/>
                    <a:pt x="192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6872967" y="174051"/>
              <a:ext cx="230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7141307" y="166384"/>
              <a:ext cx="30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7286976" y="109765"/>
              <a:ext cx="69003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800" y="12582"/>
                    <a:pt x="1600" y="4867"/>
                    <a:pt x="5200" y="1782"/>
                  </a:cubicBezTo>
                  <a:cubicBezTo>
                    <a:pt x="8800" y="-1304"/>
                    <a:pt x="152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7325310" y="189384"/>
              <a:ext cx="15335" cy="5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7340644" y="457724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7261024" y="810399"/>
              <a:ext cx="3362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3900"/>
                    <a:pt x="-1303" y="7800"/>
                    <a:pt x="240" y="11400"/>
                  </a:cubicBezTo>
                  <a:cubicBezTo>
                    <a:pt x="1783" y="15000"/>
                    <a:pt x="11040" y="1830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7309977" y="1201407"/>
              <a:ext cx="8433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545" y="5472"/>
                    <a:pt x="13091" y="10944"/>
                    <a:pt x="16691" y="14544"/>
                  </a:cubicBezTo>
                  <a:cubicBezTo>
                    <a:pt x="20291" y="18144"/>
                    <a:pt x="20945" y="1987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7447980" y="1646084"/>
              <a:ext cx="1533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7532316" y="2075427"/>
              <a:ext cx="15334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092"/>
                    <a:pt x="7200" y="12185"/>
                    <a:pt x="3600" y="15785"/>
                  </a:cubicBezTo>
                  <a:cubicBezTo>
                    <a:pt x="0" y="19385"/>
                    <a:pt x="0" y="204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7423504" y="2573772"/>
              <a:ext cx="16811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2057"/>
                    <a:pt x="1783" y="4114"/>
                    <a:pt x="240" y="7714"/>
                  </a:cubicBezTo>
                  <a:cubicBezTo>
                    <a:pt x="-1303" y="11314"/>
                    <a:pt x="4868" y="16457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7493981" y="2834444"/>
              <a:ext cx="3833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558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48442" y="3049350"/>
              <a:ext cx="83868" cy="206537"/>
            </a:xfrm>
            <a:prstGeom prst="rect">
              <a:avLst/>
            </a:prstGeom>
            <a:effectLst/>
          </p:spPr>
        </p:pic>
        <p:pic>
          <p:nvPicPr>
            <p:cNvPr id="1560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453791" y="3026350"/>
              <a:ext cx="99882" cy="214203"/>
            </a:xfrm>
            <a:prstGeom prst="rect">
              <a:avLst/>
            </a:prstGeom>
            <a:effectLst/>
          </p:spPr>
        </p:pic>
        <p:pic>
          <p:nvPicPr>
            <p:cNvPr id="1562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565483" y="2888346"/>
              <a:ext cx="129869" cy="237205"/>
            </a:xfrm>
            <a:prstGeom prst="rect">
              <a:avLst/>
            </a:prstGeom>
            <a:effectLst/>
          </p:spPr>
        </p:pic>
        <p:pic>
          <p:nvPicPr>
            <p:cNvPr id="1564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247832" y="2834678"/>
              <a:ext cx="122201" cy="221872"/>
            </a:xfrm>
            <a:prstGeom prst="rect">
              <a:avLst/>
            </a:prstGeom>
            <a:effectLst/>
          </p:spPr>
        </p:pic>
        <p:pic>
          <p:nvPicPr>
            <p:cNvPr id="1566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060517" y="2750343"/>
              <a:ext cx="114535" cy="283206"/>
            </a:xfrm>
            <a:prstGeom prst="rect">
              <a:avLst/>
            </a:prstGeom>
            <a:effectLst/>
          </p:spPr>
        </p:pic>
        <p:pic>
          <p:nvPicPr>
            <p:cNvPr id="1568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213854" y="2781010"/>
              <a:ext cx="122202" cy="198871"/>
            </a:xfrm>
            <a:prstGeom prst="rect">
              <a:avLst/>
            </a:prstGeom>
            <a:effectLst/>
          </p:spPr>
        </p:pic>
        <p:pic>
          <p:nvPicPr>
            <p:cNvPr id="1570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423879" y="3022765"/>
              <a:ext cx="439098" cy="148787"/>
            </a:xfrm>
            <a:prstGeom prst="rect">
              <a:avLst/>
            </a:prstGeom>
            <a:effectLst/>
          </p:spPr>
        </p:pic>
        <p:pic>
          <p:nvPicPr>
            <p:cNvPr id="1572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763776" y="2620007"/>
              <a:ext cx="160536" cy="482544"/>
            </a:xfrm>
            <a:prstGeom prst="rect">
              <a:avLst/>
            </a:prstGeom>
            <a:effectLst/>
          </p:spPr>
        </p:pic>
        <p:pic>
          <p:nvPicPr>
            <p:cNvPr id="1574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725676" y="3018683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1576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809777" y="2643446"/>
              <a:ext cx="720215" cy="98763"/>
            </a:xfrm>
            <a:prstGeom prst="rect">
              <a:avLst/>
            </a:prstGeom>
            <a:effectLst/>
          </p:spPr>
        </p:pic>
        <p:pic>
          <p:nvPicPr>
            <p:cNvPr id="1578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415457" y="2313333"/>
              <a:ext cx="183537" cy="428876"/>
            </a:xfrm>
            <a:prstGeom prst="rect">
              <a:avLst/>
            </a:prstGeom>
            <a:effectLst/>
          </p:spPr>
        </p:pic>
        <p:pic>
          <p:nvPicPr>
            <p:cNvPr id="1580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338789" y="2298000"/>
              <a:ext cx="1180225" cy="109819"/>
            </a:xfrm>
            <a:prstGeom prst="rect">
              <a:avLst/>
            </a:prstGeom>
            <a:effectLst/>
          </p:spPr>
        </p:pic>
        <p:pic>
          <p:nvPicPr>
            <p:cNvPr id="1582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440258" y="1937658"/>
              <a:ext cx="109424" cy="474877"/>
            </a:xfrm>
            <a:prstGeom prst="rect">
              <a:avLst/>
            </a:prstGeom>
            <a:effectLst/>
          </p:spPr>
        </p:pic>
        <p:pic>
          <p:nvPicPr>
            <p:cNvPr id="1584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488814" y="1937658"/>
              <a:ext cx="727883" cy="99202"/>
            </a:xfrm>
            <a:prstGeom prst="rect">
              <a:avLst/>
            </a:prstGeom>
            <a:effectLst/>
          </p:spPr>
        </p:pic>
        <p:pic>
          <p:nvPicPr>
            <p:cNvPr id="1586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117495" y="1446981"/>
              <a:ext cx="137536" cy="605212"/>
            </a:xfrm>
            <a:prstGeom prst="rect">
              <a:avLst/>
            </a:prstGeom>
            <a:effectLst/>
          </p:spPr>
        </p:pic>
        <p:pic>
          <p:nvPicPr>
            <p:cNvPr id="1588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5002493" y="1355492"/>
              <a:ext cx="1034556" cy="106355"/>
            </a:xfrm>
            <a:prstGeom prst="rect">
              <a:avLst/>
            </a:prstGeom>
            <a:effectLst/>
          </p:spPr>
        </p:pic>
        <p:pic>
          <p:nvPicPr>
            <p:cNvPr id="1590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5942212" y="963969"/>
              <a:ext cx="102503" cy="513212"/>
            </a:xfrm>
            <a:prstGeom prst="rect">
              <a:avLst/>
            </a:prstGeom>
            <a:effectLst/>
          </p:spPr>
        </p:pic>
        <p:pic>
          <p:nvPicPr>
            <p:cNvPr id="1592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5914846" y="979303"/>
              <a:ext cx="367542" cy="106868"/>
            </a:xfrm>
            <a:prstGeom prst="rect">
              <a:avLst/>
            </a:prstGeom>
            <a:effectLst/>
          </p:spPr>
        </p:pic>
        <p:pic>
          <p:nvPicPr>
            <p:cNvPr id="1594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6152957" y="273954"/>
              <a:ext cx="91097" cy="812217"/>
            </a:xfrm>
            <a:prstGeom prst="rect">
              <a:avLst/>
            </a:prstGeom>
            <a:effectLst/>
          </p:spPr>
        </p:pic>
        <p:pic>
          <p:nvPicPr>
            <p:cNvPr id="1596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6160186" y="149813"/>
              <a:ext cx="1310562" cy="238677"/>
            </a:xfrm>
            <a:prstGeom prst="rect">
              <a:avLst/>
            </a:prstGeom>
            <a:effectLst/>
          </p:spPr>
        </p:pic>
        <p:sp>
          <p:nvSpPr>
            <p:cNvPr id="1598" name="Line"/>
            <p:cNvSpPr/>
            <p:nvPr/>
          </p:nvSpPr>
          <p:spPr>
            <a:xfrm>
              <a:off x="2819073" y="3243073"/>
              <a:ext cx="69003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00" y="2769"/>
                    <a:pt x="1600" y="5538"/>
                    <a:pt x="3200" y="8515"/>
                  </a:cubicBezTo>
                  <a:cubicBezTo>
                    <a:pt x="4800" y="11492"/>
                    <a:pt x="7200" y="14677"/>
                    <a:pt x="10400" y="16892"/>
                  </a:cubicBezTo>
                  <a:cubicBezTo>
                    <a:pt x="13600" y="19108"/>
                    <a:pt x="17600" y="2035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2796072" y="3603414"/>
              <a:ext cx="9200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2873942" y="3595747"/>
              <a:ext cx="524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4800"/>
                    <a:pt x="4448" y="9600"/>
                    <a:pt x="1502" y="13200"/>
                  </a:cubicBezTo>
                  <a:cubicBezTo>
                    <a:pt x="-1443" y="16800"/>
                    <a:pt x="521" y="19200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2793133" y="3877135"/>
              <a:ext cx="102609" cy="184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039" fill="norm" stroke="1" extrusionOk="0">
                  <a:moveTo>
                    <a:pt x="21152" y="261"/>
                  </a:moveTo>
                  <a:cubicBezTo>
                    <a:pt x="18518" y="-31"/>
                    <a:pt x="15884" y="-323"/>
                    <a:pt x="12459" y="845"/>
                  </a:cubicBezTo>
                  <a:cubicBezTo>
                    <a:pt x="9035" y="2012"/>
                    <a:pt x="4820" y="4639"/>
                    <a:pt x="2450" y="7996"/>
                  </a:cubicBezTo>
                  <a:cubicBezTo>
                    <a:pt x="79" y="11353"/>
                    <a:pt x="-448" y="15439"/>
                    <a:pt x="342" y="17920"/>
                  </a:cubicBezTo>
                  <a:cubicBezTo>
                    <a:pt x="1132" y="20401"/>
                    <a:pt x="3240" y="21277"/>
                    <a:pt x="5611" y="20985"/>
                  </a:cubicBezTo>
                  <a:cubicBezTo>
                    <a:pt x="7981" y="20693"/>
                    <a:pt x="10615" y="19234"/>
                    <a:pt x="12459" y="17628"/>
                  </a:cubicBezTo>
                  <a:cubicBezTo>
                    <a:pt x="14303" y="16023"/>
                    <a:pt x="15357" y="14272"/>
                    <a:pt x="14567" y="11936"/>
                  </a:cubicBezTo>
                  <a:cubicBezTo>
                    <a:pt x="13776" y="9601"/>
                    <a:pt x="11142" y="6682"/>
                    <a:pt x="8508" y="37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2926409" y="3986756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3026078" y="3856410"/>
              <a:ext cx="199339" cy="21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6" fill="norm" stroke="1" extrusionOk="0">
                  <a:moveTo>
                    <a:pt x="0" y="2981"/>
                  </a:moveTo>
                  <a:cubicBezTo>
                    <a:pt x="0" y="1739"/>
                    <a:pt x="0" y="498"/>
                    <a:pt x="692" y="125"/>
                  </a:cubicBezTo>
                  <a:cubicBezTo>
                    <a:pt x="1385" y="-247"/>
                    <a:pt x="2769" y="250"/>
                    <a:pt x="3738" y="1119"/>
                  </a:cubicBezTo>
                  <a:cubicBezTo>
                    <a:pt x="4708" y="1987"/>
                    <a:pt x="5262" y="3229"/>
                    <a:pt x="4985" y="6084"/>
                  </a:cubicBezTo>
                  <a:cubicBezTo>
                    <a:pt x="4708" y="8939"/>
                    <a:pt x="3600" y="13408"/>
                    <a:pt x="2908" y="16263"/>
                  </a:cubicBezTo>
                  <a:cubicBezTo>
                    <a:pt x="2215" y="19119"/>
                    <a:pt x="1938" y="20360"/>
                    <a:pt x="2631" y="20856"/>
                  </a:cubicBezTo>
                  <a:cubicBezTo>
                    <a:pt x="3323" y="21353"/>
                    <a:pt x="4985" y="21105"/>
                    <a:pt x="8308" y="19863"/>
                  </a:cubicBezTo>
                  <a:cubicBezTo>
                    <a:pt x="11631" y="18622"/>
                    <a:pt x="16615" y="16387"/>
                    <a:pt x="21600" y="1415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3486088" y="3350408"/>
              <a:ext cx="1533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867"/>
                    <a:pt x="0" y="11733"/>
                    <a:pt x="3600" y="15333"/>
                  </a:cubicBezTo>
                  <a:cubicBezTo>
                    <a:pt x="7200" y="18933"/>
                    <a:pt x="14400" y="202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3593424" y="3511412"/>
              <a:ext cx="1" cy="30668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3708426" y="3312074"/>
              <a:ext cx="30669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966"/>
                    <a:pt x="3600" y="11931"/>
                    <a:pt x="7200" y="15531"/>
                  </a:cubicBezTo>
                  <a:cubicBezTo>
                    <a:pt x="10800" y="19131"/>
                    <a:pt x="16200" y="2036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4396156" y="3229832"/>
              <a:ext cx="239959" cy="284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252" fill="norm" stroke="1" extrusionOk="0">
                  <a:moveTo>
                    <a:pt x="204" y="6151"/>
                  </a:moveTo>
                  <a:cubicBezTo>
                    <a:pt x="-24" y="4813"/>
                    <a:pt x="-251" y="3475"/>
                    <a:pt x="658" y="2328"/>
                  </a:cubicBezTo>
                  <a:cubicBezTo>
                    <a:pt x="1568" y="1181"/>
                    <a:pt x="3614" y="225"/>
                    <a:pt x="6002" y="34"/>
                  </a:cubicBezTo>
                  <a:cubicBezTo>
                    <a:pt x="8389" y="-157"/>
                    <a:pt x="11117" y="416"/>
                    <a:pt x="12482" y="2424"/>
                  </a:cubicBezTo>
                  <a:cubicBezTo>
                    <a:pt x="13846" y="4431"/>
                    <a:pt x="13846" y="7871"/>
                    <a:pt x="12823" y="10834"/>
                  </a:cubicBezTo>
                  <a:cubicBezTo>
                    <a:pt x="11800" y="13797"/>
                    <a:pt x="9753" y="16282"/>
                    <a:pt x="8503" y="18002"/>
                  </a:cubicBezTo>
                  <a:cubicBezTo>
                    <a:pt x="7252" y="19723"/>
                    <a:pt x="6797" y="20678"/>
                    <a:pt x="7252" y="21061"/>
                  </a:cubicBezTo>
                  <a:cubicBezTo>
                    <a:pt x="7707" y="21443"/>
                    <a:pt x="9071" y="21252"/>
                    <a:pt x="11572" y="20487"/>
                  </a:cubicBezTo>
                  <a:cubicBezTo>
                    <a:pt x="14073" y="19723"/>
                    <a:pt x="17711" y="18385"/>
                    <a:pt x="21349" y="1704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4705116" y="3419410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4814205" y="3222139"/>
              <a:ext cx="174585" cy="30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54" fill="norm" stroke="1" extrusionOk="0">
                  <a:moveTo>
                    <a:pt x="16689" y="3634"/>
                  </a:moveTo>
                  <a:cubicBezTo>
                    <a:pt x="14185" y="2374"/>
                    <a:pt x="11681" y="1114"/>
                    <a:pt x="9489" y="484"/>
                  </a:cubicBezTo>
                  <a:cubicBezTo>
                    <a:pt x="7298" y="-146"/>
                    <a:pt x="5420" y="-146"/>
                    <a:pt x="3855" y="394"/>
                  </a:cubicBezTo>
                  <a:cubicBezTo>
                    <a:pt x="2289" y="934"/>
                    <a:pt x="1037" y="2014"/>
                    <a:pt x="411" y="3004"/>
                  </a:cubicBezTo>
                  <a:cubicBezTo>
                    <a:pt x="-215" y="3994"/>
                    <a:pt x="-215" y="4894"/>
                    <a:pt x="1037" y="5344"/>
                  </a:cubicBezTo>
                  <a:cubicBezTo>
                    <a:pt x="2289" y="5794"/>
                    <a:pt x="4794" y="5794"/>
                    <a:pt x="6985" y="5524"/>
                  </a:cubicBezTo>
                  <a:cubicBezTo>
                    <a:pt x="9176" y="5254"/>
                    <a:pt x="11055" y="4714"/>
                    <a:pt x="12620" y="4174"/>
                  </a:cubicBezTo>
                  <a:cubicBezTo>
                    <a:pt x="14185" y="3634"/>
                    <a:pt x="15437" y="3094"/>
                    <a:pt x="16533" y="3184"/>
                  </a:cubicBezTo>
                  <a:cubicBezTo>
                    <a:pt x="17628" y="3274"/>
                    <a:pt x="18568" y="3994"/>
                    <a:pt x="18881" y="5614"/>
                  </a:cubicBezTo>
                  <a:cubicBezTo>
                    <a:pt x="19194" y="7234"/>
                    <a:pt x="18881" y="9754"/>
                    <a:pt x="19194" y="12544"/>
                  </a:cubicBezTo>
                  <a:cubicBezTo>
                    <a:pt x="19507" y="15334"/>
                    <a:pt x="20446" y="18394"/>
                    <a:pt x="21385" y="2145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5214852" y="3202183"/>
              <a:ext cx="97297" cy="28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9" h="21600" fill="norm" stroke="1" extrusionOk="0">
                  <a:moveTo>
                    <a:pt x="4073" y="2507"/>
                  </a:moveTo>
                  <a:cubicBezTo>
                    <a:pt x="1913" y="1929"/>
                    <a:pt x="-247" y="1350"/>
                    <a:pt x="23" y="868"/>
                  </a:cubicBezTo>
                  <a:cubicBezTo>
                    <a:pt x="293" y="386"/>
                    <a:pt x="2993" y="0"/>
                    <a:pt x="5693" y="0"/>
                  </a:cubicBezTo>
                  <a:cubicBezTo>
                    <a:pt x="8393" y="0"/>
                    <a:pt x="11093" y="386"/>
                    <a:pt x="12713" y="1061"/>
                  </a:cubicBezTo>
                  <a:cubicBezTo>
                    <a:pt x="14333" y="1736"/>
                    <a:pt x="14873" y="2700"/>
                    <a:pt x="14603" y="3664"/>
                  </a:cubicBezTo>
                  <a:cubicBezTo>
                    <a:pt x="14333" y="4629"/>
                    <a:pt x="13253" y="5593"/>
                    <a:pt x="12173" y="6557"/>
                  </a:cubicBezTo>
                  <a:cubicBezTo>
                    <a:pt x="11093" y="7521"/>
                    <a:pt x="10013" y="8486"/>
                    <a:pt x="10823" y="8968"/>
                  </a:cubicBezTo>
                  <a:cubicBezTo>
                    <a:pt x="11633" y="9450"/>
                    <a:pt x="14333" y="9450"/>
                    <a:pt x="16763" y="9932"/>
                  </a:cubicBezTo>
                  <a:cubicBezTo>
                    <a:pt x="19193" y="10414"/>
                    <a:pt x="21353" y="11379"/>
                    <a:pt x="20273" y="13404"/>
                  </a:cubicBezTo>
                  <a:cubicBezTo>
                    <a:pt x="19193" y="15429"/>
                    <a:pt x="14873" y="18514"/>
                    <a:pt x="1055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5395131" y="3388742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5515288" y="3187827"/>
              <a:ext cx="104219" cy="258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5" h="21214" fill="norm" stroke="1" extrusionOk="0">
                  <a:moveTo>
                    <a:pt x="15563" y="129"/>
                  </a:moveTo>
                  <a:cubicBezTo>
                    <a:pt x="13052" y="-80"/>
                    <a:pt x="10540" y="-290"/>
                    <a:pt x="7777" y="1702"/>
                  </a:cubicBezTo>
                  <a:cubicBezTo>
                    <a:pt x="5015" y="3694"/>
                    <a:pt x="2001" y="7889"/>
                    <a:pt x="745" y="11139"/>
                  </a:cubicBezTo>
                  <a:cubicBezTo>
                    <a:pt x="-511" y="14390"/>
                    <a:pt x="-9" y="16696"/>
                    <a:pt x="996" y="18374"/>
                  </a:cubicBezTo>
                  <a:cubicBezTo>
                    <a:pt x="2001" y="20052"/>
                    <a:pt x="3508" y="21100"/>
                    <a:pt x="6773" y="21205"/>
                  </a:cubicBezTo>
                  <a:cubicBezTo>
                    <a:pt x="10038" y="21310"/>
                    <a:pt x="15061" y="20471"/>
                    <a:pt x="17824" y="19527"/>
                  </a:cubicBezTo>
                  <a:cubicBezTo>
                    <a:pt x="20587" y="18584"/>
                    <a:pt x="21089" y="17535"/>
                    <a:pt x="19833" y="16801"/>
                  </a:cubicBezTo>
                  <a:cubicBezTo>
                    <a:pt x="18577" y="16067"/>
                    <a:pt x="15563" y="15648"/>
                    <a:pt x="12801" y="15648"/>
                  </a:cubicBezTo>
                  <a:cubicBezTo>
                    <a:pt x="10038" y="15648"/>
                    <a:pt x="7526" y="16067"/>
                    <a:pt x="5015" y="1648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6092813" y="3013067"/>
              <a:ext cx="23002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080"/>
                    <a:pt x="4800" y="8160"/>
                    <a:pt x="8400" y="11760"/>
                  </a:cubicBezTo>
                  <a:cubicBezTo>
                    <a:pt x="12000" y="15360"/>
                    <a:pt x="16800" y="184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6000811" y="3465411"/>
              <a:ext cx="115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6100480" y="3411743"/>
              <a:ext cx="8433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2160"/>
                    <a:pt x="9818" y="4320"/>
                    <a:pt x="6218" y="7920"/>
                  </a:cubicBezTo>
                  <a:cubicBezTo>
                    <a:pt x="2618" y="11520"/>
                    <a:pt x="1309" y="165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5999335" y="3680082"/>
              <a:ext cx="100536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600" fill="norm" stroke="1" extrusionOk="0">
                  <a:moveTo>
                    <a:pt x="1932" y="0"/>
                  </a:moveTo>
                  <a:cubicBezTo>
                    <a:pt x="852" y="2274"/>
                    <a:pt x="-228" y="4547"/>
                    <a:pt x="42" y="6063"/>
                  </a:cubicBezTo>
                  <a:cubicBezTo>
                    <a:pt x="312" y="7579"/>
                    <a:pt x="1932" y="8337"/>
                    <a:pt x="4362" y="8337"/>
                  </a:cubicBezTo>
                  <a:cubicBezTo>
                    <a:pt x="6792" y="8337"/>
                    <a:pt x="10032" y="7579"/>
                    <a:pt x="13002" y="6632"/>
                  </a:cubicBezTo>
                  <a:cubicBezTo>
                    <a:pt x="15972" y="5684"/>
                    <a:pt x="18672" y="4547"/>
                    <a:pt x="20022" y="4642"/>
                  </a:cubicBezTo>
                  <a:cubicBezTo>
                    <a:pt x="21372" y="4737"/>
                    <a:pt x="21372" y="6063"/>
                    <a:pt x="21102" y="9095"/>
                  </a:cubicBezTo>
                  <a:cubicBezTo>
                    <a:pt x="20832" y="12126"/>
                    <a:pt x="20292" y="16863"/>
                    <a:pt x="1975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6215483" y="3871754"/>
              <a:ext cx="23002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6261484" y="3710796"/>
              <a:ext cx="199339" cy="251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fill="norm" stroke="1" extrusionOk="0">
                  <a:moveTo>
                    <a:pt x="0" y="6476"/>
                  </a:moveTo>
                  <a:cubicBezTo>
                    <a:pt x="1108" y="4532"/>
                    <a:pt x="2215" y="2588"/>
                    <a:pt x="3462" y="1400"/>
                  </a:cubicBezTo>
                  <a:cubicBezTo>
                    <a:pt x="4708" y="212"/>
                    <a:pt x="6092" y="-220"/>
                    <a:pt x="8031" y="104"/>
                  </a:cubicBezTo>
                  <a:cubicBezTo>
                    <a:pt x="9969" y="428"/>
                    <a:pt x="12462" y="1508"/>
                    <a:pt x="12738" y="4424"/>
                  </a:cubicBezTo>
                  <a:cubicBezTo>
                    <a:pt x="13015" y="7340"/>
                    <a:pt x="11077" y="12092"/>
                    <a:pt x="9969" y="15224"/>
                  </a:cubicBezTo>
                  <a:cubicBezTo>
                    <a:pt x="8862" y="18356"/>
                    <a:pt x="8585" y="19868"/>
                    <a:pt x="9277" y="20624"/>
                  </a:cubicBezTo>
                  <a:cubicBezTo>
                    <a:pt x="9969" y="21380"/>
                    <a:pt x="11631" y="21380"/>
                    <a:pt x="13846" y="20948"/>
                  </a:cubicBezTo>
                  <a:cubicBezTo>
                    <a:pt x="16062" y="20516"/>
                    <a:pt x="18831" y="19652"/>
                    <a:pt x="21600" y="187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6230817" y="2913399"/>
              <a:ext cx="260673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24" y="4547"/>
                    <a:pt x="8047" y="9095"/>
                    <a:pt x="11647" y="12695"/>
                  </a:cubicBezTo>
                  <a:cubicBezTo>
                    <a:pt x="15247" y="16295"/>
                    <a:pt x="18424" y="189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6368820" y="3189405"/>
              <a:ext cx="13033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6552824" y="3158738"/>
              <a:ext cx="30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050"/>
                    <a:pt x="7200" y="8100"/>
                    <a:pt x="3600" y="11700"/>
                  </a:cubicBezTo>
                  <a:cubicBezTo>
                    <a:pt x="0" y="15300"/>
                    <a:pt x="0" y="184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6690176" y="3059068"/>
              <a:ext cx="73238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1600" fill="norm" stroke="1" extrusionOk="0">
                  <a:moveTo>
                    <a:pt x="6663" y="0"/>
                  </a:moveTo>
                  <a:cubicBezTo>
                    <a:pt x="3783" y="2985"/>
                    <a:pt x="903" y="5971"/>
                    <a:pt x="183" y="7902"/>
                  </a:cubicBezTo>
                  <a:cubicBezTo>
                    <a:pt x="-537" y="9834"/>
                    <a:pt x="903" y="10712"/>
                    <a:pt x="3783" y="10976"/>
                  </a:cubicBezTo>
                  <a:cubicBezTo>
                    <a:pt x="6663" y="11239"/>
                    <a:pt x="10983" y="10888"/>
                    <a:pt x="14223" y="10361"/>
                  </a:cubicBezTo>
                  <a:cubicBezTo>
                    <a:pt x="17463" y="9834"/>
                    <a:pt x="19623" y="9132"/>
                    <a:pt x="20343" y="9483"/>
                  </a:cubicBezTo>
                  <a:cubicBezTo>
                    <a:pt x="21063" y="9834"/>
                    <a:pt x="20343" y="11239"/>
                    <a:pt x="19263" y="13434"/>
                  </a:cubicBezTo>
                  <a:cubicBezTo>
                    <a:pt x="18183" y="15629"/>
                    <a:pt x="16743" y="18615"/>
                    <a:pt x="1530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6821164" y="3296741"/>
              <a:ext cx="7667" cy="1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6867164" y="3130626"/>
              <a:ext cx="142163" cy="28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600" fill="norm" stroke="1" extrusionOk="0">
                  <a:moveTo>
                    <a:pt x="0" y="2676"/>
                  </a:moveTo>
                  <a:cubicBezTo>
                    <a:pt x="1137" y="1911"/>
                    <a:pt x="2274" y="1147"/>
                    <a:pt x="3790" y="669"/>
                  </a:cubicBezTo>
                  <a:cubicBezTo>
                    <a:pt x="5305" y="191"/>
                    <a:pt x="7200" y="0"/>
                    <a:pt x="9284" y="0"/>
                  </a:cubicBezTo>
                  <a:cubicBezTo>
                    <a:pt x="11368" y="0"/>
                    <a:pt x="13642" y="191"/>
                    <a:pt x="14589" y="1242"/>
                  </a:cubicBezTo>
                  <a:cubicBezTo>
                    <a:pt x="15537" y="2294"/>
                    <a:pt x="15158" y="4205"/>
                    <a:pt x="14589" y="5639"/>
                  </a:cubicBezTo>
                  <a:cubicBezTo>
                    <a:pt x="14021" y="7073"/>
                    <a:pt x="13263" y="8028"/>
                    <a:pt x="14400" y="9080"/>
                  </a:cubicBezTo>
                  <a:cubicBezTo>
                    <a:pt x="15537" y="10131"/>
                    <a:pt x="18568" y="11278"/>
                    <a:pt x="20084" y="12903"/>
                  </a:cubicBezTo>
                  <a:cubicBezTo>
                    <a:pt x="21600" y="14527"/>
                    <a:pt x="21600" y="16630"/>
                    <a:pt x="18568" y="18159"/>
                  </a:cubicBezTo>
                  <a:cubicBezTo>
                    <a:pt x="15537" y="19689"/>
                    <a:pt x="9474" y="20644"/>
                    <a:pt x="341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143346" y="4715425"/>
              <a:ext cx="11139919" cy="314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5246"/>
                  </a:moveTo>
                  <a:cubicBezTo>
                    <a:pt x="124" y="4193"/>
                    <a:pt x="248" y="3139"/>
                    <a:pt x="399" y="2612"/>
                  </a:cubicBezTo>
                  <a:cubicBezTo>
                    <a:pt x="550" y="2085"/>
                    <a:pt x="728" y="2085"/>
                    <a:pt x="912" y="1822"/>
                  </a:cubicBezTo>
                  <a:cubicBezTo>
                    <a:pt x="1095" y="1558"/>
                    <a:pt x="1283" y="1032"/>
                    <a:pt x="1459" y="680"/>
                  </a:cubicBezTo>
                  <a:cubicBezTo>
                    <a:pt x="1635" y="329"/>
                    <a:pt x="1799" y="154"/>
                    <a:pt x="1990" y="66"/>
                  </a:cubicBezTo>
                  <a:cubicBezTo>
                    <a:pt x="2180" y="-22"/>
                    <a:pt x="2398" y="-22"/>
                    <a:pt x="2611" y="66"/>
                  </a:cubicBezTo>
                  <a:cubicBezTo>
                    <a:pt x="2825" y="154"/>
                    <a:pt x="3033" y="329"/>
                    <a:pt x="3246" y="417"/>
                  </a:cubicBezTo>
                  <a:cubicBezTo>
                    <a:pt x="3459" y="505"/>
                    <a:pt x="3677" y="505"/>
                    <a:pt x="3882" y="505"/>
                  </a:cubicBezTo>
                  <a:cubicBezTo>
                    <a:pt x="4088" y="505"/>
                    <a:pt x="4281" y="505"/>
                    <a:pt x="4480" y="505"/>
                  </a:cubicBezTo>
                  <a:cubicBezTo>
                    <a:pt x="4678" y="505"/>
                    <a:pt x="4881" y="505"/>
                    <a:pt x="5084" y="505"/>
                  </a:cubicBezTo>
                  <a:cubicBezTo>
                    <a:pt x="5287" y="505"/>
                    <a:pt x="5490" y="505"/>
                    <a:pt x="5684" y="680"/>
                  </a:cubicBezTo>
                  <a:cubicBezTo>
                    <a:pt x="5877" y="856"/>
                    <a:pt x="6060" y="1207"/>
                    <a:pt x="6246" y="1383"/>
                  </a:cubicBezTo>
                  <a:cubicBezTo>
                    <a:pt x="6432" y="1558"/>
                    <a:pt x="6620" y="1558"/>
                    <a:pt x="6818" y="1646"/>
                  </a:cubicBezTo>
                  <a:cubicBezTo>
                    <a:pt x="7017" y="1734"/>
                    <a:pt x="7225" y="1910"/>
                    <a:pt x="7435" y="1998"/>
                  </a:cubicBezTo>
                  <a:cubicBezTo>
                    <a:pt x="7646" y="2085"/>
                    <a:pt x="7859" y="2085"/>
                    <a:pt x="8052" y="2085"/>
                  </a:cubicBezTo>
                  <a:cubicBezTo>
                    <a:pt x="8246" y="2085"/>
                    <a:pt x="8419" y="2085"/>
                    <a:pt x="8587" y="2173"/>
                  </a:cubicBezTo>
                  <a:cubicBezTo>
                    <a:pt x="8756" y="2261"/>
                    <a:pt x="8919" y="2437"/>
                    <a:pt x="9088" y="2612"/>
                  </a:cubicBezTo>
                  <a:cubicBezTo>
                    <a:pt x="9256" y="2788"/>
                    <a:pt x="9430" y="2963"/>
                    <a:pt x="9603" y="3051"/>
                  </a:cubicBezTo>
                  <a:cubicBezTo>
                    <a:pt x="9777" y="3139"/>
                    <a:pt x="9950" y="3139"/>
                    <a:pt x="10129" y="3227"/>
                  </a:cubicBezTo>
                  <a:cubicBezTo>
                    <a:pt x="10307" y="3315"/>
                    <a:pt x="10490" y="3490"/>
                    <a:pt x="10669" y="3666"/>
                  </a:cubicBezTo>
                  <a:cubicBezTo>
                    <a:pt x="10847" y="3841"/>
                    <a:pt x="11021" y="4017"/>
                    <a:pt x="11201" y="4193"/>
                  </a:cubicBezTo>
                  <a:cubicBezTo>
                    <a:pt x="11382" y="4368"/>
                    <a:pt x="11571" y="4544"/>
                    <a:pt x="11756" y="4807"/>
                  </a:cubicBezTo>
                  <a:cubicBezTo>
                    <a:pt x="11942" y="5071"/>
                    <a:pt x="12126" y="5422"/>
                    <a:pt x="12311" y="5685"/>
                  </a:cubicBezTo>
                  <a:cubicBezTo>
                    <a:pt x="12497" y="5949"/>
                    <a:pt x="12685" y="6124"/>
                    <a:pt x="12871" y="6300"/>
                  </a:cubicBezTo>
                  <a:cubicBezTo>
                    <a:pt x="13057" y="6476"/>
                    <a:pt x="13240" y="6651"/>
                    <a:pt x="13429" y="6827"/>
                  </a:cubicBezTo>
                  <a:cubicBezTo>
                    <a:pt x="13617" y="7002"/>
                    <a:pt x="13810" y="7178"/>
                    <a:pt x="13999" y="7354"/>
                  </a:cubicBezTo>
                  <a:cubicBezTo>
                    <a:pt x="14187" y="7529"/>
                    <a:pt x="14370" y="7705"/>
                    <a:pt x="14556" y="7880"/>
                  </a:cubicBezTo>
                  <a:cubicBezTo>
                    <a:pt x="14742" y="8056"/>
                    <a:pt x="14930" y="8232"/>
                    <a:pt x="15116" y="8407"/>
                  </a:cubicBezTo>
                  <a:cubicBezTo>
                    <a:pt x="15302" y="8583"/>
                    <a:pt x="15485" y="8759"/>
                    <a:pt x="15674" y="8934"/>
                  </a:cubicBezTo>
                  <a:cubicBezTo>
                    <a:pt x="15862" y="9110"/>
                    <a:pt x="16055" y="9285"/>
                    <a:pt x="16248" y="9461"/>
                  </a:cubicBezTo>
                  <a:cubicBezTo>
                    <a:pt x="16442" y="9637"/>
                    <a:pt x="16635" y="9812"/>
                    <a:pt x="16826" y="9988"/>
                  </a:cubicBezTo>
                  <a:cubicBezTo>
                    <a:pt x="17016" y="10163"/>
                    <a:pt x="17205" y="10339"/>
                    <a:pt x="17398" y="10602"/>
                  </a:cubicBezTo>
                  <a:cubicBezTo>
                    <a:pt x="17591" y="10866"/>
                    <a:pt x="17789" y="11217"/>
                    <a:pt x="17983" y="11480"/>
                  </a:cubicBezTo>
                  <a:cubicBezTo>
                    <a:pt x="18176" y="11744"/>
                    <a:pt x="18364" y="11919"/>
                    <a:pt x="18548" y="12183"/>
                  </a:cubicBezTo>
                  <a:cubicBezTo>
                    <a:pt x="18731" y="12446"/>
                    <a:pt x="18909" y="12798"/>
                    <a:pt x="19085" y="13061"/>
                  </a:cubicBezTo>
                  <a:cubicBezTo>
                    <a:pt x="19261" y="13324"/>
                    <a:pt x="19435" y="13500"/>
                    <a:pt x="19618" y="13763"/>
                  </a:cubicBezTo>
                  <a:cubicBezTo>
                    <a:pt x="19801" y="14027"/>
                    <a:pt x="19994" y="14378"/>
                    <a:pt x="20195" y="14817"/>
                  </a:cubicBezTo>
                  <a:cubicBezTo>
                    <a:pt x="20396" y="15256"/>
                    <a:pt x="20604" y="15783"/>
                    <a:pt x="20800" y="16310"/>
                  </a:cubicBezTo>
                  <a:cubicBezTo>
                    <a:pt x="20995" y="16837"/>
                    <a:pt x="21179" y="17363"/>
                    <a:pt x="21310" y="18241"/>
                  </a:cubicBezTo>
                  <a:cubicBezTo>
                    <a:pt x="21441" y="19119"/>
                    <a:pt x="21521" y="20349"/>
                    <a:pt x="21600" y="215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181680" y="5175116"/>
              <a:ext cx="11599929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69"/>
                  </a:moveTo>
                  <a:cubicBezTo>
                    <a:pt x="148" y="2954"/>
                    <a:pt x="295" y="3138"/>
                    <a:pt x="445" y="3138"/>
                  </a:cubicBezTo>
                  <a:cubicBezTo>
                    <a:pt x="595" y="3138"/>
                    <a:pt x="747" y="2954"/>
                    <a:pt x="914" y="2769"/>
                  </a:cubicBezTo>
                  <a:cubicBezTo>
                    <a:pt x="1080" y="2585"/>
                    <a:pt x="1261" y="2400"/>
                    <a:pt x="1444" y="2215"/>
                  </a:cubicBezTo>
                  <a:cubicBezTo>
                    <a:pt x="1627" y="2031"/>
                    <a:pt x="1813" y="1846"/>
                    <a:pt x="1996" y="1662"/>
                  </a:cubicBezTo>
                  <a:cubicBezTo>
                    <a:pt x="2180" y="1477"/>
                    <a:pt x="2360" y="1292"/>
                    <a:pt x="2548" y="1108"/>
                  </a:cubicBezTo>
                  <a:cubicBezTo>
                    <a:pt x="2736" y="923"/>
                    <a:pt x="2931" y="738"/>
                    <a:pt x="3129" y="646"/>
                  </a:cubicBezTo>
                  <a:cubicBezTo>
                    <a:pt x="3326" y="554"/>
                    <a:pt x="3526" y="554"/>
                    <a:pt x="3717" y="554"/>
                  </a:cubicBezTo>
                  <a:cubicBezTo>
                    <a:pt x="3907" y="554"/>
                    <a:pt x="4088" y="554"/>
                    <a:pt x="4271" y="462"/>
                  </a:cubicBezTo>
                  <a:cubicBezTo>
                    <a:pt x="4454" y="369"/>
                    <a:pt x="4640" y="185"/>
                    <a:pt x="4828" y="92"/>
                  </a:cubicBezTo>
                  <a:cubicBezTo>
                    <a:pt x="5016" y="0"/>
                    <a:pt x="5206" y="0"/>
                    <a:pt x="5406" y="0"/>
                  </a:cubicBezTo>
                  <a:cubicBezTo>
                    <a:pt x="5606" y="0"/>
                    <a:pt x="5815" y="0"/>
                    <a:pt x="6022" y="0"/>
                  </a:cubicBezTo>
                  <a:cubicBezTo>
                    <a:pt x="6229" y="0"/>
                    <a:pt x="6434" y="0"/>
                    <a:pt x="6638" y="0"/>
                  </a:cubicBezTo>
                  <a:cubicBezTo>
                    <a:pt x="6843" y="0"/>
                    <a:pt x="7048" y="0"/>
                    <a:pt x="7236" y="0"/>
                  </a:cubicBezTo>
                  <a:cubicBezTo>
                    <a:pt x="7424" y="0"/>
                    <a:pt x="7595" y="0"/>
                    <a:pt x="7771" y="92"/>
                  </a:cubicBezTo>
                  <a:cubicBezTo>
                    <a:pt x="7947" y="185"/>
                    <a:pt x="8128" y="369"/>
                    <a:pt x="8302" y="554"/>
                  </a:cubicBezTo>
                  <a:cubicBezTo>
                    <a:pt x="8475" y="738"/>
                    <a:pt x="8642" y="923"/>
                    <a:pt x="8827" y="1108"/>
                  </a:cubicBezTo>
                  <a:cubicBezTo>
                    <a:pt x="9013" y="1292"/>
                    <a:pt x="9218" y="1477"/>
                    <a:pt x="9420" y="1662"/>
                  </a:cubicBezTo>
                  <a:cubicBezTo>
                    <a:pt x="9622" y="1846"/>
                    <a:pt x="9822" y="2031"/>
                    <a:pt x="10017" y="2215"/>
                  </a:cubicBezTo>
                  <a:cubicBezTo>
                    <a:pt x="10212" y="2400"/>
                    <a:pt x="10403" y="2585"/>
                    <a:pt x="10591" y="2769"/>
                  </a:cubicBezTo>
                  <a:cubicBezTo>
                    <a:pt x="10779" y="2954"/>
                    <a:pt x="10964" y="3138"/>
                    <a:pt x="11145" y="3323"/>
                  </a:cubicBezTo>
                  <a:cubicBezTo>
                    <a:pt x="11326" y="3508"/>
                    <a:pt x="11502" y="3692"/>
                    <a:pt x="11683" y="3877"/>
                  </a:cubicBezTo>
                  <a:cubicBezTo>
                    <a:pt x="11864" y="4062"/>
                    <a:pt x="12049" y="4246"/>
                    <a:pt x="12228" y="4523"/>
                  </a:cubicBezTo>
                  <a:cubicBezTo>
                    <a:pt x="12406" y="4800"/>
                    <a:pt x="12577" y="5169"/>
                    <a:pt x="12744" y="5538"/>
                  </a:cubicBezTo>
                  <a:cubicBezTo>
                    <a:pt x="12911" y="5908"/>
                    <a:pt x="13072" y="6277"/>
                    <a:pt x="13234" y="6738"/>
                  </a:cubicBezTo>
                  <a:cubicBezTo>
                    <a:pt x="13396" y="7200"/>
                    <a:pt x="13558" y="7754"/>
                    <a:pt x="13731" y="8215"/>
                  </a:cubicBezTo>
                  <a:cubicBezTo>
                    <a:pt x="13905" y="8677"/>
                    <a:pt x="14091" y="9046"/>
                    <a:pt x="14269" y="9415"/>
                  </a:cubicBezTo>
                  <a:cubicBezTo>
                    <a:pt x="14448" y="9785"/>
                    <a:pt x="14619" y="10154"/>
                    <a:pt x="14790" y="10523"/>
                  </a:cubicBezTo>
                  <a:cubicBezTo>
                    <a:pt x="14962" y="10892"/>
                    <a:pt x="15133" y="11262"/>
                    <a:pt x="15302" y="11538"/>
                  </a:cubicBezTo>
                  <a:cubicBezTo>
                    <a:pt x="15471" y="11815"/>
                    <a:pt x="15637" y="12000"/>
                    <a:pt x="15801" y="12185"/>
                  </a:cubicBezTo>
                  <a:cubicBezTo>
                    <a:pt x="15966" y="12369"/>
                    <a:pt x="16127" y="12554"/>
                    <a:pt x="16306" y="12738"/>
                  </a:cubicBezTo>
                  <a:cubicBezTo>
                    <a:pt x="16484" y="12923"/>
                    <a:pt x="16679" y="13108"/>
                    <a:pt x="16870" y="13200"/>
                  </a:cubicBezTo>
                  <a:cubicBezTo>
                    <a:pt x="17060" y="13292"/>
                    <a:pt x="17246" y="13292"/>
                    <a:pt x="17441" y="13292"/>
                  </a:cubicBezTo>
                  <a:cubicBezTo>
                    <a:pt x="17636" y="13292"/>
                    <a:pt x="17841" y="13292"/>
                    <a:pt x="18021" y="13385"/>
                  </a:cubicBezTo>
                  <a:cubicBezTo>
                    <a:pt x="18202" y="13477"/>
                    <a:pt x="18359" y="13662"/>
                    <a:pt x="18543" y="13846"/>
                  </a:cubicBezTo>
                  <a:cubicBezTo>
                    <a:pt x="18726" y="14031"/>
                    <a:pt x="18935" y="14215"/>
                    <a:pt x="19128" y="14400"/>
                  </a:cubicBezTo>
                  <a:cubicBezTo>
                    <a:pt x="19321" y="14585"/>
                    <a:pt x="19497" y="14769"/>
                    <a:pt x="19673" y="15046"/>
                  </a:cubicBezTo>
                  <a:cubicBezTo>
                    <a:pt x="19849" y="15323"/>
                    <a:pt x="20025" y="15692"/>
                    <a:pt x="20196" y="15969"/>
                  </a:cubicBezTo>
                  <a:cubicBezTo>
                    <a:pt x="20367" y="16246"/>
                    <a:pt x="20534" y="16431"/>
                    <a:pt x="20689" y="16615"/>
                  </a:cubicBezTo>
                  <a:cubicBezTo>
                    <a:pt x="20843" y="16800"/>
                    <a:pt x="20986" y="16985"/>
                    <a:pt x="21136" y="17815"/>
                  </a:cubicBezTo>
                  <a:cubicBezTo>
                    <a:pt x="21286" y="18646"/>
                    <a:pt x="21443" y="2012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158680" y="4900327"/>
              <a:ext cx="291341" cy="197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8" fill="norm" stroke="1" extrusionOk="0">
                  <a:moveTo>
                    <a:pt x="0" y="3971"/>
                  </a:moveTo>
                  <a:cubicBezTo>
                    <a:pt x="189" y="2604"/>
                    <a:pt x="379" y="1237"/>
                    <a:pt x="947" y="554"/>
                  </a:cubicBezTo>
                  <a:cubicBezTo>
                    <a:pt x="1516" y="-130"/>
                    <a:pt x="2463" y="-130"/>
                    <a:pt x="3884" y="280"/>
                  </a:cubicBezTo>
                  <a:cubicBezTo>
                    <a:pt x="5305" y="690"/>
                    <a:pt x="7200" y="1511"/>
                    <a:pt x="8432" y="3561"/>
                  </a:cubicBezTo>
                  <a:cubicBezTo>
                    <a:pt x="9663" y="5612"/>
                    <a:pt x="10232" y="8893"/>
                    <a:pt x="9853" y="11900"/>
                  </a:cubicBezTo>
                  <a:cubicBezTo>
                    <a:pt x="9474" y="14908"/>
                    <a:pt x="8147" y="17642"/>
                    <a:pt x="6726" y="19283"/>
                  </a:cubicBezTo>
                  <a:cubicBezTo>
                    <a:pt x="5305" y="20923"/>
                    <a:pt x="3789" y="21470"/>
                    <a:pt x="3032" y="20923"/>
                  </a:cubicBezTo>
                  <a:cubicBezTo>
                    <a:pt x="2274" y="20376"/>
                    <a:pt x="2274" y="18736"/>
                    <a:pt x="3789" y="16412"/>
                  </a:cubicBezTo>
                  <a:cubicBezTo>
                    <a:pt x="5305" y="14088"/>
                    <a:pt x="8337" y="11080"/>
                    <a:pt x="10705" y="8756"/>
                  </a:cubicBezTo>
                  <a:cubicBezTo>
                    <a:pt x="13074" y="6432"/>
                    <a:pt x="14779" y="4792"/>
                    <a:pt x="16105" y="3698"/>
                  </a:cubicBezTo>
                  <a:cubicBezTo>
                    <a:pt x="17432" y="2604"/>
                    <a:pt x="18379" y="2057"/>
                    <a:pt x="18379" y="2467"/>
                  </a:cubicBezTo>
                  <a:cubicBezTo>
                    <a:pt x="18379" y="2878"/>
                    <a:pt x="17432" y="4245"/>
                    <a:pt x="16579" y="5748"/>
                  </a:cubicBezTo>
                  <a:cubicBezTo>
                    <a:pt x="15726" y="7252"/>
                    <a:pt x="14968" y="8893"/>
                    <a:pt x="14495" y="10397"/>
                  </a:cubicBezTo>
                  <a:cubicBezTo>
                    <a:pt x="14021" y="11900"/>
                    <a:pt x="13832" y="13267"/>
                    <a:pt x="15063" y="14635"/>
                  </a:cubicBezTo>
                  <a:cubicBezTo>
                    <a:pt x="16295" y="16002"/>
                    <a:pt x="18947" y="17369"/>
                    <a:pt x="21600" y="18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727243" y="4791774"/>
              <a:ext cx="111231" cy="4408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600" fill="norm" stroke="1" extrusionOk="0">
                  <a:moveTo>
                    <a:pt x="8602" y="0"/>
                  </a:moveTo>
                  <a:cubicBezTo>
                    <a:pt x="8111" y="438"/>
                    <a:pt x="7621" y="877"/>
                    <a:pt x="6884" y="1271"/>
                  </a:cubicBezTo>
                  <a:cubicBezTo>
                    <a:pt x="6148" y="1665"/>
                    <a:pt x="5166" y="2016"/>
                    <a:pt x="4184" y="2367"/>
                  </a:cubicBezTo>
                  <a:cubicBezTo>
                    <a:pt x="3202" y="2717"/>
                    <a:pt x="2221" y="3068"/>
                    <a:pt x="1730" y="3487"/>
                  </a:cubicBezTo>
                  <a:cubicBezTo>
                    <a:pt x="1239" y="3907"/>
                    <a:pt x="1239" y="4395"/>
                    <a:pt x="1239" y="4890"/>
                  </a:cubicBezTo>
                  <a:cubicBezTo>
                    <a:pt x="1239" y="5384"/>
                    <a:pt x="1239" y="5885"/>
                    <a:pt x="2221" y="6330"/>
                  </a:cubicBezTo>
                  <a:cubicBezTo>
                    <a:pt x="3202" y="6774"/>
                    <a:pt x="5166" y="7162"/>
                    <a:pt x="6884" y="7507"/>
                  </a:cubicBezTo>
                  <a:cubicBezTo>
                    <a:pt x="8602" y="7851"/>
                    <a:pt x="10075" y="8152"/>
                    <a:pt x="11302" y="8490"/>
                  </a:cubicBezTo>
                  <a:cubicBezTo>
                    <a:pt x="12530" y="8828"/>
                    <a:pt x="13511" y="9203"/>
                    <a:pt x="14493" y="9642"/>
                  </a:cubicBezTo>
                  <a:cubicBezTo>
                    <a:pt x="15475" y="10080"/>
                    <a:pt x="16457" y="10581"/>
                    <a:pt x="16948" y="11075"/>
                  </a:cubicBezTo>
                  <a:cubicBezTo>
                    <a:pt x="17439" y="11570"/>
                    <a:pt x="17439" y="12058"/>
                    <a:pt x="17930" y="12503"/>
                  </a:cubicBezTo>
                  <a:cubicBezTo>
                    <a:pt x="18421" y="12947"/>
                    <a:pt x="19402" y="13348"/>
                    <a:pt x="20139" y="13799"/>
                  </a:cubicBezTo>
                  <a:cubicBezTo>
                    <a:pt x="20875" y="14250"/>
                    <a:pt x="21366" y="14751"/>
                    <a:pt x="21366" y="15183"/>
                  </a:cubicBezTo>
                  <a:cubicBezTo>
                    <a:pt x="21366" y="15615"/>
                    <a:pt x="20875" y="15978"/>
                    <a:pt x="18911" y="16341"/>
                  </a:cubicBezTo>
                  <a:cubicBezTo>
                    <a:pt x="16948" y="16704"/>
                    <a:pt x="13511" y="17067"/>
                    <a:pt x="10811" y="17399"/>
                  </a:cubicBezTo>
                  <a:cubicBezTo>
                    <a:pt x="8111" y="17731"/>
                    <a:pt x="6148" y="18031"/>
                    <a:pt x="4430" y="18357"/>
                  </a:cubicBezTo>
                  <a:cubicBezTo>
                    <a:pt x="2711" y="18682"/>
                    <a:pt x="1239" y="19033"/>
                    <a:pt x="502" y="19409"/>
                  </a:cubicBezTo>
                  <a:cubicBezTo>
                    <a:pt x="-234" y="19784"/>
                    <a:pt x="-234" y="20185"/>
                    <a:pt x="993" y="20473"/>
                  </a:cubicBezTo>
                  <a:cubicBezTo>
                    <a:pt x="2221" y="20761"/>
                    <a:pt x="4675" y="20936"/>
                    <a:pt x="5657" y="21105"/>
                  </a:cubicBezTo>
                  <a:cubicBezTo>
                    <a:pt x="6639" y="21274"/>
                    <a:pt x="6148" y="21437"/>
                    <a:pt x="56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-1" y="5491333"/>
              <a:ext cx="161295" cy="16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665" fill="norm" stroke="1" extrusionOk="0">
                  <a:moveTo>
                    <a:pt x="13655" y="709"/>
                  </a:moveTo>
                  <a:cubicBezTo>
                    <a:pt x="11993" y="396"/>
                    <a:pt x="10332" y="83"/>
                    <a:pt x="9003" y="553"/>
                  </a:cubicBezTo>
                  <a:cubicBezTo>
                    <a:pt x="7673" y="1022"/>
                    <a:pt x="6676" y="2274"/>
                    <a:pt x="5181" y="4779"/>
                  </a:cubicBezTo>
                  <a:cubicBezTo>
                    <a:pt x="3686" y="7283"/>
                    <a:pt x="1692" y="11040"/>
                    <a:pt x="695" y="13700"/>
                  </a:cubicBezTo>
                  <a:cubicBezTo>
                    <a:pt x="-302" y="16361"/>
                    <a:pt x="-302" y="17927"/>
                    <a:pt x="1193" y="19179"/>
                  </a:cubicBezTo>
                  <a:cubicBezTo>
                    <a:pt x="2689" y="20431"/>
                    <a:pt x="5680" y="21370"/>
                    <a:pt x="8836" y="19961"/>
                  </a:cubicBezTo>
                  <a:cubicBezTo>
                    <a:pt x="11993" y="18553"/>
                    <a:pt x="15316" y="14796"/>
                    <a:pt x="17310" y="12135"/>
                  </a:cubicBezTo>
                  <a:cubicBezTo>
                    <a:pt x="19304" y="9474"/>
                    <a:pt x="19969" y="7909"/>
                    <a:pt x="20467" y="6031"/>
                  </a:cubicBezTo>
                  <a:cubicBezTo>
                    <a:pt x="20966" y="4153"/>
                    <a:pt x="21298" y="1961"/>
                    <a:pt x="20467" y="866"/>
                  </a:cubicBezTo>
                  <a:cubicBezTo>
                    <a:pt x="19636" y="-230"/>
                    <a:pt x="17643" y="-230"/>
                    <a:pt x="15316" y="553"/>
                  </a:cubicBezTo>
                  <a:cubicBezTo>
                    <a:pt x="12990" y="1335"/>
                    <a:pt x="10332" y="2900"/>
                    <a:pt x="7673" y="4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197014" y="5581459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296683" y="5475303"/>
              <a:ext cx="168671" cy="159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0" y="1899"/>
                  </a:moveTo>
                  <a:cubicBezTo>
                    <a:pt x="1636" y="1213"/>
                    <a:pt x="3273" y="528"/>
                    <a:pt x="5564" y="185"/>
                  </a:cubicBezTo>
                  <a:cubicBezTo>
                    <a:pt x="7855" y="-158"/>
                    <a:pt x="10800" y="-158"/>
                    <a:pt x="12109" y="1385"/>
                  </a:cubicBezTo>
                  <a:cubicBezTo>
                    <a:pt x="13418" y="2928"/>
                    <a:pt x="13091" y="6013"/>
                    <a:pt x="12273" y="8242"/>
                  </a:cubicBezTo>
                  <a:cubicBezTo>
                    <a:pt x="11455" y="10471"/>
                    <a:pt x="10145" y="11842"/>
                    <a:pt x="8836" y="13213"/>
                  </a:cubicBezTo>
                  <a:cubicBezTo>
                    <a:pt x="7527" y="14585"/>
                    <a:pt x="6218" y="15956"/>
                    <a:pt x="6382" y="16985"/>
                  </a:cubicBezTo>
                  <a:cubicBezTo>
                    <a:pt x="6545" y="18013"/>
                    <a:pt x="8182" y="18699"/>
                    <a:pt x="10964" y="19385"/>
                  </a:cubicBezTo>
                  <a:cubicBezTo>
                    <a:pt x="13745" y="20071"/>
                    <a:pt x="17673" y="20756"/>
                    <a:pt x="21600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89678" y="6079803"/>
              <a:ext cx="1022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5710"/>
                    <a:pt x="21600" y="11421"/>
                    <a:pt x="21600" y="15021"/>
                  </a:cubicBezTo>
                  <a:cubicBezTo>
                    <a:pt x="21600" y="18621"/>
                    <a:pt x="10800" y="201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220014" y="6217806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312016" y="6095137"/>
              <a:ext cx="15335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66678" y="6719129"/>
              <a:ext cx="199338" cy="180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4" fill="norm" stroke="1" extrusionOk="0">
                  <a:moveTo>
                    <a:pt x="0" y="6850"/>
                  </a:moveTo>
                  <a:cubicBezTo>
                    <a:pt x="2492" y="4450"/>
                    <a:pt x="4985" y="2050"/>
                    <a:pt x="7200" y="850"/>
                  </a:cubicBezTo>
                  <a:cubicBezTo>
                    <a:pt x="9415" y="-350"/>
                    <a:pt x="11354" y="-350"/>
                    <a:pt x="12600" y="1300"/>
                  </a:cubicBezTo>
                  <a:cubicBezTo>
                    <a:pt x="13846" y="2950"/>
                    <a:pt x="14400" y="6250"/>
                    <a:pt x="13708" y="9250"/>
                  </a:cubicBezTo>
                  <a:cubicBezTo>
                    <a:pt x="13015" y="12250"/>
                    <a:pt x="11077" y="14950"/>
                    <a:pt x="9415" y="16900"/>
                  </a:cubicBezTo>
                  <a:cubicBezTo>
                    <a:pt x="7754" y="18850"/>
                    <a:pt x="6369" y="20050"/>
                    <a:pt x="6923" y="20650"/>
                  </a:cubicBezTo>
                  <a:cubicBezTo>
                    <a:pt x="7477" y="21250"/>
                    <a:pt x="9969" y="21250"/>
                    <a:pt x="12738" y="21100"/>
                  </a:cubicBezTo>
                  <a:cubicBezTo>
                    <a:pt x="15508" y="20950"/>
                    <a:pt x="18554" y="20650"/>
                    <a:pt x="21600" y="20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335017" y="6846487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390282" y="6710544"/>
              <a:ext cx="136407" cy="281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443" fill="norm" stroke="1" extrusionOk="0">
                  <a:moveTo>
                    <a:pt x="17750" y="3929"/>
                  </a:moveTo>
                  <a:cubicBezTo>
                    <a:pt x="17350" y="2957"/>
                    <a:pt x="16950" y="1984"/>
                    <a:pt x="14950" y="1205"/>
                  </a:cubicBezTo>
                  <a:cubicBezTo>
                    <a:pt x="12950" y="427"/>
                    <a:pt x="9350" y="-157"/>
                    <a:pt x="6550" y="38"/>
                  </a:cubicBezTo>
                  <a:cubicBezTo>
                    <a:pt x="3750" y="232"/>
                    <a:pt x="1750" y="1205"/>
                    <a:pt x="750" y="2178"/>
                  </a:cubicBezTo>
                  <a:cubicBezTo>
                    <a:pt x="-250" y="3151"/>
                    <a:pt x="-250" y="4124"/>
                    <a:pt x="750" y="4611"/>
                  </a:cubicBezTo>
                  <a:cubicBezTo>
                    <a:pt x="1750" y="5097"/>
                    <a:pt x="3750" y="5097"/>
                    <a:pt x="5750" y="5000"/>
                  </a:cubicBezTo>
                  <a:cubicBezTo>
                    <a:pt x="7750" y="4902"/>
                    <a:pt x="9750" y="4708"/>
                    <a:pt x="12150" y="4221"/>
                  </a:cubicBezTo>
                  <a:cubicBezTo>
                    <a:pt x="14550" y="3735"/>
                    <a:pt x="17350" y="2957"/>
                    <a:pt x="18750" y="3054"/>
                  </a:cubicBezTo>
                  <a:cubicBezTo>
                    <a:pt x="20150" y="3151"/>
                    <a:pt x="20150" y="4124"/>
                    <a:pt x="20350" y="7335"/>
                  </a:cubicBezTo>
                  <a:cubicBezTo>
                    <a:pt x="20550" y="10546"/>
                    <a:pt x="20950" y="15994"/>
                    <a:pt x="21350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82011" y="7361443"/>
              <a:ext cx="148100" cy="241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486" fill="norm" stroke="1" extrusionOk="0">
                  <a:moveTo>
                    <a:pt x="0" y="6025"/>
                  </a:moveTo>
                  <a:cubicBezTo>
                    <a:pt x="366" y="4888"/>
                    <a:pt x="732" y="3751"/>
                    <a:pt x="2563" y="2728"/>
                  </a:cubicBezTo>
                  <a:cubicBezTo>
                    <a:pt x="4393" y="1705"/>
                    <a:pt x="7688" y="795"/>
                    <a:pt x="10617" y="341"/>
                  </a:cubicBezTo>
                  <a:cubicBezTo>
                    <a:pt x="13546" y="-114"/>
                    <a:pt x="16108" y="-114"/>
                    <a:pt x="17939" y="341"/>
                  </a:cubicBezTo>
                  <a:cubicBezTo>
                    <a:pt x="19769" y="795"/>
                    <a:pt x="20868" y="1705"/>
                    <a:pt x="20319" y="3069"/>
                  </a:cubicBezTo>
                  <a:cubicBezTo>
                    <a:pt x="19769" y="4433"/>
                    <a:pt x="17573" y="6252"/>
                    <a:pt x="15742" y="7503"/>
                  </a:cubicBezTo>
                  <a:cubicBezTo>
                    <a:pt x="13912" y="8753"/>
                    <a:pt x="12447" y="9435"/>
                    <a:pt x="12631" y="9890"/>
                  </a:cubicBezTo>
                  <a:cubicBezTo>
                    <a:pt x="12814" y="10345"/>
                    <a:pt x="14644" y="10572"/>
                    <a:pt x="16475" y="11027"/>
                  </a:cubicBezTo>
                  <a:cubicBezTo>
                    <a:pt x="18305" y="11482"/>
                    <a:pt x="20136" y="12164"/>
                    <a:pt x="20868" y="13073"/>
                  </a:cubicBezTo>
                  <a:cubicBezTo>
                    <a:pt x="21600" y="13983"/>
                    <a:pt x="21234" y="15120"/>
                    <a:pt x="19220" y="16484"/>
                  </a:cubicBezTo>
                  <a:cubicBezTo>
                    <a:pt x="17207" y="17848"/>
                    <a:pt x="13546" y="19440"/>
                    <a:pt x="10617" y="20349"/>
                  </a:cubicBezTo>
                  <a:cubicBezTo>
                    <a:pt x="7688" y="21259"/>
                    <a:pt x="5492" y="21486"/>
                    <a:pt x="4759" y="21486"/>
                  </a:cubicBezTo>
                  <a:cubicBezTo>
                    <a:pt x="4027" y="21486"/>
                    <a:pt x="4759" y="21259"/>
                    <a:pt x="5492" y="21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258349" y="7559503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381018" y="7327840"/>
              <a:ext cx="153338" cy="249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1" fill="norm" stroke="1" extrusionOk="0">
                  <a:moveTo>
                    <a:pt x="21600" y="140"/>
                  </a:moveTo>
                  <a:cubicBezTo>
                    <a:pt x="19800" y="-76"/>
                    <a:pt x="18000" y="-292"/>
                    <a:pt x="14760" y="1544"/>
                  </a:cubicBezTo>
                  <a:cubicBezTo>
                    <a:pt x="11520" y="3380"/>
                    <a:pt x="6840" y="7268"/>
                    <a:pt x="4500" y="10292"/>
                  </a:cubicBezTo>
                  <a:cubicBezTo>
                    <a:pt x="2160" y="13316"/>
                    <a:pt x="2160" y="15476"/>
                    <a:pt x="3600" y="17204"/>
                  </a:cubicBezTo>
                  <a:cubicBezTo>
                    <a:pt x="5040" y="18932"/>
                    <a:pt x="7920" y="20228"/>
                    <a:pt x="10260" y="20768"/>
                  </a:cubicBezTo>
                  <a:cubicBezTo>
                    <a:pt x="12600" y="21308"/>
                    <a:pt x="14400" y="21092"/>
                    <a:pt x="15840" y="20552"/>
                  </a:cubicBezTo>
                  <a:cubicBezTo>
                    <a:pt x="17280" y="20012"/>
                    <a:pt x="18360" y="19148"/>
                    <a:pt x="18720" y="18176"/>
                  </a:cubicBezTo>
                  <a:cubicBezTo>
                    <a:pt x="19080" y="17204"/>
                    <a:pt x="18720" y="16124"/>
                    <a:pt x="15480" y="16124"/>
                  </a:cubicBezTo>
                  <a:cubicBezTo>
                    <a:pt x="12240" y="16124"/>
                    <a:pt x="6120" y="17204"/>
                    <a:pt x="0" y="18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74390" y="7918480"/>
              <a:ext cx="133371" cy="308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1517" fill="norm" stroke="1" extrusionOk="0">
                  <a:moveTo>
                    <a:pt x="10793" y="2238"/>
                  </a:moveTo>
                  <a:cubicBezTo>
                    <a:pt x="11593" y="1167"/>
                    <a:pt x="12393" y="96"/>
                    <a:pt x="12593" y="6"/>
                  </a:cubicBezTo>
                  <a:cubicBezTo>
                    <a:pt x="12793" y="-83"/>
                    <a:pt x="12393" y="810"/>
                    <a:pt x="10393" y="2952"/>
                  </a:cubicBezTo>
                  <a:cubicBezTo>
                    <a:pt x="8393" y="5094"/>
                    <a:pt x="4793" y="8486"/>
                    <a:pt x="2593" y="10628"/>
                  </a:cubicBezTo>
                  <a:cubicBezTo>
                    <a:pt x="393" y="12770"/>
                    <a:pt x="-407" y="13662"/>
                    <a:pt x="193" y="14109"/>
                  </a:cubicBezTo>
                  <a:cubicBezTo>
                    <a:pt x="793" y="14555"/>
                    <a:pt x="2793" y="14555"/>
                    <a:pt x="5793" y="14019"/>
                  </a:cubicBezTo>
                  <a:cubicBezTo>
                    <a:pt x="8793" y="13484"/>
                    <a:pt x="12793" y="12413"/>
                    <a:pt x="15593" y="11610"/>
                  </a:cubicBezTo>
                  <a:cubicBezTo>
                    <a:pt x="18393" y="10806"/>
                    <a:pt x="19993" y="10271"/>
                    <a:pt x="20593" y="10449"/>
                  </a:cubicBezTo>
                  <a:cubicBezTo>
                    <a:pt x="21193" y="10628"/>
                    <a:pt x="20793" y="11520"/>
                    <a:pt x="19793" y="12681"/>
                  </a:cubicBezTo>
                  <a:cubicBezTo>
                    <a:pt x="18793" y="13841"/>
                    <a:pt x="17193" y="15269"/>
                    <a:pt x="16393" y="16786"/>
                  </a:cubicBezTo>
                  <a:cubicBezTo>
                    <a:pt x="15593" y="18304"/>
                    <a:pt x="15593" y="19910"/>
                    <a:pt x="15993" y="20714"/>
                  </a:cubicBezTo>
                  <a:cubicBezTo>
                    <a:pt x="16393" y="21517"/>
                    <a:pt x="17193" y="21517"/>
                    <a:pt x="17993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289016" y="8142183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411685" y="7928037"/>
              <a:ext cx="207006" cy="260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3731"/>
                  </a:moveTo>
                  <a:cubicBezTo>
                    <a:pt x="533" y="2683"/>
                    <a:pt x="1067" y="1634"/>
                    <a:pt x="2000" y="900"/>
                  </a:cubicBezTo>
                  <a:cubicBezTo>
                    <a:pt x="2933" y="166"/>
                    <a:pt x="4267" y="-253"/>
                    <a:pt x="6133" y="166"/>
                  </a:cubicBezTo>
                  <a:cubicBezTo>
                    <a:pt x="8000" y="586"/>
                    <a:pt x="10400" y="1844"/>
                    <a:pt x="10533" y="4256"/>
                  </a:cubicBezTo>
                  <a:cubicBezTo>
                    <a:pt x="10667" y="6667"/>
                    <a:pt x="8533" y="10232"/>
                    <a:pt x="6933" y="12434"/>
                  </a:cubicBezTo>
                  <a:cubicBezTo>
                    <a:pt x="5333" y="14636"/>
                    <a:pt x="4267" y="15475"/>
                    <a:pt x="3200" y="16524"/>
                  </a:cubicBezTo>
                  <a:cubicBezTo>
                    <a:pt x="2133" y="17572"/>
                    <a:pt x="1067" y="18830"/>
                    <a:pt x="1200" y="19460"/>
                  </a:cubicBezTo>
                  <a:cubicBezTo>
                    <a:pt x="1333" y="20089"/>
                    <a:pt x="2667" y="20089"/>
                    <a:pt x="6267" y="20298"/>
                  </a:cubicBezTo>
                  <a:cubicBezTo>
                    <a:pt x="9867" y="20508"/>
                    <a:pt x="15733" y="20928"/>
                    <a:pt x="21600" y="21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15077" y="8579193"/>
              <a:ext cx="134659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600" fill="norm" stroke="1" extrusionOk="0">
                  <a:moveTo>
                    <a:pt x="8076" y="0"/>
                  </a:moveTo>
                  <a:cubicBezTo>
                    <a:pt x="5276" y="2792"/>
                    <a:pt x="2476" y="5584"/>
                    <a:pt x="1076" y="7641"/>
                  </a:cubicBezTo>
                  <a:cubicBezTo>
                    <a:pt x="-324" y="9698"/>
                    <a:pt x="-324" y="11020"/>
                    <a:pt x="876" y="11682"/>
                  </a:cubicBezTo>
                  <a:cubicBezTo>
                    <a:pt x="2076" y="12343"/>
                    <a:pt x="4476" y="12343"/>
                    <a:pt x="7276" y="11902"/>
                  </a:cubicBezTo>
                  <a:cubicBezTo>
                    <a:pt x="10076" y="11461"/>
                    <a:pt x="13276" y="10580"/>
                    <a:pt x="15676" y="9918"/>
                  </a:cubicBezTo>
                  <a:cubicBezTo>
                    <a:pt x="18076" y="9257"/>
                    <a:pt x="19676" y="8816"/>
                    <a:pt x="20476" y="8963"/>
                  </a:cubicBezTo>
                  <a:cubicBezTo>
                    <a:pt x="21276" y="9110"/>
                    <a:pt x="21276" y="9845"/>
                    <a:pt x="20476" y="11314"/>
                  </a:cubicBezTo>
                  <a:cubicBezTo>
                    <a:pt x="19676" y="12784"/>
                    <a:pt x="18076" y="14988"/>
                    <a:pt x="17476" y="16824"/>
                  </a:cubicBezTo>
                  <a:cubicBezTo>
                    <a:pt x="16876" y="18661"/>
                    <a:pt x="17276" y="20131"/>
                    <a:pt x="176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235348" y="8847533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319683" y="8648195"/>
              <a:ext cx="115708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8" h="21600" fill="norm" stroke="1" extrusionOk="0">
                  <a:moveTo>
                    <a:pt x="2757" y="3516"/>
                  </a:moveTo>
                  <a:cubicBezTo>
                    <a:pt x="4136" y="2679"/>
                    <a:pt x="5515" y="1842"/>
                    <a:pt x="7123" y="1172"/>
                  </a:cubicBezTo>
                  <a:cubicBezTo>
                    <a:pt x="8732" y="502"/>
                    <a:pt x="10570" y="0"/>
                    <a:pt x="12638" y="0"/>
                  </a:cubicBezTo>
                  <a:cubicBezTo>
                    <a:pt x="14706" y="0"/>
                    <a:pt x="17004" y="502"/>
                    <a:pt x="18383" y="1591"/>
                  </a:cubicBezTo>
                  <a:cubicBezTo>
                    <a:pt x="19762" y="2679"/>
                    <a:pt x="20221" y="4353"/>
                    <a:pt x="19072" y="5777"/>
                  </a:cubicBezTo>
                  <a:cubicBezTo>
                    <a:pt x="17923" y="7200"/>
                    <a:pt x="15166" y="8372"/>
                    <a:pt x="14706" y="9209"/>
                  </a:cubicBezTo>
                  <a:cubicBezTo>
                    <a:pt x="14247" y="10047"/>
                    <a:pt x="16085" y="10549"/>
                    <a:pt x="17923" y="11051"/>
                  </a:cubicBezTo>
                  <a:cubicBezTo>
                    <a:pt x="19762" y="11553"/>
                    <a:pt x="21600" y="12056"/>
                    <a:pt x="20451" y="13479"/>
                  </a:cubicBezTo>
                  <a:cubicBezTo>
                    <a:pt x="19302" y="14902"/>
                    <a:pt x="15166" y="17247"/>
                    <a:pt x="11260" y="18753"/>
                  </a:cubicBezTo>
                  <a:cubicBezTo>
                    <a:pt x="7353" y="20260"/>
                    <a:pt x="3677" y="209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1983387" y="4837775"/>
              <a:ext cx="221901" cy="4423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88" fill="norm" stroke="1" extrusionOk="0">
                  <a:moveTo>
                    <a:pt x="6703" y="0"/>
                  </a:moveTo>
                  <a:cubicBezTo>
                    <a:pt x="7448" y="224"/>
                    <a:pt x="8193" y="449"/>
                    <a:pt x="8690" y="767"/>
                  </a:cubicBezTo>
                  <a:cubicBezTo>
                    <a:pt x="9186" y="1085"/>
                    <a:pt x="9434" y="1497"/>
                    <a:pt x="9807" y="1933"/>
                  </a:cubicBezTo>
                  <a:cubicBezTo>
                    <a:pt x="10179" y="2370"/>
                    <a:pt x="10676" y="2831"/>
                    <a:pt x="11048" y="3305"/>
                  </a:cubicBezTo>
                  <a:cubicBezTo>
                    <a:pt x="11421" y="3779"/>
                    <a:pt x="11669" y="4265"/>
                    <a:pt x="12166" y="4733"/>
                  </a:cubicBezTo>
                  <a:cubicBezTo>
                    <a:pt x="12662" y="5200"/>
                    <a:pt x="13407" y="5649"/>
                    <a:pt x="14400" y="6086"/>
                  </a:cubicBezTo>
                  <a:cubicBezTo>
                    <a:pt x="15393" y="6522"/>
                    <a:pt x="16634" y="6946"/>
                    <a:pt x="17752" y="7364"/>
                  </a:cubicBezTo>
                  <a:cubicBezTo>
                    <a:pt x="18869" y="7782"/>
                    <a:pt x="19862" y="8194"/>
                    <a:pt x="20483" y="8636"/>
                  </a:cubicBezTo>
                  <a:cubicBezTo>
                    <a:pt x="21103" y="9079"/>
                    <a:pt x="21352" y="9553"/>
                    <a:pt x="21476" y="10058"/>
                  </a:cubicBezTo>
                  <a:cubicBezTo>
                    <a:pt x="21600" y="10563"/>
                    <a:pt x="21600" y="11099"/>
                    <a:pt x="21352" y="11567"/>
                  </a:cubicBezTo>
                  <a:cubicBezTo>
                    <a:pt x="21103" y="12035"/>
                    <a:pt x="20607" y="12434"/>
                    <a:pt x="19862" y="12827"/>
                  </a:cubicBezTo>
                  <a:cubicBezTo>
                    <a:pt x="19117" y="13219"/>
                    <a:pt x="18124" y="13606"/>
                    <a:pt x="16883" y="14024"/>
                  </a:cubicBezTo>
                  <a:cubicBezTo>
                    <a:pt x="15641" y="14442"/>
                    <a:pt x="14152" y="14891"/>
                    <a:pt x="13034" y="15333"/>
                  </a:cubicBezTo>
                  <a:cubicBezTo>
                    <a:pt x="11917" y="15776"/>
                    <a:pt x="11172" y="16212"/>
                    <a:pt x="10552" y="16605"/>
                  </a:cubicBezTo>
                  <a:cubicBezTo>
                    <a:pt x="9931" y="16998"/>
                    <a:pt x="9434" y="17347"/>
                    <a:pt x="8690" y="17746"/>
                  </a:cubicBezTo>
                  <a:cubicBezTo>
                    <a:pt x="7945" y="18145"/>
                    <a:pt x="6952" y="18594"/>
                    <a:pt x="5834" y="19043"/>
                  </a:cubicBezTo>
                  <a:cubicBezTo>
                    <a:pt x="4717" y="19492"/>
                    <a:pt x="3476" y="19941"/>
                    <a:pt x="2483" y="20309"/>
                  </a:cubicBezTo>
                  <a:cubicBezTo>
                    <a:pt x="1490" y="20677"/>
                    <a:pt x="745" y="20964"/>
                    <a:pt x="372" y="21139"/>
                  </a:cubicBezTo>
                  <a:cubicBezTo>
                    <a:pt x="0" y="21313"/>
                    <a:pt x="0" y="21376"/>
                    <a:pt x="0" y="21438"/>
                  </a:cubicBezTo>
                  <a:cubicBezTo>
                    <a:pt x="0" y="21500"/>
                    <a:pt x="0" y="21563"/>
                    <a:pt x="869" y="21581"/>
                  </a:cubicBezTo>
                  <a:cubicBezTo>
                    <a:pt x="1738" y="21600"/>
                    <a:pt x="3476" y="21575"/>
                    <a:pt x="5214" y="21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3571033" y="4807108"/>
              <a:ext cx="352066" cy="4563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584" fill="norm" stroke="1" extrusionOk="0">
                  <a:moveTo>
                    <a:pt x="21563" y="0"/>
                  </a:moveTo>
                  <a:cubicBezTo>
                    <a:pt x="20937" y="375"/>
                    <a:pt x="20311" y="749"/>
                    <a:pt x="19998" y="1166"/>
                  </a:cubicBezTo>
                  <a:cubicBezTo>
                    <a:pt x="19685" y="1583"/>
                    <a:pt x="19685" y="2043"/>
                    <a:pt x="19841" y="2466"/>
                  </a:cubicBezTo>
                  <a:cubicBezTo>
                    <a:pt x="19998" y="2889"/>
                    <a:pt x="20311" y="3276"/>
                    <a:pt x="20546" y="3693"/>
                  </a:cubicBezTo>
                  <a:cubicBezTo>
                    <a:pt x="20780" y="4110"/>
                    <a:pt x="20937" y="4557"/>
                    <a:pt x="21015" y="5040"/>
                  </a:cubicBezTo>
                  <a:cubicBezTo>
                    <a:pt x="21093" y="5524"/>
                    <a:pt x="21093" y="6044"/>
                    <a:pt x="21093" y="6533"/>
                  </a:cubicBezTo>
                  <a:cubicBezTo>
                    <a:pt x="21093" y="7023"/>
                    <a:pt x="21093" y="7482"/>
                    <a:pt x="20859" y="7905"/>
                  </a:cubicBezTo>
                  <a:cubicBezTo>
                    <a:pt x="20624" y="8328"/>
                    <a:pt x="20154" y="8715"/>
                    <a:pt x="19685" y="9114"/>
                  </a:cubicBezTo>
                  <a:cubicBezTo>
                    <a:pt x="19215" y="9513"/>
                    <a:pt x="18746" y="9924"/>
                    <a:pt x="18198" y="10329"/>
                  </a:cubicBezTo>
                  <a:cubicBezTo>
                    <a:pt x="17650" y="10734"/>
                    <a:pt x="17024" y="11132"/>
                    <a:pt x="16476" y="11525"/>
                  </a:cubicBezTo>
                  <a:cubicBezTo>
                    <a:pt x="15928" y="11918"/>
                    <a:pt x="15459" y="12305"/>
                    <a:pt x="15067" y="12680"/>
                  </a:cubicBezTo>
                  <a:cubicBezTo>
                    <a:pt x="14676" y="13054"/>
                    <a:pt x="14363" y="13417"/>
                    <a:pt x="13972" y="13780"/>
                  </a:cubicBezTo>
                  <a:cubicBezTo>
                    <a:pt x="13580" y="14142"/>
                    <a:pt x="13111" y="14505"/>
                    <a:pt x="12641" y="14855"/>
                  </a:cubicBezTo>
                  <a:cubicBezTo>
                    <a:pt x="12172" y="15206"/>
                    <a:pt x="11702" y="15544"/>
                    <a:pt x="11154" y="15937"/>
                  </a:cubicBezTo>
                  <a:cubicBezTo>
                    <a:pt x="10606" y="16330"/>
                    <a:pt x="9980" y="16777"/>
                    <a:pt x="9354" y="17194"/>
                  </a:cubicBezTo>
                  <a:cubicBezTo>
                    <a:pt x="8728" y="17611"/>
                    <a:pt x="8102" y="17998"/>
                    <a:pt x="7163" y="18403"/>
                  </a:cubicBezTo>
                  <a:cubicBezTo>
                    <a:pt x="6224" y="18808"/>
                    <a:pt x="4972" y="19231"/>
                    <a:pt x="3798" y="19642"/>
                  </a:cubicBezTo>
                  <a:cubicBezTo>
                    <a:pt x="2624" y="20053"/>
                    <a:pt x="1528" y="20452"/>
                    <a:pt x="902" y="20730"/>
                  </a:cubicBezTo>
                  <a:cubicBezTo>
                    <a:pt x="276" y="21008"/>
                    <a:pt x="120" y="21165"/>
                    <a:pt x="41" y="21292"/>
                  </a:cubicBezTo>
                  <a:cubicBezTo>
                    <a:pt x="-37" y="21419"/>
                    <a:pt x="-37" y="21515"/>
                    <a:pt x="354" y="21558"/>
                  </a:cubicBezTo>
                  <a:cubicBezTo>
                    <a:pt x="746" y="21600"/>
                    <a:pt x="1528" y="21588"/>
                    <a:pt x="2467" y="21546"/>
                  </a:cubicBezTo>
                  <a:cubicBezTo>
                    <a:pt x="3406" y="21503"/>
                    <a:pt x="4502" y="21431"/>
                    <a:pt x="5598" y="2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1071034" y="4837775"/>
              <a:ext cx="61335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107"/>
                    <a:pt x="21600" y="4215"/>
                    <a:pt x="19800" y="7288"/>
                  </a:cubicBezTo>
                  <a:cubicBezTo>
                    <a:pt x="18000" y="10361"/>
                    <a:pt x="14400" y="14400"/>
                    <a:pt x="12150" y="16859"/>
                  </a:cubicBezTo>
                  <a:cubicBezTo>
                    <a:pt x="9900" y="19317"/>
                    <a:pt x="9000" y="20195"/>
                    <a:pt x="7200" y="20722"/>
                  </a:cubicBezTo>
                  <a:cubicBezTo>
                    <a:pt x="5400" y="21249"/>
                    <a:pt x="2700" y="214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1094034" y="4837775"/>
              <a:ext cx="207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5600"/>
                    <a:pt x="1600" y="9600"/>
                    <a:pt x="5200" y="6000"/>
                  </a:cubicBezTo>
                  <a:cubicBezTo>
                    <a:pt x="8800" y="2400"/>
                    <a:pt x="152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1101701" y="4991112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1216704" y="5060114"/>
              <a:ext cx="138004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1239704" y="5067781"/>
              <a:ext cx="115004" cy="13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1395809" y="4883776"/>
              <a:ext cx="127569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600" fill="norm" stroke="1" extrusionOk="0">
                  <a:moveTo>
                    <a:pt x="21141" y="0"/>
                  </a:moveTo>
                  <a:cubicBezTo>
                    <a:pt x="16906" y="240"/>
                    <a:pt x="12670" y="480"/>
                    <a:pt x="9070" y="1920"/>
                  </a:cubicBezTo>
                  <a:cubicBezTo>
                    <a:pt x="5470" y="3360"/>
                    <a:pt x="2506" y="6000"/>
                    <a:pt x="1023" y="8880"/>
                  </a:cubicBezTo>
                  <a:cubicBezTo>
                    <a:pt x="-459" y="11760"/>
                    <a:pt x="-459" y="14880"/>
                    <a:pt x="1870" y="17040"/>
                  </a:cubicBezTo>
                  <a:cubicBezTo>
                    <a:pt x="4200" y="19200"/>
                    <a:pt x="8859" y="20400"/>
                    <a:pt x="135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1531044" y="4952778"/>
              <a:ext cx="207005" cy="160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0" y="0"/>
                  </a:moveTo>
                  <a:cubicBezTo>
                    <a:pt x="2400" y="1687"/>
                    <a:pt x="4800" y="3375"/>
                    <a:pt x="6400" y="4894"/>
                  </a:cubicBezTo>
                  <a:cubicBezTo>
                    <a:pt x="8000" y="6412"/>
                    <a:pt x="8800" y="7763"/>
                    <a:pt x="8800" y="10294"/>
                  </a:cubicBezTo>
                  <a:cubicBezTo>
                    <a:pt x="8800" y="12825"/>
                    <a:pt x="8000" y="16538"/>
                    <a:pt x="6933" y="18731"/>
                  </a:cubicBezTo>
                  <a:cubicBezTo>
                    <a:pt x="5867" y="20925"/>
                    <a:pt x="4533" y="21600"/>
                    <a:pt x="3733" y="21094"/>
                  </a:cubicBezTo>
                  <a:cubicBezTo>
                    <a:pt x="2933" y="20587"/>
                    <a:pt x="2667" y="18900"/>
                    <a:pt x="3200" y="16538"/>
                  </a:cubicBezTo>
                  <a:cubicBezTo>
                    <a:pt x="3733" y="14175"/>
                    <a:pt x="5067" y="11137"/>
                    <a:pt x="6400" y="9112"/>
                  </a:cubicBezTo>
                  <a:cubicBezTo>
                    <a:pt x="7733" y="7087"/>
                    <a:pt x="9067" y="6075"/>
                    <a:pt x="10400" y="5231"/>
                  </a:cubicBezTo>
                  <a:cubicBezTo>
                    <a:pt x="11733" y="4387"/>
                    <a:pt x="13067" y="3712"/>
                    <a:pt x="13467" y="4219"/>
                  </a:cubicBezTo>
                  <a:cubicBezTo>
                    <a:pt x="13867" y="4725"/>
                    <a:pt x="13333" y="6412"/>
                    <a:pt x="12800" y="8100"/>
                  </a:cubicBezTo>
                  <a:cubicBezTo>
                    <a:pt x="12267" y="9787"/>
                    <a:pt x="11733" y="11475"/>
                    <a:pt x="11733" y="13162"/>
                  </a:cubicBezTo>
                  <a:cubicBezTo>
                    <a:pt x="11733" y="14850"/>
                    <a:pt x="12267" y="16537"/>
                    <a:pt x="14000" y="17044"/>
                  </a:cubicBezTo>
                  <a:cubicBezTo>
                    <a:pt x="15733" y="17550"/>
                    <a:pt x="18667" y="16875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1768716" y="4899110"/>
              <a:ext cx="50431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0" y="0"/>
                  </a:moveTo>
                  <a:cubicBezTo>
                    <a:pt x="9257" y="2985"/>
                    <a:pt x="18514" y="5971"/>
                    <a:pt x="20057" y="9571"/>
                  </a:cubicBezTo>
                  <a:cubicBezTo>
                    <a:pt x="21600" y="13171"/>
                    <a:pt x="15429" y="17385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657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6812414" y="428260"/>
              <a:ext cx="1305529" cy="328112"/>
            </a:xfrm>
            <a:prstGeom prst="rect">
              <a:avLst/>
            </a:prstGeom>
            <a:effectLst/>
          </p:spPr>
        </p:pic>
        <p:pic>
          <p:nvPicPr>
            <p:cNvPr id="1659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7885771" y="359258"/>
              <a:ext cx="301880" cy="293507"/>
            </a:xfrm>
            <a:prstGeom prst="rect">
              <a:avLst/>
            </a:prstGeom>
            <a:effectLst/>
          </p:spPr>
        </p:pic>
        <p:pic>
          <p:nvPicPr>
            <p:cNvPr id="1661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8434997" y="132980"/>
              <a:ext cx="314050" cy="478587"/>
            </a:xfrm>
            <a:prstGeom prst="rect">
              <a:avLst/>
            </a:prstGeom>
            <a:effectLst/>
          </p:spPr>
        </p:pic>
        <p:pic>
          <p:nvPicPr>
            <p:cNvPr id="1663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8747942" y="313315"/>
              <a:ext cx="198019" cy="278115"/>
            </a:xfrm>
            <a:prstGeom prst="rect">
              <a:avLst/>
            </a:prstGeom>
            <a:effectLst/>
          </p:spPr>
        </p:pic>
        <p:pic>
          <p:nvPicPr>
            <p:cNvPr id="1665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8920794" y="382259"/>
              <a:ext cx="86502" cy="124836"/>
            </a:xfrm>
            <a:prstGeom prst="rect">
              <a:avLst/>
            </a:prstGeom>
            <a:effectLst/>
          </p:spPr>
        </p:pic>
        <p:pic>
          <p:nvPicPr>
            <p:cNvPr id="1667" name="Line Line" descr="Line Lin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8912045" y="251923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669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9090040" y="13617"/>
              <a:ext cx="170262" cy="562479"/>
            </a:xfrm>
            <a:prstGeom prst="rect">
              <a:avLst/>
            </a:prstGeom>
            <a:effectLst/>
          </p:spPr>
        </p:pic>
        <p:pic>
          <p:nvPicPr>
            <p:cNvPr id="1671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8982129" y="251923"/>
              <a:ext cx="308840" cy="193837"/>
            </a:xfrm>
            <a:prstGeom prst="rect">
              <a:avLst/>
            </a:prstGeom>
            <a:effectLst/>
          </p:spPr>
        </p:pic>
        <p:pic>
          <p:nvPicPr>
            <p:cNvPr id="1673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9297128" y="21917"/>
              <a:ext cx="200846" cy="515845"/>
            </a:xfrm>
            <a:prstGeom prst="rect">
              <a:avLst/>
            </a:prstGeom>
            <a:effectLst/>
          </p:spPr>
        </p:pic>
        <p:pic>
          <p:nvPicPr>
            <p:cNvPr id="1675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9512730" y="212909"/>
              <a:ext cx="198515" cy="261497"/>
            </a:xfrm>
            <a:prstGeom prst="rect">
              <a:avLst/>
            </a:prstGeom>
            <a:effectLst/>
          </p:spPr>
        </p:pic>
        <p:pic>
          <p:nvPicPr>
            <p:cNvPr id="1677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9748814" y="382259"/>
              <a:ext cx="147836" cy="216838"/>
            </a:xfrm>
            <a:prstGeom prst="rect">
              <a:avLst/>
            </a:prstGeom>
            <a:effectLst/>
          </p:spPr>
        </p:pic>
        <p:pic>
          <p:nvPicPr>
            <p:cNvPr id="1679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9931502" y="80647"/>
              <a:ext cx="202819" cy="435591"/>
            </a:xfrm>
            <a:prstGeom prst="rect">
              <a:avLst/>
            </a:prstGeom>
            <a:effectLst/>
          </p:spPr>
        </p:pic>
        <p:pic>
          <p:nvPicPr>
            <p:cNvPr id="1681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9971152" y="55140"/>
              <a:ext cx="324173" cy="106947"/>
            </a:xfrm>
            <a:prstGeom prst="rect">
              <a:avLst/>
            </a:prstGeom>
            <a:effectLst/>
          </p:spPr>
        </p:pic>
        <p:pic>
          <p:nvPicPr>
            <p:cNvPr id="1683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0346827" y="-31750"/>
              <a:ext cx="284844" cy="554178"/>
            </a:xfrm>
            <a:prstGeom prst="rect">
              <a:avLst/>
            </a:prstGeom>
            <a:effectLst/>
          </p:spPr>
        </p:pic>
        <p:sp>
          <p:nvSpPr>
            <p:cNvPr id="1685" name="Line"/>
            <p:cNvSpPr/>
            <p:nvPr/>
          </p:nvSpPr>
          <p:spPr>
            <a:xfrm>
              <a:off x="1027588" y="5375878"/>
              <a:ext cx="107721" cy="176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016" fill="norm" stroke="1" extrusionOk="0">
                  <a:moveTo>
                    <a:pt x="13060" y="3481"/>
                  </a:moveTo>
                  <a:cubicBezTo>
                    <a:pt x="9042" y="5914"/>
                    <a:pt x="5023" y="8348"/>
                    <a:pt x="2763" y="10326"/>
                  </a:cubicBezTo>
                  <a:cubicBezTo>
                    <a:pt x="502" y="12303"/>
                    <a:pt x="0" y="13824"/>
                    <a:pt x="0" y="15650"/>
                  </a:cubicBezTo>
                  <a:cubicBezTo>
                    <a:pt x="0" y="17475"/>
                    <a:pt x="502" y="19605"/>
                    <a:pt x="2009" y="20517"/>
                  </a:cubicBezTo>
                  <a:cubicBezTo>
                    <a:pt x="3516" y="21430"/>
                    <a:pt x="6028" y="21126"/>
                    <a:pt x="9293" y="19300"/>
                  </a:cubicBezTo>
                  <a:cubicBezTo>
                    <a:pt x="12558" y="17475"/>
                    <a:pt x="16577" y="14129"/>
                    <a:pt x="18837" y="11238"/>
                  </a:cubicBezTo>
                  <a:cubicBezTo>
                    <a:pt x="21098" y="8348"/>
                    <a:pt x="21600" y="5914"/>
                    <a:pt x="20847" y="4089"/>
                  </a:cubicBezTo>
                  <a:cubicBezTo>
                    <a:pt x="20093" y="2264"/>
                    <a:pt x="18084" y="1047"/>
                    <a:pt x="15572" y="438"/>
                  </a:cubicBezTo>
                  <a:cubicBezTo>
                    <a:pt x="13060" y="-170"/>
                    <a:pt x="10047" y="-170"/>
                    <a:pt x="8288" y="591"/>
                  </a:cubicBezTo>
                  <a:cubicBezTo>
                    <a:pt x="6530" y="1351"/>
                    <a:pt x="6028" y="2872"/>
                    <a:pt x="5526" y="4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1178369" y="5458789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1247371" y="5362634"/>
              <a:ext cx="199339" cy="13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fill="norm" stroke="1" extrusionOk="0">
                  <a:moveTo>
                    <a:pt x="0" y="5351"/>
                  </a:moveTo>
                  <a:cubicBezTo>
                    <a:pt x="831" y="3780"/>
                    <a:pt x="1662" y="2209"/>
                    <a:pt x="2908" y="1228"/>
                  </a:cubicBezTo>
                  <a:cubicBezTo>
                    <a:pt x="4154" y="246"/>
                    <a:pt x="5815" y="-147"/>
                    <a:pt x="7338" y="49"/>
                  </a:cubicBezTo>
                  <a:cubicBezTo>
                    <a:pt x="8862" y="246"/>
                    <a:pt x="10246" y="1031"/>
                    <a:pt x="9969" y="4173"/>
                  </a:cubicBezTo>
                  <a:cubicBezTo>
                    <a:pt x="9692" y="7315"/>
                    <a:pt x="7754" y="12813"/>
                    <a:pt x="6231" y="16151"/>
                  </a:cubicBezTo>
                  <a:cubicBezTo>
                    <a:pt x="4708" y="19489"/>
                    <a:pt x="3600" y="20668"/>
                    <a:pt x="4015" y="21060"/>
                  </a:cubicBezTo>
                  <a:cubicBezTo>
                    <a:pt x="4431" y="21453"/>
                    <a:pt x="6369" y="21060"/>
                    <a:pt x="9554" y="20275"/>
                  </a:cubicBezTo>
                  <a:cubicBezTo>
                    <a:pt x="12738" y="19489"/>
                    <a:pt x="17169" y="18311"/>
                    <a:pt x="21600" y="17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1439042" y="5336120"/>
              <a:ext cx="92003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1585850" y="5435789"/>
              <a:ext cx="76883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6" h="21600" fill="norm" stroke="1" extrusionOk="0">
                  <a:moveTo>
                    <a:pt x="13874" y="0"/>
                  </a:moveTo>
                  <a:cubicBezTo>
                    <a:pt x="10499" y="0"/>
                    <a:pt x="7124" y="0"/>
                    <a:pt x="4424" y="686"/>
                  </a:cubicBezTo>
                  <a:cubicBezTo>
                    <a:pt x="1724" y="1371"/>
                    <a:pt x="-301" y="2743"/>
                    <a:pt x="36" y="3943"/>
                  </a:cubicBezTo>
                  <a:cubicBezTo>
                    <a:pt x="374" y="5143"/>
                    <a:pt x="3074" y="6171"/>
                    <a:pt x="6111" y="7200"/>
                  </a:cubicBezTo>
                  <a:cubicBezTo>
                    <a:pt x="9149" y="8229"/>
                    <a:pt x="12524" y="9257"/>
                    <a:pt x="15562" y="10457"/>
                  </a:cubicBezTo>
                  <a:cubicBezTo>
                    <a:pt x="18599" y="11657"/>
                    <a:pt x="21299" y="13029"/>
                    <a:pt x="19949" y="14914"/>
                  </a:cubicBezTo>
                  <a:cubicBezTo>
                    <a:pt x="18599" y="16800"/>
                    <a:pt x="13199" y="19200"/>
                    <a:pt x="77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1584712" y="5405121"/>
              <a:ext cx="19933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15" y="14400"/>
                    <a:pt x="11631" y="7200"/>
                    <a:pt x="15231" y="3600"/>
                  </a:cubicBezTo>
                  <a:cubicBezTo>
                    <a:pt x="18831" y="0"/>
                    <a:pt x="2021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1055700" y="6004339"/>
              <a:ext cx="53030" cy="20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474" fill="norm" stroke="1" extrusionOk="0">
                  <a:moveTo>
                    <a:pt x="0" y="3874"/>
                  </a:moveTo>
                  <a:cubicBezTo>
                    <a:pt x="5143" y="2007"/>
                    <a:pt x="10286" y="141"/>
                    <a:pt x="13886" y="7"/>
                  </a:cubicBezTo>
                  <a:cubicBezTo>
                    <a:pt x="17486" y="-126"/>
                    <a:pt x="19543" y="1474"/>
                    <a:pt x="20571" y="4407"/>
                  </a:cubicBezTo>
                  <a:cubicBezTo>
                    <a:pt x="21600" y="7341"/>
                    <a:pt x="21600" y="11607"/>
                    <a:pt x="20571" y="14674"/>
                  </a:cubicBezTo>
                  <a:cubicBezTo>
                    <a:pt x="19543" y="17741"/>
                    <a:pt x="17486" y="19607"/>
                    <a:pt x="15429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1170702" y="6141138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1255038" y="6041469"/>
              <a:ext cx="1" cy="14567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1308705" y="6026135"/>
              <a:ext cx="214673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714" y="4168"/>
                    <a:pt x="11829" y="8337"/>
                    <a:pt x="8229" y="11937"/>
                  </a:cubicBezTo>
                  <a:cubicBezTo>
                    <a:pt x="4629" y="15537"/>
                    <a:pt x="2314" y="185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1477376" y="6149942"/>
              <a:ext cx="76669" cy="22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21600" y="1333"/>
                  </a:moveTo>
                  <a:cubicBezTo>
                    <a:pt x="18720" y="613"/>
                    <a:pt x="15840" y="-107"/>
                    <a:pt x="12960" y="13"/>
                  </a:cubicBezTo>
                  <a:cubicBezTo>
                    <a:pt x="10080" y="133"/>
                    <a:pt x="7200" y="1093"/>
                    <a:pt x="5760" y="2293"/>
                  </a:cubicBezTo>
                  <a:cubicBezTo>
                    <a:pt x="4320" y="3493"/>
                    <a:pt x="4320" y="4933"/>
                    <a:pt x="7200" y="7453"/>
                  </a:cubicBezTo>
                  <a:cubicBezTo>
                    <a:pt x="10080" y="9973"/>
                    <a:pt x="15840" y="13573"/>
                    <a:pt x="18000" y="15973"/>
                  </a:cubicBezTo>
                  <a:cubicBezTo>
                    <a:pt x="20160" y="18373"/>
                    <a:pt x="18720" y="19573"/>
                    <a:pt x="15120" y="20293"/>
                  </a:cubicBezTo>
                  <a:cubicBezTo>
                    <a:pt x="11520" y="21013"/>
                    <a:pt x="5760" y="21253"/>
                    <a:pt x="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1523377" y="6130739"/>
              <a:ext cx="199339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4431" y="12793"/>
                    <a:pt x="8862" y="5170"/>
                    <a:pt x="12462" y="1993"/>
                  </a:cubicBezTo>
                  <a:cubicBezTo>
                    <a:pt x="16062" y="-1183"/>
                    <a:pt x="18831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1002032" y="6713200"/>
              <a:ext cx="130337" cy="191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5" fill="norm" stroke="1" extrusionOk="0">
                  <a:moveTo>
                    <a:pt x="0" y="4532"/>
                  </a:moveTo>
                  <a:cubicBezTo>
                    <a:pt x="1271" y="3410"/>
                    <a:pt x="2541" y="2288"/>
                    <a:pt x="4235" y="1586"/>
                  </a:cubicBezTo>
                  <a:cubicBezTo>
                    <a:pt x="5929" y="885"/>
                    <a:pt x="8047" y="605"/>
                    <a:pt x="10165" y="324"/>
                  </a:cubicBezTo>
                  <a:cubicBezTo>
                    <a:pt x="12282" y="44"/>
                    <a:pt x="14400" y="-237"/>
                    <a:pt x="15882" y="324"/>
                  </a:cubicBezTo>
                  <a:cubicBezTo>
                    <a:pt x="17365" y="885"/>
                    <a:pt x="18212" y="2288"/>
                    <a:pt x="17153" y="5093"/>
                  </a:cubicBezTo>
                  <a:cubicBezTo>
                    <a:pt x="16094" y="7898"/>
                    <a:pt x="13129" y="12106"/>
                    <a:pt x="10800" y="15192"/>
                  </a:cubicBezTo>
                  <a:cubicBezTo>
                    <a:pt x="8471" y="18277"/>
                    <a:pt x="6776" y="20241"/>
                    <a:pt x="7412" y="20802"/>
                  </a:cubicBezTo>
                  <a:cubicBezTo>
                    <a:pt x="8047" y="21363"/>
                    <a:pt x="11012" y="20521"/>
                    <a:pt x="13765" y="19820"/>
                  </a:cubicBezTo>
                  <a:cubicBezTo>
                    <a:pt x="16518" y="19119"/>
                    <a:pt x="19059" y="18558"/>
                    <a:pt x="21600" y="17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1224370" y="6831153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1258588" y="6666003"/>
              <a:ext cx="125686" cy="257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519" fill="norm" stroke="1" extrusionOk="0">
                  <a:moveTo>
                    <a:pt x="16248" y="4196"/>
                  </a:moveTo>
                  <a:cubicBezTo>
                    <a:pt x="15816" y="3127"/>
                    <a:pt x="15384" y="2058"/>
                    <a:pt x="14088" y="1309"/>
                  </a:cubicBezTo>
                  <a:cubicBezTo>
                    <a:pt x="12792" y="561"/>
                    <a:pt x="10632" y="133"/>
                    <a:pt x="8472" y="26"/>
                  </a:cubicBezTo>
                  <a:cubicBezTo>
                    <a:pt x="6312" y="-81"/>
                    <a:pt x="4152" y="133"/>
                    <a:pt x="2640" y="774"/>
                  </a:cubicBezTo>
                  <a:cubicBezTo>
                    <a:pt x="1128" y="1416"/>
                    <a:pt x="264" y="2485"/>
                    <a:pt x="48" y="3555"/>
                  </a:cubicBezTo>
                  <a:cubicBezTo>
                    <a:pt x="-168" y="4624"/>
                    <a:pt x="264" y="5693"/>
                    <a:pt x="3072" y="6121"/>
                  </a:cubicBezTo>
                  <a:cubicBezTo>
                    <a:pt x="5880" y="6549"/>
                    <a:pt x="11064" y="6335"/>
                    <a:pt x="14520" y="5800"/>
                  </a:cubicBezTo>
                  <a:cubicBezTo>
                    <a:pt x="17976" y="5266"/>
                    <a:pt x="19704" y="4410"/>
                    <a:pt x="20568" y="4517"/>
                  </a:cubicBezTo>
                  <a:cubicBezTo>
                    <a:pt x="21432" y="4624"/>
                    <a:pt x="21432" y="5693"/>
                    <a:pt x="20784" y="8153"/>
                  </a:cubicBezTo>
                  <a:cubicBezTo>
                    <a:pt x="20136" y="10612"/>
                    <a:pt x="18840" y="14462"/>
                    <a:pt x="18408" y="16921"/>
                  </a:cubicBezTo>
                  <a:cubicBezTo>
                    <a:pt x="17976" y="19380"/>
                    <a:pt x="18408" y="20450"/>
                    <a:pt x="18840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1478878" y="6570481"/>
              <a:ext cx="136502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600" fill="norm" stroke="1" extrusionOk="0">
                  <a:moveTo>
                    <a:pt x="20976" y="0"/>
                  </a:moveTo>
                  <a:cubicBezTo>
                    <a:pt x="17049" y="1763"/>
                    <a:pt x="13121" y="3527"/>
                    <a:pt x="9391" y="6171"/>
                  </a:cubicBezTo>
                  <a:cubicBezTo>
                    <a:pt x="5660" y="8816"/>
                    <a:pt x="2125" y="12343"/>
                    <a:pt x="751" y="15061"/>
                  </a:cubicBezTo>
                  <a:cubicBezTo>
                    <a:pt x="-624" y="17780"/>
                    <a:pt x="161" y="19690"/>
                    <a:pt x="9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1538711" y="6754485"/>
              <a:ext cx="122670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34"/>
                  </a:moveTo>
                  <a:cubicBezTo>
                    <a:pt x="19350" y="617"/>
                    <a:pt x="17100" y="0"/>
                    <a:pt x="14625" y="0"/>
                  </a:cubicBezTo>
                  <a:cubicBezTo>
                    <a:pt x="12150" y="0"/>
                    <a:pt x="9450" y="617"/>
                    <a:pt x="8325" y="2160"/>
                  </a:cubicBezTo>
                  <a:cubicBezTo>
                    <a:pt x="7200" y="3703"/>
                    <a:pt x="7650" y="6171"/>
                    <a:pt x="9900" y="8743"/>
                  </a:cubicBezTo>
                  <a:cubicBezTo>
                    <a:pt x="12150" y="11314"/>
                    <a:pt x="16200" y="13989"/>
                    <a:pt x="18000" y="15840"/>
                  </a:cubicBezTo>
                  <a:cubicBezTo>
                    <a:pt x="19800" y="17691"/>
                    <a:pt x="19350" y="18720"/>
                    <a:pt x="15975" y="19543"/>
                  </a:cubicBezTo>
                  <a:cubicBezTo>
                    <a:pt x="12600" y="20366"/>
                    <a:pt x="6300" y="209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1584712" y="6728753"/>
              <a:ext cx="291341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1895" y="12793"/>
                    <a:pt x="3789" y="5170"/>
                    <a:pt x="7389" y="1993"/>
                  </a:cubicBezTo>
                  <a:cubicBezTo>
                    <a:pt x="10989" y="-1183"/>
                    <a:pt x="16295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1063367" y="7349529"/>
              <a:ext cx="126184" cy="217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390" fill="norm" stroke="1" extrusionOk="0">
                  <a:moveTo>
                    <a:pt x="0" y="6320"/>
                  </a:moveTo>
                  <a:cubicBezTo>
                    <a:pt x="432" y="5064"/>
                    <a:pt x="864" y="3809"/>
                    <a:pt x="3240" y="2678"/>
                  </a:cubicBezTo>
                  <a:cubicBezTo>
                    <a:pt x="5616" y="1548"/>
                    <a:pt x="9936" y="543"/>
                    <a:pt x="13176" y="167"/>
                  </a:cubicBezTo>
                  <a:cubicBezTo>
                    <a:pt x="16416" y="-210"/>
                    <a:pt x="18576" y="41"/>
                    <a:pt x="19872" y="1046"/>
                  </a:cubicBezTo>
                  <a:cubicBezTo>
                    <a:pt x="21168" y="2050"/>
                    <a:pt x="21600" y="3809"/>
                    <a:pt x="21168" y="5190"/>
                  </a:cubicBezTo>
                  <a:cubicBezTo>
                    <a:pt x="20736" y="6571"/>
                    <a:pt x="19440" y="7576"/>
                    <a:pt x="17928" y="8581"/>
                  </a:cubicBezTo>
                  <a:cubicBezTo>
                    <a:pt x="16416" y="9585"/>
                    <a:pt x="14688" y="10590"/>
                    <a:pt x="14904" y="10967"/>
                  </a:cubicBezTo>
                  <a:cubicBezTo>
                    <a:pt x="15120" y="11343"/>
                    <a:pt x="17280" y="11092"/>
                    <a:pt x="18144" y="11595"/>
                  </a:cubicBezTo>
                  <a:cubicBezTo>
                    <a:pt x="19008" y="12097"/>
                    <a:pt x="18576" y="13353"/>
                    <a:pt x="15768" y="15111"/>
                  </a:cubicBezTo>
                  <a:cubicBezTo>
                    <a:pt x="12960" y="16869"/>
                    <a:pt x="7776" y="19130"/>
                    <a:pt x="2592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1209037" y="7472217"/>
              <a:ext cx="76669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3600" y="12582"/>
                    <a:pt x="7200" y="4867"/>
                    <a:pt x="10800" y="1782"/>
                  </a:cubicBezTo>
                  <a:cubicBezTo>
                    <a:pt x="14400" y="-1304"/>
                    <a:pt x="180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1340111" y="7314165"/>
              <a:ext cx="144933" cy="18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284" fill="norm" stroke="1" extrusionOk="0">
                  <a:moveTo>
                    <a:pt x="21491" y="0"/>
                  </a:moveTo>
                  <a:cubicBezTo>
                    <a:pt x="19596" y="0"/>
                    <a:pt x="17702" y="0"/>
                    <a:pt x="14291" y="2043"/>
                  </a:cubicBezTo>
                  <a:cubicBezTo>
                    <a:pt x="10880" y="4086"/>
                    <a:pt x="5954" y="8173"/>
                    <a:pt x="3302" y="10946"/>
                  </a:cubicBezTo>
                  <a:cubicBezTo>
                    <a:pt x="649" y="13719"/>
                    <a:pt x="270" y="15178"/>
                    <a:pt x="80" y="16638"/>
                  </a:cubicBezTo>
                  <a:cubicBezTo>
                    <a:pt x="-109" y="18097"/>
                    <a:pt x="-109" y="19557"/>
                    <a:pt x="1786" y="20432"/>
                  </a:cubicBezTo>
                  <a:cubicBezTo>
                    <a:pt x="3680" y="21308"/>
                    <a:pt x="7470" y="21600"/>
                    <a:pt x="9933" y="20870"/>
                  </a:cubicBezTo>
                  <a:cubicBezTo>
                    <a:pt x="12396" y="20141"/>
                    <a:pt x="13533" y="18389"/>
                    <a:pt x="13154" y="17222"/>
                  </a:cubicBezTo>
                  <a:cubicBezTo>
                    <a:pt x="12775" y="16054"/>
                    <a:pt x="10880" y="15470"/>
                    <a:pt x="8986" y="15470"/>
                  </a:cubicBezTo>
                  <a:cubicBezTo>
                    <a:pt x="7091" y="15470"/>
                    <a:pt x="5196" y="16054"/>
                    <a:pt x="3302" y="16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1512915" y="7291164"/>
              <a:ext cx="11013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600" fill="norm" stroke="1" extrusionOk="0">
                  <a:moveTo>
                    <a:pt x="21155" y="0"/>
                  </a:moveTo>
                  <a:cubicBezTo>
                    <a:pt x="14282" y="4985"/>
                    <a:pt x="7410" y="9969"/>
                    <a:pt x="3728" y="13385"/>
                  </a:cubicBezTo>
                  <a:cubicBezTo>
                    <a:pt x="46" y="16800"/>
                    <a:pt x="-445" y="18646"/>
                    <a:pt x="291" y="19754"/>
                  </a:cubicBezTo>
                  <a:cubicBezTo>
                    <a:pt x="1028" y="20862"/>
                    <a:pt x="2991" y="21231"/>
                    <a:pt x="49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1653713" y="7403216"/>
              <a:ext cx="92003" cy="24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21600" y="255"/>
                  </a:moveTo>
                  <a:cubicBezTo>
                    <a:pt x="18600" y="34"/>
                    <a:pt x="15600" y="-186"/>
                    <a:pt x="12300" y="255"/>
                  </a:cubicBezTo>
                  <a:cubicBezTo>
                    <a:pt x="9000" y="696"/>
                    <a:pt x="5400" y="1798"/>
                    <a:pt x="3600" y="2900"/>
                  </a:cubicBezTo>
                  <a:cubicBezTo>
                    <a:pt x="1800" y="4002"/>
                    <a:pt x="1800" y="5104"/>
                    <a:pt x="5400" y="6867"/>
                  </a:cubicBezTo>
                  <a:cubicBezTo>
                    <a:pt x="9000" y="8630"/>
                    <a:pt x="16200" y="11055"/>
                    <a:pt x="18900" y="13369"/>
                  </a:cubicBezTo>
                  <a:cubicBezTo>
                    <a:pt x="21600" y="15683"/>
                    <a:pt x="19800" y="17887"/>
                    <a:pt x="15900" y="19210"/>
                  </a:cubicBezTo>
                  <a:cubicBezTo>
                    <a:pt x="12000" y="20532"/>
                    <a:pt x="6000" y="20973"/>
                    <a:pt x="0" y="21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1692048" y="7418268"/>
              <a:ext cx="207005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267" y="12302"/>
                    <a:pt x="8533" y="4448"/>
                    <a:pt x="12133" y="1502"/>
                  </a:cubicBezTo>
                  <a:cubicBezTo>
                    <a:pt x="15733" y="-1443"/>
                    <a:pt x="18667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1147702" y="7919845"/>
              <a:ext cx="10035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fill="norm" stroke="1" extrusionOk="0">
                  <a:moveTo>
                    <a:pt x="9720" y="0"/>
                  </a:moveTo>
                  <a:cubicBezTo>
                    <a:pt x="6480" y="1646"/>
                    <a:pt x="3240" y="3291"/>
                    <a:pt x="1620" y="4629"/>
                  </a:cubicBezTo>
                  <a:cubicBezTo>
                    <a:pt x="0" y="5966"/>
                    <a:pt x="0" y="6994"/>
                    <a:pt x="0" y="8126"/>
                  </a:cubicBezTo>
                  <a:cubicBezTo>
                    <a:pt x="0" y="9257"/>
                    <a:pt x="0" y="10491"/>
                    <a:pt x="1620" y="11109"/>
                  </a:cubicBezTo>
                  <a:cubicBezTo>
                    <a:pt x="3240" y="11726"/>
                    <a:pt x="6480" y="11726"/>
                    <a:pt x="9180" y="11417"/>
                  </a:cubicBezTo>
                  <a:cubicBezTo>
                    <a:pt x="11880" y="11109"/>
                    <a:pt x="14040" y="10491"/>
                    <a:pt x="16200" y="10491"/>
                  </a:cubicBezTo>
                  <a:cubicBezTo>
                    <a:pt x="18360" y="10491"/>
                    <a:pt x="20520" y="11109"/>
                    <a:pt x="21060" y="12034"/>
                  </a:cubicBezTo>
                  <a:cubicBezTo>
                    <a:pt x="21600" y="12960"/>
                    <a:pt x="20520" y="14194"/>
                    <a:pt x="19710" y="15840"/>
                  </a:cubicBezTo>
                  <a:cubicBezTo>
                    <a:pt x="18900" y="17486"/>
                    <a:pt x="18360" y="19543"/>
                    <a:pt x="178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1339373" y="8111515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1393041" y="7958169"/>
              <a:ext cx="184005" cy="194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3" fill="norm" stroke="1" extrusionOk="0">
                  <a:moveTo>
                    <a:pt x="0" y="4986"/>
                  </a:moveTo>
                  <a:cubicBezTo>
                    <a:pt x="900" y="3601"/>
                    <a:pt x="1800" y="2216"/>
                    <a:pt x="3600" y="1247"/>
                  </a:cubicBezTo>
                  <a:cubicBezTo>
                    <a:pt x="5400" y="278"/>
                    <a:pt x="8100" y="-276"/>
                    <a:pt x="9600" y="139"/>
                  </a:cubicBezTo>
                  <a:cubicBezTo>
                    <a:pt x="11100" y="555"/>
                    <a:pt x="11400" y="1939"/>
                    <a:pt x="11100" y="4293"/>
                  </a:cubicBezTo>
                  <a:cubicBezTo>
                    <a:pt x="10800" y="6647"/>
                    <a:pt x="9900" y="9970"/>
                    <a:pt x="9000" y="12324"/>
                  </a:cubicBezTo>
                  <a:cubicBezTo>
                    <a:pt x="8100" y="14678"/>
                    <a:pt x="7200" y="16062"/>
                    <a:pt x="6150" y="17447"/>
                  </a:cubicBezTo>
                  <a:cubicBezTo>
                    <a:pt x="5100" y="18832"/>
                    <a:pt x="3900" y="20216"/>
                    <a:pt x="4200" y="20770"/>
                  </a:cubicBezTo>
                  <a:cubicBezTo>
                    <a:pt x="4500" y="21324"/>
                    <a:pt x="6300" y="21047"/>
                    <a:pt x="9450" y="20078"/>
                  </a:cubicBezTo>
                  <a:cubicBezTo>
                    <a:pt x="12600" y="19109"/>
                    <a:pt x="17100" y="17447"/>
                    <a:pt x="21600" y="15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1584712" y="7919845"/>
              <a:ext cx="107337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411"/>
                    <a:pt x="14400" y="6821"/>
                    <a:pt x="10800" y="10421"/>
                  </a:cubicBezTo>
                  <a:cubicBezTo>
                    <a:pt x="7200" y="14021"/>
                    <a:pt x="3600" y="178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1738048" y="8009115"/>
              <a:ext cx="76670" cy="232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fill="norm" stroke="1" extrusionOk="0">
                  <a:moveTo>
                    <a:pt x="21600" y="251"/>
                  </a:moveTo>
                  <a:cubicBezTo>
                    <a:pt x="18000" y="16"/>
                    <a:pt x="14400" y="-219"/>
                    <a:pt x="10440" y="368"/>
                  </a:cubicBezTo>
                  <a:cubicBezTo>
                    <a:pt x="6480" y="955"/>
                    <a:pt x="2160" y="2364"/>
                    <a:pt x="2160" y="4594"/>
                  </a:cubicBezTo>
                  <a:cubicBezTo>
                    <a:pt x="2160" y="6824"/>
                    <a:pt x="6480" y="9877"/>
                    <a:pt x="9720" y="11872"/>
                  </a:cubicBezTo>
                  <a:cubicBezTo>
                    <a:pt x="12960" y="13868"/>
                    <a:pt x="15120" y="14807"/>
                    <a:pt x="16920" y="15981"/>
                  </a:cubicBezTo>
                  <a:cubicBezTo>
                    <a:pt x="18720" y="17155"/>
                    <a:pt x="20160" y="18564"/>
                    <a:pt x="19080" y="19503"/>
                  </a:cubicBezTo>
                  <a:cubicBezTo>
                    <a:pt x="18000" y="20442"/>
                    <a:pt x="14400" y="20911"/>
                    <a:pt x="10800" y="21146"/>
                  </a:cubicBezTo>
                  <a:cubicBezTo>
                    <a:pt x="7200" y="21381"/>
                    <a:pt x="3600" y="21381"/>
                    <a:pt x="0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1738048" y="8011847"/>
              <a:ext cx="207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1050589" y="8655861"/>
              <a:ext cx="115399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600" fill="norm" stroke="1" extrusionOk="0">
                  <a:moveTo>
                    <a:pt x="939" y="0"/>
                  </a:moveTo>
                  <a:cubicBezTo>
                    <a:pt x="470" y="2667"/>
                    <a:pt x="0" y="5333"/>
                    <a:pt x="0" y="7333"/>
                  </a:cubicBezTo>
                  <a:cubicBezTo>
                    <a:pt x="0" y="9333"/>
                    <a:pt x="470" y="10667"/>
                    <a:pt x="1878" y="11467"/>
                  </a:cubicBezTo>
                  <a:cubicBezTo>
                    <a:pt x="3287" y="12267"/>
                    <a:pt x="5635" y="12533"/>
                    <a:pt x="7983" y="12133"/>
                  </a:cubicBezTo>
                  <a:cubicBezTo>
                    <a:pt x="10330" y="11733"/>
                    <a:pt x="12678" y="10667"/>
                    <a:pt x="15026" y="9733"/>
                  </a:cubicBezTo>
                  <a:cubicBezTo>
                    <a:pt x="17374" y="8800"/>
                    <a:pt x="19722" y="8000"/>
                    <a:pt x="20661" y="8400"/>
                  </a:cubicBezTo>
                  <a:cubicBezTo>
                    <a:pt x="21600" y="8800"/>
                    <a:pt x="21130" y="10400"/>
                    <a:pt x="20661" y="12800"/>
                  </a:cubicBezTo>
                  <a:cubicBezTo>
                    <a:pt x="20191" y="15200"/>
                    <a:pt x="19722" y="18400"/>
                    <a:pt x="1925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1255038" y="8793864"/>
              <a:ext cx="76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1301039" y="8658417"/>
              <a:ext cx="119151" cy="23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1379" y="3991"/>
                  </a:moveTo>
                  <a:cubicBezTo>
                    <a:pt x="2298" y="2817"/>
                    <a:pt x="3217" y="1643"/>
                    <a:pt x="5285" y="939"/>
                  </a:cubicBezTo>
                  <a:cubicBezTo>
                    <a:pt x="7353" y="235"/>
                    <a:pt x="10570" y="0"/>
                    <a:pt x="13328" y="0"/>
                  </a:cubicBezTo>
                  <a:cubicBezTo>
                    <a:pt x="16085" y="0"/>
                    <a:pt x="18383" y="235"/>
                    <a:pt x="19762" y="939"/>
                  </a:cubicBezTo>
                  <a:cubicBezTo>
                    <a:pt x="21140" y="1643"/>
                    <a:pt x="21600" y="2817"/>
                    <a:pt x="21370" y="3991"/>
                  </a:cubicBezTo>
                  <a:cubicBezTo>
                    <a:pt x="21140" y="5165"/>
                    <a:pt x="20221" y="6339"/>
                    <a:pt x="19072" y="7396"/>
                  </a:cubicBezTo>
                  <a:cubicBezTo>
                    <a:pt x="17923" y="8452"/>
                    <a:pt x="16545" y="9391"/>
                    <a:pt x="16315" y="10917"/>
                  </a:cubicBezTo>
                  <a:cubicBezTo>
                    <a:pt x="16085" y="12443"/>
                    <a:pt x="17004" y="14557"/>
                    <a:pt x="15626" y="16435"/>
                  </a:cubicBezTo>
                  <a:cubicBezTo>
                    <a:pt x="14247" y="18313"/>
                    <a:pt x="10570" y="19957"/>
                    <a:pt x="7583" y="20778"/>
                  </a:cubicBezTo>
                  <a:cubicBezTo>
                    <a:pt x="4596" y="21600"/>
                    <a:pt x="2298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1469709" y="8625194"/>
              <a:ext cx="107337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2080"/>
                    <a:pt x="16457" y="4160"/>
                    <a:pt x="12857" y="6560"/>
                  </a:cubicBezTo>
                  <a:cubicBezTo>
                    <a:pt x="9257" y="8960"/>
                    <a:pt x="4629" y="11680"/>
                    <a:pt x="2314" y="14240"/>
                  </a:cubicBezTo>
                  <a:cubicBezTo>
                    <a:pt x="0" y="16800"/>
                    <a:pt x="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1584712" y="8731850"/>
              <a:ext cx="126387" cy="287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285" fill="norm" stroke="1" extrusionOk="0">
                  <a:moveTo>
                    <a:pt x="19059" y="619"/>
                  </a:moveTo>
                  <a:cubicBezTo>
                    <a:pt x="16941" y="240"/>
                    <a:pt x="14824" y="-139"/>
                    <a:pt x="12706" y="50"/>
                  </a:cubicBezTo>
                  <a:cubicBezTo>
                    <a:pt x="10588" y="240"/>
                    <a:pt x="8471" y="998"/>
                    <a:pt x="6988" y="2040"/>
                  </a:cubicBezTo>
                  <a:cubicBezTo>
                    <a:pt x="5506" y="3082"/>
                    <a:pt x="4659" y="4408"/>
                    <a:pt x="7200" y="6208"/>
                  </a:cubicBezTo>
                  <a:cubicBezTo>
                    <a:pt x="9741" y="8008"/>
                    <a:pt x="15671" y="10282"/>
                    <a:pt x="18635" y="12366"/>
                  </a:cubicBezTo>
                  <a:cubicBezTo>
                    <a:pt x="21600" y="14450"/>
                    <a:pt x="21600" y="16345"/>
                    <a:pt x="19271" y="17861"/>
                  </a:cubicBezTo>
                  <a:cubicBezTo>
                    <a:pt x="16941" y="19377"/>
                    <a:pt x="12282" y="20514"/>
                    <a:pt x="8682" y="20987"/>
                  </a:cubicBezTo>
                  <a:cubicBezTo>
                    <a:pt x="5082" y="21461"/>
                    <a:pt x="2541" y="21272"/>
                    <a:pt x="0" y="21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1653713" y="8678862"/>
              <a:ext cx="24534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25" y="14400"/>
                    <a:pt x="11250" y="7200"/>
                    <a:pt x="14850" y="3600"/>
                  </a:cubicBezTo>
                  <a:cubicBezTo>
                    <a:pt x="18450" y="0"/>
                    <a:pt x="2002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21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4498345" y="2560958"/>
              <a:ext cx="117486" cy="405875"/>
            </a:xfrm>
            <a:prstGeom prst="rect">
              <a:avLst/>
            </a:prstGeom>
            <a:effectLst/>
          </p:spPr>
        </p:pic>
        <p:pic>
          <p:nvPicPr>
            <p:cNvPr id="1723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4421846" y="2549387"/>
              <a:ext cx="283036" cy="179774"/>
            </a:xfrm>
            <a:prstGeom prst="rect">
              <a:avLst/>
            </a:prstGeom>
            <a:effectLst/>
          </p:spPr>
        </p:pic>
        <p:pic>
          <p:nvPicPr>
            <p:cNvPr id="1725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3763577" y="1194896"/>
              <a:ext cx="1262262" cy="1482059"/>
            </a:xfrm>
            <a:prstGeom prst="rect">
              <a:avLst/>
            </a:prstGeom>
            <a:effectLst/>
          </p:spPr>
        </p:pic>
        <p:pic>
          <p:nvPicPr>
            <p:cNvPr id="1727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4489518" y="1564839"/>
              <a:ext cx="161288" cy="160868"/>
            </a:xfrm>
            <a:prstGeom prst="rect">
              <a:avLst/>
            </a:prstGeom>
            <a:effectLst/>
          </p:spPr>
        </p:pic>
        <p:pic>
          <p:nvPicPr>
            <p:cNvPr id="1729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4536505" y="1605056"/>
              <a:ext cx="104776" cy="352426"/>
            </a:xfrm>
            <a:prstGeom prst="rect">
              <a:avLst/>
            </a:prstGeom>
            <a:effectLst/>
          </p:spPr>
        </p:pic>
        <p:pic>
          <p:nvPicPr>
            <p:cNvPr id="1731" name="Line Line" descr="Line Lin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4444430" y="1846356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1733" name="Line Line" descr="Line Lin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4596830" y="1814606"/>
              <a:ext cx="107951" cy="152401"/>
            </a:xfrm>
            <a:prstGeom prst="rect">
              <a:avLst/>
            </a:prstGeom>
            <a:effectLst/>
          </p:spPr>
        </p:pic>
        <p:pic>
          <p:nvPicPr>
            <p:cNvPr id="1735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4228268" y="1723745"/>
              <a:ext cx="171713" cy="158760"/>
            </a:xfrm>
            <a:prstGeom prst="rect">
              <a:avLst/>
            </a:prstGeom>
            <a:effectLst/>
          </p:spPr>
        </p:pic>
        <p:pic>
          <p:nvPicPr>
            <p:cNvPr id="1737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4266630" y="1786031"/>
              <a:ext cx="95251" cy="577851"/>
            </a:xfrm>
            <a:prstGeom prst="rect">
              <a:avLst/>
            </a:prstGeom>
            <a:effectLst/>
          </p:spPr>
        </p:pic>
        <p:pic>
          <p:nvPicPr>
            <p:cNvPr id="1739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4168205" y="2236881"/>
              <a:ext cx="190501" cy="105679"/>
            </a:xfrm>
            <a:prstGeom prst="rect">
              <a:avLst/>
            </a:prstGeom>
            <a:effectLst/>
          </p:spPr>
        </p:pic>
        <p:pic>
          <p:nvPicPr>
            <p:cNvPr id="1741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4285680" y="2186081"/>
              <a:ext cx="127001" cy="161926"/>
            </a:xfrm>
            <a:prstGeom prst="rect">
              <a:avLst/>
            </a:prstGeom>
            <a:effectLst/>
          </p:spPr>
        </p:pic>
        <p:sp>
          <p:nvSpPr>
            <p:cNvPr id="1743" name="Line"/>
            <p:cNvSpPr/>
            <p:nvPr/>
          </p:nvSpPr>
          <p:spPr>
            <a:xfrm>
              <a:off x="2635069" y="4887501"/>
              <a:ext cx="76669" cy="218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21600" y="5662"/>
                  </a:moveTo>
                  <a:cubicBezTo>
                    <a:pt x="20160" y="4406"/>
                    <a:pt x="18720" y="3150"/>
                    <a:pt x="16920" y="2020"/>
                  </a:cubicBezTo>
                  <a:cubicBezTo>
                    <a:pt x="15120" y="890"/>
                    <a:pt x="12960" y="-115"/>
                    <a:pt x="11880" y="11"/>
                  </a:cubicBezTo>
                  <a:cubicBezTo>
                    <a:pt x="10800" y="136"/>
                    <a:pt x="10800" y="1392"/>
                    <a:pt x="9000" y="5159"/>
                  </a:cubicBezTo>
                  <a:cubicBezTo>
                    <a:pt x="7200" y="8927"/>
                    <a:pt x="3600" y="15206"/>
                    <a:pt x="0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2627402" y="4860776"/>
              <a:ext cx="168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4400"/>
                    <a:pt x="10473" y="7200"/>
                    <a:pt x="14073" y="3600"/>
                  </a:cubicBezTo>
                  <a:cubicBezTo>
                    <a:pt x="17673" y="0"/>
                    <a:pt x="1963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2612068" y="5006446"/>
              <a:ext cx="99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2668292" y="4686661"/>
              <a:ext cx="104781" cy="112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fill="norm" stroke="1" extrusionOk="0">
                  <a:moveTo>
                    <a:pt x="2634" y="5343"/>
                  </a:moveTo>
                  <a:cubicBezTo>
                    <a:pt x="2107" y="7743"/>
                    <a:pt x="1580" y="10143"/>
                    <a:pt x="1054" y="12543"/>
                  </a:cubicBezTo>
                  <a:cubicBezTo>
                    <a:pt x="527" y="14943"/>
                    <a:pt x="0" y="17343"/>
                    <a:pt x="0" y="17343"/>
                  </a:cubicBezTo>
                  <a:cubicBezTo>
                    <a:pt x="0" y="17343"/>
                    <a:pt x="527" y="14943"/>
                    <a:pt x="1317" y="12543"/>
                  </a:cubicBezTo>
                  <a:cubicBezTo>
                    <a:pt x="2107" y="10143"/>
                    <a:pt x="3161" y="7743"/>
                    <a:pt x="4478" y="5583"/>
                  </a:cubicBezTo>
                  <a:cubicBezTo>
                    <a:pt x="5795" y="3423"/>
                    <a:pt x="7376" y="1503"/>
                    <a:pt x="9483" y="543"/>
                  </a:cubicBezTo>
                  <a:cubicBezTo>
                    <a:pt x="11590" y="-417"/>
                    <a:pt x="14224" y="-417"/>
                    <a:pt x="16332" y="3183"/>
                  </a:cubicBezTo>
                  <a:cubicBezTo>
                    <a:pt x="18439" y="6783"/>
                    <a:pt x="20020" y="13983"/>
                    <a:pt x="21600" y="21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2750071" y="5027983"/>
              <a:ext cx="101843" cy="156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1005" fill="norm" stroke="1" extrusionOk="0">
                  <a:moveTo>
                    <a:pt x="0" y="6367"/>
                  </a:moveTo>
                  <a:cubicBezTo>
                    <a:pt x="0" y="9796"/>
                    <a:pt x="0" y="13224"/>
                    <a:pt x="0" y="15796"/>
                  </a:cubicBezTo>
                  <a:cubicBezTo>
                    <a:pt x="0" y="18367"/>
                    <a:pt x="0" y="20082"/>
                    <a:pt x="0" y="19567"/>
                  </a:cubicBezTo>
                  <a:cubicBezTo>
                    <a:pt x="0" y="19053"/>
                    <a:pt x="0" y="16310"/>
                    <a:pt x="1054" y="12882"/>
                  </a:cubicBezTo>
                  <a:cubicBezTo>
                    <a:pt x="2107" y="9453"/>
                    <a:pt x="4215" y="5339"/>
                    <a:pt x="6585" y="2939"/>
                  </a:cubicBezTo>
                  <a:cubicBezTo>
                    <a:pt x="8956" y="539"/>
                    <a:pt x="11590" y="-147"/>
                    <a:pt x="13961" y="24"/>
                  </a:cubicBezTo>
                  <a:cubicBezTo>
                    <a:pt x="16332" y="196"/>
                    <a:pt x="18439" y="1224"/>
                    <a:pt x="19756" y="3453"/>
                  </a:cubicBezTo>
                  <a:cubicBezTo>
                    <a:pt x="21073" y="5682"/>
                    <a:pt x="21600" y="9110"/>
                    <a:pt x="20020" y="12367"/>
                  </a:cubicBezTo>
                  <a:cubicBezTo>
                    <a:pt x="18439" y="15624"/>
                    <a:pt x="14751" y="18710"/>
                    <a:pt x="11590" y="20082"/>
                  </a:cubicBezTo>
                  <a:cubicBezTo>
                    <a:pt x="8429" y="21453"/>
                    <a:pt x="5795" y="21110"/>
                    <a:pt x="4478" y="20253"/>
                  </a:cubicBezTo>
                  <a:cubicBezTo>
                    <a:pt x="3161" y="19396"/>
                    <a:pt x="3161" y="18024"/>
                    <a:pt x="3161" y="166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2887423" y="4922110"/>
              <a:ext cx="92655" cy="20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372" fill="norm" stroke="1" extrusionOk="0">
                  <a:moveTo>
                    <a:pt x="21165" y="0"/>
                  </a:moveTo>
                  <a:cubicBezTo>
                    <a:pt x="15911" y="1620"/>
                    <a:pt x="10657" y="3240"/>
                    <a:pt x="6862" y="6210"/>
                  </a:cubicBezTo>
                  <a:cubicBezTo>
                    <a:pt x="3068" y="9180"/>
                    <a:pt x="733" y="13500"/>
                    <a:pt x="149" y="16335"/>
                  </a:cubicBezTo>
                  <a:cubicBezTo>
                    <a:pt x="-435" y="19170"/>
                    <a:pt x="733" y="20520"/>
                    <a:pt x="3068" y="21060"/>
                  </a:cubicBezTo>
                  <a:cubicBezTo>
                    <a:pt x="5403" y="21600"/>
                    <a:pt x="8906" y="21330"/>
                    <a:pt x="12408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2980077" y="5006446"/>
              <a:ext cx="14567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95" y="4985"/>
                    <a:pt x="3789" y="9969"/>
                    <a:pt x="4547" y="14123"/>
                  </a:cubicBezTo>
                  <a:cubicBezTo>
                    <a:pt x="5305" y="18277"/>
                    <a:pt x="4926" y="21600"/>
                    <a:pt x="4737" y="21600"/>
                  </a:cubicBezTo>
                  <a:cubicBezTo>
                    <a:pt x="4547" y="21600"/>
                    <a:pt x="4547" y="18277"/>
                    <a:pt x="5116" y="15508"/>
                  </a:cubicBezTo>
                  <a:cubicBezTo>
                    <a:pt x="5684" y="12738"/>
                    <a:pt x="6821" y="10523"/>
                    <a:pt x="7958" y="8308"/>
                  </a:cubicBezTo>
                  <a:cubicBezTo>
                    <a:pt x="9095" y="6092"/>
                    <a:pt x="10232" y="3877"/>
                    <a:pt x="10989" y="4431"/>
                  </a:cubicBezTo>
                  <a:cubicBezTo>
                    <a:pt x="11747" y="4985"/>
                    <a:pt x="12126" y="8308"/>
                    <a:pt x="12884" y="11077"/>
                  </a:cubicBezTo>
                  <a:cubicBezTo>
                    <a:pt x="13642" y="13846"/>
                    <a:pt x="14779" y="16062"/>
                    <a:pt x="16295" y="16615"/>
                  </a:cubicBezTo>
                  <a:cubicBezTo>
                    <a:pt x="17811" y="17169"/>
                    <a:pt x="19705" y="16062"/>
                    <a:pt x="21600" y="14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3141080" y="4929777"/>
              <a:ext cx="59686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8" h="21600" fill="norm" stroke="1" extrusionOk="0">
                  <a:moveTo>
                    <a:pt x="0" y="0"/>
                  </a:moveTo>
                  <a:cubicBezTo>
                    <a:pt x="7776" y="1986"/>
                    <a:pt x="15552" y="3972"/>
                    <a:pt x="18576" y="7200"/>
                  </a:cubicBezTo>
                  <a:cubicBezTo>
                    <a:pt x="21600" y="10428"/>
                    <a:pt x="19872" y="14897"/>
                    <a:pt x="17280" y="17503"/>
                  </a:cubicBezTo>
                  <a:cubicBezTo>
                    <a:pt x="14688" y="20110"/>
                    <a:pt x="11232" y="20855"/>
                    <a:pt x="8640" y="21228"/>
                  </a:cubicBezTo>
                  <a:cubicBezTo>
                    <a:pt x="6048" y="21600"/>
                    <a:pt x="4320" y="21600"/>
                    <a:pt x="25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2911075" y="4807108"/>
              <a:ext cx="130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5620989" y="4830108"/>
              <a:ext cx="141583" cy="3404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584" fill="norm" stroke="1" extrusionOk="0">
                  <a:moveTo>
                    <a:pt x="13354" y="0"/>
                  </a:moveTo>
                  <a:cubicBezTo>
                    <a:pt x="12968" y="600"/>
                    <a:pt x="12583" y="1199"/>
                    <a:pt x="12390" y="1791"/>
                  </a:cubicBezTo>
                  <a:cubicBezTo>
                    <a:pt x="12197" y="2382"/>
                    <a:pt x="12197" y="2965"/>
                    <a:pt x="12390" y="3557"/>
                  </a:cubicBezTo>
                  <a:cubicBezTo>
                    <a:pt x="12583" y="4148"/>
                    <a:pt x="12968" y="4748"/>
                    <a:pt x="13547" y="5347"/>
                  </a:cubicBezTo>
                  <a:cubicBezTo>
                    <a:pt x="14125" y="5947"/>
                    <a:pt x="14897" y="6546"/>
                    <a:pt x="15668" y="7114"/>
                  </a:cubicBezTo>
                  <a:cubicBezTo>
                    <a:pt x="16440" y="7681"/>
                    <a:pt x="17211" y="8215"/>
                    <a:pt x="17983" y="8734"/>
                  </a:cubicBezTo>
                  <a:cubicBezTo>
                    <a:pt x="18754" y="9253"/>
                    <a:pt x="19525" y="9755"/>
                    <a:pt x="20104" y="10314"/>
                  </a:cubicBezTo>
                  <a:cubicBezTo>
                    <a:pt x="20683" y="10873"/>
                    <a:pt x="21068" y="11489"/>
                    <a:pt x="21261" y="12096"/>
                  </a:cubicBezTo>
                  <a:cubicBezTo>
                    <a:pt x="21454" y="12704"/>
                    <a:pt x="21454" y="13304"/>
                    <a:pt x="20683" y="13903"/>
                  </a:cubicBezTo>
                  <a:cubicBezTo>
                    <a:pt x="19911" y="14503"/>
                    <a:pt x="18368" y="15102"/>
                    <a:pt x="16825" y="15669"/>
                  </a:cubicBezTo>
                  <a:cubicBezTo>
                    <a:pt x="15283" y="16236"/>
                    <a:pt x="13740" y="16771"/>
                    <a:pt x="12004" y="17338"/>
                  </a:cubicBezTo>
                  <a:cubicBezTo>
                    <a:pt x="10268" y="17905"/>
                    <a:pt x="8340" y="18505"/>
                    <a:pt x="6604" y="19096"/>
                  </a:cubicBezTo>
                  <a:cubicBezTo>
                    <a:pt x="4868" y="19688"/>
                    <a:pt x="3325" y="20271"/>
                    <a:pt x="2168" y="20652"/>
                  </a:cubicBezTo>
                  <a:cubicBezTo>
                    <a:pt x="1011" y="21033"/>
                    <a:pt x="240" y="21211"/>
                    <a:pt x="47" y="21341"/>
                  </a:cubicBezTo>
                  <a:cubicBezTo>
                    <a:pt x="-146" y="21470"/>
                    <a:pt x="240" y="21551"/>
                    <a:pt x="1397" y="21576"/>
                  </a:cubicBezTo>
                  <a:cubicBezTo>
                    <a:pt x="2554" y="21600"/>
                    <a:pt x="4483" y="21568"/>
                    <a:pt x="6411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5510134" y="8203518"/>
              <a:ext cx="99670" cy="82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38" y="1884"/>
                    <a:pt x="18277" y="3768"/>
                    <a:pt x="16338" y="5888"/>
                  </a:cubicBezTo>
                  <a:cubicBezTo>
                    <a:pt x="14400" y="8007"/>
                    <a:pt x="12185" y="10363"/>
                    <a:pt x="9692" y="12819"/>
                  </a:cubicBezTo>
                  <a:cubicBezTo>
                    <a:pt x="7200" y="15275"/>
                    <a:pt x="4431" y="17832"/>
                    <a:pt x="2769" y="19312"/>
                  </a:cubicBezTo>
                  <a:cubicBezTo>
                    <a:pt x="1108" y="20793"/>
                    <a:pt x="554" y="211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4444443" y="4883776"/>
              <a:ext cx="38335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5220"/>
                    <a:pt x="10080" y="10440"/>
                    <a:pt x="6480" y="14040"/>
                  </a:cubicBezTo>
                  <a:cubicBezTo>
                    <a:pt x="2880" y="17640"/>
                    <a:pt x="1440" y="196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4413776" y="4883776"/>
              <a:ext cx="168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82" y="16800"/>
                    <a:pt x="1964" y="12000"/>
                    <a:pt x="5564" y="8400"/>
                  </a:cubicBezTo>
                  <a:cubicBezTo>
                    <a:pt x="9164" y="4800"/>
                    <a:pt x="1538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4436776" y="4975779"/>
              <a:ext cx="145671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4483878" y="4743218"/>
              <a:ext cx="113903" cy="102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fill="norm" stroke="1" extrusionOk="0">
                  <a:moveTo>
                    <a:pt x="5553" y="7020"/>
                  </a:moveTo>
                  <a:cubicBezTo>
                    <a:pt x="3633" y="8640"/>
                    <a:pt x="1713" y="10260"/>
                    <a:pt x="753" y="12420"/>
                  </a:cubicBezTo>
                  <a:cubicBezTo>
                    <a:pt x="-207" y="14580"/>
                    <a:pt x="-207" y="17280"/>
                    <a:pt x="513" y="17550"/>
                  </a:cubicBezTo>
                  <a:cubicBezTo>
                    <a:pt x="1233" y="17820"/>
                    <a:pt x="2673" y="15660"/>
                    <a:pt x="3873" y="13230"/>
                  </a:cubicBezTo>
                  <a:cubicBezTo>
                    <a:pt x="5073" y="10800"/>
                    <a:pt x="6033" y="8100"/>
                    <a:pt x="7473" y="5400"/>
                  </a:cubicBezTo>
                  <a:cubicBezTo>
                    <a:pt x="8913" y="2700"/>
                    <a:pt x="10833" y="0"/>
                    <a:pt x="12033" y="0"/>
                  </a:cubicBezTo>
                  <a:cubicBezTo>
                    <a:pt x="13233" y="0"/>
                    <a:pt x="13713" y="2700"/>
                    <a:pt x="15153" y="6750"/>
                  </a:cubicBezTo>
                  <a:cubicBezTo>
                    <a:pt x="16593" y="10800"/>
                    <a:pt x="18993" y="16200"/>
                    <a:pt x="213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4482777" y="5077469"/>
              <a:ext cx="111279" cy="165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0879" fill="norm" stroke="1" extrusionOk="0">
                  <a:moveTo>
                    <a:pt x="10309" y="2647"/>
                  </a:moveTo>
                  <a:cubicBezTo>
                    <a:pt x="10309" y="5871"/>
                    <a:pt x="10309" y="9095"/>
                    <a:pt x="10309" y="11996"/>
                  </a:cubicBezTo>
                  <a:cubicBezTo>
                    <a:pt x="10309" y="14898"/>
                    <a:pt x="10309" y="17477"/>
                    <a:pt x="10064" y="17960"/>
                  </a:cubicBezTo>
                  <a:cubicBezTo>
                    <a:pt x="9818" y="18444"/>
                    <a:pt x="9327" y="16832"/>
                    <a:pt x="9082" y="14414"/>
                  </a:cubicBezTo>
                  <a:cubicBezTo>
                    <a:pt x="8836" y="11996"/>
                    <a:pt x="8836" y="8772"/>
                    <a:pt x="8836" y="6354"/>
                  </a:cubicBezTo>
                  <a:cubicBezTo>
                    <a:pt x="8836" y="3936"/>
                    <a:pt x="8836" y="2324"/>
                    <a:pt x="10064" y="1196"/>
                  </a:cubicBezTo>
                  <a:cubicBezTo>
                    <a:pt x="11291" y="68"/>
                    <a:pt x="13745" y="-577"/>
                    <a:pt x="16200" y="713"/>
                  </a:cubicBezTo>
                  <a:cubicBezTo>
                    <a:pt x="18655" y="2002"/>
                    <a:pt x="21109" y="5226"/>
                    <a:pt x="21355" y="8611"/>
                  </a:cubicBezTo>
                  <a:cubicBezTo>
                    <a:pt x="21600" y="11996"/>
                    <a:pt x="19636" y="15542"/>
                    <a:pt x="17427" y="17799"/>
                  </a:cubicBezTo>
                  <a:cubicBezTo>
                    <a:pt x="15218" y="20056"/>
                    <a:pt x="12764" y="21023"/>
                    <a:pt x="9818" y="20862"/>
                  </a:cubicBezTo>
                  <a:cubicBezTo>
                    <a:pt x="6873" y="20701"/>
                    <a:pt x="3436" y="19411"/>
                    <a:pt x="0" y="18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4663267" y="4903544"/>
              <a:ext cx="87851" cy="25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443" fill="norm" stroke="1" extrusionOk="0">
                  <a:moveTo>
                    <a:pt x="21214" y="271"/>
                  </a:moveTo>
                  <a:cubicBezTo>
                    <a:pt x="17511" y="57"/>
                    <a:pt x="13808" y="-157"/>
                    <a:pt x="11031" y="164"/>
                  </a:cubicBezTo>
                  <a:cubicBezTo>
                    <a:pt x="8254" y="485"/>
                    <a:pt x="6403" y="1340"/>
                    <a:pt x="4551" y="4334"/>
                  </a:cubicBezTo>
                  <a:cubicBezTo>
                    <a:pt x="2700" y="7328"/>
                    <a:pt x="848" y="12461"/>
                    <a:pt x="231" y="15562"/>
                  </a:cubicBezTo>
                  <a:cubicBezTo>
                    <a:pt x="-386" y="18663"/>
                    <a:pt x="231" y="19732"/>
                    <a:pt x="2083" y="20374"/>
                  </a:cubicBezTo>
                  <a:cubicBezTo>
                    <a:pt x="3934" y="21015"/>
                    <a:pt x="7020" y="21229"/>
                    <a:pt x="10105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4735783" y="4998779"/>
              <a:ext cx="153338" cy="151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0" fill="norm" stroke="1" extrusionOk="0">
                  <a:moveTo>
                    <a:pt x="0" y="0"/>
                  </a:moveTo>
                  <a:cubicBezTo>
                    <a:pt x="1800" y="1080"/>
                    <a:pt x="3600" y="2160"/>
                    <a:pt x="5040" y="4500"/>
                  </a:cubicBezTo>
                  <a:cubicBezTo>
                    <a:pt x="6480" y="6840"/>
                    <a:pt x="7560" y="10440"/>
                    <a:pt x="7920" y="13140"/>
                  </a:cubicBezTo>
                  <a:cubicBezTo>
                    <a:pt x="8280" y="15840"/>
                    <a:pt x="7920" y="17640"/>
                    <a:pt x="6840" y="19080"/>
                  </a:cubicBezTo>
                  <a:cubicBezTo>
                    <a:pt x="5760" y="20520"/>
                    <a:pt x="3960" y="21600"/>
                    <a:pt x="3060" y="21240"/>
                  </a:cubicBezTo>
                  <a:cubicBezTo>
                    <a:pt x="2160" y="20880"/>
                    <a:pt x="2160" y="19080"/>
                    <a:pt x="3060" y="16560"/>
                  </a:cubicBezTo>
                  <a:cubicBezTo>
                    <a:pt x="3960" y="14040"/>
                    <a:pt x="5760" y="10800"/>
                    <a:pt x="7740" y="8280"/>
                  </a:cubicBezTo>
                  <a:cubicBezTo>
                    <a:pt x="9720" y="5760"/>
                    <a:pt x="11880" y="3960"/>
                    <a:pt x="12960" y="4320"/>
                  </a:cubicBezTo>
                  <a:cubicBezTo>
                    <a:pt x="14040" y="4680"/>
                    <a:pt x="14040" y="7200"/>
                    <a:pt x="14220" y="9360"/>
                  </a:cubicBezTo>
                  <a:cubicBezTo>
                    <a:pt x="14400" y="11520"/>
                    <a:pt x="14760" y="13320"/>
                    <a:pt x="16020" y="14760"/>
                  </a:cubicBezTo>
                  <a:cubicBezTo>
                    <a:pt x="17280" y="16200"/>
                    <a:pt x="19440" y="17280"/>
                    <a:pt x="21600" y="18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4881453" y="4914444"/>
              <a:ext cx="73819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7" h="21600" fill="norm" stroke="1" extrusionOk="0">
                  <a:moveTo>
                    <a:pt x="10800" y="0"/>
                  </a:moveTo>
                  <a:cubicBezTo>
                    <a:pt x="15120" y="4181"/>
                    <a:pt x="19440" y="8361"/>
                    <a:pt x="20520" y="11729"/>
                  </a:cubicBezTo>
                  <a:cubicBezTo>
                    <a:pt x="21600" y="15097"/>
                    <a:pt x="19440" y="17652"/>
                    <a:pt x="15480" y="19161"/>
                  </a:cubicBezTo>
                  <a:cubicBezTo>
                    <a:pt x="11520" y="20671"/>
                    <a:pt x="5760" y="211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4912120" y="4830108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4981122" y="4791774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2714594" y="5366787"/>
              <a:ext cx="257821" cy="284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119" fill="norm" stroke="1" extrusionOk="0">
                  <a:moveTo>
                    <a:pt x="15345" y="2274"/>
                  </a:moveTo>
                  <a:cubicBezTo>
                    <a:pt x="13476" y="1137"/>
                    <a:pt x="11606" y="0"/>
                    <a:pt x="9530" y="0"/>
                  </a:cubicBezTo>
                  <a:cubicBezTo>
                    <a:pt x="7453" y="0"/>
                    <a:pt x="5168" y="1137"/>
                    <a:pt x="3403" y="3600"/>
                  </a:cubicBezTo>
                  <a:cubicBezTo>
                    <a:pt x="1637" y="6063"/>
                    <a:pt x="391" y="9853"/>
                    <a:pt x="80" y="12884"/>
                  </a:cubicBezTo>
                  <a:cubicBezTo>
                    <a:pt x="-232" y="15916"/>
                    <a:pt x="391" y="18189"/>
                    <a:pt x="1637" y="19611"/>
                  </a:cubicBezTo>
                  <a:cubicBezTo>
                    <a:pt x="2883" y="21032"/>
                    <a:pt x="4753" y="21600"/>
                    <a:pt x="7660" y="20653"/>
                  </a:cubicBezTo>
                  <a:cubicBezTo>
                    <a:pt x="10568" y="19705"/>
                    <a:pt x="14514" y="17242"/>
                    <a:pt x="17214" y="14495"/>
                  </a:cubicBezTo>
                  <a:cubicBezTo>
                    <a:pt x="19914" y="11747"/>
                    <a:pt x="21368" y="8716"/>
                    <a:pt x="20849" y="6253"/>
                  </a:cubicBezTo>
                  <a:cubicBezTo>
                    <a:pt x="20330" y="3789"/>
                    <a:pt x="17837" y="1895"/>
                    <a:pt x="14618" y="1611"/>
                  </a:cubicBezTo>
                  <a:cubicBezTo>
                    <a:pt x="11399" y="1326"/>
                    <a:pt x="7453" y="2653"/>
                    <a:pt x="3506" y="3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4252772" y="5535458"/>
              <a:ext cx="1" cy="1533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4234136" y="5367415"/>
              <a:ext cx="87639" cy="260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134" fill="norm" stroke="1" extrusionOk="0">
                  <a:moveTo>
                    <a:pt x="6352" y="3687"/>
                  </a:moveTo>
                  <a:cubicBezTo>
                    <a:pt x="3883" y="2026"/>
                    <a:pt x="1414" y="364"/>
                    <a:pt x="489" y="53"/>
                  </a:cubicBezTo>
                  <a:cubicBezTo>
                    <a:pt x="-437" y="-259"/>
                    <a:pt x="180" y="779"/>
                    <a:pt x="489" y="3895"/>
                  </a:cubicBezTo>
                  <a:cubicBezTo>
                    <a:pt x="797" y="7010"/>
                    <a:pt x="797" y="12203"/>
                    <a:pt x="1414" y="15318"/>
                  </a:cubicBezTo>
                  <a:cubicBezTo>
                    <a:pt x="2032" y="18433"/>
                    <a:pt x="3266" y="19472"/>
                    <a:pt x="5426" y="20199"/>
                  </a:cubicBezTo>
                  <a:cubicBezTo>
                    <a:pt x="7586" y="20926"/>
                    <a:pt x="10672" y="21341"/>
                    <a:pt x="13449" y="21029"/>
                  </a:cubicBezTo>
                  <a:cubicBezTo>
                    <a:pt x="16226" y="20718"/>
                    <a:pt x="18694" y="19679"/>
                    <a:pt x="21163" y="18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4413776" y="5343787"/>
              <a:ext cx="207005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2498"/>
                    <a:pt x="13600" y="4996"/>
                    <a:pt x="10133" y="7641"/>
                  </a:cubicBezTo>
                  <a:cubicBezTo>
                    <a:pt x="6667" y="10286"/>
                    <a:pt x="3733" y="13078"/>
                    <a:pt x="2133" y="15429"/>
                  </a:cubicBezTo>
                  <a:cubicBezTo>
                    <a:pt x="533" y="17780"/>
                    <a:pt x="267" y="196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4660715" y="5389788"/>
              <a:ext cx="182404" cy="335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94" fill="norm" stroke="1" extrusionOk="0">
                  <a:moveTo>
                    <a:pt x="21412" y="0"/>
                  </a:moveTo>
                  <a:cubicBezTo>
                    <a:pt x="19912" y="0"/>
                    <a:pt x="18412" y="0"/>
                    <a:pt x="16312" y="1064"/>
                  </a:cubicBezTo>
                  <a:cubicBezTo>
                    <a:pt x="14212" y="2127"/>
                    <a:pt x="11512" y="4255"/>
                    <a:pt x="8662" y="7118"/>
                  </a:cubicBezTo>
                  <a:cubicBezTo>
                    <a:pt x="5812" y="9982"/>
                    <a:pt x="2812" y="13582"/>
                    <a:pt x="1312" y="15791"/>
                  </a:cubicBezTo>
                  <a:cubicBezTo>
                    <a:pt x="-188" y="18000"/>
                    <a:pt x="-188" y="18818"/>
                    <a:pt x="262" y="19555"/>
                  </a:cubicBezTo>
                  <a:cubicBezTo>
                    <a:pt x="712" y="20291"/>
                    <a:pt x="1612" y="20945"/>
                    <a:pt x="3562" y="21273"/>
                  </a:cubicBezTo>
                  <a:cubicBezTo>
                    <a:pt x="5512" y="21600"/>
                    <a:pt x="8512" y="21600"/>
                    <a:pt x="10912" y="21027"/>
                  </a:cubicBezTo>
                  <a:cubicBezTo>
                    <a:pt x="13312" y="20455"/>
                    <a:pt x="15112" y="19309"/>
                    <a:pt x="15862" y="18245"/>
                  </a:cubicBezTo>
                  <a:cubicBezTo>
                    <a:pt x="16612" y="17182"/>
                    <a:pt x="16312" y="16200"/>
                    <a:pt x="15412" y="15709"/>
                  </a:cubicBezTo>
                  <a:cubicBezTo>
                    <a:pt x="14512" y="15218"/>
                    <a:pt x="13012" y="15218"/>
                    <a:pt x="11062" y="15464"/>
                  </a:cubicBezTo>
                  <a:cubicBezTo>
                    <a:pt x="9112" y="15709"/>
                    <a:pt x="6712" y="16200"/>
                    <a:pt x="4312" y="16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2658069" y="5941800"/>
              <a:ext cx="46002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2755452" y="5880466"/>
              <a:ext cx="147957" cy="33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600" fill="norm" stroke="1" extrusionOk="0">
                  <a:moveTo>
                    <a:pt x="21195" y="0"/>
                  </a:moveTo>
                  <a:cubicBezTo>
                    <a:pt x="17168" y="3109"/>
                    <a:pt x="13141" y="6218"/>
                    <a:pt x="9480" y="9409"/>
                  </a:cubicBezTo>
                  <a:cubicBezTo>
                    <a:pt x="5819" y="12600"/>
                    <a:pt x="2524" y="15873"/>
                    <a:pt x="1059" y="17918"/>
                  </a:cubicBezTo>
                  <a:cubicBezTo>
                    <a:pt x="-405" y="19964"/>
                    <a:pt x="-39" y="20782"/>
                    <a:pt x="3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2912292" y="5972468"/>
              <a:ext cx="106120" cy="244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332" fill="norm" stroke="1" extrusionOk="0">
                  <a:moveTo>
                    <a:pt x="21355" y="0"/>
                  </a:moveTo>
                  <a:cubicBezTo>
                    <a:pt x="15698" y="3118"/>
                    <a:pt x="10041" y="6235"/>
                    <a:pt x="6441" y="9130"/>
                  </a:cubicBezTo>
                  <a:cubicBezTo>
                    <a:pt x="2841" y="12025"/>
                    <a:pt x="1298" y="14697"/>
                    <a:pt x="526" y="16590"/>
                  </a:cubicBezTo>
                  <a:cubicBezTo>
                    <a:pt x="-245" y="18482"/>
                    <a:pt x="-245" y="19596"/>
                    <a:pt x="1041" y="20375"/>
                  </a:cubicBezTo>
                  <a:cubicBezTo>
                    <a:pt x="2326" y="21155"/>
                    <a:pt x="4898" y="21600"/>
                    <a:pt x="8498" y="21155"/>
                  </a:cubicBezTo>
                  <a:cubicBezTo>
                    <a:pt x="12098" y="20709"/>
                    <a:pt x="16726" y="19373"/>
                    <a:pt x="18526" y="18148"/>
                  </a:cubicBezTo>
                  <a:cubicBezTo>
                    <a:pt x="20326" y="16924"/>
                    <a:pt x="19298" y="15810"/>
                    <a:pt x="17241" y="15142"/>
                  </a:cubicBezTo>
                  <a:cubicBezTo>
                    <a:pt x="15184" y="14474"/>
                    <a:pt x="12098" y="14252"/>
                    <a:pt x="9269" y="14474"/>
                  </a:cubicBezTo>
                  <a:cubicBezTo>
                    <a:pt x="6441" y="14697"/>
                    <a:pt x="3869" y="15365"/>
                    <a:pt x="1298" y="160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4218490" y="5946710"/>
              <a:ext cx="225954" cy="194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069" fill="norm" stroke="1" extrusionOk="0">
                  <a:moveTo>
                    <a:pt x="343" y="6945"/>
                  </a:moveTo>
                  <a:cubicBezTo>
                    <a:pt x="101" y="5560"/>
                    <a:pt x="-142" y="4176"/>
                    <a:pt x="101" y="2930"/>
                  </a:cubicBezTo>
                  <a:cubicBezTo>
                    <a:pt x="343" y="1683"/>
                    <a:pt x="1071" y="576"/>
                    <a:pt x="2770" y="160"/>
                  </a:cubicBezTo>
                  <a:cubicBezTo>
                    <a:pt x="4469" y="-255"/>
                    <a:pt x="7139" y="22"/>
                    <a:pt x="8474" y="2376"/>
                  </a:cubicBezTo>
                  <a:cubicBezTo>
                    <a:pt x="9809" y="4730"/>
                    <a:pt x="9809" y="9160"/>
                    <a:pt x="9202" y="12068"/>
                  </a:cubicBezTo>
                  <a:cubicBezTo>
                    <a:pt x="8595" y="14976"/>
                    <a:pt x="7382" y="16360"/>
                    <a:pt x="5804" y="17745"/>
                  </a:cubicBezTo>
                  <a:cubicBezTo>
                    <a:pt x="4227" y="19130"/>
                    <a:pt x="2285" y="20514"/>
                    <a:pt x="2164" y="20930"/>
                  </a:cubicBezTo>
                  <a:cubicBezTo>
                    <a:pt x="2042" y="21345"/>
                    <a:pt x="3741" y="20791"/>
                    <a:pt x="7260" y="19822"/>
                  </a:cubicBezTo>
                  <a:cubicBezTo>
                    <a:pt x="10779" y="18853"/>
                    <a:pt x="16119" y="17468"/>
                    <a:pt x="21458" y="16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4406109" y="5918800"/>
              <a:ext cx="222339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66" y="1280"/>
                    <a:pt x="17131" y="2560"/>
                    <a:pt x="13903" y="5280"/>
                  </a:cubicBezTo>
                  <a:cubicBezTo>
                    <a:pt x="10676" y="8000"/>
                    <a:pt x="6455" y="12160"/>
                    <a:pt x="3972" y="15120"/>
                  </a:cubicBezTo>
                  <a:cubicBezTo>
                    <a:pt x="1490" y="18080"/>
                    <a:pt x="745" y="198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4590113" y="5990778"/>
              <a:ext cx="222339" cy="292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1" fill="norm" stroke="1" extrusionOk="0">
                  <a:moveTo>
                    <a:pt x="21600" y="338"/>
                  </a:moveTo>
                  <a:cubicBezTo>
                    <a:pt x="20359" y="-31"/>
                    <a:pt x="19117" y="-400"/>
                    <a:pt x="16262" y="985"/>
                  </a:cubicBezTo>
                  <a:cubicBezTo>
                    <a:pt x="13407" y="2369"/>
                    <a:pt x="8938" y="5508"/>
                    <a:pt x="5959" y="8646"/>
                  </a:cubicBezTo>
                  <a:cubicBezTo>
                    <a:pt x="2979" y="11785"/>
                    <a:pt x="1490" y="14923"/>
                    <a:pt x="869" y="16954"/>
                  </a:cubicBezTo>
                  <a:cubicBezTo>
                    <a:pt x="248" y="18985"/>
                    <a:pt x="497" y="19908"/>
                    <a:pt x="1614" y="20462"/>
                  </a:cubicBezTo>
                  <a:cubicBezTo>
                    <a:pt x="2731" y="21015"/>
                    <a:pt x="4717" y="21200"/>
                    <a:pt x="6455" y="21108"/>
                  </a:cubicBezTo>
                  <a:cubicBezTo>
                    <a:pt x="8193" y="21015"/>
                    <a:pt x="9683" y="20646"/>
                    <a:pt x="11048" y="20092"/>
                  </a:cubicBezTo>
                  <a:cubicBezTo>
                    <a:pt x="12414" y="19538"/>
                    <a:pt x="13655" y="18800"/>
                    <a:pt x="14276" y="17877"/>
                  </a:cubicBezTo>
                  <a:cubicBezTo>
                    <a:pt x="14897" y="16954"/>
                    <a:pt x="14897" y="15846"/>
                    <a:pt x="13531" y="15108"/>
                  </a:cubicBezTo>
                  <a:cubicBezTo>
                    <a:pt x="12166" y="14369"/>
                    <a:pt x="9434" y="14000"/>
                    <a:pt x="6952" y="14092"/>
                  </a:cubicBezTo>
                  <a:cubicBezTo>
                    <a:pt x="4469" y="14185"/>
                    <a:pt x="2234" y="14738"/>
                    <a:pt x="0" y="15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2589068" y="6642511"/>
              <a:ext cx="306674" cy="161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4" fill="norm" stroke="1" extrusionOk="0">
                  <a:moveTo>
                    <a:pt x="0" y="8578"/>
                  </a:moveTo>
                  <a:cubicBezTo>
                    <a:pt x="1800" y="5588"/>
                    <a:pt x="3600" y="2597"/>
                    <a:pt x="5040" y="1101"/>
                  </a:cubicBezTo>
                  <a:cubicBezTo>
                    <a:pt x="6480" y="-394"/>
                    <a:pt x="7560" y="-394"/>
                    <a:pt x="8370" y="1268"/>
                  </a:cubicBezTo>
                  <a:cubicBezTo>
                    <a:pt x="9180" y="2929"/>
                    <a:pt x="9720" y="6252"/>
                    <a:pt x="9540" y="9409"/>
                  </a:cubicBezTo>
                  <a:cubicBezTo>
                    <a:pt x="9360" y="12566"/>
                    <a:pt x="8460" y="15557"/>
                    <a:pt x="7650" y="17717"/>
                  </a:cubicBezTo>
                  <a:cubicBezTo>
                    <a:pt x="6840" y="19877"/>
                    <a:pt x="6120" y="21206"/>
                    <a:pt x="6660" y="21040"/>
                  </a:cubicBezTo>
                  <a:cubicBezTo>
                    <a:pt x="7200" y="20874"/>
                    <a:pt x="9000" y="19212"/>
                    <a:pt x="11700" y="16886"/>
                  </a:cubicBezTo>
                  <a:cubicBezTo>
                    <a:pt x="14400" y="14560"/>
                    <a:pt x="18000" y="11569"/>
                    <a:pt x="21600" y="85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2734738" y="6555148"/>
              <a:ext cx="260673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59" y="1553"/>
                    <a:pt x="16518" y="3106"/>
                    <a:pt x="13341" y="5788"/>
                  </a:cubicBezTo>
                  <a:cubicBezTo>
                    <a:pt x="10165" y="8471"/>
                    <a:pt x="6353" y="12282"/>
                    <a:pt x="4024" y="15106"/>
                  </a:cubicBezTo>
                  <a:cubicBezTo>
                    <a:pt x="1694" y="17929"/>
                    <a:pt x="847" y="197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2888075" y="6677817"/>
              <a:ext cx="191671" cy="22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21600" y="0"/>
                  </a:moveTo>
                  <a:cubicBezTo>
                    <a:pt x="18432" y="1738"/>
                    <a:pt x="15264" y="3476"/>
                    <a:pt x="12528" y="6207"/>
                  </a:cubicBezTo>
                  <a:cubicBezTo>
                    <a:pt x="9792" y="8938"/>
                    <a:pt x="7488" y="12662"/>
                    <a:pt x="6480" y="15145"/>
                  </a:cubicBezTo>
                  <a:cubicBezTo>
                    <a:pt x="5472" y="17628"/>
                    <a:pt x="5760" y="18869"/>
                    <a:pt x="6624" y="19862"/>
                  </a:cubicBezTo>
                  <a:cubicBezTo>
                    <a:pt x="7488" y="20855"/>
                    <a:pt x="8928" y="21600"/>
                    <a:pt x="10656" y="21476"/>
                  </a:cubicBezTo>
                  <a:cubicBezTo>
                    <a:pt x="12384" y="21352"/>
                    <a:pt x="14400" y="20359"/>
                    <a:pt x="14688" y="19490"/>
                  </a:cubicBezTo>
                  <a:cubicBezTo>
                    <a:pt x="14976" y="18621"/>
                    <a:pt x="13536" y="17876"/>
                    <a:pt x="10800" y="17752"/>
                  </a:cubicBezTo>
                  <a:cubicBezTo>
                    <a:pt x="8064" y="17628"/>
                    <a:pt x="4032" y="18124"/>
                    <a:pt x="0" y="18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4061101" y="6633094"/>
              <a:ext cx="162130" cy="21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197" fill="norm" stroke="1" extrusionOk="0">
                  <a:moveTo>
                    <a:pt x="0" y="2888"/>
                  </a:moveTo>
                  <a:cubicBezTo>
                    <a:pt x="1329" y="1883"/>
                    <a:pt x="2658" y="879"/>
                    <a:pt x="5151" y="376"/>
                  </a:cubicBezTo>
                  <a:cubicBezTo>
                    <a:pt x="7643" y="-126"/>
                    <a:pt x="11298" y="-126"/>
                    <a:pt x="13625" y="376"/>
                  </a:cubicBezTo>
                  <a:cubicBezTo>
                    <a:pt x="15951" y="879"/>
                    <a:pt x="16948" y="1883"/>
                    <a:pt x="16948" y="3516"/>
                  </a:cubicBezTo>
                  <a:cubicBezTo>
                    <a:pt x="16948" y="5148"/>
                    <a:pt x="15951" y="7409"/>
                    <a:pt x="14788" y="8916"/>
                  </a:cubicBezTo>
                  <a:cubicBezTo>
                    <a:pt x="13625" y="10423"/>
                    <a:pt x="12295" y="11176"/>
                    <a:pt x="12462" y="11302"/>
                  </a:cubicBezTo>
                  <a:cubicBezTo>
                    <a:pt x="12628" y="11427"/>
                    <a:pt x="14289" y="10925"/>
                    <a:pt x="15951" y="10674"/>
                  </a:cubicBezTo>
                  <a:cubicBezTo>
                    <a:pt x="17612" y="10423"/>
                    <a:pt x="19274" y="10423"/>
                    <a:pt x="20271" y="11176"/>
                  </a:cubicBezTo>
                  <a:cubicBezTo>
                    <a:pt x="21268" y="11930"/>
                    <a:pt x="21600" y="13437"/>
                    <a:pt x="19772" y="15320"/>
                  </a:cubicBezTo>
                  <a:cubicBezTo>
                    <a:pt x="17945" y="17204"/>
                    <a:pt x="13957" y="19465"/>
                    <a:pt x="11132" y="20469"/>
                  </a:cubicBezTo>
                  <a:cubicBezTo>
                    <a:pt x="8308" y="21474"/>
                    <a:pt x="6646" y="21223"/>
                    <a:pt x="4985" y="20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4233228" y="6601149"/>
              <a:ext cx="136479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8" h="21600" fill="norm" stroke="1" extrusionOk="0">
                  <a:moveTo>
                    <a:pt x="20307" y="0"/>
                  </a:moveTo>
                  <a:cubicBezTo>
                    <a:pt x="20692" y="783"/>
                    <a:pt x="21078" y="1565"/>
                    <a:pt x="18764" y="3287"/>
                  </a:cubicBezTo>
                  <a:cubicBezTo>
                    <a:pt x="16449" y="5009"/>
                    <a:pt x="11435" y="7670"/>
                    <a:pt x="7578" y="10017"/>
                  </a:cubicBezTo>
                  <a:cubicBezTo>
                    <a:pt x="3721" y="12365"/>
                    <a:pt x="1021" y="14400"/>
                    <a:pt x="249" y="16278"/>
                  </a:cubicBezTo>
                  <a:cubicBezTo>
                    <a:pt x="-522" y="18157"/>
                    <a:pt x="635" y="19878"/>
                    <a:pt x="17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4399866" y="6647150"/>
              <a:ext cx="182581" cy="297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518" fill="norm" stroke="1" extrusionOk="0">
                  <a:moveTo>
                    <a:pt x="21433" y="0"/>
                  </a:moveTo>
                  <a:cubicBezTo>
                    <a:pt x="19933" y="0"/>
                    <a:pt x="18433" y="0"/>
                    <a:pt x="15583" y="1662"/>
                  </a:cubicBezTo>
                  <a:cubicBezTo>
                    <a:pt x="12733" y="3323"/>
                    <a:pt x="8533" y="6646"/>
                    <a:pt x="5683" y="9508"/>
                  </a:cubicBezTo>
                  <a:cubicBezTo>
                    <a:pt x="2833" y="12369"/>
                    <a:pt x="1333" y="14769"/>
                    <a:pt x="583" y="16523"/>
                  </a:cubicBezTo>
                  <a:cubicBezTo>
                    <a:pt x="-167" y="18277"/>
                    <a:pt x="-167" y="19385"/>
                    <a:pt x="433" y="20215"/>
                  </a:cubicBezTo>
                  <a:cubicBezTo>
                    <a:pt x="1033" y="21046"/>
                    <a:pt x="2233" y="21600"/>
                    <a:pt x="4483" y="21508"/>
                  </a:cubicBezTo>
                  <a:cubicBezTo>
                    <a:pt x="6733" y="21415"/>
                    <a:pt x="10033" y="20677"/>
                    <a:pt x="12283" y="19938"/>
                  </a:cubicBezTo>
                  <a:cubicBezTo>
                    <a:pt x="14533" y="19200"/>
                    <a:pt x="15733" y="18462"/>
                    <a:pt x="16333" y="17631"/>
                  </a:cubicBezTo>
                  <a:cubicBezTo>
                    <a:pt x="16933" y="16800"/>
                    <a:pt x="16933" y="15877"/>
                    <a:pt x="16183" y="15323"/>
                  </a:cubicBezTo>
                  <a:cubicBezTo>
                    <a:pt x="15433" y="14769"/>
                    <a:pt x="13933" y="14585"/>
                    <a:pt x="11233" y="14769"/>
                  </a:cubicBezTo>
                  <a:cubicBezTo>
                    <a:pt x="8533" y="14954"/>
                    <a:pt x="4633" y="15508"/>
                    <a:pt x="733" y="16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2642736" y="7264016"/>
              <a:ext cx="151591" cy="203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98" fill="norm" stroke="1" extrusionOk="0">
                  <a:moveTo>
                    <a:pt x="5400" y="1248"/>
                  </a:moveTo>
                  <a:cubicBezTo>
                    <a:pt x="9000" y="708"/>
                    <a:pt x="12600" y="168"/>
                    <a:pt x="15300" y="33"/>
                  </a:cubicBezTo>
                  <a:cubicBezTo>
                    <a:pt x="18000" y="-102"/>
                    <a:pt x="19800" y="168"/>
                    <a:pt x="20700" y="978"/>
                  </a:cubicBezTo>
                  <a:cubicBezTo>
                    <a:pt x="21600" y="1788"/>
                    <a:pt x="21600" y="3138"/>
                    <a:pt x="20520" y="4623"/>
                  </a:cubicBezTo>
                  <a:cubicBezTo>
                    <a:pt x="19440" y="6108"/>
                    <a:pt x="17280" y="7728"/>
                    <a:pt x="15120" y="8943"/>
                  </a:cubicBezTo>
                  <a:cubicBezTo>
                    <a:pt x="12960" y="10158"/>
                    <a:pt x="10800" y="10968"/>
                    <a:pt x="10620" y="11373"/>
                  </a:cubicBezTo>
                  <a:cubicBezTo>
                    <a:pt x="10440" y="11778"/>
                    <a:pt x="12240" y="11778"/>
                    <a:pt x="14040" y="12048"/>
                  </a:cubicBezTo>
                  <a:cubicBezTo>
                    <a:pt x="15840" y="12318"/>
                    <a:pt x="17640" y="12858"/>
                    <a:pt x="18540" y="13938"/>
                  </a:cubicBezTo>
                  <a:cubicBezTo>
                    <a:pt x="19440" y="15018"/>
                    <a:pt x="19440" y="16638"/>
                    <a:pt x="18540" y="17853"/>
                  </a:cubicBezTo>
                  <a:cubicBezTo>
                    <a:pt x="17640" y="19068"/>
                    <a:pt x="15840" y="19878"/>
                    <a:pt x="12600" y="20418"/>
                  </a:cubicBezTo>
                  <a:cubicBezTo>
                    <a:pt x="9360" y="20958"/>
                    <a:pt x="4680" y="21228"/>
                    <a:pt x="0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2757738" y="7229829"/>
              <a:ext cx="214673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714" y="4019"/>
                    <a:pt x="11829" y="8037"/>
                    <a:pt x="8229" y="11637"/>
                  </a:cubicBezTo>
                  <a:cubicBezTo>
                    <a:pt x="4629" y="15237"/>
                    <a:pt x="2314" y="184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2918742" y="7260497"/>
              <a:ext cx="176338" cy="292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21600" y="0"/>
                  </a:moveTo>
                  <a:cubicBezTo>
                    <a:pt x="16904" y="3569"/>
                    <a:pt x="12209" y="7137"/>
                    <a:pt x="9078" y="9955"/>
                  </a:cubicBezTo>
                  <a:cubicBezTo>
                    <a:pt x="5948" y="12772"/>
                    <a:pt x="4383" y="14838"/>
                    <a:pt x="3443" y="16341"/>
                  </a:cubicBezTo>
                  <a:cubicBezTo>
                    <a:pt x="2504" y="17844"/>
                    <a:pt x="2191" y="18783"/>
                    <a:pt x="3287" y="19628"/>
                  </a:cubicBezTo>
                  <a:cubicBezTo>
                    <a:pt x="4383" y="20473"/>
                    <a:pt x="6887" y="21224"/>
                    <a:pt x="8922" y="21412"/>
                  </a:cubicBezTo>
                  <a:cubicBezTo>
                    <a:pt x="10957" y="21600"/>
                    <a:pt x="12522" y="21224"/>
                    <a:pt x="14087" y="20661"/>
                  </a:cubicBezTo>
                  <a:cubicBezTo>
                    <a:pt x="15652" y="20097"/>
                    <a:pt x="17217" y="19346"/>
                    <a:pt x="17843" y="18501"/>
                  </a:cubicBezTo>
                  <a:cubicBezTo>
                    <a:pt x="18470" y="17656"/>
                    <a:pt x="18157" y="16717"/>
                    <a:pt x="17217" y="16153"/>
                  </a:cubicBezTo>
                  <a:cubicBezTo>
                    <a:pt x="16278" y="15590"/>
                    <a:pt x="14713" y="15402"/>
                    <a:pt x="11739" y="15496"/>
                  </a:cubicBezTo>
                  <a:cubicBezTo>
                    <a:pt x="8765" y="15590"/>
                    <a:pt x="4383" y="15965"/>
                    <a:pt x="0" y="16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4162867" y="7229829"/>
              <a:ext cx="120573" cy="201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293" fill="norm" stroke="1" extrusionOk="0">
                  <a:moveTo>
                    <a:pt x="6381" y="0"/>
                  </a:moveTo>
                  <a:cubicBezTo>
                    <a:pt x="4131" y="5670"/>
                    <a:pt x="1881" y="11340"/>
                    <a:pt x="756" y="14985"/>
                  </a:cubicBezTo>
                  <a:cubicBezTo>
                    <a:pt x="-369" y="18630"/>
                    <a:pt x="-369" y="20250"/>
                    <a:pt x="1656" y="20925"/>
                  </a:cubicBezTo>
                  <a:cubicBezTo>
                    <a:pt x="3681" y="21600"/>
                    <a:pt x="7731" y="21330"/>
                    <a:pt x="11331" y="20250"/>
                  </a:cubicBezTo>
                  <a:cubicBezTo>
                    <a:pt x="14931" y="19170"/>
                    <a:pt x="18081" y="17280"/>
                    <a:pt x="21231" y="15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4222104" y="7337165"/>
              <a:ext cx="30669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4262502" y="7206829"/>
              <a:ext cx="174275" cy="404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386" fill="norm" stroke="1" extrusionOk="0">
                  <a:moveTo>
                    <a:pt x="21347" y="0"/>
                  </a:moveTo>
                  <a:cubicBezTo>
                    <a:pt x="16651" y="4455"/>
                    <a:pt x="11956" y="8910"/>
                    <a:pt x="8669" y="11947"/>
                  </a:cubicBezTo>
                  <a:cubicBezTo>
                    <a:pt x="5382" y="14985"/>
                    <a:pt x="3504" y="16605"/>
                    <a:pt x="2095" y="18022"/>
                  </a:cubicBezTo>
                  <a:cubicBezTo>
                    <a:pt x="686" y="19440"/>
                    <a:pt x="-253" y="20655"/>
                    <a:pt x="60" y="21127"/>
                  </a:cubicBezTo>
                  <a:cubicBezTo>
                    <a:pt x="373" y="21600"/>
                    <a:pt x="1938" y="21330"/>
                    <a:pt x="3504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4418932" y="7275830"/>
              <a:ext cx="217183" cy="36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487" fill="norm" stroke="1" extrusionOk="0">
                  <a:moveTo>
                    <a:pt x="21344" y="0"/>
                  </a:moveTo>
                  <a:cubicBezTo>
                    <a:pt x="19586" y="0"/>
                    <a:pt x="17828" y="0"/>
                    <a:pt x="15316" y="1065"/>
                  </a:cubicBezTo>
                  <a:cubicBezTo>
                    <a:pt x="12804" y="2130"/>
                    <a:pt x="9539" y="4259"/>
                    <a:pt x="6902" y="6617"/>
                  </a:cubicBezTo>
                  <a:cubicBezTo>
                    <a:pt x="4265" y="8975"/>
                    <a:pt x="2256" y="11561"/>
                    <a:pt x="1125" y="13842"/>
                  </a:cubicBezTo>
                  <a:cubicBezTo>
                    <a:pt x="-5" y="16124"/>
                    <a:pt x="-256" y="18101"/>
                    <a:pt x="246" y="19394"/>
                  </a:cubicBezTo>
                  <a:cubicBezTo>
                    <a:pt x="749" y="20687"/>
                    <a:pt x="2004" y="21296"/>
                    <a:pt x="4014" y="21448"/>
                  </a:cubicBezTo>
                  <a:cubicBezTo>
                    <a:pt x="6023" y="21600"/>
                    <a:pt x="8786" y="21296"/>
                    <a:pt x="10544" y="20839"/>
                  </a:cubicBezTo>
                  <a:cubicBezTo>
                    <a:pt x="12302" y="20383"/>
                    <a:pt x="13056" y="19775"/>
                    <a:pt x="13056" y="18710"/>
                  </a:cubicBezTo>
                  <a:cubicBezTo>
                    <a:pt x="13056" y="17645"/>
                    <a:pt x="12302" y="16124"/>
                    <a:pt x="10418" y="15363"/>
                  </a:cubicBezTo>
                  <a:cubicBezTo>
                    <a:pt x="8535" y="14603"/>
                    <a:pt x="5521" y="14603"/>
                    <a:pt x="2507" y="14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2574835" y="7797176"/>
              <a:ext cx="95789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9" h="21600" fill="norm" stroke="1" extrusionOk="0">
                  <a:moveTo>
                    <a:pt x="6407" y="0"/>
                  </a:moveTo>
                  <a:cubicBezTo>
                    <a:pt x="4192" y="2090"/>
                    <a:pt x="1976" y="4181"/>
                    <a:pt x="869" y="5923"/>
                  </a:cubicBezTo>
                  <a:cubicBezTo>
                    <a:pt x="-239" y="7665"/>
                    <a:pt x="-239" y="9058"/>
                    <a:pt x="592" y="10219"/>
                  </a:cubicBezTo>
                  <a:cubicBezTo>
                    <a:pt x="1423" y="11381"/>
                    <a:pt x="3084" y="12310"/>
                    <a:pt x="5299" y="12658"/>
                  </a:cubicBezTo>
                  <a:cubicBezTo>
                    <a:pt x="7515" y="13006"/>
                    <a:pt x="10284" y="12774"/>
                    <a:pt x="13330" y="12194"/>
                  </a:cubicBezTo>
                  <a:cubicBezTo>
                    <a:pt x="16376" y="11613"/>
                    <a:pt x="19699" y="10684"/>
                    <a:pt x="20530" y="11613"/>
                  </a:cubicBezTo>
                  <a:cubicBezTo>
                    <a:pt x="21361" y="12542"/>
                    <a:pt x="19699" y="15329"/>
                    <a:pt x="19146" y="17303"/>
                  </a:cubicBezTo>
                  <a:cubicBezTo>
                    <a:pt x="18592" y="19277"/>
                    <a:pt x="19146" y="20439"/>
                    <a:pt x="196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2709182" y="7766508"/>
              <a:ext cx="163560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600" fill="norm" stroke="1" extrusionOk="0">
                  <a:moveTo>
                    <a:pt x="21268" y="0"/>
                  </a:moveTo>
                  <a:cubicBezTo>
                    <a:pt x="16283" y="2631"/>
                    <a:pt x="11299" y="5262"/>
                    <a:pt x="7643" y="8031"/>
                  </a:cubicBezTo>
                  <a:cubicBezTo>
                    <a:pt x="3988" y="10800"/>
                    <a:pt x="1662" y="13708"/>
                    <a:pt x="665" y="15992"/>
                  </a:cubicBezTo>
                  <a:cubicBezTo>
                    <a:pt x="-332" y="18277"/>
                    <a:pt x="0" y="19938"/>
                    <a:pt x="3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2857407" y="7820176"/>
              <a:ext cx="168672" cy="297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327" fill="norm" stroke="1" extrusionOk="0">
                  <a:moveTo>
                    <a:pt x="21278" y="0"/>
                  </a:moveTo>
                  <a:cubicBezTo>
                    <a:pt x="17087" y="2014"/>
                    <a:pt x="12896" y="4027"/>
                    <a:pt x="9511" y="6498"/>
                  </a:cubicBezTo>
                  <a:cubicBezTo>
                    <a:pt x="6126" y="8969"/>
                    <a:pt x="3547" y="11898"/>
                    <a:pt x="1935" y="13820"/>
                  </a:cubicBezTo>
                  <a:cubicBezTo>
                    <a:pt x="323" y="15742"/>
                    <a:pt x="-322" y="16658"/>
                    <a:pt x="323" y="17847"/>
                  </a:cubicBezTo>
                  <a:cubicBezTo>
                    <a:pt x="968" y="19037"/>
                    <a:pt x="2902" y="20502"/>
                    <a:pt x="4997" y="21051"/>
                  </a:cubicBezTo>
                  <a:cubicBezTo>
                    <a:pt x="7093" y="21600"/>
                    <a:pt x="9350" y="21234"/>
                    <a:pt x="11123" y="20776"/>
                  </a:cubicBezTo>
                  <a:cubicBezTo>
                    <a:pt x="12896" y="20319"/>
                    <a:pt x="14185" y="19769"/>
                    <a:pt x="14991" y="19037"/>
                  </a:cubicBezTo>
                  <a:cubicBezTo>
                    <a:pt x="15797" y="18305"/>
                    <a:pt x="16120" y="17390"/>
                    <a:pt x="14830" y="16841"/>
                  </a:cubicBezTo>
                  <a:cubicBezTo>
                    <a:pt x="13541" y="16292"/>
                    <a:pt x="10639" y="16108"/>
                    <a:pt x="7899" y="16292"/>
                  </a:cubicBezTo>
                  <a:cubicBezTo>
                    <a:pt x="5159" y="16475"/>
                    <a:pt x="2579" y="17024"/>
                    <a:pt x="0" y="17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4114769" y="7904511"/>
              <a:ext cx="122670" cy="224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21600" y="0"/>
                  </a:moveTo>
                  <a:cubicBezTo>
                    <a:pt x="17100" y="485"/>
                    <a:pt x="12600" y="971"/>
                    <a:pt x="9675" y="1699"/>
                  </a:cubicBezTo>
                  <a:cubicBezTo>
                    <a:pt x="6750" y="2427"/>
                    <a:pt x="5400" y="3398"/>
                    <a:pt x="5850" y="4975"/>
                  </a:cubicBezTo>
                  <a:cubicBezTo>
                    <a:pt x="6300" y="6553"/>
                    <a:pt x="8550" y="8737"/>
                    <a:pt x="11250" y="10679"/>
                  </a:cubicBezTo>
                  <a:cubicBezTo>
                    <a:pt x="13950" y="12620"/>
                    <a:pt x="17100" y="14319"/>
                    <a:pt x="18900" y="16139"/>
                  </a:cubicBezTo>
                  <a:cubicBezTo>
                    <a:pt x="20700" y="17960"/>
                    <a:pt x="21150" y="19901"/>
                    <a:pt x="17775" y="20751"/>
                  </a:cubicBezTo>
                  <a:cubicBezTo>
                    <a:pt x="14400" y="21600"/>
                    <a:pt x="7200" y="21357"/>
                    <a:pt x="0" y="21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4153103" y="7881511"/>
              <a:ext cx="23000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4316309" y="7804842"/>
              <a:ext cx="197136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600" fill="norm" stroke="1" extrusionOk="0">
                  <a:moveTo>
                    <a:pt x="21091" y="0"/>
                  </a:moveTo>
                  <a:cubicBezTo>
                    <a:pt x="19450" y="257"/>
                    <a:pt x="17810" y="514"/>
                    <a:pt x="15759" y="1607"/>
                  </a:cubicBezTo>
                  <a:cubicBezTo>
                    <a:pt x="13709" y="2700"/>
                    <a:pt x="11248" y="4629"/>
                    <a:pt x="8377" y="7329"/>
                  </a:cubicBezTo>
                  <a:cubicBezTo>
                    <a:pt x="5506" y="10029"/>
                    <a:pt x="2225" y="13500"/>
                    <a:pt x="858" y="16007"/>
                  </a:cubicBezTo>
                  <a:cubicBezTo>
                    <a:pt x="-509" y="18514"/>
                    <a:pt x="38" y="20057"/>
                    <a:pt x="5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4436776" y="7889178"/>
              <a:ext cx="184670" cy="351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530" fill="norm" stroke="1" extrusionOk="0">
                  <a:moveTo>
                    <a:pt x="18641" y="0"/>
                  </a:moveTo>
                  <a:cubicBezTo>
                    <a:pt x="14203" y="3757"/>
                    <a:pt x="9764" y="7513"/>
                    <a:pt x="6953" y="10487"/>
                  </a:cubicBezTo>
                  <a:cubicBezTo>
                    <a:pt x="4142" y="13461"/>
                    <a:pt x="2959" y="15652"/>
                    <a:pt x="2367" y="17139"/>
                  </a:cubicBezTo>
                  <a:cubicBezTo>
                    <a:pt x="1775" y="18626"/>
                    <a:pt x="1775" y="19409"/>
                    <a:pt x="2219" y="20113"/>
                  </a:cubicBezTo>
                  <a:cubicBezTo>
                    <a:pt x="2663" y="20817"/>
                    <a:pt x="3551" y="21443"/>
                    <a:pt x="6066" y="21522"/>
                  </a:cubicBezTo>
                  <a:cubicBezTo>
                    <a:pt x="8581" y="21600"/>
                    <a:pt x="12723" y="21130"/>
                    <a:pt x="15386" y="20661"/>
                  </a:cubicBezTo>
                  <a:cubicBezTo>
                    <a:pt x="18049" y="20191"/>
                    <a:pt x="19233" y="19722"/>
                    <a:pt x="20121" y="19096"/>
                  </a:cubicBezTo>
                  <a:cubicBezTo>
                    <a:pt x="21008" y="18470"/>
                    <a:pt x="21600" y="17687"/>
                    <a:pt x="21304" y="17061"/>
                  </a:cubicBezTo>
                  <a:cubicBezTo>
                    <a:pt x="21008" y="16435"/>
                    <a:pt x="19825" y="15965"/>
                    <a:pt x="16126" y="15887"/>
                  </a:cubicBezTo>
                  <a:cubicBezTo>
                    <a:pt x="12427" y="15809"/>
                    <a:pt x="6214" y="16122"/>
                    <a:pt x="0" y="16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2497066" y="8642764"/>
              <a:ext cx="131205" cy="305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361" fill="norm" stroke="1" extrusionOk="0">
                  <a:moveTo>
                    <a:pt x="17117" y="6270"/>
                  </a:moveTo>
                  <a:cubicBezTo>
                    <a:pt x="17117" y="5378"/>
                    <a:pt x="17117" y="4485"/>
                    <a:pt x="17321" y="3414"/>
                  </a:cubicBezTo>
                  <a:cubicBezTo>
                    <a:pt x="17525" y="2343"/>
                    <a:pt x="17932" y="1094"/>
                    <a:pt x="16913" y="469"/>
                  </a:cubicBezTo>
                  <a:cubicBezTo>
                    <a:pt x="15894" y="-156"/>
                    <a:pt x="13449" y="-156"/>
                    <a:pt x="10800" y="469"/>
                  </a:cubicBezTo>
                  <a:cubicBezTo>
                    <a:pt x="8151" y="1094"/>
                    <a:pt x="5298" y="2343"/>
                    <a:pt x="4279" y="3950"/>
                  </a:cubicBezTo>
                  <a:cubicBezTo>
                    <a:pt x="3260" y="5556"/>
                    <a:pt x="4075" y="7520"/>
                    <a:pt x="7132" y="9573"/>
                  </a:cubicBezTo>
                  <a:cubicBezTo>
                    <a:pt x="10189" y="11626"/>
                    <a:pt x="15487" y="13768"/>
                    <a:pt x="18340" y="15375"/>
                  </a:cubicBezTo>
                  <a:cubicBezTo>
                    <a:pt x="21192" y="16981"/>
                    <a:pt x="21600" y="18052"/>
                    <a:pt x="19970" y="19123"/>
                  </a:cubicBezTo>
                  <a:cubicBezTo>
                    <a:pt x="18340" y="20194"/>
                    <a:pt x="14672" y="21265"/>
                    <a:pt x="11004" y="21355"/>
                  </a:cubicBezTo>
                  <a:cubicBezTo>
                    <a:pt x="7336" y="21444"/>
                    <a:pt x="3668" y="20551"/>
                    <a:pt x="0" y="196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2504732" y="8625194"/>
              <a:ext cx="27600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00" y="14400"/>
                    <a:pt x="10400" y="7200"/>
                    <a:pt x="14000" y="3600"/>
                  </a:cubicBezTo>
                  <a:cubicBezTo>
                    <a:pt x="17600" y="0"/>
                    <a:pt x="19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2786120" y="8494858"/>
              <a:ext cx="155623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600" fill="norm" stroke="1" extrusionOk="0">
                  <a:moveTo>
                    <a:pt x="21215" y="0"/>
                  </a:moveTo>
                  <a:cubicBezTo>
                    <a:pt x="17034" y="2769"/>
                    <a:pt x="12854" y="5538"/>
                    <a:pt x="9196" y="8529"/>
                  </a:cubicBezTo>
                  <a:cubicBezTo>
                    <a:pt x="5538" y="11520"/>
                    <a:pt x="2402" y="14732"/>
                    <a:pt x="1009" y="16948"/>
                  </a:cubicBezTo>
                  <a:cubicBezTo>
                    <a:pt x="-385" y="19163"/>
                    <a:pt x="-37" y="20382"/>
                    <a:pt x="3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2895741" y="8625194"/>
              <a:ext cx="176338" cy="29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21600" y="0"/>
                  </a:moveTo>
                  <a:cubicBezTo>
                    <a:pt x="18783" y="931"/>
                    <a:pt x="15965" y="1862"/>
                    <a:pt x="13304" y="4562"/>
                  </a:cubicBezTo>
                  <a:cubicBezTo>
                    <a:pt x="10644" y="7262"/>
                    <a:pt x="8139" y="11731"/>
                    <a:pt x="6887" y="14431"/>
                  </a:cubicBezTo>
                  <a:cubicBezTo>
                    <a:pt x="5635" y="17131"/>
                    <a:pt x="5635" y="18062"/>
                    <a:pt x="6104" y="18993"/>
                  </a:cubicBezTo>
                  <a:cubicBezTo>
                    <a:pt x="6574" y="19924"/>
                    <a:pt x="7513" y="20855"/>
                    <a:pt x="8765" y="21228"/>
                  </a:cubicBezTo>
                  <a:cubicBezTo>
                    <a:pt x="10017" y="21600"/>
                    <a:pt x="11583" y="21414"/>
                    <a:pt x="13148" y="20762"/>
                  </a:cubicBezTo>
                  <a:cubicBezTo>
                    <a:pt x="14713" y="20110"/>
                    <a:pt x="16278" y="18993"/>
                    <a:pt x="17061" y="17969"/>
                  </a:cubicBezTo>
                  <a:cubicBezTo>
                    <a:pt x="17844" y="16945"/>
                    <a:pt x="17844" y="16014"/>
                    <a:pt x="17061" y="15362"/>
                  </a:cubicBezTo>
                  <a:cubicBezTo>
                    <a:pt x="16278" y="14710"/>
                    <a:pt x="14713" y="14338"/>
                    <a:pt x="12365" y="14152"/>
                  </a:cubicBezTo>
                  <a:cubicBezTo>
                    <a:pt x="10017" y="13966"/>
                    <a:pt x="6887" y="13966"/>
                    <a:pt x="4696" y="14245"/>
                  </a:cubicBezTo>
                  <a:cubicBezTo>
                    <a:pt x="2504" y="14524"/>
                    <a:pt x="1252" y="15083"/>
                    <a:pt x="0" y="15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4038101" y="8632861"/>
              <a:ext cx="176338" cy="27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21600" y="0"/>
                  </a:moveTo>
                  <a:cubicBezTo>
                    <a:pt x="19722" y="0"/>
                    <a:pt x="17843" y="0"/>
                    <a:pt x="15652" y="589"/>
                  </a:cubicBezTo>
                  <a:cubicBezTo>
                    <a:pt x="13461" y="1178"/>
                    <a:pt x="10957" y="2356"/>
                    <a:pt x="8296" y="4615"/>
                  </a:cubicBezTo>
                  <a:cubicBezTo>
                    <a:pt x="5635" y="6873"/>
                    <a:pt x="2817" y="10211"/>
                    <a:pt x="1878" y="12960"/>
                  </a:cubicBezTo>
                  <a:cubicBezTo>
                    <a:pt x="939" y="15709"/>
                    <a:pt x="1878" y="17869"/>
                    <a:pt x="3130" y="19244"/>
                  </a:cubicBezTo>
                  <a:cubicBezTo>
                    <a:pt x="4383" y="20618"/>
                    <a:pt x="5948" y="21207"/>
                    <a:pt x="8139" y="21404"/>
                  </a:cubicBezTo>
                  <a:cubicBezTo>
                    <a:pt x="10330" y="21600"/>
                    <a:pt x="13148" y="21404"/>
                    <a:pt x="14870" y="20815"/>
                  </a:cubicBezTo>
                  <a:cubicBezTo>
                    <a:pt x="16591" y="20225"/>
                    <a:pt x="17217" y="19244"/>
                    <a:pt x="16748" y="18458"/>
                  </a:cubicBezTo>
                  <a:cubicBezTo>
                    <a:pt x="16278" y="17673"/>
                    <a:pt x="14713" y="17084"/>
                    <a:pt x="11739" y="16887"/>
                  </a:cubicBezTo>
                  <a:cubicBezTo>
                    <a:pt x="8765" y="16691"/>
                    <a:pt x="4383" y="16887"/>
                    <a:pt x="0" y="17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4169752" y="8471857"/>
              <a:ext cx="267025" cy="57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600" fill="norm" stroke="1" extrusionOk="0">
                  <a:moveTo>
                    <a:pt x="21494" y="0"/>
                  </a:moveTo>
                  <a:cubicBezTo>
                    <a:pt x="18614" y="2496"/>
                    <a:pt x="15734" y="4992"/>
                    <a:pt x="12443" y="7968"/>
                  </a:cubicBezTo>
                  <a:cubicBezTo>
                    <a:pt x="9151" y="10944"/>
                    <a:pt x="5448" y="14400"/>
                    <a:pt x="3288" y="16464"/>
                  </a:cubicBezTo>
                  <a:cubicBezTo>
                    <a:pt x="1128" y="18528"/>
                    <a:pt x="511" y="19200"/>
                    <a:pt x="203" y="19824"/>
                  </a:cubicBezTo>
                  <a:cubicBezTo>
                    <a:pt x="-106" y="20448"/>
                    <a:pt x="-106" y="21024"/>
                    <a:pt x="511" y="21312"/>
                  </a:cubicBezTo>
                  <a:cubicBezTo>
                    <a:pt x="1128" y="21600"/>
                    <a:pt x="2363" y="21600"/>
                    <a:pt x="35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4385664" y="8586860"/>
              <a:ext cx="212117" cy="404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21600" y="0"/>
                  </a:moveTo>
                  <a:cubicBezTo>
                    <a:pt x="20299" y="0"/>
                    <a:pt x="18998" y="0"/>
                    <a:pt x="17306" y="679"/>
                  </a:cubicBezTo>
                  <a:cubicBezTo>
                    <a:pt x="15614" y="1358"/>
                    <a:pt x="13533" y="2717"/>
                    <a:pt x="10670" y="5570"/>
                  </a:cubicBezTo>
                  <a:cubicBezTo>
                    <a:pt x="7807" y="8423"/>
                    <a:pt x="4164" y="12770"/>
                    <a:pt x="2212" y="15351"/>
                  </a:cubicBezTo>
                  <a:cubicBezTo>
                    <a:pt x="260" y="17932"/>
                    <a:pt x="0" y="18747"/>
                    <a:pt x="0" y="19494"/>
                  </a:cubicBezTo>
                  <a:cubicBezTo>
                    <a:pt x="0" y="20241"/>
                    <a:pt x="260" y="20921"/>
                    <a:pt x="1431" y="21260"/>
                  </a:cubicBezTo>
                  <a:cubicBezTo>
                    <a:pt x="2602" y="21600"/>
                    <a:pt x="4684" y="21600"/>
                    <a:pt x="7027" y="21125"/>
                  </a:cubicBezTo>
                  <a:cubicBezTo>
                    <a:pt x="9369" y="20649"/>
                    <a:pt x="11971" y="19698"/>
                    <a:pt x="13533" y="18883"/>
                  </a:cubicBezTo>
                  <a:cubicBezTo>
                    <a:pt x="15094" y="18068"/>
                    <a:pt x="15614" y="17389"/>
                    <a:pt x="15354" y="16506"/>
                  </a:cubicBezTo>
                  <a:cubicBezTo>
                    <a:pt x="15094" y="15623"/>
                    <a:pt x="14053" y="14536"/>
                    <a:pt x="11711" y="13992"/>
                  </a:cubicBezTo>
                  <a:cubicBezTo>
                    <a:pt x="9369" y="13449"/>
                    <a:pt x="5725" y="13449"/>
                    <a:pt x="2082" y="13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11068593" y="5029446"/>
              <a:ext cx="26067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94" y="5400"/>
                    <a:pt x="10588" y="10800"/>
                    <a:pt x="14188" y="14400"/>
                  </a:cubicBezTo>
                  <a:cubicBezTo>
                    <a:pt x="17788" y="18000"/>
                    <a:pt x="19694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7723338" y="4883776"/>
              <a:ext cx="206024" cy="4094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600" fill="norm" stroke="1" extrusionOk="0">
                  <a:moveTo>
                    <a:pt x="20805" y="0"/>
                  </a:moveTo>
                  <a:cubicBezTo>
                    <a:pt x="21069" y="445"/>
                    <a:pt x="21332" y="890"/>
                    <a:pt x="21200" y="1335"/>
                  </a:cubicBezTo>
                  <a:cubicBezTo>
                    <a:pt x="21069" y="1780"/>
                    <a:pt x="20542" y="2225"/>
                    <a:pt x="19752" y="2717"/>
                  </a:cubicBezTo>
                  <a:cubicBezTo>
                    <a:pt x="18961" y="3209"/>
                    <a:pt x="17908" y="3748"/>
                    <a:pt x="17117" y="4247"/>
                  </a:cubicBezTo>
                  <a:cubicBezTo>
                    <a:pt x="16327" y="4746"/>
                    <a:pt x="15800" y="5204"/>
                    <a:pt x="15273" y="5656"/>
                  </a:cubicBezTo>
                  <a:cubicBezTo>
                    <a:pt x="14747" y="6108"/>
                    <a:pt x="14220" y="6553"/>
                    <a:pt x="13693" y="6991"/>
                  </a:cubicBezTo>
                  <a:cubicBezTo>
                    <a:pt x="13166" y="7429"/>
                    <a:pt x="12639" y="7861"/>
                    <a:pt x="12376" y="8353"/>
                  </a:cubicBezTo>
                  <a:cubicBezTo>
                    <a:pt x="12112" y="8845"/>
                    <a:pt x="12112" y="9398"/>
                    <a:pt x="12376" y="9897"/>
                  </a:cubicBezTo>
                  <a:cubicBezTo>
                    <a:pt x="12639" y="10396"/>
                    <a:pt x="13166" y="10840"/>
                    <a:pt x="13561" y="11326"/>
                  </a:cubicBezTo>
                  <a:cubicBezTo>
                    <a:pt x="13956" y="11811"/>
                    <a:pt x="14220" y="12337"/>
                    <a:pt x="14352" y="12897"/>
                  </a:cubicBezTo>
                  <a:cubicBezTo>
                    <a:pt x="14483" y="13456"/>
                    <a:pt x="14483" y="14049"/>
                    <a:pt x="14352" y="14616"/>
                  </a:cubicBezTo>
                  <a:cubicBezTo>
                    <a:pt x="14220" y="15182"/>
                    <a:pt x="13956" y="15721"/>
                    <a:pt x="13298" y="16200"/>
                  </a:cubicBezTo>
                  <a:cubicBezTo>
                    <a:pt x="12639" y="16679"/>
                    <a:pt x="11586" y="17097"/>
                    <a:pt x="10269" y="17569"/>
                  </a:cubicBezTo>
                  <a:cubicBezTo>
                    <a:pt x="8952" y="18040"/>
                    <a:pt x="7371" y="18566"/>
                    <a:pt x="6054" y="19011"/>
                  </a:cubicBezTo>
                  <a:cubicBezTo>
                    <a:pt x="4737" y="19456"/>
                    <a:pt x="3683" y="19820"/>
                    <a:pt x="2761" y="20184"/>
                  </a:cubicBezTo>
                  <a:cubicBezTo>
                    <a:pt x="1839" y="20548"/>
                    <a:pt x="1049" y="20912"/>
                    <a:pt x="522" y="21148"/>
                  </a:cubicBezTo>
                  <a:cubicBezTo>
                    <a:pt x="-5" y="21384"/>
                    <a:pt x="-268" y="21492"/>
                    <a:pt x="391" y="21546"/>
                  </a:cubicBezTo>
                  <a:cubicBezTo>
                    <a:pt x="1049" y="21600"/>
                    <a:pt x="2630" y="21600"/>
                    <a:pt x="421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10393911" y="5029446"/>
              <a:ext cx="866353" cy="403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090" y="411"/>
                    <a:pt x="20581" y="821"/>
                    <a:pt x="20166" y="1259"/>
                  </a:cubicBezTo>
                  <a:cubicBezTo>
                    <a:pt x="19752" y="1697"/>
                    <a:pt x="19434" y="2163"/>
                    <a:pt x="19051" y="2676"/>
                  </a:cubicBezTo>
                  <a:cubicBezTo>
                    <a:pt x="18669" y="3189"/>
                    <a:pt x="18223" y="3751"/>
                    <a:pt x="17777" y="4298"/>
                  </a:cubicBezTo>
                  <a:cubicBezTo>
                    <a:pt x="17331" y="4846"/>
                    <a:pt x="16885" y="5379"/>
                    <a:pt x="16343" y="5920"/>
                  </a:cubicBezTo>
                  <a:cubicBezTo>
                    <a:pt x="15802" y="6461"/>
                    <a:pt x="15165" y="7008"/>
                    <a:pt x="14559" y="7515"/>
                  </a:cubicBezTo>
                  <a:cubicBezTo>
                    <a:pt x="13954" y="8021"/>
                    <a:pt x="13381" y="8487"/>
                    <a:pt x="12839" y="8993"/>
                  </a:cubicBezTo>
                  <a:cubicBezTo>
                    <a:pt x="12297" y="9500"/>
                    <a:pt x="11788" y="10047"/>
                    <a:pt x="11310" y="10547"/>
                  </a:cubicBezTo>
                  <a:cubicBezTo>
                    <a:pt x="10832" y="11046"/>
                    <a:pt x="10386" y="11498"/>
                    <a:pt x="9844" y="11991"/>
                  </a:cubicBezTo>
                  <a:cubicBezTo>
                    <a:pt x="9303" y="12484"/>
                    <a:pt x="8665" y="13017"/>
                    <a:pt x="8060" y="13531"/>
                  </a:cubicBezTo>
                  <a:cubicBezTo>
                    <a:pt x="7455" y="14044"/>
                    <a:pt x="6881" y="14537"/>
                    <a:pt x="6372" y="15016"/>
                  </a:cubicBezTo>
                  <a:cubicBezTo>
                    <a:pt x="5862" y="15495"/>
                    <a:pt x="5416" y="15960"/>
                    <a:pt x="4938" y="16446"/>
                  </a:cubicBezTo>
                  <a:cubicBezTo>
                    <a:pt x="4460" y="16932"/>
                    <a:pt x="3950" y="17439"/>
                    <a:pt x="3441" y="17938"/>
                  </a:cubicBezTo>
                  <a:cubicBezTo>
                    <a:pt x="2931" y="18438"/>
                    <a:pt x="2421" y="18931"/>
                    <a:pt x="1911" y="19383"/>
                  </a:cubicBezTo>
                  <a:cubicBezTo>
                    <a:pt x="1402" y="19834"/>
                    <a:pt x="892" y="20245"/>
                    <a:pt x="573" y="20608"/>
                  </a:cubicBezTo>
                  <a:cubicBezTo>
                    <a:pt x="255" y="20970"/>
                    <a:pt x="127" y="212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1439042" y="4446767"/>
              <a:ext cx="184005" cy="204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0" y="0"/>
                  </a:moveTo>
                  <a:cubicBezTo>
                    <a:pt x="600" y="4000"/>
                    <a:pt x="1200" y="8000"/>
                    <a:pt x="1650" y="11067"/>
                  </a:cubicBezTo>
                  <a:cubicBezTo>
                    <a:pt x="2100" y="14133"/>
                    <a:pt x="2400" y="16267"/>
                    <a:pt x="2850" y="18000"/>
                  </a:cubicBezTo>
                  <a:cubicBezTo>
                    <a:pt x="3300" y="19733"/>
                    <a:pt x="3900" y="21067"/>
                    <a:pt x="4800" y="21333"/>
                  </a:cubicBezTo>
                  <a:cubicBezTo>
                    <a:pt x="5700" y="21600"/>
                    <a:pt x="6900" y="20800"/>
                    <a:pt x="9750" y="18000"/>
                  </a:cubicBezTo>
                  <a:cubicBezTo>
                    <a:pt x="12600" y="15200"/>
                    <a:pt x="17100" y="10400"/>
                    <a:pt x="21600" y="5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1485043" y="4223811"/>
              <a:ext cx="897021" cy="52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fill="norm" stroke="1" extrusionOk="0">
                  <a:moveTo>
                    <a:pt x="0" y="17783"/>
                  </a:moveTo>
                  <a:cubicBezTo>
                    <a:pt x="308" y="16744"/>
                    <a:pt x="615" y="15706"/>
                    <a:pt x="1292" y="14356"/>
                  </a:cubicBezTo>
                  <a:cubicBezTo>
                    <a:pt x="1969" y="13006"/>
                    <a:pt x="3015" y="11344"/>
                    <a:pt x="4123" y="9631"/>
                  </a:cubicBezTo>
                  <a:cubicBezTo>
                    <a:pt x="5231" y="7917"/>
                    <a:pt x="6400" y="6152"/>
                    <a:pt x="7508" y="4698"/>
                  </a:cubicBezTo>
                  <a:cubicBezTo>
                    <a:pt x="8615" y="3244"/>
                    <a:pt x="9662" y="2102"/>
                    <a:pt x="10831" y="1323"/>
                  </a:cubicBezTo>
                  <a:cubicBezTo>
                    <a:pt x="12000" y="544"/>
                    <a:pt x="13292" y="129"/>
                    <a:pt x="14492" y="25"/>
                  </a:cubicBezTo>
                  <a:cubicBezTo>
                    <a:pt x="15692" y="-79"/>
                    <a:pt x="16800" y="129"/>
                    <a:pt x="17785" y="856"/>
                  </a:cubicBezTo>
                  <a:cubicBezTo>
                    <a:pt x="18769" y="1583"/>
                    <a:pt x="19631" y="2829"/>
                    <a:pt x="20246" y="4231"/>
                  </a:cubicBezTo>
                  <a:cubicBezTo>
                    <a:pt x="20862" y="5633"/>
                    <a:pt x="21231" y="7190"/>
                    <a:pt x="21415" y="9111"/>
                  </a:cubicBezTo>
                  <a:cubicBezTo>
                    <a:pt x="21600" y="11033"/>
                    <a:pt x="21600" y="13317"/>
                    <a:pt x="21600" y="15446"/>
                  </a:cubicBezTo>
                  <a:cubicBezTo>
                    <a:pt x="21600" y="17575"/>
                    <a:pt x="21600" y="19548"/>
                    <a:pt x="21600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2221059" y="4692106"/>
              <a:ext cx="145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2389730" y="4584769"/>
              <a:ext cx="14567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47" y="2743"/>
                    <a:pt x="16295" y="5486"/>
                    <a:pt x="12695" y="9086"/>
                  </a:cubicBezTo>
                  <a:cubicBezTo>
                    <a:pt x="9095" y="12686"/>
                    <a:pt x="4547" y="171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1431375" y="4653771"/>
              <a:ext cx="26067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1017366" y="4446767"/>
              <a:ext cx="191672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28" y="6092"/>
                    <a:pt x="3456" y="12185"/>
                    <a:pt x="4896" y="16062"/>
                  </a:cubicBezTo>
                  <a:cubicBezTo>
                    <a:pt x="6336" y="19938"/>
                    <a:pt x="7488" y="21600"/>
                    <a:pt x="8496" y="21600"/>
                  </a:cubicBezTo>
                  <a:cubicBezTo>
                    <a:pt x="9504" y="21600"/>
                    <a:pt x="10368" y="19938"/>
                    <a:pt x="11808" y="17031"/>
                  </a:cubicBezTo>
                  <a:cubicBezTo>
                    <a:pt x="13248" y="14123"/>
                    <a:pt x="15264" y="9969"/>
                    <a:pt x="16992" y="7615"/>
                  </a:cubicBezTo>
                  <a:cubicBezTo>
                    <a:pt x="18720" y="5262"/>
                    <a:pt x="20160" y="4708"/>
                    <a:pt x="21600" y="4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1071034" y="4050647"/>
              <a:ext cx="3338250" cy="61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600" fill="norm" stroke="1" extrusionOk="0">
                  <a:moveTo>
                    <a:pt x="0" y="21600"/>
                  </a:moveTo>
                  <a:cubicBezTo>
                    <a:pt x="66" y="20787"/>
                    <a:pt x="132" y="19973"/>
                    <a:pt x="306" y="18392"/>
                  </a:cubicBezTo>
                  <a:cubicBezTo>
                    <a:pt x="479" y="16810"/>
                    <a:pt x="760" y="14460"/>
                    <a:pt x="1049" y="12427"/>
                  </a:cubicBezTo>
                  <a:cubicBezTo>
                    <a:pt x="1339" y="10393"/>
                    <a:pt x="1636" y="8676"/>
                    <a:pt x="2008" y="7095"/>
                  </a:cubicBezTo>
                  <a:cubicBezTo>
                    <a:pt x="2380" y="5513"/>
                    <a:pt x="2826" y="4067"/>
                    <a:pt x="3239" y="3073"/>
                  </a:cubicBezTo>
                  <a:cubicBezTo>
                    <a:pt x="3652" y="2079"/>
                    <a:pt x="4032" y="1536"/>
                    <a:pt x="4421" y="1130"/>
                  </a:cubicBezTo>
                  <a:cubicBezTo>
                    <a:pt x="4809" y="723"/>
                    <a:pt x="5206" y="452"/>
                    <a:pt x="5702" y="271"/>
                  </a:cubicBezTo>
                  <a:cubicBezTo>
                    <a:pt x="6197" y="90"/>
                    <a:pt x="6792" y="0"/>
                    <a:pt x="7404" y="0"/>
                  </a:cubicBezTo>
                  <a:cubicBezTo>
                    <a:pt x="8015" y="0"/>
                    <a:pt x="8643" y="90"/>
                    <a:pt x="9205" y="226"/>
                  </a:cubicBezTo>
                  <a:cubicBezTo>
                    <a:pt x="9767" y="362"/>
                    <a:pt x="10263" y="542"/>
                    <a:pt x="10825" y="859"/>
                  </a:cubicBezTo>
                  <a:cubicBezTo>
                    <a:pt x="11387" y="1175"/>
                    <a:pt x="12015" y="1627"/>
                    <a:pt x="12634" y="2033"/>
                  </a:cubicBezTo>
                  <a:cubicBezTo>
                    <a:pt x="13254" y="2440"/>
                    <a:pt x="13866" y="2802"/>
                    <a:pt x="14436" y="3118"/>
                  </a:cubicBezTo>
                  <a:cubicBezTo>
                    <a:pt x="15006" y="3434"/>
                    <a:pt x="15535" y="3705"/>
                    <a:pt x="16105" y="3977"/>
                  </a:cubicBezTo>
                  <a:cubicBezTo>
                    <a:pt x="16675" y="4248"/>
                    <a:pt x="17287" y="4519"/>
                    <a:pt x="17898" y="4880"/>
                  </a:cubicBezTo>
                  <a:cubicBezTo>
                    <a:pt x="18510" y="5242"/>
                    <a:pt x="19121" y="5694"/>
                    <a:pt x="19600" y="6100"/>
                  </a:cubicBezTo>
                  <a:cubicBezTo>
                    <a:pt x="20080" y="6507"/>
                    <a:pt x="20427" y="6869"/>
                    <a:pt x="20683" y="7140"/>
                  </a:cubicBezTo>
                  <a:cubicBezTo>
                    <a:pt x="20939" y="7411"/>
                    <a:pt x="21104" y="7592"/>
                    <a:pt x="21220" y="7818"/>
                  </a:cubicBezTo>
                  <a:cubicBezTo>
                    <a:pt x="21336" y="8044"/>
                    <a:pt x="21402" y="8315"/>
                    <a:pt x="21451" y="8902"/>
                  </a:cubicBezTo>
                  <a:cubicBezTo>
                    <a:pt x="21501" y="9490"/>
                    <a:pt x="21534" y="10393"/>
                    <a:pt x="21559" y="11704"/>
                  </a:cubicBezTo>
                  <a:cubicBezTo>
                    <a:pt x="21583" y="13014"/>
                    <a:pt x="21600" y="14731"/>
                    <a:pt x="21575" y="15816"/>
                  </a:cubicBezTo>
                  <a:cubicBezTo>
                    <a:pt x="21550" y="16900"/>
                    <a:pt x="21484" y="17352"/>
                    <a:pt x="21418" y="17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4122436" y="4508101"/>
              <a:ext cx="237673" cy="71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6" fill="norm" stroke="1" extrusionOk="0">
                  <a:moveTo>
                    <a:pt x="0" y="0"/>
                  </a:moveTo>
                  <a:cubicBezTo>
                    <a:pt x="4413" y="7448"/>
                    <a:pt x="8826" y="14897"/>
                    <a:pt x="12426" y="18248"/>
                  </a:cubicBezTo>
                  <a:cubicBezTo>
                    <a:pt x="16026" y="21600"/>
                    <a:pt x="18813" y="20855"/>
                    <a:pt x="21600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4344774" y="4483484"/>
              <a:ext cx="199339" cy="193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fill="norm" stroke="1" extrusionOk="0">
                  <a:moveTo>
                    <a:pt x="21600" y="177"/>
                  </a:moveTo>
                  <a:cubicBezTo>
                    <a:pt x="20215" y="-103"/>
                    <a:pt x="18831" y="-384"/>
                    <a:pt x="15785" y="2141"/>
                  </a:cubicBezTo>
                  <a:cubicBezTo>
                    <a:pt x="12738" y="4665"/>
                    <a:pt x="8031" y="9995"/>
                    <a:pt x="5123" y="13642"/>
                  </a:cubicBezTo>
                  <a:cubicBezTo>
                    <a:pt x="2215" y="17289"/>
                    <a:pt x="1108" y="19252"/>
                    <a:pt x="0" y="212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6238484" y="4853109"/>
              <a:ext cx="30668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165"/>
                    <a:pt x="10800" y="10330"/>
                    <a:pt x="7200" y="13930"/>
                  </a:cubicBezTo>
                  <a:cubicBezTo>
                    <a:pt x="3600" y="17530"/>
                    <a:pt x="1800" y="195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6321339" y="4937444"/>
              <a:ext cx="62815" cy="2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379" fill="norm" stroke="1" extrusionOk="0">
                  <a:moveTo>
                    <a:pt x="21236" y="0"/>
                  </a:moveTo>
                  <a:cubicBezTo>
                    <a:pt x="16052" y="5845"/>
                    <a:pt x="10868" y="11689"/>
                    <a:pt x="6980" y="15501"/>
                  </a:cubicBezTo>
                  <a:cubicBezTo>
                    <a:pt x="3092" y="19313"/>
                    <a:pt x="500" y="21092"/>
                    <a:pt x="68" y="21346"/>
                  </a:cubicBezTo>
                  <a:cubicBezTo>
                    <a:pt x="-364" y="21600"/>
                    <a:pt x="1364" y="20329"/>
                    <a:pt x="2228" y="19440"/>
                  </a:cubicBezTo>
                  <a:cubicBezTo>
                    <a:pt x="3092" y="18551"/>
                    <a:pt x="3092" y="18042"/>
                    <a:pt x="3092" y="17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6338152" y="4929777"/>
              <a:ext cx="122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429"/>
                    <a:pt x="7200" y="9257"/>
                    <a:pt x="10800" y="5657"/>
                  </a:cubicBezTo>
                  <a:cubicBezTo>
                    <a:pt x="14400" y="2057"/>
                    <a:pt x="180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6353486" y="5037113"/>
              <a:ext cx="9200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6467020" y="4937444"/>
              <a:ext cx="108805" cy="23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27" fill="norm" stroke="1" extrusionOk="0">
                  <a:moveTo>
                    <a:pt x="21386" y="0"/>
                  </a:moveTo>
                  <a:cubicBezTo>
                    <a:pt x="18874" y="0"/>
                    <a:pt x="16363" y="0"/>
                    <a:pt x="13098" y="1643"/>
                  </a:cubicBezTo>
                  <a:cubicBezTo>
                    <a:pt x="9832" y="3287"/>
                    <a:pt x="5814" y="6574"/>
                    <a:pt x="3302" y="9743"/>
                  </a:cubicBezTo>
                  <a:cubicBezTo>
                    <a:pt x="791" y="12913"/>
                    <a:pt x="-214" y="15965"/>
                    <a:pt x="37" y="17961"/>
                  </a:cubicBezTo>
                  <a:cubicBezTo>
                    <a:pt x="288" y="19957"/>
                    <a:pt x="1795" y="20896"/>
                    <a:pt x="3553" y="21248"/>
                  </a:cubicBezTo>
                  <a:cubicBezTo>
                    <a:pt x="5312" y="21600"/>
                    <a:pt x="7321" y="21365"/>
                    <a:pt x="9330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6529823" y="5041547"/>
              <a:ext cx="138004" cy="116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2" fill="norm" stroke="1" extrusionOk="0">
                  <a:moveTo>
                    <a:pt x="0" y="581"/>
                  </a:moveTo>
                  <a:cubicBezTo>
                    <a:pt x="2000" y="122"/>
                    <a:pt x="4000" y="-338"/>
                    <a:pt x="5600" y="351"/>
                  </a:cubicBezTo>
                  <a:cubicBezTo>
                    <a:pt x="7200" y="1041"/>
                    <a:pt x="8400" y="2879"/>
                    <a:pt x="9000" y="4947"/>
                  </a:cubicBezTo>
                  <a:cubicBezTo>
                    <a:pt x="9600" y="7015"/>
                    <a:pt x="9600" y="9313"/>
                    <a:pt x="9000" y="11611"/>
                  </a:cubicBezTo>
                  <a:cubicBezTo>
                    <a:pt x="8400" y="13909"/>
                    <a:pt x="7200" y="16207"/>
                    <a:pt x="5800" y="18045"/>
                  </a:cubicBezTo>
                  <a:cubicBezTo>
                    <a:pt x="4400" y="19883"/>
                    <a:pt x="2800" y="21262"/>
                    <a:pt x="2200" y="20802"/>
                  </a:cubicBezTo>
                  <a:cubicBezTo>
                    <a:pt x="1600" y="20343"/>
                    <a:pt x="2000" y="18045"/>
                    <a:pt x="3600" y="15058"/>
                  </a:cubicBezTo>
                  <a:cubicBezTo>
                    <a:pt x="5200" y="12071"/>
                    <a:pt x="8000" y="8394"/>
                    <a:pt x="10600" y="5866"/>
                  </a:cubicBezTo>
                  <a:cubicBezTo>
                    <a:pt x="13200" y="3339"/>
                    <a:pt x="15600" y="1960"/>
                    <a:pt x="16400" y="2419"/>
                  </a:cubicBezTo>
                  <a:cubicBezTo>
                    <a:pt x="17200" y="2879"/>
                    <a:pt x="16400" y="5177"/>
                    <a:pt x="16000" y="7475"/>
                  </a:cubicBezTo>
                  <a:cubicBezTo>
                    <a:pt x="15600" y="9773"/>
                    <a:pt x="15600" y="12071"/>
                    <a:pt x="16600" y="13679"/>
                  </a:cubicBezTo>
                  <a:cubicBezTo>
                    <a:pt x="17600" y="15288"/>
                    <a:pt x="19600" y="16207"/>
                    <a:pt x="21600" y="171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6706161" y="4937444"/>
              <a:ext cx="40441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6" h="21600" fill="norm" stroke="1" extrusionOk="0">
                  <a:moveTo>
                    <a:pt x="0" y="0"/>
                  </a:moveTo>
                  <a:cubicBezTo>
                    <a:pt x="8894" y="3176"/>
                    <a:pt x="17788" y="6353"/>
                    <a:pt x="19694" y="9529"/>
                  </a:cubicBezTo>
                  <a:cubicBezTo>
                    <a:pt x="21600" y="12706"/>
                    <a:pt x="16518" y="15882"/>
                    <a:pt x="12071" y="17894"/>
                  </a:cubicBezTo>
                  <a:cubicBezTo>
                    <a:pt x="7624" y="19906"/>
                    <a:pt x="3812" y="207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6897832" y="5052447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7196838" y="4991112"/>
              <a:ext cx="30668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7196838" y="5014113"/>
              <a:ext cx="92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7189171" y="5060114"/>
              <a:ext cx="92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7253062" y="4865490"/>
              <a:ext cx="74114" cy="87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9" fill="norm" stroke="1" extrusionOk="0">
                  <a:moveTo>
                    <a:pt x="5959" y="2565"/>
                  </a:moveTo>
                  <a:cubicBezTo>
                    <a:pt x="4469" y="5650"/>
                    <a:pt x="2979" y="8736"/>
                    <a:pt x="1862" y="11822"/>
                  </a:cubicBezTo>
                  <a:cubicBezTo>
                    <a:pt x="745" y="14908"/>
                    <a:pt x="0" y="17993"/>
                    <a:pt x="0" y="17993"/>
                  </a:cubicBezTo>
                  <a:cubicBezTo>
                    <a:pt x="0" y="17993"/>
                    <a:pt x="745" y="14908"/>
                    <a:pt x="2234" y="12130"/>
                  </a:cubicBezTo>
                  <a:cubicBezTo>
                    <a:pt x="3724" y="9353"/>
                    <a:pt x="5959" y="6885"/>
                    <a:pt x="8565" y="4416"/>
                  </a:cubicBezTo>
                  <a:cubicBezTo>
                    <a:pt x="11172" y="1948"/>
                    <a:pt x="14152" y="-521"/>
                    <a:pt x="16014" y="96"/>
                  </a:cubicBezTo>
                  <a:cubicBezTo>
                    <a:pt x="17876" y="713"/>
                    <a:pt x="18621" y="4416"/>
                    <a:pt x="19365" y="8428"/>
                  </a:cubicBezTo>
                  <a:cubicBezTo>
                    <a:pt x="20110" y="12439"/>
                    <a:pt x="20855" y="16759"/>
                    <a:pt x="21600" y="21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7273507" y="5114921"/>
              <a:ext cx="87894" cy="138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259" fill="norm" stroke="1" extrusionOk="0">
                  <a:moveTo>
                    <a:pt x="5554" y="4538"/>
                  </a:moveTo>
                  <a:cubicBezTo>
                    <a:pt x="5554" y="6109"/>
                    <a:pt x="5554" y="7680"/>
                    <a:pt x="5863" y="7287"/>
                  </a:cubicBezTo>
                  <a:cubicBezTo>
                    <a:pt x="6172" y="6894"/>
                    <a:pt x="6789" y="4538"/>
                    <a:pt x="8332" y="2770"/>
                  </a:cubicBezTo>
                  <a:cubicBezTo>
                    <a:pt x="9874" y="1003"/>
                    <a:pt x="12343" y="-175"/>
                    <a:pt x="14503" y="21"/>
                  </a:cubicBezTo>
                  <a:cubicBezTo>
                    <a:pt x="16663" y="218"/>
                    <a:pt x="18514" y="1789"/>
                    <a:pt x="19749" y="4538"/>
                  </a:cubicBezTo>
                  <a:cubicBezTo>
                    <a:pt x="20983" y="7287"/>
                    <a:pt x="21600" y="11214"/>
                    <a:pt x="20983" y="13963"/>
                  </a:cubicBezTo>
                  <a:cubicBezTo>
                    <a:pt x="20366" y="16712"/>
                    <a:pt x="18514" y="18283"/>
                    <a:pt x="16046" y="19461"/>
                  </a:cubicBezTo>
                  <a:cubicBezTo>
                    <a:pt x="13577" y="20640"/>
                    <a:pt x="10492" y="21425"/>
                    <a:pt x="7714" y="21229"/>
                  </a:cubicBezTo>
                  <a:cubicBezTo>
                    <a:pt x="4937" y="21032"/>
                    <a:pt x="2469" y="19854"/>
                    <a:pt x="0" y="18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7273507" y="5175116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7396177" y="4975779"/>
              <a:ext cx="6900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7431673" y="4998779"/>
              <a:ext cx="94841" cy="216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493" fill="norm" stroke="1" extrusionOk="0">
                  <a:moveTo>
                    <a:pt x="21094" y="0"/>
                  </a:moveTo>
                  <a:cubicBezTo>
                    <a:pt x="14273" y="3812"/>
                    <a:pt x="7452" y="7624"/>
                    <a:pt x="3757" y="10927"/>
                  </a:cubicBezTo>
                  <a:cubicBezTo>
                    <a:pt x="62" y="14231"/>
                    <a:pt x="-506" y="17026"/>
                    <a:pt x="347" y="18805"/>
                  </a:cubicBezTo>
                  <a:cubicBezTo>
                    <a:pt x="1199" y="20584"/>
                    <a:pt x="3473" y="21346"/>
                    <a:pt x="6031" y="21473"/>
                  </a:cubicBezTo>
                  <a:cubicBezTo>
                    <a:pt x="8589" y="21600"/>
                    <a:pt x="11431" y="21092"/>
                    <a:pt x="14273" y="20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7534179" y="5083114"/>
              <a:ext cx="115004" cy="10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fill="norm" stroke="1" extrusionOk="0">
                  <a:moveTo>
                    <a:pt x="0" y="0"/>
                  </a:moveTo>
                  <a:cubicBezTo>
                    <a:pt x="2400" y="1029"/>
                    <a:pt x="4800" y="2057"/>
                    <a:pt x="6720" y="3857"/>
                  </a:cubicBezTo>
                  <a:cubicBezTo>
                    <a:pt x="8640" y="5657"/>
                    <a:pt x="10080" y="8229"/>
                    <a:pt x="10800" y="10800"/>
                  </a:cubicBezTo>
                  <a:cubicBezTo>
                    <a:pt x="11520" y="13371"/>
                    <a:pt x="11520" y="15943"/>
                    <a:pt x="10320" y="18000"/>
                  </a:cubicBezTo>
                  <a:cubicBezTo>
                    <a:pt x="9120" y="20057"/>
                    <a:pt x="6720" y="21600"/>
                    <a:pt x="5280" y="21086"/>
                  </a:cubicBezTo>
                  <a:cubicBezTo>
                    <a:pt x="3840" y="20571"/>
                    <a:pt x="3360" y="18000"/>
                    <a:pt x="3840" y="15686"/>
                  </a:cubicBezTo>
                  <a:cubicBezTo>
                    <a:pt x="4320" y="13371"/>
                    <a:pt x="5760" y="11314"/>
                    <a:pt x="7680" y="9000"/>
                  </a:cubicBezTo>
                  <a:cubicBezTo>
                    <a:pt x="9600" y="6686"/>
                    <a:pt x="12000" y="4114"/>
                    <a:pt x="13200" y="4886"/>
                  </a:cubicBezTo>
                  <a:cubicBezTo>
                    <a:pt x="14400" y="5657"/>
                    <a:pt x="14400" y="9771"/>
                    <a:pt x="15600" y="12600"/>
                  </a:cubicBezTo>
                  <a:cubicBezTo>
                    <a:pt x="16800" y="15429"/>
                    <a:pt x="19200" y="16971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7656849" y="5067781"/>
              <a:ext cx="69002" cy="161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0"/>
                  </a:moveTo>
                  <a:cubicBezTo>
                    <a:pt x="5600" y="2362"/>
                    <a:pt x="11200" y="4725"/>
                    <a:pt x="15200" y="7762"/>
                  </a:cubicBezTo>
                  <a:cubicBezTo>
                    <a:pt x="19200" y="10800"/>
                    <a:pt x="21600" y="14512"/>
                    <a:pt x="21600" y="17044"/>
                  </a:cubicBezTo>
                  <a:cubicBezTo>
                    <a:pt x="21600" y="19575"/>
                    <a:pt x="19200" y="20925"/>
                    <a:pt x="15200" y="21262"/>
                  </a:cubicBezTo>
                  <a:cubicBezTo>
                    <a:pt x="11200" y="21600"/>
                    <a:pt x="5600" y="20925"/>
                    <a:pt x="0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7753285" y="4922110"/>
              <a:ext cx="26234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20157" y="2400"/>
                    <a:pt x="20157" y="4800"/>
                    <a:pt x="16230" y="7800"/>
                  </a:cubicBezTo>
                  <a:cubicBezTo>
                    <a:pt x="12303" y="10800"/>
                    <a:pt x="4448" y="14400"/>
                    <a:pt x="1503" y="16800"/>
                  </a:cubicBezTo>
                  <a:cubicBezTo>
                    <a:pt x="-1443" y="19200"/>
                    <a:pt x="520" y="20400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8500158" y="4914444"/>
              <a:ext cx="53712" cy="44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5" h="21487" fill="norm" stroke="1" extrusionOk="0">
                  <a:moveTo>
                    <a:pt x="20635" y="0"/>
                  </a:moveTo>
                  <a:cubicBezTo>
                    <a:pt x="17690" y="3950"/>
                    <a:pt x="14744" y="7899"/>
                    <a:pt x="11799" y="11047"/>
                  </a:cubicBezTo>
                  <a:cubicBezTo>
                    <a:pt x="8853" y="14194"/>
                    <a:pt x="5908" y="16539"/>
                    <a:pt x="3453" y="18329"/>
                  </a:cubicBezTo>
                  <a:cubicBezTo>
                    <a:pt x="999" y="20119"/>
                    <a:pt x="-965" y="21353"/>
                    <a:pt x="508" y="21477"/>
                  </a:cubicBezTo>
                  <a:cubicBezTo>
                    <a:pt x="1981" y="21600"/>
                    <a:pt x="6890" y="20613"/>
                    <a:pt x="11799" y="19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8707206" y="5029446"/>
              <a:ext cx="3833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2667"/>
                    <a:pt x="12960" y="5333"/>
                    <a:pt x="9360" y="8933"/>
                  </a:cubicBezTo>
                  <a:cubicBezTo>
                    <a:pt x="5760" y="12533"/>
                    <a:pt x="2880" y="170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8684205" y="4998779"/>
              <a:ext cx="20700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67" y="14400"/>
                    <a:pt x="8533" y="7200"/>
                    <a:pt x="12133" y="3600"/>
                  </a:cubicBezTo>
                  <a:cubicBezTo>
                    <a:pt x="15733" y="0"/>
                    <a:pt x="1866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8722540" y="5121448"/>
              <a:ext cx="13800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8904912" y="5006446"/>
              <a:ext cx="131969" cy="248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438" fill="norm" stroke="1" extrusionOk="0">
                  <a:moveTo>
                    <a:pt x="21045" y="0"/>
                  </a:moveTo>
                  <a:cubicBezTo>
                    <a:pt x="18192" y="0"/>
                    <a:pt x="15339" y="0"/>
                    <a:pt x="11671" y="2535"/>
                  </a:cubicBezTo>
                  <a:cubicBezTo>
                    <a:pt x="8004" y="5069"/>
                    <a:pt x="3521" y="10139"/>
                    <a:pt x="1483" y="13335"/>
                  </a:cubicBezTo>
                  <a:cubicBezTo>
                    <a:pt x="-555" y="16531"/>
                    <a:pt x="-147" y="17853"/>
                    <a:pt x="668" y="18955"/>
                  </a:cubicBezTo>
                  <a:cubicBezTo>
                    <a:pt x="1483" y="20057"/>
                    <a:pt x="2705" y="20939"/>
                    <a:pt x="4336" y="21269"/>
                  </a:cubicBezTo>
                  <a:cubicBezTo>
                    <a:pt x="5966" y="21600"/>
                    <a:pt x="8004" y="21380"/>
                    <a:pt x="10041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8990878" y="5114920"/>
              <a:ext cx="191673" cy="119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0" fill="norm" stroke="1" extrusionOk="0">
                  <a:moveTo>
                    <a:pt x="0" y="3850"/>
                  </a:moveTo>
                  <a:cubicBezTo>
                    <a:pt x="864" y="2050"/>
                    <a:pt x="1728" y="250"/>
                    <a:pt x="2880" y="25"/>
                  </a:cubicBezTo>
                  <a:cubicBezTo>
                    <a:pt x="4032" y="-200"/>
                    <a:pt x="5472" y="1150"/>
                    <a:pt x="6480" y="2950"/>
                  </a:cubicBezTo>
                  <a:cubicBezTo>
                    <a:pt x="7488" y="4750"/>
                    <a:pt x="8064" y="7000"/>
                    <a:pt x="7920" y="10150"/>
                  </a:cubicBezTo>
                  <a:cubicBezTo>
                    <a:pt x="7776" y="13300"/>
                    <a:pt x="6912" y="17350"/>
                    <a:pt x="5760" y="19375"/>
                  </a:cubicBezTo>
                  <a:cubicBezTo>
                    <a:pt x="4608" y="21400"/>
                    <a:pt x="3168" y="21400"/>
                    <a:pt x="2736" y="20050"/>
                  </a:cubicBezTo>
                  <a:cubicBezTo>
                    <a:pt x="2304" y="18700"/>
                    <a:pt x="2880" y="16000"/>
                    <a:pt x="3744" y="13525"/>
                  </a:cubicBezTo>
                  <a:cubicBezTo>
                    <a:pt x="4608" y="11050"/>
                    <a:pt x="5760" y="8800"/>
                    <a:pt x="6912" y="7000"/>
                  </a:cubicBezTo>
                  <a:cubicBezTo>
                    <a:pt x="8064" y="5200"/>
                    <a:pt x="9216" y="3850"/>
                    <a:pt x="9792" y="4300"/>
                  </a:cubicBezTo>
                  <a:cubicBezTo>
                    <a:pt x="10368" y="4750"/>
                    <a:pt x="10368" y="7000"/>
                    <a:pt x="10368" y="9475"/>
                  </a:cubicBezTo>
                  <a:cubicBezTo>
                    <a:pt x="10368" y="11950"/>
                    <a:pt x="10368" y="14650"/>
                    <a:pt x="11088" y="16225"/>
                  </a:cubicBezTo>
                  <a:cubicBezTo>
                    <a:pt x="11808" y="17800"/>
                    <a:pt x="13248" y="18250"/>
                    <a:pt x="15120" y="17800"/>
                  </a:cubicBezTo>
                  <a:cubicBezTo>
                    <a:pt x="16992" y="17350"/>
                    <a:pt x="19296" y="16000"/>
                    <a:pt x="21600" y="14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9190217" y="4998779"/>
              <a:ext cx="68452" cy="29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2" h="21324" fill="norm" stroke="1" extrusionOk="0">
                  <a:moveTo>
                    <a:pt x="6943" y="0"/>
                  </a:moveTo>
                  <a:cubicBezTo>
                    <a:pt x="6171" y="939"/>
                    <a:pt x="5400" y="1878"/>
                    <a:pt x="7329" y="3287"/>
                  </a:cubicBezTo>
                  <a:cubicBezTo>
                    <a:pt x="9257" y="4696"/>
                    <a:pt x="13886" y="6574"/>
                    <a:pt x="16972" y="9016"/>
                  </a:cubicBezTo>
                  <a:cubicBezTo>
                    <a:pt x="20057" y="11457"/>
                    <a:pt x="21600" y="14463"/>
                    <a:pt x="20057" y="16717"/>
                  </a:cubicBezTo>
                  <a:cubicBezTo>
                    <a:pt x="18514" y="18970"/>
                    <a:pt x="13886" y="20473"/>
                    <a:pt x="10029" y="21037"/>
                  </a:cubicBezTo>
                  <a:cubicBezTo>
                    <a:pt x="6171" y="21600"/>
                    <a:pt x="3086" y="21224"/>
                    <a:pt x="0" y="20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9358887" y="5159782"/>
              <a:ext cx="26067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9765230" y="5067781"/>
              <a:ext cx="53669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9757563" y="5075447"/>
              <a:ext cx="161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3" y="15429"/>
                    <a:pt x="686" y="9257"/>
                    <a:pt x="4286" y="5657"/>
                  </a:cubicBezTo>
                  <a:cubicBezTo>
                    <a:pt x="7886" y="2057"/>
                    <a:pt x="14743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9780564" y="5152116"/>
              <a:ext cx="122670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9826564" y="4916332"/>
              <a:ext cx="102284" cy="12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0834" fill="norm" stroke="1" extrusionOk="0">
                  <a:moveTo>
                    <a:pt x="6322" y="4965"/>
                  </a:moveTo>
                  <a:cubicBezTo>
                    <a:pt x="5268" y="7169"/>
                    <a:pt x="4215" y="9373"/>
                    <a:pt x="2898" y="11356"/>
                  </a:cubicBezTo>
                  <a:cubicBezTo>
                    <a:pt x="1580" y="13340"/>
                    <a:pt x="0" y="15103"/>
                    <a:pt x="0" y="15103"/>
                  </a:cubicBezTo>
                  <a:cubicBezTo>
                    <a:pt x="0" y="15103"/>
                    <a:pt x="1580" y="13340"/>
                    <a:pt x="3951" y="10695"/>
                  </a:cubicBezTo>
                  <a:cubicBezTo>
                    <a:pt x="6322" y="8050"/>
                    <a:pt x="9483" y="4524"/>
                    <a:pt x="12644" y="2320"/>
                  </a:cubicBezTo>
                  <a:cubicBezTo>
                    <a:pt x="15805" y="116"/>
                    <a:pt x="18966" y="-766"/>
                    <a:pt x="20283" y="777"/>
                  </a:cubicBezTo>
                  <a:cubicBezTo>
                    <a:pt x="21600" y="2320"/>
                    <a:pt x="21073" y="6287"/>
                    <a:pt x="20283" y="10034"/>
                  </a:cubicBezTo>
                  <a:cubicBezTo>
                    <a:pt x="19493" y="13781"/>
                    <a:pt x="18439" y="17307"/>
                    <a:pt x="17385" y="208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9818837" y="5251785"/>
              <a:ext cx="87874" cy="12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1" h="21029" fill="norm" stroke="1" extrusionOk="0">
                  <a:moveTo>
                    <a:pt x="5414" y="0"/>
                  </a:moveTo>
                  <a:cubicBezTo>
                    <a:pt x="4214" y="4752"/>
                    <a:pt x="3014" y="9504"/>
                    <a:pt x="2114" y="12960"/>
                  </a:cubicBezTo>
                  <a:cubicBezTo>
                    <a:pt x="1214" y="16416"/>
                    <a:pt x="614" y="18576"/>
                    <a:pt x="314" y="18576"/>
                  </a:cubicBezTo>
                  <a:cubicBezTo>
                    <a:pt x="14" y="18576"/>
                    <a:pt x="14" y="16416"/>
                    <a:pt x="1214" y="13608"/>
                  </a:cubicBezTo>
                  <a:cubicBezTo>
                    <a:pt x="2414" y="10800"/>
                    <a:pt x="4814" y="7344"/>
                    <a:pt x="7514" y="5184"/>
                  </a:cubicBezTo>
                  <a:cubicBezTo>
                    <a:pt x="10214" y="3024"/>
                    <a:pt x="13214" y="2160"/>
                    <a:pt x="15614" y="2592"/>
                  </a:cubicBezTo>
                  <a:cubicBezTo>
                    <a:pt x="18014" y="3024"/>
                    <a:pt x="19814" y="4752"/>
                    <a:pt x="20414" y="6696"/>
                  </a:cubicBezTo>
                  <a:cubicBezTo>
                    <a:pt x="21014" y="8640"/>
                    <a:pt x="20414" y="10800"/>
                    <a:pt x="18014" y="13176"/>
                  </a:cubicBezTo>
                  <a:cubicBezTo>
                    <a:pt x="15614" y="15552"/>
                    <a:pt x="11414" y="18144"/>
                    <a:pt x="7814" y="19656"/>
                  </a:cubicBezTo>
                  <a:cubicBezTo>
                    <a:pt x="4214" y="21168"/>
                    <a:pt x="1214" y="21600"/>
                    <a:pt x="314" y="20088"/>
                  </a:cubicBezTo>
                  <a:cubicBezTo>
                    <a:pt x="-586" y="18576"/>
                    <a:pt x="614" y="15120"/>
                    <a:pt x="1814" y="116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9963940" y="5100651"/>
              <a:ext cx="123298" cy="181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049" fill="norm" stroke="1" extrusionOk="0">
                  <a:moveTo>
                    <a:pt x="21267" y="633"/>
                  </a:moveTo>
                  <a:cubicBezTo>
                    <a:pt x="19063" y="41"/>
                    <a:pt x="16859" y="-551"/>
                    <a:pt x="13553" y="928"/>
                  </a:cubicBezTo>
                  <a:cubicBezTo>
                    <a:pt x="10247" y="2408"/>
                    <a:pt x="5838" y="5959"/>
                    <a:pt x="3193" y="9213"/>
                  </a:cubicBezTo>
                  <a:cubicBezTo>
                    <a:pt x="549" y="12468"/>
                    <a:pt x="-333" y="15427"/>
                    <a:pt x="108" y="17350"/>
                  </a:cubicBezTo>
                  <a:cubicBezTo>
                    <a:pt x="549" y="19274"/>
                    <a:pt x="2312" y="20161"/>
                    <a:pt x="4075" y="21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10084725" y="5159782"/>
              <a:ext cx="140516" cy="106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335" fill="norm" stroke="1" extrusionOk="0">
                  <a:moveTo>
                    <a:pt x="379" y="0"/>
                  </a:moveTo>
                  <a:cubicBezTo>
                    <a:pt x="2308" y="514"/>
                    <a:pt x="4237" y="1029"/>
                    <a:pt x="5587" y="2571"/>
                  </a:cubicBezTo>
                  <a:cubicBezTo>
                    <a:pt x="6937" y="4114"/>
                    <a:pt x="7708" y="6686"/>
                    <a:pt x="7708" y="9257"/>
                  </a:cubicBezTo>
                  <a:cubicBezTo>
                    <a:pt x="7708" y="11829"/>
                    <a:pt x="6937" y="14400"/>
                    <a:pt x="5394" y="16457"/>
                  </a:cubicBezTo>
                  <a:cubicBezTo>
                    <a:pt x="3851" y="18514"/>
                    <a:pt x="1537" y="20057"/>
                    <a:pt x="572" y="19543"/>
                  </a:cubicBezTo>
                  <a:cubicBezTo>
                    <a:pt x="-392" y="19029"/>
                    <a:pt x="-6" y="16457"/>
                    <a:pt x="765" y="14143"/>
                  </a:cubicBezTo>
                  <a:cubicBezTo>
                    <a:pt x="1537" y="11829"/>
                    <a:pt x="2694" y="9771"/>
                    <a:pt x="4044" y="9514"/>
                  </a:cubicBezTo>
                  <a:cubicBezTo>
                    <a:pt x="5394" y="9257"/>
                    <a:pt x="6937" y="10800"/>
                    <a:pt x="7708" y="13114"/>
                  </a:cubicBezTo>
                  <a:cubicBezTo>
                    <a:pt x="8479" y="15429"/>
                    <a:pt x="8479" y="18514"/>
                    <a:pt x="9829" y="20057"/>
                  </a:cubicBezTo>
                  <a:cubicBezTo>
                    <a:pt x="11179" y="21600"/>
                    <a:pt x="13879" y="21600"/>
                    <a:pt x="16001" y="20829"/>
                  </a:cubicBezTo>
                  <a:cubicBezTo>
                    <a:pt x="18122" y="20057"/>
                    <a:pt x="19665" y="18514"/>
                    <a:pt x="21208" y="16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10194572" y="5121448"/>
              <a:ext cx="120115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23" y="0"/>
                  </a:moveTo>
                  <a:cubicBezTo>
                    <a:pt x="19762" y="3600"/>
                    <a:pt x="21600" y="7200"/>
                    <a:pt x="21600" y="10473"/>
                  </a:cubicBezTo>
                  <a:cubicBezTo>
                    <a:pt x="21600" y="13745"/>
                    <a:pt x="19762" y="16691"/>
                    <a:pt x="15855" y="18491"/>
                  </a:cubicBezTo>
                  <a:cubicBezTo>
                    <a:pt x="11949" y="20291"/>
                    <a:pt x="5974" y="209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9972234" y="5037113"/>
              <a:ext cx="115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10079570" y="5006446"/>
              <a:ext cx="1" cy="115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10136052" y="5159782"/>
              <a:ext cx="3552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143"/>
                    <a:pt x="-1585" y="10286"/>
                    <a:pt x="575" y="13886"/>
                  </a:cubicBezTo>
                  <a:cubicBezTo>
                    <a:pt x="2735" y="17486"/>
                    <a:pt x="11375" y="19543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10498691" y="5014113"/>
              <a:ext cx="25557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3456"/>
                    <a:pt x="12960" y="6912"/>
                    <a:pt x="8640" y="10152"/>
                  </a:cubicBezTo>
                  <a:cubicBezTo>
                    <a:pt x="4320" y="13392"/>
                    <a:pt x="0" y="16416"/>
                    <a:pt x="0" y="18288"/>
                  </a:cubicBezTo>
                  <a:cubicBezTo>
                    <a:pt x="0" y="20160"/>
                    <a:pt x="4320" y="20880"/>
                    <a:pt x="86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871696" y="5642794"/>
              <a:ext cx="830575" cy="91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0" y="14400"/>
                  </a:moveTo>
                  <a:cubicBezTo>
                    <a:pt x="1263" y="12600"/>
                    <a:pt x="2526" y="10800"/>
                    <a:pt x="4353" y="9000"/>
                  </a:cubicBezTo>
                  <a:cubicBezTo>
                    <a:pt x="6181" y="7200"/>
                    <a:pt x="8574" y="5400"/>
                    <a:pt x="10966" y="4200"/>
                  </a:cubicBezTo>
                  <a:cubicBezTo>
                    <a:pt x="13359" y="3000"/>
                    <a:pt x="15751" y="2400"/>
                    <a:pt x="17114" y="2100"/>
                  </a:cubicBezTo>
                  <a:cubicBezTo>
                    <a:pt x="18476" y="1800"/>
                    <a:pt x="18809" y="1800"/>
                    <a:pt x="18775" y="1500"/>
                  </a:cubicBezTo>
                  <a:cubicBezTo>
                    <a:pt x="18742" y="1200"/>
                    <a:pt x="18343" y="600"/>
                    <a:pt x="17280" y="900"/>
                  </a:cubicBezTo>
                  <a:cubicBezTo>
                    <a:pt x="16217" y="1200"/>
                    <a:pt x="14489" y="2400"/>
                    <a:pt x="12594" y="3600"/>
                  </a:cubicBezTo>
                  <a:cubicBezTo>
                    <a:pt x="10700" y="4800"/>
                    <a:pt x="8640" y="6000"/>
                    <a:pt x="6912" y="7200"/>
                  </a:cubicBezTo>
                  <a:cubicBezTo>
                    <a:pt x="5184" y="8400"/>
                    <a:pt x="3788" y="9600"/>
                    <a:pt x="2858" y="11100"/>
                  </a:cubicBezTo>
                  <a:cubicBezTo>
                    <a:pt x="1927" y="12600"/>
                    <a:pt x="1462" y="14400"/>
                    <a:pt x="1429" y="15600"/>
                  </a:cubicBezTo>
                  <a:cubicBezTo>
                    <a:pt x="1396" y="16800"/>
                    <a:pt x="1794" y="17400"/>
                    <a:pt x="2924" y="17100"/>
                  </a:cubicBezTo>
                  <a:cubicBezTo>
                    <a:pt x="4054" y="16800"/>
                    <a:pt x="5915" y="15600"/>
                    <a:pt x="7809" y="13500"/>
                  </a:cubicBezTo>
                  <a:cubicBezTo>
                    <a:pt x="9703" y="11400"/>
                    <a:pt x="11631" y="8400"/>
                    <a:pt x="13824" y="6000"/>
                  </a:cubicBezTo>
                  <a:cubicBezTo>
                    <a:pt x="16017" y="3600"/>
                    <a:pt x="18476" y="1800"/>
                    <a:pt x="19872" y="900"/>
                  </a:cubicBezTo>
                  <a:cubicBezTo>
                    <a:pt x="21268" y="0"/>
                    <a:pt x="21600" y="0"/>
                    <a:pt x="21600" y="0"/>
                  </a:cubicBezTo>
                  <a:cubicBezTo>
                    <a:pt x="21600" y="0"/>
                    <a:pt x="21268" y="0"/>
                    <a:pt x="19938" y="1500"/>
                  </a:cubicBezTo>
                  <a:cubicBezTo>
                    <a:pt x="18609" y="3000"/>
                    <a:pt x="16283" y="6000"/>
                    <a:pt x="14090" y="8400"/>
                  </a:cubicBezTo>
                  <a:cubicBezTo>
                    <a:pt x="11897" y="10800"/>
                    <a:pt x="9836" y="12600"/>
                    <a:pt x="8640" y="13500"/>
                  </a:cubicBezTo>
                  <a:cubicBezTo>
                    <a:pt x="7444" y="14400"/>
                    <a:pt x="7111" y="14400"/>
                    <a:pt x="6713" y="15000"/>
                  </a:cubicBezTo>
                  <a:cubicBezTo>
                    <a:pt x="6314" y="15600"/>
                    <a:pt x="5849" y="16800"/>
                    <a:pt x="5782" y="17400"/>
                  </a:cubicBezTo>
                  <a:cubicBezTo>
                    <a:pt x="5716" y="18000"/>
                    <a:pt x="6048" y="18000"/>
                    <a:pt x="7211" y="17400"/>
                  </a:cubicBezTo>
                  <a:cubicBezTo>
                    <a:pt x="8374" y="16800"/>
                    <a:pt x="10368" y="15600"/>
                    <a:pt x="12462" y="14400"/>
                  </a:cubicBezTo>
                  <a:cubicBezTo>
                    <a:pt x="14555" y="13200"/>
                    <a:pt x="16748" y="12000"/>
                    <a:pt x="18144" y="10800"/>
                  </a:cubicBezTo>
                  <a:cubicBezTo>
                    <a:pt x="19540" y="9600"/>
                    <a:pt x="20138" y="8400"/>
                    <a:pt x="20271" y="8100"/>
                  </a:cubicBezTo>
                  <a:cubicBezTo>
                    <a:pt x="20404" y="7800"/>
                    <a:pt x="20071" y="8400"/>
                    <a:pt x="18609" y="10200"/>
                  </a:cubicBezTo>
                  <a:cubicBezTo>
                    <a:pt x="17147" y="12000"/>
                    <a:pt x="14555" y="15000"/>
                    <a:pt x="12561" y="17100"/>
                  </a:cubicBezTo>
                  <a:cubicBezTo>
                    <a:pt x="10567" y="19200"/>
                    <a:pt x="9172" y="20400"/>
                    <a:pt x="8308" y="21000"/>
                  </a:cubicBezTo>
                  <a:cubicBezTo>
                    <a:pt x="7444" y="21600"/>
                    <a:pt x="7111" y="21600"/>
                    <a:pt x="7975" y="20400"/>
                  </a:cubicBezTo>
                  <a:cubicBezTo>
                    <a:pt x="8839" y="19200"/>
                    <a:pt x="10900" y="16800"/>
                    <a:pt x="12794" y="13800"/>
                  </a:cubicBezTo>
                  <a:cubicBezTo>
                    <a:pt x="14688" y="10800"/>
                    <a:pt x="16416" y="7200"/>
                    <a:pt x="17479" y="6000"/>
                  </a:cubicBezTo>
                  <a:cubicBezTo>
                    <a:pt x="18543" y="4800"/>
                    <a:pt x="18942" y="6000"/>
                    <a:pt x="19340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2623014" y="5704128"/>
              <a:ext cx="400776" cy="73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316" fill="norm" stroke="1" extrusionOk="0">
                  <a:moveTo>
                    <a:pt x="2679" y="0"/>
                  </a:moveTo>
                  <a:cubicBezTo>
                    <a:pt x="1456" y="1490"/>
                    <a:pt x="234" y="2979"/>
                    <a:pt x="30" y="4097"/>
                  </a:cubicBezTo>
                  <a:cubicBezTo>
                    <a:pt x="-174" y="5214"/>
                    <a:pt x="641" y="5959"/>
                    <a:pt x="3630" y="5959"/>
                  </a:cubicBezTo>
                  <a:cubicBezTo>
                    <a:pt x="6618" y="5959"/>
                    <a:pt x="11781" y="5214"/>
                    <a:pt x="14701" y="4841"/>
                  </a:cubicBezTo>
                  <a:cubicBezTo>
                    <a:pt x="17622" y="4469"/>
                    <a:pt x="18301" y="4469"/>
                    <a:pt x="19184" y="4097"/>
                  </a:cubicBezTo>
                  <a:cubicBezTo>
                    <a:pt x="20068" y="3724"/>
                    <a:pt x="21154" y="2979"/>
                    <a:pt x="21290" y="2979"/>
                  </a:cubicBezTo>
                  <a:cubicBezTo>
                    <a:pt x="21426" y="2979"/>
                    <a:pt x="20611" y="3724"/>
                    <a:pt x="17826" y="6331"/>
                  </a:cubicBezTo>
                  <a:cubicBezTo>
                    <a:pt x="15041" y="8938"/>
                    <a:pt x="10286" y="13407"/>
                    <a:pt x="7569" y="16386"/>
                  </a:cubicBezTo>
                  <a:cubicBezTo>
                    <a:pt x="4852" y="19366"/>
                    <a:pt x="4173" y="20855"/>
                    <a:pt x="4377" y="21228"/>
                  </a:cubicBezTo>
                  <a:cubicBezTo>
                    <a:pt x="4581" y="21600"/>
                    <a:pt x="5668" y="20855"/>
                    <a:pt x="8588" y="17876"/>
                  </a:cubicBezTo>
                  <a:cubicBezTo>
                    <a:pt x="11509" y="14897"/>
                    <a:pt x="16264" y="9683"/>
                    <a:pt x="21018" y="4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6236447" y="5435789"/>
              <a:ext cx="141672" cy="21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5" h="21019" fill="norm" stroke="1" extrusionOk="0">
                  <a:moveTo>
                    <a:pt x="15938" y="736"/>
                  </a:moveTo>
                  <a:cubicBezTo>
                    <a:pt x="12586" y="1964"/>
                    <a:pt x="9235" y="3191"/>
                    <a:pt x="6442" y="5768"/>
                  </a:cubicBezTo>
                  <a:cubicBezTo>
                    <a:pt x="3649" y="8345"/>
                    <a:pt x="1414" y="12273"/>
                    <a:pt x="483" y="14973"/>
                  </a:cubicBezTo>
                  <a:cubicBezTo>
                    <a:pt x="-448" y="17673"/>
                    <a:pt x="-76" y="19145"/>
                    <a:pt x="1973" y="20127"/>
                  </a:cubicBezTo>
                  <a:cubicBezTo>
                    <a:pt x="4021" y="21109"/>
                    <a:pt x="7745" y="21600"/>
                    <a:pt x="11283" y="19882"/>
                  </a:cubicBezTo>
                  <a:cubicBezTo>
                    <a:pt x="14821" y="18164"/>
                    <a:pt x="18173" y="14236"/>
                    <a:pt x="19662" y="10800"/>
                  </a:cubicBezTo>
                  <a:cubicBezTo>
                    <a:pt x="21152" y="7364"/>
                    <a:pt x="20780" y="4418"/>
                    <a:pt x="19662" y="2577"/>
                  </a:cubicBezTo>
                  <a:cubicBezTo>
                    <a:pt x="18545" y="736"/>
                    <a:pt x="16683" y="0"/>
                    <a:pt x="15007" y="0"/>
                  </a:cubicBezTo>
                  <a:cubicBezTo>
                    <a:pt x="13331" y="0"/>
                    <a:pt x="11842" y="736"/>
                    <a:pt x="11097" y="1841"/>
                  </a:cubicBezTo>
                  <a:cubicBezTo>
                    <a:pt x="10352" y="2945"/>
                    <a:pt x="10352" y="4418"/>
                    <a:pt x="10352" y="5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6490854" y="5581459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6585684" y="5440698"/>
              <a:ext cx="161471" cy="178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0959" fill="norm" stroke="1" extrusionOk="0">
                  <a:moveTo>
                    <a:pt x="17660" y="3024"/>
                  </a:moveTo>
                  <a:cubicBezTo>
                    <a:pt x="16663" y="1824"/>
                    <a:pt x="15666" y="624"/>
                    <a:pt x="14337" y="174"/>
                  </a:cubicBezTo>
                  <a:cubicBezTo>
                    <a:pt x="13007" y="-276"/>
                    <a:pt x="11346" y="24"/>
                    <a:pt x="8853" y="2574"/>
                  </a:cubicBezTo>
                  <a:cubicBezTo>
                    <a:pt x="6361" y="5124"/>
                    <a:pt x="3038" y="9924"/>
                    <a:pt x="1377" y="13224"/>
                  </a:cubicBezTo>
                  <a:cubicBezTo>
                    <a:pt x="-285" y="16524"/>
                    <a:pt x="-285" y="18324"/>
                    <a:pt x="546" y="19524"/>
                  </a:cubicBezTo>
                  <a:cubicBezTo>
                    <a:pt x="1377" y="20724"/>
                    <a:pt x="3038" y="21324"/>
                    <a:pt x="5863" y="20724"/>
                  </a:cubicBezTo>
                  <a:cubicBezTo>
                    <a:pt x="8687" y="20124"/>
                    <a:pt x="12675" y="18324"/>
                    <a:pt x="15500" y="16074"/>
                  </a:cubicBezTo>
                  <a:cubicBezTo>
                    <a:pt x="18324" y="13824"/>
                    <a:pt x="19986" y="11124"/>
                    <a:pt x="20650" y="9024"/>
                  </a:cubicBezTo>
                  <a:cubicBezTo>
                    <a:pt x="21315" y="6924"/>
                    <a:pt x="20983" y="5424"/>
                    <a:pt x="19986" y="4824"/>
                  </a:cubicBezTo>
                  <a:cubicBezTo>
                    <a:pt x="18989" y="4224"/>
                    <a:pt x="17327" y="4524"/>
                    <a:pt x="16330" y="4974"/>
                  </a:cubicBezTo>
                  <a:cubicBezTo>
                    <a:pt x="15333" y="5424"/>
                    <a:pt x="15001" y="6024"/>
                    <a:pt x="14669" y="6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6833987" y="5412788"/>
              <a:ext cx="117514" cy="16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514" fill="norm" stroke="1" extrusionOk="0">
                  <a:moveTo>
                    <a:pt x="11481" y="0"/>
                  </a:moveTo>
                  <a:cubicBezTo>
                    <a:pt x="7804" y="4909"/>
                    <a:pt x="4128" y="9818"/>
                    <a:pt x="2060" y="13418"/>
                  </a:cubicBezTo>
                  <a:cubicBezTo>
                    <a:pt x="-8" y="17018"/>
                    <a:pt x="-468" y="19309"/>
                    <a:pt x="451" y="20455"/>
                  </a:cubicBezTo>
                  <a:cubicBezTo>
                    <a:pt x="1370" y="21600"/>
                    <a:pt x="3668" y="21600"/>
                    <a:pt x="7345" y="21436"/>
                  </a:cubicBezTo>
                  <a:cubicBezTo>
                    <a:pt x="11021" y="21273"/>
                    <a:pt x="16077" y="20945"/>
                    <a:pt x="21132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6897832" y="5535458"/>
              <a:ext cx="38335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722493" y="5233589"/>
              <a:ext cx="1267391" cy="53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510" fill="norm" stroke="1" extrusionOk="0">
                  <a:moveTo>
                    <a:pt x="18722" y="4107"/>
                  </a:moveTo>
                  <a:cubicBezTo>
                    <a:pt x="18160" y="3288"/>
                    <a:pt x="17599" y="2469"/>
                    <a:pt x="16821" y="1906"/>
                  </a:cubicBezTo>
                  <a:cubicBezTo>
                    <a:pt x="16044" y="1343"/>
                    <a:pt x="15050" y="1036"/>
                    <a:pt x="13905" y="780"/>
                  </a:cubicBezTo>
                  <a:cubicBezTo>
                    <a:pt x="12760" y="524"/>
                    <a:pt x="11464" y="319"/>
                    <a:pt x="10233" y="166"/>
                  </a:cubicBezTo>
                  <a:cubicBezTo>
                    <a:pt x="9002" y="12"/>
                    <a:pt x="7836" y="-90"/>
                    <a:pt x="6799" y="115"/>
                  </a:cubicBezTo>
                  <a:cubicBezTo>
                    <a:pt x="5762" y="319"/>
                    <a:pt x="4855" y="831"/>
                    <a:pt x="3991" y="1701"/>
                  </a:cubicBezTo>
                  <a:cubicBezTo>
                    <a:pt x="3127" y="2572"/>
                    <a:pt x="2306" y="3800"/>
                    <a:pt x="1636" y="5592"/>
                  </a:cubicBezTo>
                  <a:cubicBezTo>
                    <a:pt x="967" y="7383"/>
                    <a:pt x="448" y="9737"/>
                    <a:pt x="189" y="11478"/>
                  </a:cubicBezTo>
                  <a:cubicBezTo>
                    <a:pt x="-70" y="13218"/>
                    <a:pt x="-70" y="14344"/>
                    <a:pt x="232" y="15573"/>
                  </a:cubicBezTo>
                  <a:cubicBezTo>
                    <a:pt x="535" y="16801"/>
                    <a:pt x="1140" y="18132"/>
                    <a:pt x="2047" y="19104"/>
                  </a:cubicBezTo>
                  <a:cubicBezTo>
                    <a:pt x="2954" y="20077"/>
                    <a:pt x="4164" y="20691"/>
                    <a:pt x="5395" y="21049"/>
                  </a:cubicBezTo>
                  <a:cubicBezTo>
                    <a:pt x="6626" y="21408"/>
                    <a:pt x="7879" y="21510"/>
                    <a:pt x="9175" y="21510"/>
                  </a:cubicBezTo>
                  <a:cubicBezTo>
                    <a:pt x="10471" y="21510"/>
                    <a:pt x="11810" y="21408"/>
                    <a:pt x="12998" y="21203"/>
                  </a:cubicBezTo>
                  <a:cubicBezTo>
                    <a:pt x="14186" y="20998"/>
                    <a:pt x="15223" y="20691"/>
                    <a:pt x="16238" y="19974"/>
                  </a:cubicBezTo>
                  <a:cubicBezTo>
                    <a:pt x="17253" y="19258"/>
                    <a:pt x="18247" y="18132"/>
                    <a:pt x="19068" y="16955"/>
                  </a:cubicBezTo>
                  <a:cubicBezTo>
                    <a:pt x="19888" y="15777"/>
                    <a:pt x="20536" y="14549"/>
                    <a:pt x="20947" y="13065"/>
                  </a:cubicBezTo>
                  <a:cubicBezTo>
                    <a:pt x="21357" y="11580"/>
                    <a:pt x="21530" y="9840"/>
                    <a:pt x="21357" y="8202"/>
                  </a:cubicBezTo>
                  <a:cubicBezTo>
                    <a:pt x="21184" y="6564"/>
                    <a:pt x="20666" y="5028"/>
                    <a:pt x="20040" y="4107"/>
                  </a:cubicBezTo>
                  <a:cubicBezTo>
                    <a:pt x="19413" y="3186"/>
                    <a:pt x="18679" y="2879"/>
                    <a:pt x="18052" y="3135"/>
                  </a:cubicBezTo>
                  <a:cubicBezTo>
                    <a:pt x="17426" y="3391"/>
                    <a:pt x="16908" y="4210"/>
                    <a:pt x="16389" y="5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3943739" y="5229743"/>
              <a:ext cx="1111057" cy="572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521" fill="norm" stroke="1" extrusionOk="0">
                  <a:moveTo>
                    <a:pt x="17611" y="3132"/>
                  </a:moveTo>
                  <a:cubicBezTo>
                    <a:pt x="16578" y="2268"/>
                    <a:pt x="15544" y="1404"/>
                    <a:pt x="14339" y="876"/>
                  </a:cubicBezTo>
                  <a:cubicBezTo>
                    <a:pt x="13134" y="348"/>
                    <a:pt x="11756" y="156"/>
                    <a:pt x="10255" y="60"/>
                  </a:cubicBezTo>
                  <a:cubicBezTo>
                    <a:pt x="8754" y="-36"/>
                    <a:pt x="7131" y="-36"/>
                    <a:pt x="5802" y="204"/>
                  </a:cubicBezTo>
                  <a:cubicBezTo>
                    <a:pt x="4474" y="444"/>
                    <a:pt x="3441" y="924"/>
                    <a:pt x="2555" y="1788"/>
                  </a:cubicBezTo>
                  <a:cubicBezTo>
                    <a:pt x="1669" y="2652"/>
                    <a:pt x="931" y="3900"/>
                    <a:pt x="488" y="5244"/>
                  </a:cubicBezTo>
                  <a:cubicBezTo>
                    <a:pt x="46" y="6588"/>
                    <a:pt x="-102" y="8028"/>
                    <a:pt x="70" y="9516"/>
                  </a:cubicBezTo>
                  <a:cubicBezTo>
                    <a:pt x="242" y="11004"/>
                    <a:pt x="734" y="12540"/>
                    <a:pt x="1399" y="13932"/>
                  </a:cubicBezTo>
                  <a:cubicBezTo>
                    <a:pt x="2063" y="15324"/>
                    <a:pt x="2899" y="16572"/>
                    <a:pt x="3883" y="17724"/>
                  </a:cubicBezTo>
                  <a:cubicBezTo>
                    <a:pt x="4867" y="18876"/>
                    <a:pt x="5999" y="19932"/>
                    <a:pt x="7426" y="20604"/>
                  </a:cubicBezTo>
                  <a:cubicBezTo>
                    <a:pt x="8853" y="21276"/>
                    <a:pt x="10575" y="21564"/>
                    <a:pt x="12248" y="21516"/>
                  </a:cubicBezTo>
                  <a:cubicBezTo>
                    <a:pt x="13921" y="21468"/>
                    <a:pt x="15544" y="21084"/>
                    <a:pt x="16996" y="20172"/>
                  </a:cubicBezTo>
                  <a:cubicBezTo>
                    <a:pt x="18447" y="19260"/>
                    <a:pt x="19727" y="17820"/>
                    <a:pt x="20489" y="16188"/>
                  </a:cubicBezTo>
                  <a:cubicBezTo>
                    <a:pt x="21252" y="14556"/>
                    <a:pt x="21498" y="12732"/>
                    <a:pt x="21350" y="10812"/>
                  </a:cubicBezTo>
                  <a:cubicBezTo>
                    <a:pt x="21203" y="8892"/>
                    <a:pt x="20662" y="6876"/>
                    <a:pt x="19751" y="5436"/>
                  </a:cubicBezTo>
                  <a:cubicBezTo>
                    <a:pt x="18841" y="3996"/>
                    <a:pt x="17562" y="3132"/>
                    <a:pt x="16283" y="2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8598927" y="5545121"/>
              <a:ext cx="172475" cy="17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0793" fill="norm" stroke="1" extrusionOk="0">
                  <a:moveTo>
                    <a:pt x="15851" y="675"/>
                  </a:moveTo>
                  <a:cubicBezTo>
                    <a:pt x="14308" y="66"/>
                    <a:pt x="12766" y="-542"/>
                    <a:pt x="10143" y="827"/>
                  </a:cubicBezTo>
                  <a:cubicBezTo>
                    <a:pt x="7520" y="2196"/>
                    <a:pt x="3817" y="5543"/>
                    <a:pt x="1811" y="8737"/>
                  </a:cubicBezTo>
                  <a:cubicBezTo>
                    <a:pt x="-194" y="11931"/>
                    <a:pt x="-503" y="14974"/>
                    <a:pt x="731" y="17255"/>
                  </a:cubicBezTo>
                  <a:cubicBezTo>
                    <a:pt x="1966" y="19537"/>
                    <a:pt x="4743" y="21058"/>
                    <a:pt x="7828" y="20754"/>
                  </a:cubicBezTo>
                  <a:cubicBezTo>
                    <a:pt x="10914" y="20450"/>
                    <a:pt x="14308" y="18320"/>
                    <a:pt x="16623" y="15430"/>
                  </a:cubicBezTo>
                  <a:cubicBezTo>
                    <a:pt x="18937" y="12540"/>
                    <a:pt x="20171" y="8889"/>
                    <a:pt x="20634" y="6151"/>
                  </a:cubicBezTo>
                  <a:cubicBezTo>
                    <a:pt x="21097" y="3413"/>
                    <a:pt x="20788" y="1588"/>
                    <a:pt x="18937" y="827"/>
                  </a:cubicBezTo>
                  <a:cubicBezTo>
                    <a:pt x="17086" y="66"/>
                    <a:pt x="13691" y="371"/>
                    <a:pt x="10297" y="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8875876" y="5642794"/>
              <a:ext cx="1" cy="30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9008536" y="5552863"/>
              <a:ext cx="152140" cy="138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0" h="20486" fill="norm" stroke="1" extrusionOk="0">
                  <a:moveTo>
                    <a:pt x="12225" y="4240"/>
                  </a:moveTo>
                  <a:cubicBezTo>
                    <a:pt x="11877" y="2346"/>
                    <a:pt x="11528" y="451"/>
                    <a:pt x="10483" y="72"/>
                  </a:cubicBezTo>
                  <a:cubicBezTo>
                    <a:pt x="9438" y="-307"/>
                    <a:pt x="7696" y="830"/>
                    <a:pt x="5780" y="3104"/>
                  </a:cubicBezTo>
                  <a:cubicBezTo>
                    <a:pt x="3864" y="5377"/>
                    <a:pt x="1773" y="8788"/>
                    <a:pt x="728" y="11630"/>
                  </a:cubicBezTo>
                  <a:cubicBezTo>
                    <a:pt x="-317" y="14472"/>
                    <a:pt x="-317" y="16746"/>
                    <a:pt x="1251" y="18451"/>
                  </a:cubicBezTo>
                  <a:cubicBezTo>
                    <a:pt x="2818" y="20156"/>
                    <a:pt x="5954" y="21293"/>
                    <a:pt x="9612" y="19777"/>
                  </a:cubicBezTo>
                  <a:cubicBezTo>
                    <a:pt x="13270" y="18261"/>
                    <a:pt x="17451" y="14093"/>
                    <a:pt x="19367" y="11061"/>
                  </a:cubicBezTo>
                  <a:cubicBezTo>
                    <a:pt x="21283" y="8030"/>
                    <a:pt x="20935" y="6135"/>
                    <a:pt x="19889" y="5188"/>
                  </a:cubicBezTo>
                  <a:cubicBezTo>
                    <a:pt x="18844" y="4240"/>
                    <a:pt x="17102" y="4240"/>
                    <a:pt x="15360" y="4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9220823" y="5527791"/>
              <a:ext cx="102685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4" h="21600" fill="norm" stroke="1" extrusionOk="0">
                  <a:moveTo>
                    <a:pt x="4641" y="0"/>
                  </a:moveTo>
                  <a:cubicBezTo>
                    <a:pt x="3612" y="2483"/>
                    <a:pt x="2584" y="4966"/>
                    <a:pt x="1555" y="7076"/>
                  </a:cubicBezTo>
                  <a:cubicBezTo>
                    <a:pt x="527" y="9186"/>
                    <a:pt x="-502" y="10924"/>
                    <a:pt x="269" y="11793"/>
                  </a:cubicBezTo>
                  <a:cubicBezTo>
                    <a:pt x="1041" y="12662"/>
                    <a:pt x="3612" y="12662"/>
                    <a:pt x="6184" y="12414"/>
                  </a:cubicBezTo>
                  <a:cubicBezTo>
                    <a:pt x="8755" y="12166"/>
                    <a:pt x="11327" y="11669"/>
                    <a:pt x="14155" y="11048"/>
                  </a:cubicBezTo>
                  <a:cubicBezTo>
                    <a:pt x="16984" y="10428"/>
                    <a:pt x="20069" y="9683"/>
                    <a:pt x="20584" y="9683"/>
                  </a:cubicBezTo>
                  <a:cubicBezTo>
                    <a:pt x="21098" y="9683"/>
                    <a:pt x="19041" y="10428"/>
                    <a:pt x="17241" y="12538"/>
                  </a:cubicBezTo>
                  <a:cubicBezTo>
                    <a:pt x="15441" y="14648"/>
                    <a:pt x="13898" y="18124"/>
                    <a:pt x="123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9481556" y="5665794"/>
              <a:ext cx="145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9772897" y="5535458"/>
              <a:ext cx="7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9811231" y="5535458"/>
              <a:ext cx="92003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6000"/>
                    <a:pt x="9600" y="12000"/>
                    <a:pt x="6000" y="15600"/>
                  </a:cubicBezTo>
                  <a:cubicBezTo>
                    <a:pt x="2400" y="19200"/>
                    <a:pt x="120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9926233" y="5612126"/>
              <a:ext cx="69003" cy="170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21600" y="0"/>
                  </a:moveTo>
                  <a:cubicBezTo>
                    <a:pt x="16000" y="2224"/>
                    <a:pt x="10400" y="4447"/>
                    <a:pt x="7200" y="7147"/>
                  </a:cubicBezTo>
                  <a:cubicBezTo>
                    <a:pt x="4000" y="9847"/>
                    <a:pt x="3200" y="13024"/>
                    <a:pt x="3200" y="15565"/>
                  </a:cubicBezTo>
                  <a:cubicBezTo>
                    <a:pt x="3200" y="18106"/>
                    <a:pt x="4000" y="20012"/>
                    <a:pt x="6400" y="20806"/>
                  </a:cubicBezTo>
                  <a:cubicBezTo>
                    <a:pt x="8800" y="21600"/>
                    <a:pt x="12800" y="21282"/>
                    <a:pt x="14400" y="20012"/>
                  </a:cubicBezTo>
                  <a:cubicBezTo>
                    <a:pt x="16000" y="18741"/>
                    <a:pt x="15200" y="16518"/>
                    <a:pt x="12400" y="15882"/>
                  </a:cubicBezTo>
                  <a:cubicBezTo>
                    <a:pt x="9600" y="15247"/>
                    <a:pt x="4800" y="16200"/>
                    <a:pt x="0" y="17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10148571" y="5527791"/>
              <a:ext cx="30729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4954" y="0"/>
                  </a:moveTo>
                  <a:cubicBezTo>
                    <a:pt x="18277" y="3200"/>
                    <a:pt x="21600" y="6400"/>
                    <a:pt x="19108" y="10000"/>
                  </a:cubicBezTo>
                  <a:cubicBezTo>
                    <a:pt x="16615" y="13600"/>
                    <a:pt x="8308" y="17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8500201" y="5466456"/>
              <a:ext cx="23002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512"/>
                    <a:pt x="12000" y="7024"/>
                    <a:pt x="8400" y="10624"/>
                  </a:cubicBezTo>
                  <a:cubicBezTo>
                    <a:pt x="4800" y="14224"/>
                    <a:pt x="2400" y="179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6698494" y="6294475"/>
              <a:ext cx="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6716641" y="6723818"/>
              <a:ext cx="3552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600"/>
                    <a:pt x="2735" y="7200"/>
                    <a:pt x="575" y="10800"/>
                  </a:cubicBezTo>
                  <a:cubicBezTo>
                    <a:pt x="-1585" y="14400"/>
                    <a:pt x="2735" y="180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6714266" y="7298831"/>
              <a:ext cx="3789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800"/>
                    <a:pt x="3818" y="9600"/>
                    <a:pt x="1118" y="13200"/>
                  </a:cubicBezTo>
                  <a:cubicBezTo>
                    <a:pt x="-1582" y="16800"/>
                    <a:pt x="1118" y="1920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6752162" y="8203518"/>
              <a:ext cx="766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320"/>
                    <a:pt x="14400" y="8640"/>
                    <a:pt x="18000" y="12240"/>
                  </a:cubicBezTo>
                  <a:cubicBezTo>
                    <a:pt x="21600" y="15840"/>
                    <a:pt x="21600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9190217" y="6302141"/>
              <a:ext cx="3833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9067547" y="6953823"/>
              <a:ext cx="61336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9098215" y="7590171"/>
              <a:ext cx="1533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8960211" y="8441190"/>
              <a:ext cx="8433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9368635" y="3322633"/>
              <a:ext cx="246794" cy="65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300" fill="norm" stroke="1" extrusionOk="0">
                  <a:moveTo>
                    <a:pt x="16352" y="15226"/>
                  </a:moveTo>
                  <a:cubicBezTo>
                    <a:pt x="16131" y="14807"/>
                    <a:pt x="15911" y="14389"/>
                    <a:pt x="14809" y="13928"/>
                  </a:cubicBezTo>
                  <a:cubicBezTo>
                    <a:pt x="13707" y="13468"/>
                    <a:pt x="11723" y="12965"/>
                    <a:pt x="9299" y="13468"/>
                  </a:cubicBezTo>
                  <a:cubicBezTo>
                    <a:pt x="6874" y="13970"/>
                    <a:pt x="4009" y="15477"/>
                    <a:pt x="2246" y="16900"/>
                  </a:cubicBezTo>
                  <a:cubicBezTo>
                    <a:pt x="482" y="18324"/>
                    <a:pt x="-179" y="19663"/>
                    <a:pt x="41" y="20458"/>
                  </a:cubicBezTo>
                  <a:cubicBezTo>
                    <a:pt x="262" y="21254"/>
                    <a:pt x="1364" y="21505"/>
                    <a:pt x="3348" y="21128"/>
                  </a:cubicBezTo>
                  <a:cubicBezTo>
                    <a:pt x="5331" y="20752"/>
                    <a:pt x="8197" y="19747"/>
                    <a:pt x="11062" y="18072"/>
                  </a:cubicBezTo>
                  <a:cubicBezTo>
                    <a:pt x="13927" y="16398"/>
                    <a:pt x="16792" y="14054"/>
                    <a:pt x="18556" y="11626"/>
                  </a:cubicBezTo>
                  <a:cubicBezTo>
                    <a:pt x="20319" y="9198"/>
                    <a:pt x="20980" y="6686"/>
                    <a:pt x="21201" y="4803"/>
                  </a:cubicBezTo>
                  <a:cubicBezTo>
                    <a:pt x="21421" y="2919"/>
                    <a:pt x="21201" y="1663"/>
                    <a:pt x="20650" y="910"/>
                  </a:cubicBezTo>
                  <a:cubicBezTo>
                    <a:pt x="20099" y="156"/>
                    <a:pt x="19217" y="-95"/>
                    <a:pt x="18446" y="31"/>
                  </a:cubicBezTo>
                  <a:cubicBezTo>
                    <a:pt x="17674" y="156"/>
                    <a:pt x="17013" y="658"/>
                    <a:pt x="16131" y="1914"/>
                  </a:cubicBezTo>
                  <a:cubicBezTo>
                    <a:pt x="15250" y="3170"/>
                    <a:pt x="14148" y="5179"/>
                    <a:pt x="14148" y="7691"/>
                  </a:cubicBezTo>
                  <a:cubicBezTo>
                    <a:pt x="14148" y="10203"/>
                    <a:pt x="15250" y="13217"/>
                    <a:pt x="16572" y="15268"/>
                  </a:cubicBezTo>
                  <a:cubicBezTo>
                    <a:pt x="17894" y="17319"/>
                    <a:pt x="19437" y="18407"/>
                    <a:pt x="20980" y="19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9772897" y="3695416"/>
              <a:ext cx="153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9834231" y="3825753"/>
              <a:ext cx="107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10080243" y="3620769"/>
              <a:ext cx="290668" cy="19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098" fill="norm" stroke="1" extrusionOk="0">
                  <a:moveTo>
                    <a:pt x="1087" y="1462"/>
                  </a:moveTo>
                  <a:cubicBezTo>
                    <a:pt x="897" y="7072"/>
                    <a:pt x="708" y="12682"/>
                    <a:pt x="518" y="16189"/>
                  </a:cubicBezTo>
                  <a:cubicBezTo>
                    <a:pt x="329" y="19695"/>
                    <a:pt x="139" y="21098"/>
                    <a:pt x="45" y="21098"/>
                  </a:cubicBezTo>
                  <a:cubicBezTo>
                    <a:pt x="-50" y="21098"/>
                    <a:pt x="-50" y="19695"/>
                    <a:pt x="613" y="16610"/>
                  </a:cubicBezTo>
                  <a:cubicBezTo>
                    <a:pt x="1276" y="13524"/>
                    <a:pt x="2603" y="8755"/>
                    <a:pt x="3645" y="5810"/>
                  </a:cubicBezTo>
                  <a:cubicBezTo>
                    <a:pt x="4687" y="2864"/>
                    <a:pt x="5445" y="1742"/>
                    <a:pt x="6297" y="901"/>
                  </a:cubicBezTo>
                  <a:cubicBezTo>
                    <a:pt x="7150" y="59"/>
                    <a:pt x="8097" y="-502"/>
                    <a:pt x="8855" y="901"/>
                  </a:cubicBezTo>
                  <a:cubicBezTo>
                    <a:pt x="9613" y="2303"/>
                    <a:pt x="10182" y="5669"/>
                    <a:pt x="10750" y="6651"/>
                  </a:cubicBezTo>
                  <a:cubicBezTo>
                    <a:pt x="11318" y="7633"/>
                    <a:pt x="11887" y="6230"/>
                    <a:pt x="12550" y="4828"/>
                  </a:cubicBezTo>
                  <a:cubicBezTo>
                    <a:pt x="13213" y="3425"/>
                    <a:pt x="13971" y="2023"/>
                    <a:pt x="14824" y="1041"/>
                  </a:cubicBezTo>
                  <a:cubicBezTo>
                    <a:pt x="15676" y="59"/>
                    <a:pt x="16624" y="-502"/>
                    <a:pt x="17571" y="620"/>
                  </a:cubicBezTo>
                  <a:cubicBezTo>
                    <a:pt x="18518" y="1742"/>
                    <a:pt x="19466" y="4547"/>
                    <a:pt x="20129" y="7072"/>
                  </a:cubicBezTo>
                  <a:cubicBezTo>
                    <a:pt x="20792" y="9597"/>
                    <a:pt x="21171" y="11841"/>
                    <a:pt x="21550" y="14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10398499" y="3581555"/>
              <a:ext cx="156416" cy="167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454" fill="norm" stroke="1" extrusionOk="0">
                  <a:moveTo>
                    <a:pt x="12962" y="2799"/>
                  </a:moveTo>
                  <a:cubicBezTo>
                    <a:pt x="11917" y="1490"/>
                    <a:pt x="10871" y="181"/>
                    <a:pt x="9478" y="18"/>
                  </a:cubicBezTo>
                  <a:cubicBezTo>
                    <a:pt x="8084" y="-146"/>
                    <a:pt x="6342" y="836"/>
                    <a:pt x="4775" y="3290"/>
                  </a:cubicBezTo>
                  <a:cubicBezTo>
                    <a:pt x="3207" y="5745"/>
                    <a:pt x="1813" y="9672"/>
                    <a:pt x="942" y="12618"/>
                  </a:cubicBezTo>
                  <a:cubicBezTo>
                    <a:pt x="71" y="15563"/>
                    <a:pt x="-277" y="17527"/>
                    <a:pt x="246" y="18999"/>
                  </a:cubicBezTo>
                  <a:cubicBezTo>
                    <a:pt x="768" y="20472"/>
                    <a:pt x="2162" y="21454"/>
                    <a:pt x="3555" y="21454"/>
                  </a:cubicBezTo>
                  <a:cubicBezTo>
                    <a:pt x="4949" y="21454"/>
                    <a:pt x="6342" y="20472"/>
                    <a:pt x="7562" y="19327"/>
                  </a:cubicBezTo>
                  <a:cubicBezTo>
                    <a:pt x="8781" y="18181"/>
                    <a:pt x="9826" y="16872"/>
                    <a:pt x="11568" y="15236"/>
                  </a:cubicBezTo>
                  <a:cubicBezTo>
                    <a:pt x="13310" y="13599"/>
                    <a:pt x="15749" y="11636"/>
                    <a:pt x="17491" y="12127"/>
                  </a:cubicBezTo>
                  <a:cubicBezTo>
                    <a:pt x="19233" y="12618"/>
                    <a:pt x="20278" y="15563"/>
                    <a:pt x="21323" y="18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10570248" y="3537275"/>
              <a:ext cx="176338" cy="179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0" fill="norm" stroke="1" extrusionOk="0">
                  <a:moveTo>
                    <a:pt x="0" y="4164"/>
                  </a:moveTo>
                  <a:cubicBezTo>
                    <a:pt x="0" y="2364"/>
                    <a:pt x="0" y="564"/>
                    <a:pt x="626" y="114"/>
                  </a:cubicBezTo>
                  <a:cubicBezTo>
                    <a:pt x="1252" y="-336"/>
                    <a:pt x="2504" y="564"/>
                    <a:pt x="3913" y="2514"/>
                  </a:cubicBezTo>
                  <a:cubicBezTo>
                    <a:pt x="5322" y="4464"/>
                    <a:pt x="6887" y="7464"/>
                    <a:pt x="7513" y="10464"/>
                  </a:cubicBezTo>
                  <a:cubicBezTo>
                    <a:pt x="8139" y="13464"/>
                    <a:pt x="7826" y="16464"/>
                    <a:pt x="7043" y="18414"/>
                  </a:cubicBezTo>
                  <a:cubicBezTo>
                    <a:pt x="6261" y="20364"/>
                    <a:pt x="5009" y="21264"/>
                    <a:pt x="4070" y="20964"/>
                  </a:cubicBezTo>
                  <a:cubicBezTo>
                    <a:pt x="3130" y="20664"/>
                    <a:pt x="2504" y="19164"/>
                    <a:pt x="3443" y="16314"/>
                  </a:cubicBezTo>
                  <a:cubicBezTo>
                    <a:pt x="4383" y="13464"/>
                    <a:pt x="6887" y="9264"/>
                    <a:pt x="8609" y="6564"/>
                  </a:cubicBezTo>
                  <a:cubicBezTo>
                    <a:pt x="10330" y="3864"/>
                    <a:pt x="11270" y="2664"/>
                    <a:pt x="12365" y="1614"/>
                  </a:cubicBezTo>
                  <a:cubicBezTo>
                    <a:pt x="13461" y="564"/>
                    <a:pt x="14713" y="-336"/>
                    <a:pt x="15026" y="414"/>
                  </a:cubicBezTo>
                  <a:cubicBezTo>
                    <a:pt x="15339" y="1164"/>
                    <a:pt x="14713" y="3564"/>
                    <a:pt x="14243" y="5664"/>
                  </a:cubicBezTo>
                  <a:cubicBezTo>
                    <a:pt x="13774" y="7764"/>
                    <a:pt x="13461" y="9564"/>
                    <a:pt x="14713" y="11064"/>
                  </a:cubicBezTo>
                  <a:cubicBezTo>
                    <a:pt x="15965" y="12564"/>
                    <a:pt x="18783" y="13764"/>
                    <a:pt x="21600" y="14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10876921" y="3243073"/>
              <a:ext cx="30669" cy="59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2712"/>
                    <a:pt x="3600" y="5423"/>
                    <a:pt x="7200" y="8509"/>
                  </a:cubicBezTo>
                  <a:cubicBezTo>
                    <a:pt x="10800" y="11595"/>
                    <a:pt x="16200" y="15055"/>
                    <a:pt x="18900" y="17299"/>
                  </a:cubicBezTo>
                  <a:cubicBezTo>
                    <a:pt x="21600" y="19543"/>
                    <a:pt x="21600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10984257" y="3388742"/>
              <a:ext cx="23002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852"/>
                    <a:pt x="4800" y="9704"/>
                    <a:pt x="8400" y="13304"/>
                  </a:cubicBezTo>
                  <a:cubicBezTo>
                    <a:pt x="12000" y="16904"/>
                    <a:pt x="16800" y="1925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10965973" y="3373409"/>
              <a:ext cx="19462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600" fill="norm" stroke="1" extrusionOk="0">
                  <a:moveTo>
                    <a:pt x="324" y="21600"/>
                  </a:moveTo>
                  <a:cubicBezTo>
                    <a:pt x="44" y="18000"/>
                    <a:pt x="-237" y="14400"/>
                    <a:pt x="324" y="12000"/>
                  </a:cubicBezTo>
                  <a:cubicBezTo>
                    <a:pt x="885" y="9600"/>
                    <a:pt x="2288" y="8400"/>
                    <a:pt x="5934" y="6600"/>
                  </a:cubicBezTo>
                  <a:cubicBezTo>
                    <a:pt x="9581" y="4800"/>
                    <a:pt x="15472" y="2400"/>
                    <a:pt x="213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10922923" y="3542079"/>
              <a:ext cx="17633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11106927" y="3718417"/>
              <a:ext cx="115003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40" y="2541"/>
                    <a:pt x="7680" y="5082"/>
                    <a:pt x="11280" y="8682"/>
                  </a:cubicBezTo>
                  <a:cubicBezTo>
                    <a:pt x="14880" y="12282"/>
                    <a:pt x="18240" y="169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11131981" y="3710750"/>
              <a:ext cx="89949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21118" y="0"/>
                  </a:moveTo>
                  <a:cubicBezTo>
                    <a:pt x="16318" y="1964"/>
                    <a:pt x="11518" y="3927"/>
                    <a:pt x="7618" y="6873"/>
                  </a:cubicBezTo>
                  <a:cubicBezTo>
                    <a:pt x="3718" y="9818"/>
                    <a:pt x="718" y="13745"/>
                    <a:pt x="118" y="16364"/>
                  </a:cubicBezTo>
                  <a:cubicBezTo>
                    <a:pt x="-482" y="18982"/>
                    <a:pt x="1318" y="20291"/>
                    <a:pt x="31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11290931" y="3595747"/>
              <a:ext cx="12267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50" y="14400"/>
                    <a:pt x="2700" y="7200"/>
                    <a:pt x="6300" y="3600"/>
                  </a:cubicBezTo>
                  <a:cubicBezTo>
                    <a:pt x="9900" y="0"/>
                    <a:pt x="157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11500491" y="3457744"/>
              <a:ext cx="511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600"/>
                    <a:pt x="0" y="11200"/>
                    <a:pt x="0" y="14800"/>
                  </a:cubicBezTo>
                  <a:cubicBezTo>
                    <a:pt x="0" y="18400"/>
                    <a:pt x="1080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11458922" y="3419410"/>
              <a:ext cx="18468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967" y="21600"/>
                  </a:moveTo>
                  <a:cubicBezTo>
                    <a:pt x="375" y="17280"/>
                    <a:pt x="-217" y="12960"/>
                    <a:pt x="79" y="9720"/>
                  </a:cubicBezTo>
                  <a:cubicBezTo>
                    <a:pt x="375" y="6480"/>
                    <a:pt x="1558" y="4320"/>
                    <a:pt x="5257" y="2880"/>
                  </a:cubicBezTo>
                  <a:cubicBezTo>
                    <a:pt x="8956" y="1440"/>
                    <a:pt x="15169" y="720"/>
                    <a:pt x="213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11505602" y="3488412"/>
              <a:ext cx="161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11537407" y="3225594"/>
              <a:ext cx="152201" cy="15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196" fill="norm" stroke="1" extrusionOk="0">
                  <a:moveTo>
                    <a:pt x="2000" y="7609"/>
                  </a:moveTo>
                  <a:cubicBezTo>
                    <a:pt x="920" y="9351"/>
                    <a:pt x="-160" y="11093"/>
                    <a:pt x="20" y="11267"/>
                  </a:cubicBezTo>
                  <a:cubicBezTo>
                    <a:pt x="200" y="11441"/>
                    <a:pt x="1640" y="10048"/>
                    <a:pt x="3260" y="7957"/>
                  </a:cubicBezTo>
                  <a:cubicBezTo>
                    <a:pt x="4880" y="5867"/>
                    <a:pt x="6680" y="3080"/>
                    <a:pt x="8660" y="1512"/>
                  </a:cubicBezTo>
                  <a:cubicBezTo>
                    <a:pt x="10640" y="-56"/>
                    <a:pt x="12800" y="-404"/>
                    <a:pt x="14240" y="467"/>
                  </a:cubicBezTo>
                  <a:cubicBezTo>
                    <a:pt x="15680" y="1338"/>
                    <a:pt x="16400" y="3428"/>
                    <a:pt x="17480" y="7086"/>
                  </a:cubicBezTo>
                  <a:cubicBezTo>
                    <a:pt x="18560" y="10744"/>
                    <a:pt x="20000" y="15970"/>
                    <a:pt x="21440" y="21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11651192" y="3614836"/>
              <a:ext cx="119504" cy="295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329" fill="norm" stroke="1" extrusionOk="0">
                  <a:moveTo>
                    <a:pt x="2659" y="6929"/>
                  </a:moveTo>
                  <a:cubicBezTo>
                    <a:pt x="2659" y="10806"/>
                    <a:pt x="2659" y="14683"/>
                    <a:pt x="2659" y="17175"/>
                  </a:cubicBezTo>
                  <a:cubicBezTo>
                    <a:pt x="2659" y="19667"/>
                    <a:pt x="2659" y="20775"/>
                    <a:pt x="2438" y="20775"/>
                  </a:cubicBezTo>
                  <a:cubicBezTo>
                    <a:pt x="2218" y="20775"/>
                    <a:pt x="1777" y="19667"/>
                    <a:pt x="1116" y="16806"/>
                  </a:cubicBezTo>
                  <a:cubicBezTo>
                    <a:pt x="455" y="13944"/>
                    <a:pt x="-427" y="9329"/>
                    <a:pt x="234" y="6191"/>
                  </a:cubicBezTo>
                  <a:cubicBezTo>
                    <a:pt x="895" y="3052"/>
                    <a:pt x="3100" y="1391"/>
                    <a:pt x="5304" y="560"/>
                  </a:cubicBezTo>
                  <a:cubicBezTo>
                    <a:pt x="7508" y="-271"/>
                    <a:pt x="9712" y="-271"/>
                    <a:pt x="12798" y="1206"/>
                  </a:cubicBezTo>
                  <a:cubicBezTo>
                    <a:pt x="15883" y="2683"/>
                    <a:pt x="19851" y="5637"/>
                    <a:pt x="20512" y="8683"/>
                  </a:cubicBezTo>
                  <a:cubicBezTo>
                    <a:pt x="21173" y="11729"/>
                    <a:pt x="18528" y="14867"/>
                    <a:pt x="14561" y="16991"/>
                  </a:cubicBezTo>
                  <a:cubicBezTo>
                    <a:pt x="10593" y="19114"/>
                    <a:pt x="5304" y="20221"/>
                    <a:pt x="14" y="21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11965612" y="3273740"/>
              <a:ext cx="30669" cy="57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2976"/>
                    <a:pt x="10800" y="5952"/>
                    <a:pt x="14400" y="9552"/>
                  </a:cubicBezTo>
                  <a:cubicBezTo>
                    <a:pt x="18000" y="13152"/>
                    <a:pt x="19800" y="173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10322250" y="3894754"/>
              <a:ext cx="294000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fill="norm" stroke="1" extrusionOk="0">
                  <a:moveTo>
                    <a:pt x="15835" y="0"/>
                  </a:moveTo>
                  <a:cubicBezTo>
                    <a:pt x="13414" y="4877"/>
                    <a:pt x="10993" y="9755"/>
                    <a:pt x="8759" y="13006"/>
                  </a:cubicBezTo>
                  <a:cubicBezTo>
                    <a:pt x="6524" y="16258"/>
                    <a:pt x="4476" y="17884"/>
                    <a:pt x="2987" y="18465"/>
                  </a:cubicBezTo>
                  <a:cubicBezTo>
                    <a:pt x="1497" y="19045"/>
                    <a:pt x="566" y="18581"/>
                    <a:pt x="193" y="17768"/>
                  </a:cubicBezTo>
                  <a:cubicBezTo>
                    <a:pt x="-179" y="16955"/>
                    <a:pt x="7" y="15794"/>
                    <a:pt x="566" y="15097"/>
                  </a:cubicBezTo>
                  <a:cubicBezTo>
                    <a:pt x="1124" y="14400"/>
                    <a:pt x="2055" y="14168"/>
                    <a:pt x="4197" y="14748"/>
                  </a:cubicBezTo>
                  <a:cubicBezTo>
                    <a:pt x="6338" y="15329"/>
                    <a:pt x="9690" y="16723"/>
                    <a:pt x="12762" y="18000"/>
                  </a:cubicBezTo>
                  <a:cubicBezTo>
                    <a:pt x="15835" y="19277"/>
                    <a:pt x="18628" y="20439"/>
                    <a:pt x="214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5918545" y="5226489"/>
              <a:ext cx="5021180" cy="3755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78" fill="norm" stroke="1" extrusionOk="0">
                  <a:moveTo>
                    <a:pt x="6847" y="1335"/>
                  </a:moveTo>
                  <a:cubicBezTo>
                    <a:pt x="6726" y="1276"/>
                    <a:pt x="6605" y="1217"/>
                    <a:pt x="6396" y="1166"/>
                  </a:cubicBezTo>
                  <a:cubicBezTo>
                    <a:pt x="6188" y="1115"/>
                    <a:pt x="5891" y="1071"/>
                    <a:pt x="5589" y="997"/>
                  </a:cubicBezTo>
                  <a:cubicBezTo>
                    <a:pt x="5287" y="924"/>
                    <a:pt x="4979" y="821"/>
                    <a:pt x="4677" y="718"/>
                  </a:cubicBezTo>
                  <a:cubicBezTo>
                    <a:pt x="4375" y="615"/>
                    <a:pt x="4078" y="513"/>
                    <a:pt x="3770" y="425"/>
                  </a:cubicBezTo>
                  <a:cubicBezTo>
                    <a:pt x="3463" y="336"/>
                    <a:pt x="3144" y="263"/>
                    <a:pt x="2820" y="190"/>
                  </a:cubicBezTo>
                  <a:cubicBezTo>
                    <a:pt x="2496" y="116"/>
                    <a:pt x="2166" y="43"/>
                    <a:pt x="1859" y="13"/>
                  </a:cubicBezTo>
                  <a:cubicBezTo>
                    <a:pt x="1551" y="-16"/>
                    <a:pt x="1265" y="-1"/>
                    <a:pt x="1013" y="109"/>
                  </a:cubicBezTo>
                  <a:cubicBezTo>
                    <a:pt x="760" y="219"/>
                    <a:pt x="540" y="425"/>
                    <a:pt x="387" y="696"/>
                  </a:cubicBezTo>
                  <a:cubicBezTo>
                    <a:pt x="233" y="968"/>
                    <a:pt x="145" y="1306"/>
                    <a:pt x="84" y="1695"/>
                  </a:cubicBezTo>
                  <a:cubicBezTo>
                    <a:pt x="24" y="2084"/>
                    <a:pt x="-9" y="2524"/>
                    <a:pt x="2" y="2965"/>
                  </a:cubicBezTo>
                  <a:cubicBezTo>
                    <a:pt x="13" y="3405"/>
                    <a:pt x="68" y="3846"/>
                    <a:pt x="106" y="4279"/>
                  </a:cubicBezTo>
                  <a:cubicBezTo>
                    <a:pt x="145" y="4712"/>
                    <a:pt x="167" y="5138"/>
                    <a:pt x="205" y="5601"/>
                  </a:cubicBezTo>
                  <a:cubicBezTo>
                    <a:pt x="244" y="6063"/>
                    <a:pt x="299" y="6562"/>
                    <a:pt x="343" y="7084"/>
                  </a:cubicBezTo>
                  <a:cubicBezTo>
                    <a:pt x="387" y="7605"/>
                    <a:pt x="419" y="8148"/>
                    <a:pt x="436" y="8728"/>
                  </a:cubicBezTo>
                  <a:cubicBezTo>
                    <a:pt x="452" y="9308"/>
                    <a:pt x="452" y="9925"/>
                    <a:pt x="447" y="10476"/>
                  </a:cubicBezTo>
                  <a:cubicBezTo>
                    <a:pt x="441" y="11026"/>
                    <a:pt x="430" y="11511"/>
                    <a:pt x="403" y="12039"/>
                  </a:cubicBezTo>
                  <a:cubicBezTo>
                    <a:pt x="376" y="12568"/>
                    <a:pt x="332" y="13141"/>
                    <a:pt x="293" y="13640"/>
                  </a:cubicBezTo>
                  <a:cubicBezTo>
                    <a:pt x="255" y="14139"/>
                    <a:pt x="222" y="14565"/>
                    <a:pt x="194" y="15006"/>
                  </a:cubicBezTo>
                  <a:cubicBezTo>
                    <a:pt x="167" y="15446"/>
                    <a:pt x="145" y="15901"/>
                    <a:pt x="123" y="16364"/>
                  </a:cubicBezTo>
                  <a:cubicBezTo>
                    <a:pt x="101" y="16826"/>
                    <a:pt x="79" y="17296"/>
                    <a:pt x="68" y="17774"/>
                  </a:cubicBezTo>
                  <a:cubicBezTo>
                    <a:pt x="57" y="18251"/>
                    <a:pt x="57" y="18735"/>
                    <a:pt x="51" y="19080"/>
                  </a:cubicBezTo>
                  <a:cubicBezTo>
                    <a:pt x="46" y="19425"/>
                    <a:pt x="35" y="19631"/>
                    <a:pt x="46" y="19763"/>
                  </a:cubicBezTo>
                  <a:cubicBezTo>
                    <a:pt x="57" y="19895"/>
                    <a:pt x="90" y="19954"/>
                    <a:pt x="167" y="19998"/>
                  </a:cubicBezTo>
                  <a:cubicBezTo>
                    <a:pt x="244" y="20042"/>
                    <a:pt x="365" y="20072"/>
                    <a:pt x="590" y="20116"/>
                  </a:cubicBezTo>
                  <a:cubicBezTo>
                    <a:pt x="815" y="20160"/>
                    <a:pt x="1145" y="20218"/>
                    <a:pt x="1518" y="20277"/>
                  </a:cubicBezTo>
                  <a:cubicBezTo>
                    <a:pt x="1892" y="20336"/>
                    <a:pt x="2309" y="20395"/>
                    <a:pt x="2710" y="20439"/>
                  </a:cubicBezTo>
                  <a:cubicBezTo>
                    <a:pt x="3111" y="20483"/>
                    <a:pt x="3496" y="20512"/>
                    <a:pt x="3875" y="20541"/>
                  </a:cubicBezTo>
                  <a:cubicBezTo>
                    <a:pt x="4254" y="20571"/>
                    <a:pt x="4627" y="20600"/>
                    <a:pt x="4979" y="20622"/>
                  </a:cubicBezTo>
                  <a:cubicBezTo>
                    <a:pt x="5331" y="20644"/>
                    <a:pt x="5660" y="20659"/>
                    <a:pt x="6028" y="20688"/>
                  </a:cubicBezTo>
                  <a:cubicBezTo>
                    <a:pt x="6396" y="20718"/>
                    <a:pt x="6803" y="20762"/>
                    <a:pt x="7187" y="20813"/>
                  </a:cubicBezTo>
                  <a:cubicBezTo>
                    <a:pt x="7572" y="20864"/>
                    <a:pt x="7934" y="20923"/>
                    <a:pt x="8264" y="20967"/>
                  </a:cubicBezTo>
                  <a:cubicBezTo>
                    <a:pt x="8594" y="21011"/>
                    <a:pt x="8890" y="21041"/>
                    <a:pt x="9258" y="21077"/>
                  </a:cubicBezTo>
                  <a:cubicBezTo>
                    <a:pt x="9626" y="21114"/>
                    <a:pt x="10066" y="21158"/>
                    <a:pt x="10511" y="21180"/>
                  </a:cubicBezTo>
                  <a:cubicBezTo>
                    <a:pt x="10956" y="21202"/>
                    <a:pt x="11406" y="21202"/>
                    <a:pt x="11818" y="21210"/>
                  </a:cubicBezTo>
                  <a:cubicBezTo>
                    <a:pt x="12230" y="21217"/>
                    <a:pt x="12604" y="21232"/>
                    <a:pt x="12961" y="21283"/>
                  </a:cubicBezTo>
                  <a:cubicBezTo>
                    <a:pt x="13318" y="21334"/>
                    <a:pt x="13659" y="21422"/>
                    <a:pt x="14032" y="21481"/>
                  </a:cubicBezTo>
                  <a:cubicBezTo>
                    <a:pt x="14406" y="21540"/>
                    <a:pt x="14812" y="21569"/>
                    <a:pt x="15213" y="21577"/>
                  </a:cubicBezTo>
                  <a:cubicBezTo>
                    <a:pt x="15614" y="21584"/>
                    <a:pt x="16010" y="21569"/>
                    <a:pt x="16389" y="21481"/>
                  </a:cubicBezTo>
                  <a:cubicBezTo>
                    <a:pt x="16768" y="21393"/>
                    <a:pt x="17130" y="21232"/>
                    <a:pt x="17438" y="21033"/>
                  </a:cubicBezTo>
                  <a:cubicBezTo>
                    <a:pt x="17746" y="20835"/>
                    <a:pt x="17998" y="20600"/>
                    <a:pt x="18240" y="20255"/>
                  </a:cubicBezTo>
                  <a:cubicBezTo>
                    <a:pt x="18482" y="19910"/>
                    <a:pt x="18712" y="19455"/>
                    <a:pt x="18932" y="19007"/>
                  </a:cubicBezTo>
                  <a:cubicBezTo>
                    <a:pt x="19152" y="18559"/>
                    <a:pt x="19361" y="18119"/>
                    <a:pt x="19564" y="17685"/>
                  </a:cubicBezTo>
                  <a:cubicBezTo>
                    <a:pt x="19767" y="17252"/>
                    <a:pt x="19965" y="16826"/>
                    <a:pt x="20152" y="16349"/>
                  </a:cubicBezTo>
                  <a:cubicBezTo>
                    <a:pt x="20339" y="15872"/>
                    <a:pt x="20514" y="15343"/>
                    <a:pt x="20657" y="14822"/>
                  </a:cubicBezTo>
                  <a:cubicBezTo>
                    <a:pt x="20800" y="14301"/>
                    <a:pt x="20910" y="13787"/>
                    <a:pt x="21009" y="13302"/>
                  </a:cubicBezTo>
                  <a:cubicBezTo>
                    <a:pt x="21108" y="12818"/>
                    <a:pt x="21195" y="12363"/>
                    <a:pt x="21283" y="11856"/>
                  </a:cubicBezTo>
                  <a:cubicBezTo>
                    <a:pt x="21371" y="11349"/>
                    <a:pt x="21459" y="10791"/>
                    <a:pt x="21514" y="10241"/>
                  </a:cubicBezTo>
                  <a:cubicBezTo>
                    <a:pt x="21569" y="9690"/>
                    <a:pt x="21591" y="9147"/>
                    <a:pt x="21586" y="8603"/>
                  </a:cubicBezTo>
                  <a:cubicBezTo>
                    <a:pt x="21580" y="8060"/>
                    <a:pt x="21547" y="7517"/>
                    <a:pt x="21476" y="7003"/>
                  </a:cubicBezTo>
                  <a:cubicBezTo>
                    <a:pt x="21404" y="6489"/>
                    <a:pt x="21294" y="6004"/>
                    <a:pt x="21212" y="5512"/>
                  </a:cubicBezTo>
                  <a:cubicBezTo>
                    <a:pt x="21130" y="5021"/>
                    <a:pt x="21075" y="4521"/>
                    <a:pt x="21042" y="4073"/>
                  </a:cubicBezTo>
                  <a:cubicBezTo>
                    <a:pt x="21009" y="3626"/>
                    <a:pt x="20998" y="3229"/>
                    <a:pt x="20970" y="2891"/>
                  </a:cubicBezTo>
                  <a:cubicBezTo>
                    <a:pt x="20943" y="2554"/>
                    <a:pt x="20899" y="2275"/>
                    <a:pt x="20822" y="2054"/>
                  </a:cubicBezTo>
                  <a:cubicBezTo>
                    <a:pt x="20745" y="1834"/>
                    <a:pt x="20635" y="1673"/>
                    <a:pt x="20388" y="1555"/>
                  </a:cubicBezTo>
                  <a:cubicBezTo>
                    <a:pt x="20141" y="1438"/>
                    <a:pt x="19756" y="1364"/>
                    <a:pt x="19344" y="1320"/>
                  </a:cubicBezTo>
                  <a:cubicBezTo>
                    <a:pt x="18932" y="1276"/>
                    <a:pt x="18493" y="1261"/>
                    <a:pt x="18064" y="1247"/>
                  </a:cubicBezTo>
                  <a:cubicBezTo>
                    <a:pt x="17636" y="1232"/>
                    <a:pt x="17218" y="1217"/>
                    <a:pt x="16806" y="1195"/>
                  </a:cubicBezTo>
                  <a:cubicBezTo>
                    <a:pt x="16394" y="1173"/>
                    <a:pt x="15988" y="1144"/>
                    <a:pt x="15565" y="1115"/>
                  </a:cubicBezTo>
                  <a:cubicBezTo>
                    <a:pt x="15142" y="1085"/>
                    <a:pt x="14702" y="1056"/>
                    <a:pt x="14279" y="1034"/>
                  </a:cubicBezTo>
                  <a:cubicBezTo>
                    <a:pt x="13856" y="1012"/>
                    <a:pt x="13450" y="997"/>
                    <a:pt x="13021" y="990"/>
                  </a:cubicBezTo>
                  <a:cubicBezTo>
                    <a:pt x="12593" y="983"/>
                    <a:pt x="12142" y="983"/>
                    <a:pt x="11686" y="975"/>
                  </a:cubicBezTo>
                  <a:cubicBezTo>
                    <a:pt x="11230" y="968"/>
                    <a:pt x="10769" y="953"/>
                    <a:pt x="10352" y="931"/>
                  </a:cubicBezTo>
                  <a:cubicBezTo>
                    <a:pt x="9934" y="909"/>
                    <a:pt x="9560" y="880"/>
                    <a:pt x="9181" y="858"/>
                  </a:cubicBezTo>
                  <a:cubicBezTo>
                    <a:pt x="8802" y="836"/>
                    <a:pt x="8418" y="821"/>
                    <a:pt x="8000" y="814"/>
                  </a:cubicBezTo>
                  <a:cubicBezTo>
                    <a:pt x="7583" y="806"/>
                    <a:pt x="7132" y="806"/>
                    <a:pt x="6720" y="821"/>
                  </a:cubicBezTo>
                  <a:cubicBezTo>
                    <a:pt x="6308" y="836"/>
                    <a:pt x="5935" y="865"/>
                    <a:pt x="5567" y="931"/>
                  </a:cubicBezTo>
                  <a:cubicBezTo>
                    <a:pt x="5199" y="997"/>
                    <a:pt x="4836" y="1100"/>
                    <a:pt x="4474" y="1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10669917" y="4190470"/>
              <a:ext cx="513679" cy="147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21499"/>
                  </a:moveTo>
                  <a:cubicBezTo>
                    <a:pt x="1397" y="20456"/>
                    <a:pt x="2794" y="19413"/>
                    <a:pt x="4137" y="18296"/>
                  </a:cubicBezTo>
                  <a:cubicBezTo>
                    <a:pt x="5481" y="17179"/>
                    <a:pt x="6770" y="15987"/>
                    <a:pt x="7952" y="14758"/>
                  </a:cubicBezTo>
                  <a:cubicBezTo>
                    <a:pt x="9134" y="13529"/>
                    <a:pt x="10209" y="12263"/>
                    <a:pt x="11122" y="10922"/>
                  </a:cubicBezTo>
                  <a:cubicBezTo>
                    <a:pt x="12036" y="9582"/>
                    <a:pt x="12788" y="8167"/>
                    <a:pt x="13379" y="6845"/>
                  </a:cubicBezTo>
                  <a:cubicBezTo>
                    <a:pt x="13970" y="5522"/>
                    <a:pt x="14400" y="4293"/>
                    <a:pt x="14776" y="3362"/>
                  </a:cubicBezTo>
                  <a:cubicBezTo>
                    <a:pt x="15152" y="2431"/>
                    <a:pt x="15475" y="1798"/>
                    <a:pt x="15636" y="1240"/>
                  </a:cubicBezTo>
                  <a:cubicBezTo>
                    <a:pt x="15797" y="681"/>
                    <a:pt x="15797" y="197"/>
                    <a:pt x="15636" y="48"/>
                  </a:cubicBezTo>
                  <a:cubicBezTo>
                    <a:pt x="15475" y="-101"/>
                    <a:pt x="15152" y="85"/>
                    <a:pt x="14454" y="774"/>
                  </a:cubicBezTo>
                  <a:cubicBezTo>
                    <a:pt x="13755" y="1463"/>
                    <a:pt x="12681" y="2655"/>
                    <a:pt x="11982" y="3493"/>
                  </a:cubicBezTo>
                  <a:cubicBezTo>
                    <a:pt x="11284" y="4331"/>
                    <a:pt x="10961" y="4815"/>
                    <a:pt x="10639" y="5131"/>
                  </a:cubicBezTo>
                  <a:cubicBezTo>
                    <a:pt x="10316" y="5448"/>
                    <a:pt x="9994" y="5597"/>
                    <a:pt x="9833" y="5578"/>
                  </a:cubicBezTo>
                  <a:cubicBezTo>
                    <a:pt x="9672" y="5560"/>
                    <a:pt x="9672" y="5373"/>
                    <a:pt x="9779" y="4796"/>
                  </a:cubicBezTo>
                  <a:cubicBezTo>
                    <a:pt x="9887" y="4219"/>
                    <a:pt x="10101" y="3251"/>
                    <a:pt x="10370" y="2599"/>
                  </a:cubicBezTo>
                  <a:cubicBezTo>
                    <a:pt x="10639" y="1947"/>
                    <a:pt x="10961" y="1612"/>
                    <a:pt x="11337" y="1389"/>
                  </a:cubicBezTo>
                  <a:cubicBezTo>
                    <a:pt x="11713" y="1165"/>
                    <a:pt x="12143" y="1053"/>
                    <a:pt x="12627" y="1053"/>
                  </a:cubicBezTo>
                  <a:cubicBezTo>
                    <a:pt x="13110" y="1053"/>
                    <a:pt x="13648" y="1165"/>
                    <a:pt x="15152" y="1649"/>
                  </a:cubicBezTo>
                  <a:cubicBezTo>
                    <a:pt x="16657" y="2133"/>
                    <a:pt x="19128" y="2990"/>
                    <a:pt x="21600" y="3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11318424" y="4598067"/>
              <a:ext cx="210180" cy="152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0738" fill="norm" stroke="1" extrusionOk="0">
                  <a:moveTo>
                    <a:pt x="2666" y="2368"/>
                  </a:moveTo>
                  <a:cubicBezTo>
                    <a:pt x="2405" y="6200"/>
                    <a:pt x="2145" y="10033"/>
                    <a:pt x="1755" y="13516"/>
                  </a:cubicBezTo>
                  <a:cubicBezTo>
                    <a:pt x="1364" y="17000"/>
                    <a:pt x="844" y="20136"/>
                    <a:pt x="454" y="20658"/>
                  </a:cubicBezTo>
                  <a:cubicBezTo>
                    <a:pt x="63" y="21181"/>
                    <a:pt x="-197" y="19091"/>
                    <a:pt x="193" y="15607"/>
                  </a:cubicBezTo>
                  <a:cubicBezTo>
                    <a:pt x="584" y="12123"/>
                    <a:pt x="1625" y="7246"/>
                    <a:pt x="2666" y="4284"/>
                  </a:cubicBezTo>
                  <a:cubicBezTo>
                    <a:pt x="3707" y="1323"/>
                    <a:pt x="4748" y="278"/>
                    <a:pt x="5658" y="452"/>
                  </a:cubicBezTo>
                  <a:cubicBezTo>
                    <a:pt x="6569" y="626"/>
                    <a:pt x="7350" y="2020"/>
                    <a:pt x="8001" y="3587"/>
                  </a:cubicBezTo>
                  <a:cubicBezTo>
                    <a:pt x="8651" y="5155"/>
                    <a:pt x="9172" y="6897"/>
                    <a:pt x="9692" y="8987"/>
                  </a:cubicBezTo>
                  <a:cubicBezTo>
                    <a:pt x="10213" y="11078"/>
                    <a:pt x="10733" y="13516"/>
                    <a:pt x="10993" y="13865"/>
                  </a:cubicBezTo>
                  <a:cubicBezTo>
                    <a:pt x="11254" y="14213"/>
                    <a:pt x="11254" y="12471"/>
                    <a:pt x="11904" y="9858"/>
                  </a:cubicBezTo>
                  <a:cubicBezTo>
                    <a:pt x="12555" y="7246"/>
                    <a:pt x="13856" y="3762"/>
                    <a:pt x="15157" y="1846"/>
                  </a:cubicBezTo>
                  <a:cubicBezTo>
                    <a:pt x="16458" y="-71"/>
                    <a:pt x="17760" y="-419"/>
                    <a:pt x="18410" y="452"/>
                  </a:cubicBezTo>
                  <a:cubicBezTo>
                    <a:pt x="19061" y="1323"/>
                    <a:pt x="19061" y="3413"/>
                    <a:pt x="19451" y="6549"/>
                  </a:cubicBezTo>
                  <a:cubicBezTo>
                    <a:pt x="19842" y="9684"/>
                    <a:pt x="20622" y="13865"/>
                    <a:pt x="21403" y="18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11584826" y="4613991"/>
              <a:ext cx="150782" cy="147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5" fill="norm" stroke="1" extrusionOk="0">
                  <a:moveTo>
                    <a:pt x="13912" y="5604"/>
                  </a:moveTo>
                  <a:cubicBezTo>
                    <a:pt x="14278" y="3804"/>
                    <a:pt x="14644" y="2004"/>
                    <a:pt x="13912" y="924"/>
                  </a:cubicBezTo>
                  <a:cubicBezTo>
                    <a:pt x="13180" y="-156"/>
                    <a:pt x="11349" y="-516"/>
                    <a:pt x="8969" y="1104"/>
                  </a:cubicBezTo>
                  <a:cubicBezTo>
                    <a:pt x="6590" y="2724"/>
                    <a:pt x="3661" y="6324"/>
                    <a:pt x="2014" y="9204"/>
                  </a:cubicBezTo>
                  <a:cubicBezTo>
                    <a:pt x="366" y="12084"/>
                    <a:pt x="0" y="14244"/>
                    <a:pt x="0" y="16224"/>
                  </a:cubicBezTo>
                  <a:cubicBezTo>
                    <a:pt x="0" y="18204"/>
                    <a:pt x="366" y="20004"/>
                    <a:pt x="1464" y="20544"/>
                  </a:cubicBezTo>
                  <a:cubicBezTo>
                    <a:pt x="2563" y="21084"/>
                    <a:pt x="4393" y="20364"/>
                    <a:pt x="5858" y="19104"/>
                  </a:cubicBezTo>
                  <a:cubicBezTo>
                    <a:pt x="7322" y="17844"/>
                    <a:pt x="8420" y="16044"/>
                    <a:pt x="9519" y="14424"/>
                  </a:cubicBezTo>
                  <a:cubicBezTo>
                    <a:pt x="10617" y="12804"/>
                    <a:pt x="11715" y="11364"/>
                    <a:pt x="12997" y="11364"/>
                  </a:cubicBezTo>
                  <a:cubicBezTo>
                    <a:pt x="14278" y="11364"/>
                    <a:pt x="15742" y="12804"/>
                    <a:pt x="17207" y="14244"/>
                  </a:cubicBezTo>
                  <a:cubicBezTo>
                    <a:pt x="18671" y="15684"/>
                    <a:pt x="20136" y="17124"/>
                    <a:pt x="21600" y="18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11773942" y="4607770"/>
              <a:ext cx="145670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84" y="6048"/>
                    <a:pt x="11368" y="12096"/>
                    <a:pt x="14968" y="15696"/>
                  </a:cubicBezTo>
                  <a:cubicBezTo>
                    <a:pt x="18568" y="19296"/>
                    <a:pt x="20084" y="204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11781608" y="4630771"/>
              <a:ext cx="15333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0"/>
                    <a:pt x="18000" y="0"/>
                    <a:pt x="14400" y="3600"/>
                  </a:cubicBezTo>
                  <a:cubicBezTo>
                    <a:pt x="10800" y="7200"/>
                    <a:pt x="54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8" name="Drawing"/>
          <p:cNvGrpSpPr/>
          <p:nvPr/>
        </p:nvGrpSpPr>
        <p:grpSpPr>
          <a:xfrm>
            <a:off x="1430883" y="379402"/>
            <a:ext cx="11340928" cy="9222319"/>
            <a:chOff x="0" y="0"/>
            <a:chExt cx="11340927" cy="9222318"/>
          </a:xfrm>
        </p:grpSpPr>
        <p:sp>
          <p:nvSpPr>
            <p:cNvPr id="1908" name="Line"/>
            <p:cNvSpPr/>
            <p:nvPr/>
          </p:nvSpPr>
          <p:spPr>
            <a:xfrm>
              <a:off x="186819" y="348947"/>
              <a:ext cx="429344" cy="50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fill="norm" stroke="1" extrusionOk="0">
                  <a:moveTo>
                    <a:pt x="0" y="0"/>
                  </a:moveTo>
                  <a:cubicBezTo>
                    <a:pt x="129" y="2727"/>
                    <a:pt x="257" y="5455"/>
                    <a:pt x="707" y="8400"/>
                  </a:cubicBezTo>
                  <a:cubicBezTo>
                    <a:pt x="1157" y="11345"/>
                    <a:pt x="1929" y="14509"/>
                    <a:pt x="2443" y="16364"/>
                  </a:cubicBezTo>
                  <a:cubicBezTo>
                    <a:pt x="2957" y="18218"/>
                    <a:pt x="3214" y="18764"/>
                    <a:pt x="3600" y="19418"/>
                  </a:cubicBezTo>
                  <a:cubicBezTo>
                    <a:pt x="3986" y="20073"/>
                    <a:pt x="4500" y="20836"/>
                    <a:pt x="4886" y="20891"/>
                  </a:cubicBezTo>
                  <a:cubicBezTo>
                    <a:pt x="5271" y="20945"/>
                    <a:pt x="5529" y="20291"/>
                    <a:pt x="5850" y="18764"/>
                  </a:cubicBezTo>
                  <a:cubicBezTo>
                    <a:pt x="6171" y="17236"/>
                    <a:pt x="6557" y="14836"/>
                    <a:pt x="6879" y="13036"/>
                  </a:cubicBezTo>
                  <a:cubicBezTo>
                    <a:pt x="7200" y="11236"/>
                    <a:pt x="7457" y="10036"/>
                    <a:pt x="7843" y="9164"/>
                  </a:cubicBezTo>
                  <a:cubicBezTo>
                    <a:pt x="8229" y="8291"/>
                    <a:pt x="8743" y="7745"/>
                    <a:pt x="9193" y="7800"/>
                  </a:cubicBezTo>
                  <a:cubicBezTo>
                    <a:pt x="9643" y="7855"/>
                    <a:pt x="10029" y="8509"/>
                    <a:pt x="10607" y="10145"/>
                  </a:cubicBezTo>
                  <a:cubicBezTo>
                    <a:pt x="11186" y="11782"/>
                    <a:pt x="11957" y="14400"/>
                    <a:pt x="12600" y="16309"/>
                  </a:cubicBezTo>
                  <a:cubicBezTo>
                    <a:pt x="13243" y="18218"/>
                    <a:pt x="13757" y="19418"/>
                    <a:pt x="14207" y="20236"/>
                  </a:cubicBezTo>
                  <a:cubicBezTo>
                    <a:pt x="14657" y="21055"/>
                    <a:pt x="15043" y="21491"/>
                    <a:pt x="15493" y="21545"/>
                  </a:cubicBezTo>
                  <a:cubicBezTo>
                    <a:pt x="15943" y="21600"/>
                    <a:pt x="16457" y="21273"/>
                    <a:pt x="16971" y="19309"/>
                  </a:cubicBezTo>
                  <a:cubicBezTo>
                    <a:pt x="17486" y="17345"/>
                    <a:pt x="18000" y="13745"/>
                    <a:pt x="18514" y="10909"/>
                  </a:cubicBezTo>
                  <a:cubicBezTo>
                    <a:pt x="19029" y="8073"/>
                    <a:pt x="19543" y="6000"/>
                    <a:pt x="20057" y="4800"/>
                  </a:cubicBezTo>
                  <a:cubicBezTo>
                    <a:pt x="20571" y="3600"/>
                    <a:pt x="21086" y="3273"/>
                    <a:pt x="21600" y="2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823167" y="494617"/>
              <a:ext cx="9200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784833" y="647953"/>
              <a:ext cx="260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4400"/>
                    <a:pt x="12282" y="7200"/>
                    <a:pt x="15882" y="3600"/>
                  </a:cubicBezTo>
                  <a:cubicBezTo>
                    <a:pt x="19482" y="0"/>
                    <a:pt x="2054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1760845" y="226791"/>
              <a:ext cx="335019" cy="418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74" fill="norm" stroke="1" extrusionOk="0">
                  <a:moveTo>
                    <a:pt x="10651" y="5901"/>
                  </a:moveTo>
                  <a:cubicBezTo>
                    <a:pt x="10651" y="5242"/>
                    <a:pt x="10651" y="4584"/>
                    <a:pt x="10569" y="3859"/>
                  </a:cubicBezTo>
                  <a:cubicBezTo>
                    <a:pt x="10487" y="3135"/>
                    <a:pt x="10324" y="2345"/>
                    <a:pt x="9751" y="1950"/>
                  </a:cubicBezTo>
                  <a:cubicBezTo>
                    <a:pt x="9178" y="1554"/>
                    <a:pt x="8196" y="1554"/>
                    <a:pt x="6969" y="2081"/>
                  </a:cubicBezTo>
                  <a:cubicBezTo>
                    <a:pt x="5742" y="2608"/>
                    <a:pt x="4269" y="3662"/>
                    <a:pt x="3042" y="5506"/>
                  </a:cubicBezTo>
                  <a:cubicBezTo>
                    <a:pt x="1815" y="7350"/>
                    <a:pt x="833" y="9984"/>
                    <a:pt x="342" y="12486"/>
                  </a:cubicBezTo>
                  <a:cubicBezTo>
                    <a:pt x="-149" y="14989"/>
                    <a:pt x="-149" y="17359"/>
                    <a:pt x="587" y="19006"/>
                  </a:cubicBezTo>
                  <a:cubicBezTo>
                    <a:pt x="1324" y="20652"/>
                    <a:pt x="2796" y="21574"/>
                    <a:pt x="4760" y="21574"/>
                  </a:cubicBezTo>
                  <a:cubicBezTo>
                    <a:pt x="6724" y="21574"/>
                    <a:pt x="9178" y="20652"/>
                    <a:pt x="10978" y="18545"/>
                  </a:cubicBezTo>
                  <a:cubicBezTo>
                    <a:pt x="12778" y="16437"/>
                    <a:pt x="13924" y="13145"/>
                    <a:pt x="14496" y="10247"/>
                  </a:cubicBezTo>
                  <a:cubicBezTo>
                    <a:pt x="15069" y="7350"/>
                    <a:pt x="15069" y="4847"/>
                    <a:pt x="14824" y="3267"/>
                  </a:cubicBezTo>
                  <a:cubicBezTo>
                    <a:pt x="14578" y="1686"/>
                    <a:pt x="14087" y="1028"/>
                    <a:pt x="13433" y="633"/>
                  </a:cubicBezTo>
                  <a:cubicBezTo>
                    <a:pt x="12778" y="237"/>
                    <a:pt x="11960" y="106"/>
                    <a:pt x="11142" y="40"/>
                  </a:cubicBezTo>
                  <a:cubicBezTo>
                    <a:pt x="10324" y="-26"/>
                    <a:pt x="9506" y="-26"/>
                    <a:pt x="8769" y="172"/>
                  </a:cubicBezTo>
                  <a:cubicBezTo>
                    <a:pt x="8033" y="369"/>
                    <a:pt x="7378" y="764"/>
                    <a:pt x="6806" y="1489"/>
                  </a:cubicBezTo>
                  <a:cubicBezTo>
                    <a:pt x="6233" y="2213"/>
                    <a:pt x="5742" y="3267"/>
                    <a:pt x="5496" y="4189"/>
                  </a:cubicBezTo>
                  <a:cubicBezTo>
                    <a:pt x="5251" y="5111"/>
                    <a:pt x="5251" y="5901"/>
                    <a:pt x="5660" y="6494"/>
                  </a:cubicBezTo>
                  <a:cubicBezTo>
                    <a:pt x="6069" y="7086"/>
                    <a:pt x="6887" y="7481"/>
                    <a:pt x="9587" y="7218"/>
                  </a:cubicBezTo>
                  <a:cubicBezTo>
                    <a:pt x="12287" y="6954"/>
                    <a:pt x="16869" y="6033"/>
                    <a:pt x="21451" y="5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1934859" y="-1"/>
              <a:ext cx="99670" cy="134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4985" y="7964"/>
                  </a:moveTo>
                  <a:cubicBezTo>
                    <a:pt x="3323" y="9594"/>
                    <a:pt x="1662" y="11224"/>
                    <a:pt x="831" y="13058"/>
                  </a:cubicBezTo>
                  <a:cubicBezTo>
                    <a:pt x="0" y="14892"/>
                    <a:pt x="0" y="16930"/>
                    <a:pt x="0" y="16930"/>
                  </a:cubicBezTo>
                  <a:cubicBezTo>
                    <a:pt x="0" y="16930"/>
                    <a:pt x="0" y="14892"/>
                    <a:pt x="831" y="12447"/>
                  </a:cubicBezTo>
                  <a:cubicBezTo>
                    <a:pt x="1662" y="10002"/>
                    <a:pt x="3323" y="7149"/>
                    <a:pt x="4985" y="4704"/>
                  </a:cubicBezTo>
                  <a:cubicBezTo>
                    <a:pt x="6646" y="2258"/>
                    <a:pt x="8308" y="221"/>
                    <a:pt x="9969" y="17"/>
                  </a:cubicBezTo>
                  <a:cubicBezTo>
                    <a:pt x="11631" y="-187"/>
                    <a:pt x="13292" y="1443"/>
                    <a:pt x="15231" y="5315"/>
                  </a:cubicBezTo>
                  <a:cubicBezTo>
                    <a:pt x="17169" y="9187"/>
                    <a:pt x="19385" y="15300"/>
                    <a:pt x="21600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2402536" y="433282"/>
              <a:ext cx="29900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92" y="15429"/>
                    <a:pt x="12185" y="9257"/>
                    <a:pt x="15785" y="5657"/>
                  </a:cubicBezTo>
                  <a:cubicBezTo>
                    <a:pt x="19385" y="2057"/>
                    <a:pt x="20492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2870213" y="155891"/>
              <a:ext cx="276007" cy="445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fill="norm" stroke="1" extrusionOk="0">
                  <a:moveTo>
                    <a:pt x="10200" y="8439"/>
                  </a:moveTo>
                  <a:cubicBezTo>
                    <a:pt x="10200" y="7589"/>
                    <a:pt x="10200" y="6740"/>
                    <a:pt x="9600" y="6497"/>
                  </a:cubicBezTo>
                  <a:cubicBezTo>
                    <a:pt x="9000" y="6254"/>
                    <a:pt x="7800" y="6619"/>
                    <a:pt x="6300" y="7711"/>
                  </a:cubicBezTo>
                  <a:cubicBezTo>
                    <a:pt x="4800" y="8803"/>
                    <a:pt x="3000" y="10623"/>
                    <a:pt x="1800" y="12625"/>
                  </a:cubicBezTo>
                  <a:cubicBezTo>
                    <a:pt x="600" y="14627"/>
                    <a:pt x="0" y="16812"/>
                    <a:pt x="0" y="18268"/>
                  </a:cubicBezTo>
                  <a:cubicBezTo>
                    <a:pt x="0" y="19724"/>
                    <a:pt x="600" y="20452"/>
                    <a:pt x="1900" y="20877"/>
                  </a:cubicBezTo>
                  <a:cubicBezTo>
                    <a:pt x="3200" y="21302"/>
                    <a:pt x="5200" y="21423"/>
                    <a:pt x="7800" y="19906"/>
                  </a:cubicBezTo>
                  <a:cubicBezTo>
                    <a:pt x="10400" y="18389"/>
                    <a:pt x="13600" y="15234"/>
                    <a:pt x="15500" y="12079"/>
                  </a:cubicBezTo>
                  <a:cubicBezTo>
                    <a:pt x="17400" y="8924"/>
                    <a:pt x="18000" y="5769"/>
                    <a:pt x="17800" y="3706"/>
                  </a:cubicBezTo>
                  <a:cubicBezTo>
                    <a:pt x="17600" y="1643"/>
                    <a:pt x="16600" y="672"/>
                    <a:pt x="15100" y="248"/>
                  </a:cubicBezTo>
                  <a:cubicBezTo>
                    <a:pt x="13600" y="-177"/>
                    <a:pt x="11600" y="-56"/>
                    <a:pt x="10200" y="612"/>
                  </a:cubicBezTo>
                  <a:cubicBezTo>
                    <a:pt x="8800" y="1279"/>
                    <a:pt x="8000" y="2493"/>
                    <a:pt x="7600" y="3403"/>
                  </a:cubicBezTo>
                  <a:cubicBezTo>
                    <a:pt x="7200" y="4313"/>
                    <a:pt x="7200" y="4920"/>
                    <a:pt x="9600" y="5708"/>
                  </a:cubicBezTo>
                  <a:cubicBezTo>
                    <a:pt x="12000" y="6497"/>
                    <a:pt x="16800" y="7468"/>
                    <a:pt x="21600" y="8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3162197" y="471616"/>
              <a:ext cx="135001" cy="13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0989" fill="norm" stroke="1" extrusionOk="0">
                  <a:moveTo>
                    <a:pt x="11899" y="0"/>
                  </a:moveTo>
                  <a:cubicBezTo>
                    <a:pt x="8299" y="2853"/>
                    <a:pt x="4699" y="5706"/>
                    <a:pt x="2699" y="8151"/>
                  </a:cubicBezTo>
                  <a:cubicBezTo>
                    <a:pt x="699" y="10596"/>
                    <a:pt x="299" y="12634"/>
                    <a:pt x="99" y="14672"/>
                  </a:cubicBezTo>
                  <a:cubicBezTo>
                    <a:pt x="-101" y="16709"/>
                    <a:pt x="-101" y="18747"/>
                    <a:pt x="1099" y="19970"/>
                  </a:cubicBezTo>
                  <a:cubicBezTo>
                    <a:pt x="2299" y="21192"/>
                    <a:pt x="4699" y="21600"/>
                    <a:pt x="8299" y="19562"/>
                  </a:cubicBezTo>
                  <a:cubicBezTo>
                    <a:pt x="11899" y="17525"/>
                    <a:pt x="16699" y="13042"/>
                    <a:pt x="19099" y="9781"/>
                  </a:cubicBezTo>
                  <a:cubicBezTo>
                    <a:pt x="21499" y="6521"/>
                    <a:pt x="21499" y="4483"/>
                    <a:pt x="20499" y="3057"/>
                  </a:cubicBezTo>
                  <a:cubicBezTo>
                    <a:pt x="19499" y="1630"/>
                    <a:pt x="17499" y="815"/>
                    <a:pt x="14299" y="815"/>
                  </a:cubicBezTo>
                  <a:cubicBezTo>
                    <a:pt x="11099" y="815"/>
                    <a:pt x="6699" y="1630"/>
                    <a:pt x="2299" y="2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1827523" y="785957"/>
              <a:ext cx="1472034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37" y="20000"/>
                    <a:pt x="2475" y="18400"/>
                    <a:pt x="3787" y="16533"/>
                  </a:cubicBezTo>
                  <a:cubicBezTo>
                    <a:pt x="5100" y="14667"/>
                    <a:pt x="6487" y="12533"/>
                    <a:pt x="7800" y="10800"/>
                  </a:cubicBezTo>
                  <a:cubicBezTo>
                    <a:pt x="9112" y="9067"/>
                    <a:pt x="10350" y="7733"/>
                    <a:pt x="11794" y="6267"/>
                  </a:cubicBezTo>
                  <a:cubicBezTo>
                    <a:pt x="13238" y="4800"/>
                    <a:pt x="14888" y="3200"/>
                    <a:pt x="16313" y="2000"/>
                  </a:cubicBezTo>
                  <a:cubicBezTo>
                    <a:pt x="17738" y="800"/>
                    <a:pt x="18938" y="0"/>
                    <a:pt x="19781" y="0"/>
                  </a:cubicBezTo>
                  <a:cubicBezTo>
                    <a:pt x="20625" y="0"/>
                    <a:pt x="21113" y="800"/>
                    <a:pt x="21600" y="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2325000" y="1320206"/>
              <a:ext cx="169539" cy="25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373" fill="norm" stroke="1" extrusionOk="0">
                  <a:moveTo>
                    <a:pt x="21073" y="2797"/>
                  </a:moveTo>
                  <a:cubicBezTo>
                    <a:pt x="18214" y="1717"/>
                    <a:pt x="15355" y="637"/>
                    <a:pt x="11861" y="205"/>
                  </a:cubicBezTo>
                  <a:cubicBezTo>
                    <a:pt x="8367" y="-227"/>
                    <a:pt x="4238" y="-11"/>
                    <a:pt x="2014" y="1177"/>
                  </a:cubicBezTo>
                  <a:cubicBezTo>
                    <a:pt x="-209" y="2365"/>
                    <a:pt x="-527" y="4525"/>
                    <a:pt x="744" y="6361"/>
                  </a:cubicBezTo>
                  <a:cubicBezTo>
                    <a:pt x="2014" y="8197"/>
                    <a:pt x="4873" y="9709"/>
                    <a:pt x="7414" y="11329"/>
                  </a:cubicBezTo>
                  <a:cubicBezTo>
                    <a:pt x="9955" y="12949"/>
                    <a:pt x="12179" y="14677"/>
                    <a:pt x="13132" y="16081"/>
                  </a:cubicBezTo>
                  <a:cubicBezTo>
                    <a:pt x="14085" y="17485"/>
                    <a:pt x="13767" y="18565"/>
                    <a:pt x="11861" y="19537"/>
                  </a:cubicBezTo>
                  <a:cubicBezTo>
                    <a:pt x="9955" y="20509"/>
                    <a:pt x="6461" y="21373"/>
                    <a:pt x="4238" y="21373"/>
                  </a:cubicBezTo>
                  <a:cubicBezTo>
                    <a:pt x="2014" y="21373"/>
                    <a:pt x="1061" y="20509"/>
                    <a:pt x="902" y="19861"/>
                  </a:cubicBezTo>
                  <a:cubicBezTo>
                    <a:pt x="744" y="19213"/>
                    <a:pt x="1379" y="18781"/>
                    <a:pt x="2014" y="18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2531488" y="1321510"/>
              <a:ext cx="170056" cy="149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038" fill="norm" stroke="1" extrusionOk="0">
                  <a:moveTo>
                    <a:pt x="3031" y="13118"/>
                  </a:moveTo>
                  <a:cubicBezTo>
                    <a:pt x="4619" y="13478"/>
                    <a:pt x="6208" y="13838"/>
                    <a:pt x="7955" y="12578"/>
                  </a:cubicBezTo>
                  <a:cubicBezTo>
                    <a:pt x="9702" y="11318"/>
                    <a:pt x="11608" y="8438"/>
                    <a:pt x="12719" y="6098"/>
                  </a:cubicBezTo>
                  <a:cubicBezTo>
                    <a:pt x="13831" y="3758"/>
                    <a:pt x="14149" y="1958"/>
                    <a:pt x="13513" y="878"/>
                  </a:cubicBezTo>
                  <a:cubicBezTo>
                    <a:pt x="12878" y="-202"/>
                    <a:pt x="11290" y="-562"/>
                    <a:pt x="8908" y="1418"/>
                  </a:cubicBezTo>
                  <a:cubicBezTo>
                    <a:pt x="6525" y="3398"/>
                    <a:pt x="3349" y="7718"/>
                    <a:pt x="1602" y="10778"/>
                  </a:cubicBezTo>
                  <a:cubicBezTo>
                    <a:pt x="-145" y="13838"/>
                    <a:pt x="-463" y="15638"/>
                    <a:pt x="649" y="17438"/>
                  </a:cubicBezTo>
                  <a:cubicBezTo>
                    <a:pt x="1761" y="19238"/>
                    <a:pt x="4302" y="21038"/>
                    <a:pt x="7955" y="21038"/>
                  </a:cubicBezTo>
                  <a:cubicBezTo>
                    <a:pt x="11608" y="21038"/>
                    <a:pt x="16372" y="19238"/>
                    <a:pt x="21137" y="17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2882563" y="1097327"/>
              <a:ext cx="179322" cy="434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237" fill="norm" stroke="1" extrusionOk="0">
                  <a:moveTo>
                    <a:pt x="21050" y="2767"/>
                  </a:moveTo>
                  <a:cubicBezTo>
                    <a:pt x="20150" y="1893"/>
                    <a:pt x="19250" y="1019"/>
                    <a:pt x="18050" y="519"/>
                  </a:cubicBezTo>
                  <a:cubicBezTo>
                    <a:pt x="16850" y="20"/>
                    <a:pt x="15350" y="-105"/>
                    <a:pt x="14000" y="82"/>
                  </a:cubicBezTo>
                  <a:cubicBezTo>
                    <a:pt x="12650" y="270"/>
                    <a:pt x="11450" y="769"/>
                    <a:pt x="9350" y="2455"/>
                  </a:cubicBezTo>
                  <a:cubicBezTo>
                    <a:pt x="7250" y="4140"/>
                    <a:pt x="4250" y="7012"/>
                    <a:pt x="2300" y="9759"/>
                  </a:cubicBezTo>
                  <a:cubicBezTo>
                    <a:pt x="350" y="12505"/>
                    <a:pt x="-550" y="15127"/>
                    <a:pt x="350" y="17125"/>
                  </a:cubicBezTo>
                  <a:cubicBezTo>
                    <a:pt x="1250" y="19123"/>
                    <a:pt x="3950" y="20496"/>
                    <a:pt x="7400" y="20996"/>
                  </a:cubicBezTo>
                  <a:cubicBezTo>
                    <a:pt x="10850" y="21495"/>
                    <a:pt x="15050" y="21120"/>
                    <a:pt x="19250" y="20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3100218" y="1184632"/>
              <a:ext cx="245340" cy="365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12825" y="4950"/>
                  </a:moveTo>
                  <a:cubicBezTo>
                    <a:pt x="12825" y="4200"/>
                    <a:pt x="12825" y="3450"/>
                    <a:pt x="12263" y="2850"/>
                  </a:cubicBezTo>
                  <a:cubicBezTo>
                    <a:pt x="11700" y="2250"/>
                    <a:pt x="10575" y="1800"/>
                    <a:pt x="9563" y="1800"/>
                  </a:cubicBezTo>
                  <a:cubicBezTo>
                    <a:pt x="8550" y="1800"/>
                    <a:pt x="7650" y="2250"/>
                    <a:pt x="6075" y="4200"/>
                  </a:cubicBezTo>
                  <a:cubicBezTo>
                    <a:pt x="4500" y="6150"/>
                    <a:pt x="2250" y="9600"/>
                    <a:pt x="1125" y="12150"/>
                  </a:cubicBezTo>
                  <a:cubicBezTo>
                    <a:pt x="0" y="14700"/>
                    <a:pt x="0" y="16350"/>
                    <a:pt x="0" y="17625"/>
                  </a:cubicBezTo>
                  <a:cubicBezTo>
                    <a:pt x="0" y="18900"/>
                    <a:pt x="0" y="19800"/>
                    <a:pt x="450" y="20475"/>
                  </a:cubicBezTo>
                  <a:cubicBezTo>
                    <a:pt x="900" y="21150"/>
                    <a:pt x="1800" y="21600"/>
                    <a:pt x="3375" y="21450"/>
                  </a:cubicBezTo>
                  <a:cubicBezTo>
                    <a:pt x="4950" y="21300"/>
                    <a:pt x="7200" y="20550"/>
                    <a:pt x="9563" y="18525"/>
                  </a:cubicBezTo>
                  <a:cubicBezTo>
                    <a:pt x="11925" y="16500"/>
                    <a:pt x="14400" y="13200"/>
                    <a:pt x="15300" y="10050"/>
                  </a:cubicBezTo>
                  <a:cubicBezTo>
                    <a:pt x="16200" y="6900"/>
                    <a:pt x="15525" y="3900"/>
                    <a:pt x="14513" y="2175"/>
                  </a:cubicBezTo>
                  <a:cubicBezTo>
                    <a:pt x="13500" y="450"/>
                    <a:pt x="12150" y="0"/>
                    <a:pt x="10913" y="0"/>
                  </a:cubicBezTo>
                  <a:cubicBezTo>
                    <a:pt x="9675" y="0"/>
                    <a:pt x="8550" y="450"/>
                    <a:pt x="7650" y="1050"/>
                  </a:cubicBezTo>
                  <a:cubicBezTo>
                    <a:pt x="6750" y="1650"/>
                    <a:pt x="6075" y="2400"/>
                    <a:pt x="6300" y="3675"/>
                  </a:cubicBezTo>
                  <a:cubicBezTo>
                    <a:pt x="6525" y="4950"/>
                    <a:pt x="7650" y="6750"/>
                    <a:pt x="10350" y="7425"/>
                  </a:cubicBezTo>
                  <a:cubicBezTo>
                    <a:pt x="13050" y="8100"/>
                    <a:pt x="17325" y="7650"/>
                    <a:pt x="21600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3158430" y="1013243"/>
              <a:ext cx="148794" cy="102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107" fill="norm" stroke="1" extrusionOk="0">
                  <a:moveTo>
                    <a:pt x="5939" y="8463"/>
                  </a:moveTo>
                  <a:cubicBezTo>
                    <a:pt x="5207" y="11097"/>
                    <a:pt x="4474" y="13731"/>
                    <a:pt x="3559" y="16102"/>
                  </a:cubicBezTo>
                  <a:cubicBezTo>
                    <a:pt x="2644" y="18473"/>
                    <a:pt x="1545" y="20580"/>
                    <a:pt x="813" y="20317"/>
                  </a:cubicBezTo>
                  <a:cubicBezTo>
                    <a:pt x="81" y="20053"/>
                    <a:pt x="-285" y="17419"/>
                    <a:pt x="264" y="14785"/>
                  </a:cubicBezTo>
                  <a:cubicBezTo>
                    <a:pt x="813" y="12151"/>
                    <a:pt x="2278" y="9517"/>
                    <a:pt x="3742" y="7146"/>
                  </a:cubicBezTo>
                  <a:cubicBezTo>
                    <a:pt x="5207" y="4775"/>
                    <a:pt x="6671" y="2668"/>
                    <a:pt x="8318" y="1351"/>
                  </a:cubicBezTo>
                  <a:cubicBezTo>
                    <a:pt x="9966" y="34"/>
                    <a:pt x="11796" y="-493"/>
                    <a:pt x="13078" y="561"/>
                  </a:cubicBezTo>
                  <a:cubicBezTo>
                    <a:pt x="14359" y="1614"/>
                    <a:pt x="15091" y="4248"/>
                    <a:pt x="16373" y="7936"/>
                  </a:cubicBezTo>
                  <a:cubicBezTo>
                    <a:pt x="17654" y="11624"/>
                    <a:pt x="19484" y="16366"/>
                    <a:pt x="21315" y="21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3414559" y="1015962"/>
              <a:ext cx="135725" cy="504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551" fill="norm" stroke="1" extrusionOk="0">
                  <a:moveTo>
                    <a:pt x="0" y="0"/>
                  </a:moveTo>
                  <a:cubicBezTo>
                    <a:pt x="5600" y="1745"/>
                    <a:pt x="11200" y="3491"/>
                    <a:pt x="15200" y="5891"/>
                  </a:cubicBezTo>
                  <a:cubicBezTo>
                    <a:pt x="19200" y="8291"/>
                    <a:pt x="21600" y="11345"/>
                    <a:pt x="21200" y="13909"/>
                  </a:cubicBezTo>
                  <a:cubicBezTo>
                    <a:pt x="20800" y="16473"/>
                    <a:pt x="17600" y="18545"/>
                    <a:pt x="14600" y="19800"/>
                  </a:cubicBezTo>
                  <a:cubicBezTo>
                    <a:pt x="11600" y="21055"/>
                    <a:pt x="8800" y="21491"/>
                    <a:pt x="6600" y="21545"/>
                  </a:cubicBezTo>
                  <a:cubicBezTo>
                    <a:pt x="4400" y="21600"/>
                    <a:pt x="2800" y="21273"/>
                    <a:pt x="1200" y="20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4408578" y="670954"/>
              <a:ext cx="769355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fill="norm" stroke="1" extrusionOk="0">
                  <a:moveTo>
                    <a:pt x="1358" y="21600"/>
                  </a:moveTo>
                  <a:cubicBezTo>
                    <a:pt x="1002" y="21600"/>
                    <a:pt x="645" y="21600"/>
                    <a:pt x="360" y="21055"/>
                  </a:cubicBezTo>
                  <a:cubicBezTo>
                    <a:pt x="75" y="20509"/>
                    <a:pt x="-139" y="19418"/>
                    <a:pt x="111" y="17127"/>
                  </a:cubicBezTo>
                  <a:cubicBezTo>
                    <a:pt x="360" y="14836"/>
                    <a:pt x="1073" y="11345"/>
                    <a:pt x="1964" y="9055"/>
                  </a:cubicBezTo>
                  <a:cubicBezTo>
                    <a:pt x="2855" y="6764"/>
                    <a:pt x="3924" y="5673"/>
                    <a:pt x="4887" y="5564"/>
                  </a:cubicBezTo>
                  <a:cubicBezTo>
                    <a:pt x="5849" y="5455"/>
                    <a:pt x="6705" y="6327"/>
                    <a:pt x="7703" y="8727"/>
                  </a:cubicBezTo>
                  <a:cubicBezTo>
                    <a:pt x="8701" y="11127"/>
                    <a:pt x="9841" y="15055"/>
                    <a:pt x="10910" y="17236"/>
                  </a:cubicBezTo>
                  <a:cubicBezTo>
                    <a:pt x="11980" y="19418"/>
                    <a:pt x="12978" y="19855"/>
                    <a:pt x="14190" y="18873"/>
                  </a:cubicBezTo>
                  <a:cubicBezTo>
                    <a:pt x="15402" y="17891"/>
                    <a:pt x="16827" y="15491"/>
                    <a:pt x="18075" y="12109"/>
                  </a:cubicBezTo>
                  <a:cubicBezTo>
                    <a:pt x="19322" y="8727"/>
                    <a:pt x="20392" y="4364"/>
                    <a:pt x="214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4602876" y="88274"/>
              <a:ext cx="214716" cy="387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535" fill="norm" stroke="1" extrusionOk="0">
                  <a:moveTo>
                    <a:pt x="3054" y="0"/>
                  </a:moveTo>
                  <a:cubicBezTo>
                    <a:pt x="3054" y="5258"/>
                    <a:pt x="3054" y="10516"/>
                    <a:pt x="3054" y="13855"/>
                  </a:cubicBezTo>
                  <a:cubicBezTo>
                    <a:pt x="3054" y="17195"/>
                    <a:pt x="3054" y="18616"/>
                    <a:pt x="3054" y="19682"/>
                  </a:cubicBezTo>
                  <a:cubicBezTo>
                    <a:pt x="3054" y="20747"/>
                    <a:pt x="3054" y="21458"/>
                    <a:pt x="2672" y="21529"/>
                  </a:cubicBezTo>
                  <a:cubicBezTo>
                    <a:pt x="2291" y="21600"/>
                    <a:pt x="1529" y="21032"/>
                    <a:pt x="894" y="19966"/>
                  </a:cubicBezTo>
                  <a:cubicBezTo>
                    <a:pt x="258" y="18900"/>
                    <a:pt x="-250" y="17337"/>
                    <a:pt x="131" y="16555"/>
                  </a:cubicBezTo>
                  <a:cubicBezTo>
                    <a:pt x="512" y="15774"/>
                    <a:pt x="1783" y="15774"/>
                    <a:pt x="4324" y="15134"/>
                  </a:cubicBezTo>
                  <a:cubicBezTo>
                    <a:pt x="6865" y="14495"/>
                    <a:pt x="10677" y="13216"/>
                    <a:pt x="13218" y="11368"/>
                  </a:cubicBezTo>
                  <a:cubicBezTo>
                    <a:pt x="15759" y="9521"/>
                    <a:pt x="17030" y="7105"/>
                    <a:pt x="17919" y="5471"/>
                  </a:cubicBezTo>
                  <a:cubicBezTo>
                    <a:pt x="18809" y="3837"/>
                    <a:pt x="19317" y="2984"/>
                    <a:pt x="19571" y="2984"/>
                  </a:cubicBezTo>
                  <a:cubicBezTo>
                    <a:pt x="19825" y="2984"/>
                    <a:pt x="19825" y="3837"/>
                    <a:pt x="19698" y="6182"/>
                  </a:cubicBezTo>
                  <a:cubicBezTo>
                    <a:pt x="19571" y="8526"/>
                    <a:pt x="19317" y="12363"/>
                    <a:pt x="19571" y="14921"/>
                  </a:cubicBezTo>
                  <a:cubicBezTo>
                    <a:pt x="19825" y="17479"/>
                    <a:pt x="20588" y="18758"/>
                    <a:pt x="21350" y="20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4860873" y="348947"/>
              <a:ext cx="64064" cy="13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4" h="21600" fill="norm" stroke="1" extrusionOk="0">
                  <a:moveTo>
                    <a:pt x="10451" y="3738"/>
                  </a:moveTo>
                  <a:cubicBezTo>
                    <a:pt x="7251" y="4985"/>
                    <a:pt x="4051" y="6231"/>
                    <a:pt x="2051" y="8931"/>
                  </a:cubicBezTo>
                  <a:cubicBezTo>
                    <a:pt x="51" y="11631"/>
                    <a:pt x="-749" y="15785"/>
                    <a:pt x="851" y="18277"/>
                  </a:cubicBezTo>
                  <a:cubicBezTo>
                    <a:pt x="2451" y="20769"/>
                    <a:pt x="6451" y="21600"/>
                    <a:pt x="10451" y="21600"/>
                  </a:cubicBezTo>
                  <a:cubicBezTo>
                    <a:pt x="14451" y="21600"/>
                    <a:pt x="18451" y="20769"/>
                    <a:pt x="19651" y="17654"/>
                  </a:cubicBezTo>
                  <a:cubicBezTo>
                    <a:pt x="20851" y="14538"/>
                    <a:pt x="19251" y="9138"/>
                    <a:pt x="16451" y="5815"/>
                  </a:cubicBezTo>
                  <a:cubicBezTo>
                    <a:pt x="13651" y="2492"/>
                    <a:pt x="9651" y="1246"/>
                    <a:pt x="56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5359150" y="3939"/>
              <a:ext cx="96616" cy="362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5" h="21421" fill="norm" stroke="1" extrusionOk="0">
                  <a:moveTo>
                    <a:pt x="5449" y="0"/>
                  </a:moveTo>
                  <a:cubicBezTo>
                    <a:pt x="3829" y="3172"/>
                    <a:pt x="2209" y="6344"/>
                    <a:pt x="1129" y="9214"/>
                  </a:cubicBezTo>
                  <a:cubicBezTo>
                    <a:pt x="49" y="12084"/>
                    <a:pt x="-491" y="14652"/>
                    <a:pt x="589" y="16615"/>
                  </a:cubicBezTo>
                  <a:cubicBezTo>
                    <a:pt x="1669" y="18579"/>
                    <a:pt x="4369" y="19938"/>
                    <a:pt x="7879" y="20694"/>
                  </a:cubicBezTo>
                  <a:cubicBezTo>
                    <a:pt x="11389" y="21449"/>
                    <a:pt x="15709" y="21600"/>
                    <a:pt x="18139" y="21222"/>
                  </a:cubicBezTo>
                  <a:cubicBezTo>
                    <a:pt x="20569" y="20845"/>
                    <a:pt x="21109" y="19938"/>
                    <a:pt x="19489" y="18881"/>
                  </a:cubicBezTo>
                  <a:cubicBezTo>
                    <a:pt x="17869" y="17824"/>
                    <a:pt x="14089" y="16615"/>
                    <a:pt x="10309" y="15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5344047" y="172609"/>
              <a:ext cx="569903" cy="14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7" fill="norm" stroke="1" extrusionOk="0">
                  <a:moveTo>
                    <a:pt x="969" y="7560"/>
                  </a:moveTo>
                  <a:cubicBezTo>
                    <a:pt x="484" y="6480"/>
                    <a:pt x="0" y="5400"/>
                    <a:pt x="0" y="4680"/>
                  </a:cubicBezTo>
                  <a:cubicBezTo>
                    <a:pt x="0" y="3960"/>
                    <a:pt x="484" y="3600"/>
                    <a:pt x="1259" y="3420"/>
                  </a:cubicBezTo>
                  <a:cubicBezTo>
                    <a:pt x="2034" y="3240"/>
                    <a:pt x="3100" y="3240"/>
                    <a:pt x="4165" y="4500"/>
                  </a:cubicBezTo>
                  <a:cubicBezTo>
                    <a:pt x="5230" y="5760"/>
                    <a:pt x="6296" y="8280"/>
                    <a:pt x="6877" y="10440"/>
                  </a:cubicBezTo>
                  <a:cubicBezTo>
                    <a:pt x="7458" y="12600"/>
                    <a:pt x="7555" y="14400"/>
                    <a:pt x="7458" y="16200"/>
                  </a:cubicBezTo>
                  <a:cubicBezTo>
                    <a:pt x="7361" y="18000"/>
                    <a:pt x="7071" y="19800"/>
                    <a:pt x="6683" y="20520"/>
                  </a:cubicBezTo>
                  <a:cubicBezTo>
                    <a:pt x="6296" y="21240"/>
                    <a:pt x="5812" y="20880"/>
                    <a:pt x="5570" y="19620"/>
                  </a:cubicBezTo>
                  <a:cubicBezTo>
                    <a:pt x="5327" y="18360"/>
                    <a:pt x="5327" y="16200"/>
                    <a:pt x="5715" y="12960"/>
                  </a:cubicBezTo>
                  <a:cubicBezTo>
                    <a:pt x="6102" y="9720"/>
                    <a:pt x="6877" y="5400"/>
                    <a:pt x="7507" y="2880"/>
                  </a:cubicBezTo>
                  <a:cubicBezTo>
                    <a:pt x="8136" y="360"/>
                    <a:pt x="8621" y="-360"/>
                    <a:pt x="8911" y="180"/>
                  </a:cubicBezTo>
                  <a:cubicBezTo>
                    <a:pt x="9202" y="720"/>
                    <a:pt x="9299" y="2520"/>
                    <a:pt x="9347" y="5220"/>
                  </a:cubicBezTo>
                  <a:cubicBezTo>
                    <a:pt x="9396" y="7920"/>
                    <a:pt x="9396" y="11520"/>
                    <a:pt x="9444" y="14220"/>
                  </a:cubicBezTo>
                  <a:cubicBezTo>
                    <a:pt x="9492" y="16920"/>
                    <a:pt x="9589" y="18720"/>
                    <a:pt x="9880" y="19260"/>
                  </a:cubicBezTo>
                  <a:cubicBezTo>
                    <a:pt x="10170" y="19800"/>
                    <a:pt x="10655" y="19080"/>
                    <a:pt x="11042" y="17820"/>
                  </a:cubicBezTo>
                  <a:cubicBezTo>
                    <a:pt x="11430" y="16560"/>
                    <a:pt x="11720" y="14760"/>
                    <a:pt x="11962" y="12960"/>
                  </a:cubicBezTo>
                  <a:cubicBezTo>
                    <a:pt x="12204" y="11160"/>
                    <a:pt x="12398" y="9360"/>
                    <a:pt x="12543" y="9540"/>
                  </a:cubicBezTo>
                  <a:cubicBezTo>
                    <a:pt x="12689" y="9720"/>
                    <a:pt x="12786" y="11880"/>
                    <a:pt x="12931" y="13860"/>
                  </a:cubicBezTo>
                  <a:cubicBezTo>
                    <a:pt x="13076" y="15840"/>
                    <a:pt x="13270" y="17640"/>
                    <a:pt x="13609" y="18540"/>
                  </a:cubicBezTo>
                  <a:cubicBezTo>
                    <a:pt x="13948" y="19440"/>
                    <a:pt x="14432" y="19440"/>
                    <a:pt x="15013" y="18180"/>
                  </a:cubicBezTo>
                  <a:cubicBezTo>
                    <a:pt x="15595" y="16920"/>
                    <a:pt x="16273" y="14400"/>
                    <a:pt x="16902" y="12240"/>
                  </a:cubicBezTo>
                  <a:cubicBezTo>
                    <a:pt x="17532" y="10080"/>
                    <a:pt x="18113" y="8280"/>
                    <a:pt x="18549" y="6660"/>
                  </a:cubicBezTo>
                  <a:cubicBezTo>
                    <a:pt x="18985" y="5040"/>
                    <a:pt x="19275" y="3600"/>
                    <a:pt x="19227" y="2340"/>
                  </a:cubicBezTo>
                  <a:cubicBezTo>
                    <a:pt x="19178" y="1080"/>
                    <a:pt x="18791" y="0"/>
                    <a:pt x="18404" y="0"/>
                  </a:cubicBezTo>
                  <a:cubicBezTo>
                    <a:pt x="18016" y="0"/>
                    <a:pt x="17629" y="1080"/>
                    <a:pt x="17290" y="2700"/>
                  </a:cubicBezTo>
                  <a:cubicBezTo>
                    <a:pt x="16951" y="4320"/>
                    <a:pt x="16660" y="6480"/>
                    <a:pt x="16515" y="9180"/>
                  </a:cubicBezTo>
                  <a:cubicBezTo>
                    <a:pt x="16370" y="11880"/>
                    <a:pt x="16370" y="15120"/>
                    <a:pt x="17241" y="16740"/>
                  </a:cubicBezTo>
                  <a:cubicBezTo>
                    <a:pt x="18113" y="18360"/>
                    <a:pt x="19857" y="18360"/>
                    <a:pt x="21600" y="18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4443905" y="1232908"/>
              <a:ext cx="228016" cy="31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0741" fill="norm" stroke="1" extrusionOk="0">
                  <a:moveTo>
                    <a:pt x="9173" y="3421"/>
                  </a:moveTo>
                  <a:cubicBezTo>
                    <a:pt x="7973" y="2910"/>
                    <a:pt x="6773" y="2400"/>
                    <a:pt x="5693" y="2485"/>
                  </a:cubicBezTo>
                  <a:cubicBezTo>
                    <a:pt x="4613" y="2570"/>
                    <a:pt x="3653" y="3251"/>
                    <a:pt x="2693" y="5717"/>
                  </a:cubicBezTo>
                  <a:cubicBezTo>
                    <a:pt x="1733" y="8183"/>
                    <a:pt x="773" y="12435"/>
                    <a:pt x="293" y="15071"/>
                  </a:cubicBezTo>
                  <a:cubicBezTo>
                    <a:pt x="-187" y="17707"/>
                    <a:pt x="-187" y="18728"/>
                    <a:pt x="1133" y="19663"/>
                  </a:cubicBezTo>
                  <a:cubicBezTo>
                    <a:pt x="2453" y="20599"/>
                    <a:pt x="5093" y="21449"/>
                    <a:pt x="8213" y="19833"/>
                  </a:cubicBezTo>
                  <a:cubicBezTo>
                    <a:pt x="11333" y="18218"/>
                    <a:pt x="14933" y="14136"/>
                    <a:pt x="16733" y="10904"/>
                  </a:cubicBezTo>
                  <a:cubicBezTo>
                    <a:pt x="18533" y="7673"/>
                    <a:pt x="18533" y="5292"/>
                    <a:pt x="17213" y="3421"/>
                  </a:cubicBezTo>
                  <a:cubicBezTo>
                    <a:pt x="15893" y="1550"/>
                    <a:pt x="13253" y="189"/>
                    <a:pt x="10733" y="19"/>
                  </a:cubicBezTo>
                  <a:cubicBezTo>
                    <a:pt x="8213" y="-151"/>
                    <a:pt x="5813" y="869"/>
                    <a:pt x="4373" y="1805"/>
                  </a:cubicBezTo>
                  <a:cubicBezTo>
                    <a:pt x="2933" y="2740"/>
                    <a:pt x="2453" y="3591"/>
                    <a:pt x="2333" y="4441"/>
                  </a:cubicBezTo>
                  <a:cubicBezTo>
                    <a:pt x="2213" y="5292"/>
                    <a:pt x="2453" y="6142"/>
                    <a:pt x="5693" y="6142"/>
                  </a:cubicBezTo>
                  <a:cubicBezTo>
                    <a:pt x="8933" y="6142"/>
                    <a:pt x="15173" y="5292"/>
                    <a:pt x="21413" y="4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4493028" y="1018865"/>
              <a:ext cx="163560" cy="16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2362" y="9306"/>
                  </a:moveTo>
                  <a:cubicBezTo>
                    <a:pt x="2025" y="10918"/>
                    <a:pt x="1687" y="12530"/>
                    <a:pt x="1181" y="14786"/>
                  </a:cubicBezTo>
                  <a:cubicBezTo>
                    <a:pt x="675" y="17043"/>
                    <a:pt x="0" y="19944"/>
                    <a:pt x="0" y="20589"/>
                  </a:cubicBezTo>
                  <a:cubicBezTo>
                    <a:pt x="0" y="21234"/>
                    <a:pt x="675" y="19622"/>
                    <a:pt x="2531" y="16076"/>
                  </a:cubicBezTo>
                  <a:cubicBezTo>
                    <a:pt x="4387" y="12530"/>
                    <a:pt x="7425" y="7049"/>
                    <a:pt x="9619" y="3825"/>
                  </a:cubicBezTo>
                  <a:cubicBezTo>
                    <a:pt x="11812" y="601"/>
                    <a:pt x="13162" y="-366"/>
                    <a:pt x="13837" y="118"/>
                  </a:cubicBezTo>
                  <a:cubicBezTo>
                    <a:pt x="14512" y="601"/>
                    <a:pt x="14512" y="2535"/>
                    <a:pt x="15694" y="5115"/>
                  </a:cubicBezTo>
                  <a:cubicBezTo>
                    <a:pt x="16875" y="7694"/>
                    <a:pt x="19237" y="10918"/>
                    <a:pt x="21600" y="14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5032262" y="1383970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5032262" y="1268967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5118590" y="1291968"/>
              <a:ext cx="98970" cy="167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2" h="21454" fill="norm" stroke="1" extrusionOk="0">
                  <a:moveTo>
                    <a:pt x="20135" y="0"/>
                  </a:moveTo>
                  <a:cubicBezTo>
                    <a:pt x="17501" y="0"/>
                    <a:pt x="14867" y="0"/>
                    <a:pt x="11443" y="0"/>
                  </a:cubicBezTo>
                  <a:cubicBezTo>
                    <a:pt x="8018" y="0"/>
                    <a:pt x="3804" y="0"/>
                    <a:pt x="1696" y="818"/>
                  </a:cubicBezTo>
                  <a:cubicBezTo>
                    <a:pt x="-411" y="1636"/>
                    <a:pt x="-411" y="3273"/>
                    <a:pt x="906" y="4582"/>
                  </a:cubicBezTo>
                  <a:cubicBezTo>
                    <a:pt x="2223" y="5891"/>
                    <a:pt x="4857" y="6873"/>
                    <a:pt x="8282" y="8509"/>
                  </a:cubicBezTo>
                  <a:cubicBezTo>
                    <a:pt x="11706" y="10145"/>
                    <a:pt x="15921" y="12436"/>
                    <a:pt x="18291" y="14400"/>
                  </a:cubicBezTo>
                  <a:cubicBezTo>
                    <a:pt x="20662" y="16364"/>
                    <a:pt x="21189" y="18000"/>
                    <a:pt x="19082" y="19309"/>
                  </a:cubicBezTo>
                  <a:cubicBezTo>
                    <a:pt x="16974" y="20618"/>
                    <a:pt x="12233" y="21600"/>
                    <a:pt x="9072" y="21436"/>
                  </a:cubicBezTo>
                  <a:cubicBezTo>
                    <a:pt x="5911" y="21273"/>
                    <a:pt x="4330" y="19964"/>
                    <a:pt x="2750" y="18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5409537" y="1144208"/>
              <a:ext cx="159405" cy="34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222" fill="norm" stroke="1" extrusionOk="0">
                  <a:moveTo>
                    <a:pt x="9042" y="5847"/>
                  </a:moveTo>
                  <a:cubicBezTo>
                    <a:pt x="8356" y="7594"/>
                    <a:pt x="7671" y="9341"/>
                    <a:pt x="6642" y="11724"/>
                  </a:cubicBezTo>
                  <a:cubicBezTo>
                    <a:pt x="5614" y="14106"/>
                    <a:pt x="4242" y="17124"/>
                    <a:pt x="3042" y="18950"/>
                  </a:cubicBezTo>
                  <a:cubicBezTo>
                    <a:pt x="1842" y="20777"/>
                    <a:pt x="814" y="21412"/>
                    <a:pt x="299" y="21174"/>
                  </a:cubicBezTo>
                  <a:cubicBezTo>
                    <a:pt x="-215" y="20936"/>
                    <a:pt x="-215" y="19824"/>
                    <a:pt x="1499" y="16886"/>
                  </a:cubicBezTo>
                  <a:cubicBezTo>
                    <a:pt x="3214" y="13947"/>
                    <a:pt x="6642" y="9183"/>
                    <a:pt x="8871" y="6244"/>
                  </a:cubicBezTo>
                  <a:cubicBezTo>
                    <a:pt x="11099" y="3306"/>
                    <a:pt x="12128" y="2194"/>
                    <a:pt x="13156" y="1321"/>
                  </a:cubicBezTo>
                  <a:cubicBezTo>
                    <a:pt x="14185" y="447"/>
                    <a:pt x="15214" y="-188"/>
                    <a:pt x="16242" y="50"/>
                  </a:cubicBezTo>
                  <a:cubicBezTo>
                    <a:pt x="17271" y="288"/>
                    <a:pt x="18299" y="1400"/>
                    <a:pt x="18985" y="3783"/>
                  </a:cubicBezTo>
                  <a:cubicBezTo>
                    <a:pt x="19671" y="6165"/>
                    <a:pt x="20014" y="9818"/>
                    <a:pt x="20356" y="12597"/>
                  </a:cubicBezTo>
                  <a:cubicBezTo>
                    <a:pt x="20699" y="15377"/>
                    <a:pt x="21042" y="17283"/>
                    <a:pt x="21385" y="19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5469272" y="1291968"/>
              <a:ext cx="138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5683943" y="1069630"/>
              <a:ext cx="276008" cy="385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00" y="6437"/>
                  </a:moveTo>
                  <a:cubicBezTo>
                    <a:pt x="2600" y="8583"/>
                    <a:pt x="1600" y="10728"/>
                    <a:pt x="1000" y="13017"/>
                  </a:cubicBezTo>
                  <a:cubicBezTo>
                    <a:pt x="400" y="15306"/>
                    <a:pt x="200" y="17738"/>
                    <a:pt x="100" y="19311"/>
                  </a:cubicBezTo>
                  <a:cubicBezTo>
                    <a:pt x="0" y="20885"/>
                    <a:pt x="0" y="21600"/>
                    <a:pt x="0" y="21600"/>
                  </a:cubicBezTo>
                  <a:cubicBezTo>
                    <a:pt x="0" y="21600"/>
                    <a:pt x="0" y="20885"/>
                    <a:pt x="300" y="18381"/>
                  </a:cubicBezTo>
                  <a:cubicBezTo>
                    <a:pt x="600" y="15878"/>
                    <a:pt x="1200" y="11587"/>
                    <a:pt x="1600" y="8583"/>
                  </a:cubicBezTo>
                  <a:cubicBezTo>
                    <a:pt x="2000" y="5579"/>
                    <a:pt x="2200" y="3862"/>
                    <a:pt x="2700" y="2789"/>
                  </a:cubicBezTo>
                  <a:cubicBezTo>
                    <a:pt x="3200" y="1717"/>
                    <a:pt x="4000" y="1287"/>
                    <a:pt x="4700" y="1430"/>
                  </a:cubicBezTo>
                  <a:cubicBezTo>
                    <a:pt x="5400" y="1574"/>
                    <a:pt x="6000" y="2289"/>
                    <a:pt x="7400" y="4935"/>
                  </a:cubicBezTo>
                  <a:cubicBezTo>
                    <a:pt x="8800" y="7581"/>
                    <a:pt x="11000" y="12159"/>
                    <a:pt x="12300" y="14877"/>
                  </a:cubicBezTo>
                  <a:cubicBezTo>
                    <a:pt x="13600" y="17595"/>
                    <a:pt x="14000" y="18453"/>
                    <a:pt x="14700" y="19168"/>
                  </a:cubicBezTo>
                  <a:cubicBezTo>
                    <a:pt x="15400" y="19883"/>
                    <a:pt x="16400" y="20456"/>
                    <a:pt x="17200" y="20384"/>
                  </a:cubicBezTo>
                  <a:cubicBezTo>
                    <a:pt x="18000" y="20313"/>
                    <a:pt x="18600" y="19597"/>
                    <a:pt x="19200" y="17023"/>
                  </a:cubicBezTo>
                  <a:cubicBezTo>
                    <a:pt x="19800" y="14448"/>
                    <a:pt x="20400" y="10013"/>
                    <a:pt x="20800" y="6866"/>
                  </a:cubicBezTo>
                  <a:cubicBezTo>
                    <a:pt x="21200" y="3719"/>
                    <a:pt x="21400" y="18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6566128" y="472184"/>
              <a:ext cx="551516" cy="53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77" fill="norm" stroke="1" extrusionOk="0">
                  <a:moveTo>
                    <a:pt x="2668" y="2781"/>
                  </a:moveTo>
                  <a:cubicBezTo>
                    <a:pt x="5256" y="1950"/>
                    <a:pt x="7844" y="1119"/>
                    <a:pt x="9885" y="652"/>
                  </a:cubicBezTo>
                  <a:cubicBezTo>
                    <a:pt x="11925" y="185"/>
                    <a:pt x="13418" y="81"/>
                    <a:pt x="14513" y="29"/>
                  </a:cubicBezTo>
                  <a:cubicBezTo>
                    <a:pt x="15608" y="-23"/>
                    <a:pt x="16305" y="-23"/>
                    <a:pt x="16454" y="185"/>
                  </a:cubicBezTo>
                  <a:cubicBezTo>
                    <a:pt x="16604" y="392"/>
                    <a:pt x="16205" y="808"/>
                    <a:pt x="15260" y="1950"/>
                  </a:cubicBezTo>
                  <a:cubicBezTo>
                    <a:pt x="14314" y="3092"/>
                    <a:pt x="12821" y="4962"/>
                    <a:pt x="11079" y="6987"/>
                  </a:cubicBezTo>
                  <a:cubicBezTo>
                    <a:pt x="9337" y="9012"/>
                    <a:pt x="7346" y="11192"/>
                    <a:pt x="5704" y="13062"/>
                  </a:cubicBezTo>
                  <a:cubicBezTo>
                    <a:pt x="4062" y="14931"/>
                    <a:pt x="2768" y="16489"/>
                    <a:pt x="1922" y="17423"/>
                  </a:cubicBezTo>
                  <a:cubicBezTo>
                    <a:pt x="1075" y="18358"/>
                    <a:pt x="677" y="18669"/>
                    <a:pt x="379" y="19189"/>
                  </a:cubicBezTo>
                  <a:cubicBezTo>
                    <a:pt x="80" y="19708"/>
                    <a:pt x="-119" y="20435"/>
                    <a:pt x="80" y="20902"/>
                  </a:cubicBezTo>
                  <a:cubicBezTo>
                    <a:pt x="279" y="21369"/>
                    <a:pt x="876" y="21577"/>
                    <a:pt x="2469" y="21577"/>
                  </a:cubicBezTo>
                  <a:cubicBezTo>
                    <a:pt x="4062" y="21577"/>
                    <a:pt x="6650" y="21369"/>
                    <a:pt x="9586" y="21214"/>
                  </a:cubicBezTo>
                  <a:cubicBezTo>
                    <a:pt x="12522" y="21058"/>
                    <a:pt x="15807" y="20954"/>
                    <a:pt x="17848" y="20850"/>
                  </a:cubicBezTo>
                  <a:cubicBezTo>
                    <a:pt x="19888" y="20746"/>
                    <a:pt x="20685" y="20642"/>
                    <a:pt x="21481" y="20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0" y="2842267"/>
              <a:ext cx="409159" cy="471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34" fill="norm" stroke="1" extrusionOk="0">
                  <a:moveTo>
                    <a:pt x="2562" y="3411"/>
                  </a:moveTo>
                  <a:cubicBezTo>
                    <a:pt x="3904" y="2830"/>
                    <a:pt x="5245" y="2250"/>
                    <a:pt x="7929" y="1669"/>
                  </a:cubicBezTo>
                  <a:cubicBezTo>
                    <a:pt x="10612" y="1088"/>
                    <a:pt x="14637" y="508"/>
                    <a:pt x="17119" y="217"/>
                  </a:cubicBezTo>
                  <a:cubicBezTo>
                    <a:pt x="19601" y="-73"/>
                    <a:pt x="20540" y="-73"/>
                    <a:pt x="21009" y="217"/>
                  </a:cubicBezTo>
                  <a:cubicBezTo>
                    <a:pt x="21479" y="508"/>
                    <a:pt x="21479" y="1088"/>
                    <a:pt x="20607" y="2133"/>
                  </a:cubicBezTo>
                  <a:cubicBezTo>
                    <a:pt x="19735" y="3179"/>
                    <a:pt x="17991" y="4688"/>
                    <a:pt x="15308" y="6837"/>
                  </a:cubicBezTo>
                  <a:cubicBezTo>
                    <a:pt x="12624" y="8985"/>
                    <a:pt x="9002" y="11772"/>
                    <a:pt x="6319" y="13921"/>
                  </a:cubicBezTo>
                  <a:cubicBezTo>
                    <a:pt x="3636" y="16069"/>
                    <a:pt x="1891" y="17579"/>
                    <a:pt x="952" y="18624"/>
                  </a:cubicBezTo>
                  <a:cubicBezTo>
                    <a:pt x="13" y="19669"/>
                    <a:pt x="-121" y="20250"/>
                    <a:pt x="80" y="20714"/>
                  </a:cubicBezTo>
                  <a:cubicBezTo>
                    <a:pt x="281" y="21179"/>
                    <a:pt x="818" y="21527"/>
                    <a:pt x="2763" y="21411"/>
                  </a:cubicBezTo>
                  <a:cubicBezTo>
                    <a:pt x="4709" y="21295"/>
                    <a:pt x="8063" y="20714"/>
                    <a:pt x="11417" y="20192"/>
                  </a:cubicBezTo>
                  <a:cubicBezTo>
                    <a:pt x="14771" y="19669"/>
                    <a:pt x="18125" y="19204"/>
                    <a:pt x="21479" y="18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692831" y="3063008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677497" y="3239345"/>
              <a:ext cx="19933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1735521" y="2718000"/>
              <a:ext cx="306675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40" y="2965"/>
                    <a:pt x="6480" y="5929"/>
                    <a:pt x="10080" y="9529"/>
                  </a:cubicBezTo>
                  <a:cubicBezTo>
                    <a:pt x="13680" y="13129"/>
                    <a:pt x="17640" y="173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1842857" y="2671999"/>
              <a:ext cx="237673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45" y="1543"/>
                    <a:pt x="16490" y="3086"/>
                    <a:pt x="13587" y="5979"/>
                  </a:cubicBezTo>
                  <a:cubicBezTo>
                    <a:pt x="10684" y="8871"/>
                    <a:pt x="7432" y="13114"/>
                    <a:pt x="5110" y="15943"/>
                  </a:cubicBezTo>
                  <a:cubicBezTo>
                    <a:pt x="2787" y="18771"/>
                    <a:pt x="1394" y="201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1727854" y="2510996"/>
              <a:ext cx="32200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" y="18600"/>
                    <a:pt x="1029" y="15600"/>
                    <a:pt x="4629" y="12000"/>
                  </a:cubicBezTo>
                  <a:cubicBezTo>
                    <a:pt x="8229" y="8400"/>
                    <a:pt x="14914" y="4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2417870" y="2925005"/>
              <a:ext cx="176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2793545" y="2656665"/>
              <a:ext cx="421677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fill="norm" stroke="1" extrusionOk="0">
                  <a:moveTo>
                    <a:pt x="0" y="21350"/>
                  </a:moveTo>
                  <a:cubicBezTo>
                    <a:pt x="1964" y="18104"/>
                    <a:pt x="3927" y="14858"/>
                    <a:pt x="5564" y="11549"/>
                  </a:cubicBezTo>
                  <a:cubicBezTo>
                    <a:pt x="7200" y="8240"/>
                    <a:pt x="8509" y="4869"/>
                    <a:pt x="9229" y="2809"/>
                  </a:cubicBezTo>
                  <a:cubicBezTo>
                    <a:pt x="9949" y="749"/>
                    <a:pt x="10080" y="0"/>
                    <a:pt x="9949" y="0"/>
                  </a:cubicBezTo>
                  <a:cubicBezTo>
                    <a:pt x="9818" y="0"/>
                    <a:pt x="9425" y="749"/>
                    <a:pt x="9098" y="2871"/>
                  </a:cubicBezTo>
                  <a:cubicBezTo>
                    <a:pt x="8771" y="4994"/>
                    <a:pt x="8509" y="8490"/>
                    <a:pt x="8509" y="10737"/>
                  </a:cubicBezTo>
                  <a:cubicBezTo>
                    <a:pt x="8509" y="12985"/>
                    <a:pt x="8771" y="13984"/>
                    <a:pt x="9098" y="14733"/>
                  </a:cubicBezTo>
                  <a:cubicBezTo>
                    <a:pt x="9425" y="15482"/>
                    <a:pt x="9818" y="15981"/>
                    <a:pt x="10342" y="16231"/>
                  </a:cubicBezTo>
                  <a:cubicBezTo>
                    <a:pt x="10865" y="16481"/>
                    <a:pt x="11520" y="16481"/>
                    <a:pt x="12567" y="15669"/>
                  </a:cubicBezTo>
                  <a:cubicBezTo>
                    <a:pt x="13615" y="14858"/>
                    <a:pt x="15055" y="13234"/>
                    <a:pt x="16233" y="11112"/>
                  </a:cubicBezTo>
                  <a:cubicBezTo>
                    <a:pt x="17411" y="8989"/>
                    <a:pt x="18327" y="6367"/>
                    <a:pt x="18982" y="4245"/>
                  </a:cubicBezTo>
                  <a:cubicBezTo>
                    <a:pt x="19636" y="2122"/>
                    <a:pt x="20029" y="499"/>
                    <a:pt x="20029" y="125"/>
                  </a:cubicBezTo>
                  <a:cubicBezTo>
                    <a:pt x="20029" y="-250"/>
                    <a:pt x="19636" y="624"/>
                    <a:pt x="19375" y="2434"/>
                  </a:cubicBezTo>
                  <a:cubicBezTo>
                    <a:pt x="19113" y="4245"/>
                    <a:pt x="18982" y="6992"/>
                    <a:pt x="19375" y="9301"/>
                  </a:cubicBezTo>
                  <a:cubicBezTo>
                    <a:pt x="19767" y="11611"/>
                    <a:pt x="20684" y="13484"/>
                    <a:pt x="21600" y="15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3278156" y="2942894"/>
              <a:ext cx="164440" cy="99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0958" fill="norm" stroke="1" extrusionOk="0">
                  <a:moveTo>
                    <a:pt x="8631" y="2700"/>
                  </a:moveTo>
                  <a:cubicBezTo>
                    <a:pt x="6668" y="3780"/>
                    <a:pt x="4704" y="4860"/>
                    <a:pt x="3231" y="6480"/>
                  </a:cubicBezTo>
                  <a:cubicBezTo>
                    <a:pt x="1759" y="8100"/>
                    <a:pt x="777" y="10260"/>
                    <a:pt x="286" y="12690"/>
                  </a:cubicBezTo>
                  <a:cubicBezTo>
                    <a:pt x="-205" y="15120"/>
                    <a:pt x="-205" y="17820"/>
                    <a:pt x="1431" y="19440"/>
                  </a:cubicBezTo>
                  <a:cubicBezTo>
                    <a:pt x="3068" y="21060"/>
                    <a:pt x="6340" y="21600"/>
                    <a:pt x="9940" y="19980"/>
                  </a:cubicBezTo>
                  <a:cubicBezTo>
                    <a:pt x="13540" y="18360"/>
                    <a:pt x="17468" y="14580"/>
                    <a:pt x="19431" y="11070"/>
                  </a:cubicBezTo>
                  <a:cubicBezTo>
                    <a:pt x="21395" y="7560"/>
                    <a:pt x="21395" y="4320"/>
                    <a:pt x="20413" y="2430"/>
                  </a:cubicBezTo>
                  <a:cubicBezTo>
                    <a:pt x="19431" y="540"/>
                    <a:pt x="17468" y="0"/>
                    <a:pt x="15340" y="0"/>
                  </a:cubicBezTo>
                  <a:cubicBezTo>
                    <a:pt x="13213" y="0"/>
                    <a:pt x="10922" y="540"/>
                    <a:pt x="8631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1904191" y="3277680"/>
              <a:ext cx="1295697" cy="1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91" y="20400"/>
                    <a:pt x="2982" y="19200"/>
                    <a:pt x="4559" y="17100"/>
                  </a:cubicBezTo>
                  <a:cubicBezTo>
                    <a:pt x="6135" y="15000"/>
                    <a:pt x="7796" y="12000"/>
                    <a:pt x="9479" y="9450"/>
                  </a:cubicBezTo>
                  <a:cubicBezTo>
                    <a:pt x="11162" y="6900"/>
                    <a:pt x="12866" y="4800"/>
                    <a:pt x="14762" y="3300"/>
                  </a:cubicBezTo>
                  <a:cubicBezTo>
                    <a:pt x="16658" y="1800"/>
                    <a:pt x="18746" y="900"/>
                    <a:pt x="19917" y="450"/>
                  </a:cubicBezTo>
                  <a:cubicBezTo>
                    <a:pt x="21089" y="0"/>
                    <a:pt x="2134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2278391" y="3766425"/>
              <a:ext cx="323484" cy="176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0959" fill="norm" stroke="1" extrusionOk="0">
                  <a:moveTo>
                    <a:pt x="7185" y="4794"/>
                  </a:moveTo>
                  <a:cubicBezTo>
                    <a:pt x="7185" y="7836"/>
                    <a:pt x="7185" y="10878"/>
                    <a:pt x="6510" y="13616"/>
                  </a:cubicBezTo>
                  <a:cubicBezTo>
                    <a:pt x="5835" y="16354"/>
                    <a:pt x="4485" y="18788"/>
                    <a:pt x="3388" y="20005"/>
                  </a:cubicBezTo>
                  <a:cubicBezTo>
                    <a:pt x="2291" y="21222"/>
                    <a:pt x="1447" y="21222"/>
                    <a:pt x="941" y="20309"/>
                  </a:cubicBezTo>
                  <a:cubicBezTo>
                    <a:pt x="435" y="19397"/>
                    <a:pt x="266" y="17571"/>
                    <a:pt x="97" y="15898"/>
                  </a:cubicBezTo>
                  <a:cubicBezTo>
                    <a:pt x="-71" y="14225"/>
                    <a:pt x="-240" y="12704"/>
                    <a:pt x="1616" y="9966"/>
                  </a:cubicBezTo>
                  <a:cubicBezTo>
                    <a:pt x="3473" y="7228"/>
                    <a:pt x="7354" y="3273"/>
                    <a:pt x="10982" y="1447"/>
                  </a:cubicBezTo>
                  <a:cubicBezTo>
                    <a:pt x="14610" y="-378"/>
                    <a:pt x="17985" y="-74"/>
                    <a:pt x="21360" y="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2709210" y="3576686"/>
              <a:ext cx="107336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3086"/>
                    <a:pt x="11314" y="6171"/>
                    <a:pt x="7714" y="9771"/>
                  </a:cubicBezTo>
                  <a:cubicBezTo>
                    <a:pt x="4114" y="13371"/>
                    <a:pt x="2057" y="174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2801212" y="3576686"/>
              <a:ext cx="329675" cy="356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0" y="13423"/>
                  </a:moveTo>
                  <a:cubicBezTo>
                    <a:pt x="335" y="15737"/>
                    <a:pt x="670" y="18051"/>
                    <a:pt x="1088" y="19517"/>
                  </a:cubicBezTo>
                  <a:cubicBezTo>
                    <a:pt x="1507" y="20983"/>
                    <a:pt x="2009" y="21600"/>
                    <a:pt x="2428" y="21523"/>
                  </a:cubicBezTo>
                  <a:cubicBezTo>
                    <a:pt x="2847" y="21446"/>
                    <a:pt x="3181" y="20674"/>
                    <a:pt x="3516" y="18514"/>
                  </a:cubicBezTo>
                  <a:cubicBezTo>
                    <a:pt x="3851" y="16354"/>
                    <a:pt x="4186" y="12806"/>
                    <a:pt x="4353" y="10260"/>
                  </a:cubicBezTo>
                  <a:cubicBezTo>
                    <a:pt x="4521" y="7714"/>
                    <a:pt x="4521" y="6171"/>
                    <a:pt x="4856" y="5169"/>
                  </a:cubicBezTo>
                  <a:cubicBezTo>
                    <a:pt x="5191" y="4166"/>
                    <a:pt x="5860" y="3703"/>
                    <a:pt x="8707" y="2931"/>
                  </a:cubicBezTo>
                  <a:cubicBezTo>
                    <a:pt x="11553" y="2160"/>
                    <a:pt x="16577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2954987" y="3663962"/>
              <a:ext cx="229567" cy="24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235" fill="norm" stroke="1" extrusionOk="0">
                  <a:moveTo>
                    <a:pt x="679" y="7841"/>
                  </a:moveTo>
                  <a:cubicBezTo>
                    <a:pt x="439" y="11441"/>
                    <a:pt x="199" y="15041"/>
                    <a:pt x="79" y="17516"/>
                  </a:cubicBezTo>
                  <a:cubicBezTo>
                    <a:pt x="-41" y="19991"/>
                    <a:pt x="-41" y="21341"/>
                    <a:pt x="199" y="21228"/>
                  </a:cubicBezTo>
                  <a:cubicBezTo>
                    <a:pt x="439" y="21116"/>
                    <a:pt x="919" y="19541"/>
                    <a:pt x="1999" y="16278"/>
                  </a:cubicBezTo>
                  <a:cubicBezTo>
                    <a:pt x="3079" y="13016"/>
                    <a:pt x="4759" y="8066"/>
                    <a:pt x="6679" y="4916"/>
                  </a:cubicBezTo>
                  <a:cubicBezTo>
                    <a:pt x="8599" y="1766"/>
                    <a:pt x="10759" y="416"/>
                    <a:pt x="12919" y="79"/>
                  </a:cubicBezTo>
                  <a:cubicBezTo>
                    <a:pt x="15079" y="-259"/>
                    <a:pt x="17239" y="416"/>
                    <a:pt x="18679" y="3566"/>
                  </a:cubicBezTo>
                  <a:cubicBezTo>
                    <a:pt x="20119" y="6716"/>
                    <a:pt x="20839" y="12341"/>
                    <a:pt x="21559" y="17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4325788" y="3024674"/>
              <a:ext cx="553138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600" fill="norm" stroke="1" extrusionOk="0">
                  <a:moveTo>
                    <a:pt x="1529" y="21600"/>
                  </a:moveTo>
                  <a:cubicBezTo>
                    <a:pt x="1034" y="21067"/>
                    <a:pt x="539" y="20533"/>
                    <a:pt x="241" y="18933"/>
                  </a:cubicBezTo>
                  <a:cubicBezTo>
                    <a:pt x="-56" y="17333"/>
                    <a:pt x="-155" y="14667"/>
                    <a:pt x="390" y="11467"/>
                  </a:cubicBezTo>
                  <a:cubicBezTo>
                    <a:pt x="935" y="8267"/>
                    <a:pt x="2124" y="4533"/>
                    <a:pt x="3016" y="2533"/>
                  </a:cubicBezTo>
                  <a:cubicBezTo>
                    <a:pt x="3907" y="533"/>
                    <a:pt x="4502" y="267"/>
                    <a:pt x="5047" y="267"/>
                  </a:cubicBezTo>
                  <a:cubicBezTo>
                    <a:pt x="5592" y="267"/>
                    <a:pt x="6087" y="533"/>
                    <a:pt x="6979" y="3067"/>
                  </a:cubicBezTo>
                  <a:cubicBezTo>
                    <a:pt x="7871" y="5600"/>
                    <a:pt x="9159" y="10400"/>
                    <a:pt x="9951" y="13333"/>
                  </a:cubicBezTo>
                  <a:cubicBezTo>
                    <a:pt x="10744" y="16267"/>
                    <a:pt x="11041" y="17333"/>
                    <a:pt x="11438" y="18133"/>
                  </a:cubicBezTo>
                  <a:cubicBezTo>
                    <a:pt x="11834" y="18933"/>
                    <a:pt x="12329" y="19467"/>
                    <a:pt x="13023" y="18933"/>
                  </a:cubicBezTo>
                  <a:cubicBezTo>
                    <a:pt x="13717" y="18400"/>
                    <a:pt x="14608" y="16800"/>
                    <a:pt x="16045" y="13467"/>
                  </a:cubicBezTo>
                  <a:cubicBezTo>
                    <a:pt x="17482" y="10133"/>
                    <a:pt x="19463" y="5067"/>
                    <a:pt x="2144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4515924" y="2411327"/>
              <a:ext cx="232666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2358" y="0"/>
                  </a:moveTo>
                  <a:cubicBezTo>
                    <a:pt x="3062" y="5040"/>
                    <a:pt x="3766" y="10080"/>
                    <a:pt x="4353" y="13230"/>
                  </a:cubicBezTo>
                  <a:cubicBezTo>
                    <a:pt x="4940" y="16380"/>
                    <a:pt x="5410" y="17640"/>
                    <a:pt x="5762" y="18810"/>
                  </a:cubicBezTo>
                  <a:cubicBezTo>
                    <a:pt x="6114" y="19980"/>
                    <a:pt x="6349" y="21060"/>
                    <a:pt x="5997" y="21240"/>
                  </a:cubicBezTo>
                  <a:cubicBezTo>
                    <a:pt x="5645" y="21420"/>
                    <a:pt x="4705" y="20700"/>
                    <a:pt x="3649" y="19440"/>
                  </a:cubicBezTo>
                  <a:cubicBezTo>
                    <a:pt x="2592" y="18180"/>
                    <a:pt x="1418" y="16380"/>
                    <a:pt x="714" y="15030"/>
                  </a:cubicBezTo>
                  <a:cubicBezTo>
                    <a:pt x="10" y="13680"/>
                    <a:pt x="-225" y="12780"/>
                    <a:pt x="245" y="12150"/>
                  </a:cubicBezTo>
                  <a:cubicBezTo>
                    <a:pt x="714" y="11520"/>
                    <a:pt x="1888" y="11160"/>
                    <a:pt x="4118" y="9900"/>
                  </a:cubicBezTo>
                  <a:cubicBezTo>
                    <a:pt x="6349" y="8640"/>
                    <a:pt x="9636" y="6480"/>
                    <a:pt x="11514" y="4950"/>
                  </a:cubicBezTo>
                  <a:cubicBezTo>
                    <a:pt x="13392" y="3420"/>
                    <a:pt x="13862" y="2520"/>
                    <a:pt x="14214" y="2520"/>
                  </a:cubicBezTo>
                  <a:cubicBezTo>
                    <a:pt x="14566" y="2520"/>
                    <a:pt x="14801" y="3420"/>
                    <a:pt x="14918" y="6210"/>
                  </a:cubicBezTo>
                  <a:cubicBezTo>
                    <a:pt x="15036" y="9000"/>
                    <a:pt x="15036" y="13680"/>
                    <a:pt x="16092" y="16560"/>
                  </a:cubicBezTo>
                  <a:cubicBezTo>
                    <a:pt x="17149" y="19440"/>
                    <a:pt x="19262" y="20520"/>
                    <a:pt x="213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4763923" y="2572330"/>
              <a:ext cx="64849" cy="10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031" fill="norm" stroke="1" extrusionOk="0">
                  <a:moveTo>
                    <a:pt x="12462" y="9257"/>
                  </a:moveTo>
                  <a:cubicBezTo>
                    <a:pt x="9138" y="10800"/>
                    <a:pt x="5815" y="12343"/>
                    <a:pt x="4985" y="14657"/>
                  </a:cubicBezTo>
                  <a:cubicBezTo>
                    <a:pt x="4154" y="16971"/>
                    <a:pt x="5815" y="20057"/>
                    <a:pt x="8723" y="20829"/>
                  </a:cubicBezTo>
                  <a:cubicBezTo>
                    <a:pt x="11631" y="21600"/>
                    <a:pt x="15785" y="20057"/>
                    <a:pt x="18277" y="18000"/>
                  </a:cubicBezTo>
                  <a:cubicBezTo>
                    <a:pt x="20769" y="15943"/>
                    <a:pt x="21600" y="13371"/>
                    <a:pt x="20769" y="11057"/>
                  </a:cubicBezTo>
                  <a:cubicBezTo>
                    <a:pt x="19938" y="8743"/>
                    <a:pt x="17446" y="6686"/>
                    <a:pt x="14123" y="4886"/>
                  </a:cubicBezTo>
                  <a:cubicBezTo>
                    <a:pt x="10800" y="3086"/>
                    <a:pt x="6646" y="1543"/>
                    <a:pt x="4154" y="771"/>
                  </a:cubicBezTo>
                  <a:cubicBezTo>
                    <a:pt x="1662" y="0"/>
                    <a:pt x="831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5080337" y="2334658"/>
              <a:ext cx="89929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600" fill="norm" stroke="1" extrusionOk="0">
                  <a:moveTo>
                    <a:pt x="17513" y="0"/>
                  </a:moveTo>
                  <a:cubicBezTo>
                    <a:pt x="13913" y="200"/>
                    <a:pt x="10313" y="400"/>
                    <a:pt x="7013" y="2200"/>
                  </a:cubicBezTo>
                  <a:cubicBezTo>
                    <a:pt x="3713" y="4000"/>
                    <a:pt x="713" y="7400"/>
                    <a:pt x="113" y="10400"/>
                  </a:cubicBezTo>
                  <a:cubicBezTo>
                    <a:pt x="-487" y="13400"/>
                    <a:pt x="1313" y="16000"/>
                    <a:pt x="5213" y="17800"/>
                  </a:cubicBezTo>
                  <a:cubicBezTo>
                    <a:pt x="9113" y="19600"/>
                    <a:pt x="15113" y="20600"/>
                    <a:pt x="211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5032262" y="2451721"/>
              <a:ext cx="559680" cy="116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9" fill="norm" stroke="1" extrusionOk="0">
                  <a:moveTo>
                    <a:pt x="0" y="13416"/>
                  </a:moveTo>
                  <a:cubicBezTo>
                    <a:pt x="1479" y="10659"/>
                    <a:pt x="2959" y="7901"/>
                    <a:pt x="4192" y="6982"/>
                  </a:cubicBezTo>
                  <a:cubicBezTo>
                    <a:pt x="5425" y="6063"/>
                    <a:pt x="6411" y="6982"/>
                    <a:pt x="7003" y="8820"/>
                  </a:cubicBezTo>
                  <a:cubicBezTo>
                    <a:pt x="7595" y="10659"/>
                    <a:pt x="7792" y="13416"/>
                    <a:pt x="7890" y="15944"/>
                  </a:cubicBezTo>
                  <a:cubicBezTo>
                    <a:pt x="7989" y="18472"/>
                    <a:pt x="7989" y="20769"/>
                    <a:pt x="7841" y="20999"/>
                  </a:cubicBezTo>
                  <a:cubicBezTo>
                    <a:pt x="7693" y="21229"/>
                    <a:pt x="7397" y="19391"/>
                    <a:pt x="7348" y="17093"/>
                  </a:cubicBezTo>
                  <a:cubicBezTo>
                    <a:pt x="7299" y="14795"/>
                    <a:pt x="7496" y="12037"/>
                    <a:pt x="7792" y="9740"/>
                  </a:cubicBezTo>
                  <a:cubicBezTo>
                    <a:pt x="8088" y="7442"/>
                    <a:pt x="8482" y="5603"/>
                    <a:pt x="8926" y="4225"/>
                  </a:cubicBezTo>
                  <a:cubicBezTo>
                    <a:pt x="9370" y="2846"/>
                    <a:pt x="9863" y="1927"/>
                    <a:pt x="10159" y="2616"/>
                  </a:cubicBezTo>
                  <a:cubicBezTo>
                    <a:pt x="10455" y="3306"/>
                    <a:pt x="10553" y="5603"/>
                    <a:pt x="10603" y="7901"/>
                  </a:cubicBezTo>
                  <a:cubicBezTo>
                    <a:pt x="10652" y="10199"/>
                    <a:pt x="10652" y="12497"/>
                    <a:pt x="10849" y="12957"/>
                  </a:cubicBezTo>
                  <a:cubicBezTo>
                    <a:pt x="11047" y="13416"/>
                    <a:pt x="11441" y="12038"/>
                    <a:pt x="11786" y="10429"/>
                  </a:cubicBezTo>
                  <a:cubicBezTo>
                    <a:pt x="12132" y="8820"/>
                    <a:pt x="12427" y="6982"/>
                    <a:pt x="12625" y="7212"/>
                  </a:cubicBezTo>
                  <a:cubicBezTo>
                    <a:pt x="12822" y="7442"/>
                    <a:pt x="12921" y="9740"/>
                    <a:pt x="13118" y="12038"/>
                  </a:cubicBezTo>
                  <a:cubicBezTo>
                    <a:pt x="13315" y="14335"/>
                    <a:pt x="13611" y="16633"/>
                    <a:pt x="14055" y="17552"/>
                  </a:cubicBezTo>
                  <a:cubicBezTo>
                    <a:pt x="14499" y="18472"/>
                    <a:pt x="15090" y="18012"/>
                    <a:pt x="15682" y="15714"/>
                  </a:cubicBezTo>
                  <a:cubicBezTo>
                    <a:pt x="16274" y="13416"/>
                    <a:pt x="16866" y="9280"/>
                    <a:pt x="17260" y="6063"/>
                  </a:cubicBezTo>
                  <a:cubicBezTo>
                    <a:pt x="17655" y="2846"/>
                    <a:pt x="17852" y="548"/>
                    <a:pt x="17704" y="89"/>
                  </a:cubicBezTo>
                  <a:cubicBezTo>
                    <a:pt x="17556" y="-371"/>
                    <a:pt x="17063" y="1008"/>
                    <a:pt x="16816" y="2846"/>
                  </a:cubicBezTo>
                  <a:cubicBezTo>
                    <a:pt x="16570" y="4684"/>
                    <a:pt x="16570" y="6982"/>
                    <a:pt x="16619" y="9280"/>
                  </a:cubicBezTo>
                  <a:cubicBezTo>
                    <a:pt x="16668" y="11578"/>
                    <a:pt x="16767" y="13876"/>
                    <a:pt x="17605" y="15484"/>
                  </a:cubicBezTo>
                  <a:cubicBezTo>
                    <a:pt x="18444" y="17093"/>
                    <a:pt x="20022" y="18012"/>
                    <a:pt x="21600" y="18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5913923" y="2735890"/>
              <a:ext cx="559706" cy="541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2358" y="2649"/>
                  </a:moveTo>
                  <a:cubicBezTo>
                    <a:pt x="5303" y="1834"/>
                    <a:pt x="8248" y="1019"/>
                    <a:pt x="10605" y="560"/>
                  </a:cubicBezTo>
                  <a:cubicBezTo>
                    <a:pt x="12961" y="102"/>
                    <a:pt x="14728" y="0"/>
                    <a:pt x="16005" y="0"/>
                  </a:cubicBezTo>
                  <a:cubicBezTo>
                    <a:pt x="17281" y="0"/>
                    <a:pt x="18067" y="102"/>
                    <a:pt x="18361" y="408"/>
                  </a:cubicBezTo>
                  <a:cubicBezTo>
                    <a:pt x="18656" y="713"/>
                    <a:pt x="18459" y="1223"/>
                    <a:pt x="17478" y="2242"/>
                  </a:cubicBezTo>
                  <a:cubicBezTo>
                    <a:pt x="16496" y="3260"/>
                    <a:pt x="14728" y="4789"/>
                    <a:pt x="12716" y="6623"/>
                  </a:cubicBezTo>
                  <a:cubicBezTo>
                    <a:pt x="10703" y="8457"/>
                    <a:pt x="8445" y="10596"/>
                    <a:pt x="6530" y="12430"/>
                  </a:cubicBezTo>
                  <a:cubicBezTo>
                    <a:pt x="4616" y="14264"/>
                    <a:pt x="3045" y="15792"/>
                    <a:pt x="2063" y="16709"/>
                  </a:cubicBezTo>
                  <a:cubicBezTo>
                    <a:pt x="1081" y="17626"/>
                    <a:pt x="688" y="17932"/>
                    <a:pt x="394" y="18340"/>
                  </a:cubicBezTo>
                  <a:cubicBezTo>
                    <a:pt x="99" y="18747"/>
                    <a:pt x="-97" y="19257"/>
                    <a:pt x="50" y="19613"/>
                  </a:cubicBezTo>
                  <a:cubicBezTo>
                    <a:pt x="198" y="19970"/>
                    <a:pt x="688" y="20174"/>
                    <a:pt x="2358" y="20326"/>
                  </a:cubicBezTo>
                  <a:cubicBezTo>
                    <a:pt x="4027" y="20479"/>
                    <a:pt x="6874" y="20581"/>
                    <a:pt x="9721" y="20632"/>
                  </a:cubicBezTo>
                  <a:cubicBezTo>
                    <a:pt x="12568" y="20683"/>
                    <a:pt x="15416" y="20683"/>
                    <a:pt x="17379" y="20836"/>
                  </a:cubicBezTo>
                  <a:cubicBezTo>
                    <a:pt x="19343" y="20989"/>
                    <a:pt x="20423" y="21294"/>
                    <a:pt x="215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382662" y="4604043"/>
              <a:ext cx="133832" cy="57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9116" y="0"/>
                  </a:moveTo>
                  <a:cubicBezTo>
                    <a:pt x="7078" y="2485"/>
                    <a:pt x="5040" y="4970"/>
                    <a:pt x="3410" y="7550"/>
                  </a:cubicBezTo>
                  <a:cubicBezTo>
                    <a:pt x="1780" y="10131"/>
                    <a:pt x="557" y="12807"/>
                    <a:pt x="150" y="15005"/>
                  </a:cubicBezTo>
                  <a:cubicBezTo>
                    <a:pt x="-258" y="17204"/>
                    <a:pt x="150" y="18924"/>
                    <a:pt x="1576" y="20023"/>
                  </a:cubicBezTo>
                  <a:cubicBezTo>
                    <a:pt x="3002" y="21122"/>
                    <a:pt x="5448" y="21600"/>
                    <a:pt x="8912" y="21600"/>
                  </a:cubicBezTo>
                  <a:cubicBezTo>
                    <a:pt x="12376" y="21600"/>
                    <a:pt x="16859" y="21122"/>
                    <a:pt x="21342" y="20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263488" y="4918383"/>
              <a:ext cx="32967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51" y="16200"/>
                    <a:pt x="7702" y="10800"/>
                    <a:pt x="11302" y="7200"/>
                  </a:cubicBezTo>
                  <a:cubicBezTo>
                    <a:pt x="14902" y="3600"/>
                    <a:pt x="1825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830834" y="5033386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838501" y="5232723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2049862" y="4880049"/>
              <a:ext cx="268340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51" y="1362"/>
                    <a:pt x="3703" y="2724"/>
                    <a:pt x="6274" y="5254"/>
                  </a:cubicBezTo>
                  <a:cubicBezTo>
                    <a:pt x="8846" y="7784"/>
                    <a:pt x="12137" y="11481"/>
                    <a:pt x="14811" y="14400"/>
                  </a:cubicBezTo>
                  <a:cubicBezTo>
                    <a:pt x="17486" y="17319"/>
                    <a:pt x="19543" y="194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2042195" y="4847629"/>
              <a:ext cx="337342" cy="408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21600" y="92"/>
                  </a:moveTo>
                  <a:cubicBezTo>
                    <a:pt x="20455" y="-42"/>
                    <a:pt x="19309" y="-176"/>
                    <a:pt x="17427" y="830"/>
                  </a:cubicBezTo>
                  <a:cubicBezTo>
                    <a:pt x="15545" y="1836"/>
                    <a:pt x="12927" y="3983"/>
                    <a:pt x="10227" y="6733"/>
                  </a:cubicBezTo>
                  <a:cubicBezTo>
                    <a:pt x="7527" y="9484"/>
                    <a:pt x="4745" y="12838"/>
                    <a:pt x="3027" y="15387"/>
                  </a:cubicBezTo>
                  <a:cubicBezTo>
                    <a:pt x="1309" y="17936"/>
                    <a:pt x="655" y="19680"/>
                    <a:pt x="0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1942526" y="4734379"/>
              <a:ext cx="43701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89" y="18831"/>
                    <a:pt x="2779" y="16062"/>
                    <a:pt x="5432" y="13015"/>
                  </a:cubicBezTo>
                  <a:cubicBezTo>
                    <a:pt x="8084" y="9969"/>
                    <a:pt x="12000" y="6646"/>
                    <a:pt x="14905" y="4431"/>
                  </a:cubicBezTo>
                  <a:cubicBezTo>
                    <a:pt x="17811" y="2215"/>
                    <a:pt x="19705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2578873" y="5033386"/>
              <a:ext cx="145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2770544" y="4813945"/>
              <a:ext cx="444678" cy="388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21440"/>
                  </a:moveTo>
                  <a:cubicBezTo>
                    <a:pt x="124" y="20734"/>
                    <a:pt x="248" y="20028"/>
                    <a:pt x="1055" y="18969"/>
                  </a:cubicBezTo>
                  <a:cubicBezTo>
                    <a:pt x="1862" y="17911"/>
                    <a:pt x="3352" y="16499"/>
                    <a:pt x="5090" y="14452"/>
                  </a:cubicBezTo>
                  <a:cubicBezTo>
                    <a:pt x="6828" y="12405"/>
                    <a:pt x="8814" y="9722"/>
                    <a:pt x="10055" y="7534"/>
                  </a:cubicBezTo>
                  <a:cubicBezTo>
                    <a:pt x="11297" y="5346"/>
                    <a:pt x="11793" y="3652"/>
                    <a:pt x="12041" y="2381"/>
                  </a:cubicBezTo>
                  <a:cubicBezTo>
                    <a:pt x="12290" y="1111"/>
                    <a:pt x="12290" y="264"/>
                    <a:pt x="11979" y="52"/>
                  </a:cubicBezTo>
                  <a:cubicBezTo>
                    <a:pt x="11669" y="-160"/>
                    <a:pt x="11048" y="264"/>
                    <a:pt x="10366" y="1605"/>
                  </a:cubicBezTo>
                  <a:cubicBezTo>
                    <a:pt x="9683" y="2946"/>
                    <a:pt x="8938" y="5205"/>
                    <a:pt x="8814" y="7605"/>
                  </a:cubicBezTo>
                  <a:cubicBezTo>
                    <a:pt x="8690" y="10005"/>
                    <a:pt x="9186" y="12546"/>
                    <a:pt x="10055" y="14099"/>
                  </a:cubicBezTo>
                  <a:cubicBezTo>
                    <a:pt x="10924" y="15652"/>
                    <a:pt x="12166" y="16216"/>
                    <a:pt x="13407" y="15864"/>
                  </a:cubicBezTo>
                  <a:cubicBezTo>
                    <a:pt x="14648" y="15511"/>
                    <a:pt x="15890" y="14240"/>
                    <a:pt x="17007" y="12122"/>
                  </a:cubicBezTo>
                  <a:cubicBezTo>
                    <a:pt x="18124" y="10005"/>
                    <a:pt x="19117" y="7040"/>
                    <a:pt x="19614" y="4922"/>
                  </a:cubicBezTo>
                  <a:cubicBezTo>
                    <a:pt x="20110" y="2805"/>
                    <a:pt x="20110" y="1534"/>
                    <a:pt x="19986" y="1393"/>
                  </a:cubicBezTo>
                  <a:cubicBezTo>
                    <a:pt x="19862" y="1252"/>
                    <a:pt x="19614" y="2240"/>
                    <a:pt x="19552" y="4146"/>
                  </a:cubicBezTo>
                  <a:cubicBezTo>
                    <a:pt x="19490" y="6052"/>
                    <a:pt x="19614" y="8875"/>
                    <a:pt x="19986" y="10852"/>
                  </a:cubicBezTo>
                  <a:cubicBezTo>
                    <a:pt x="20359" y="12828"/>
                    <a:pt x="20979" y="13958"/>
                    <a:pt x="21600" y="15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3233091" y="5033386"/>
              <a:ext cx="135468" cy="117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159" fill="norm" stroke="1" extrusionOk="0">
                  <a:moveTo>
                    <a:pt x="12803" y="0"/>
                  </a:moveTo>
                  <a:cubicBezTo>
                    <a:pt x="8403" y="4596"/>
                    <a:pt x="4003" y="9191"/>
                    <a:pt x="1803" y="12638"/>
                  </a:cubicBezTo>
                  <a:cubicBezTo>
                    <a:pt x="-397" y="16085"/>
                    <a:pt x="-397" y="18383"/>
                    <a:pt x="803" y="19762"/>
                  </a:cubicBezTo>
                  <a:cubicBezTo>
                    <a:pt x="2003" y="21140"/>
                    <a:pt x="4403" y="21600"/>
                    <a:pt x="7603" y="20681"/>
                  </a:cubicBezTo>
                  <a:cubicBezTo>
                    <a:pt x="10803" y="19762"/>
                    <a:pt x="14803" y="17464"/>
                    <a:pt x="17403" y="15396"/>
                  </a:cubicBezTo>
                  <a:cubicBezTo>
                    <a:pt x="20003" y="13328"/>
                    <a:pt x="21203" y="11489"/>
                    <a:pt x="21203" y="9651"/>
                  </a:cubicBezTo>
                  <a:cubicBezTo>
                    <a:pt x="21203" y="7813"/>
                    <a:pt x="20003" y="5974"/>
                    <a:pt x="17403" y="5515"/>
                  </a:cubicBezTo>
                  <a:cubicBezTo>
                    <a:pt x="14803" y="5055"/>
                    <a:pt x="10803" y="5974"/>
                    <a:pt x="6803" y="6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2103529" y="5194389"/>
              <a:ext cx="1203695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05" y="19636"/>
                    <a:pt x="3210" y="17673"/>
                    <a:pt x="4861" y="15382"/>
                  </a:cubicBezTo>
                  <a:cubicBezTo>
                    <a:pt x="6512" y="13091"/>
                    <a:pt x="8209" y="10473"/>
                    <a:pt x="10020" y="8182"/>
                  </a:cubicBezTo>
                  <a:cubicBezTo>
                    <a:pt x="11832" y="5891"/>
                    <a:pt x="13758" y="3927"/>
                    <a:pt x="15707" y="2618"/>
                  </a:cubicBezTo>
                  <a:cubicBezTo>
                    <a:pt x="17656" y="1309"/>
                    <a:pt x="19628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2413687" y="5520889"/>
              <a:ext cx="137464" cy="215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407" fill="norm" stroke="1" extrusionOk="0">
                  <a:moveTo>
                    <a:pt x="16831" y="2602"/>
                  </a:moveTo>
                  <a:cubicBezTo>
                    <a:pt x="15674" y="1586"/>
                    <a:pt x="14517" y="569"/>
                    <a:pt x="12974" y="188"/>
                  </a:cubicBezTo>
                  <a:cubicBezTo>
                    <a:pt x="11431" y="-193"/>
                    <a:pt x="9503" y="61"/>
                    <a:pt x="7574" y="442"/>
                  </a:cubicBezTo>
                  <a:cubicBezTo>
                    <a:pt x="5645" y="823"/>
                    <a:pt x="3717" y="1332"/>
                    <a:pt x="2174" y="2094"/>
                  </a:cubicBezTo>
                  <a:cubicBezTo>
                    <a:pt x="631" y="2856"/>
                    <a:pt x="-526" y="3873"/>
                    <a:pt x="245" y="5143"/>
                  </a:cubicBezTo>
                  <a:cubicBezTo>
                    <a:pt x="1017" y="6414"/>
                    <a:pt x="3717" y="7939"/>
                    <a:pt x="6995" y="9082"/>
                  </a:cubicBezTo>
                  <a:cubicBezTo>
                    <a:pt x="10274" y="10226"/>
                    <a:pt x="14131" y="10988"/>
                    <a:pt x="16831" y="11878"/>
                  </a:cubicBezTo>
                  <a:cubicBezTo>
                    <a:pt x="19531" y="12767"/>
                    <a:pt x="21074" y="13783"/>
                    <a:pt x="20688" y="15308"/>
                  </a:cubicBezTo>
                  <a:cubicBezTo>
                    <a:pt x="20303" y="16833"/>
                    <a:pt x="17988" y="18866"/>
                    <a:pt x="15867" y="20009"/>
                  </a:cubicBezTo>
                  <a:cubicBezTo>
                    <a:pt x="13745" y="21153"/>
                    <a:pt x="11817" y="21407"/>
                    <a:pt x="9888" y="21407"/>
                  </a:cubicBezTo>
                  <a:cubicBezTo>
                    <a:pt x="7960" y="21407"/>
                    <a:pt x="6031" y="21153"/>
                    <a:pt x="5453" y="20009"/>
                  </a:cubicBezTo>
                  <a:cubicBezTo>
                    <a:pt x="4874" y="18866"/>
                    <a:pt x="5645" y="16833"/>
                    <a:pt x="6417" y="14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2647875" y="5447395"/>
              <a:ext cx="61336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2618"/>
                    <a:pt x="12600" y="5236"/>
                    <a:pt x="9000" y="8836"/>
                  </a:cubicBezTo>
                  <a:cubicBezTo>
                    <a:pt x="5400" y="12436"/>
                    <a:pt x="2700" y="170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2732210" y="5501502"/>
              <a:ext cx="314342" cy="379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0" y="10775"/>
                  </a:moveTo>
                  <a:cubicBezTo>
                    <a:pt x="0" y="13799"/>
                    <a:pt x="0" y="16823"/>
                    <a:pt x="176" y="18695"/>
                  </a:cubicBezTo>
                  <a:cubicBezTo>
                    <a:pt x="351" y="20567"/>
                    <a:pt x="702" y="21287"/>
                    <a:pt x="1141" y="21359"/>
                  </a:cubicBezTo>
                  <a:cubicBezTo>
                    <a:pt x="1580" y="21431"/>
                    <a:pt x="2107" y="20855"/>
                    <a:pt x="2459" y="18479"/>
                  </a:cubicBezTo>
                  <a:cubicBezTo>
                    <a:pt x="2810" y="16103"/>
                    <a:pt x="2985" y="11927"/>
                    <a:pt x="2898" y="9263"/>
                  </a:cubicBezTo>
                  <a:cubicBezTo>
                    <a:pt x="2810" y="6599"/>
                    <a:pt x="2459" y="5447"/>
                    <a:pt x="2195" y="4511"/>
                  </a:cubicBezTo>
                  <a:cubicBezTo>
                    <a:pt x="1932" y="3575"/>
                    <a:pt x="1756" y="2855"/>
                    <a:pt x="3337" y="2063"/>
                  </a:cubicBezTo>
                  <a:cubicBezTo>
                    <a:pt x="4917" y="1271"/>
                    <a:pt x="8254" y="407"/>
                    <a:pt x="11590" y="119"/>
                  </a:cubicBezTo>
                  <a:cubicBezTo>
                    <a:pt x="14927" y="-169"/>
                    <a:pt x="18263" y="119"/>
                    <a:pt x="21600" y="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2905052" y="5620470"/>
              <a:ext cx="195167" cy="12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0469" fill="norm" stroke="1" extrusionOk="0">
                  <a:moveTo>
                    <a:pt x="2067" y="8007"/>
                  </a:moveTo>
                  <a:cubicBezTo>
                    <a:pt x="1226" y="9669"/>
                    <a:pt x="384" y="11331"/>
                    <a:pt x="104" y="12161"/>
                  </a:cubicBezTo>
                  <a:cubicBezTo>
                    <a:pt x="-177" y="12992"/>
                    <a:pt x="104" y="12992"/>
                    <a:pt x="1085" y="10915"/>
                  </a:cubicBezTo>
                  <a:cubicBezTo>
                    <a:pt x="2067" y="8838"/>
                    <a:pt x="3750" y="4684"/>
                    <a:pt x="5293" y="2192"/>
                  </a:cubicBezTo>
                  <a:cubicBezTo>
                    <a:pt x="6836" y="-300"/>
                    <a:pt x="8239" y="-1131"/>
                    <a:pt x="10904" y="2192"/>
                  </a:cubicBezTo>
                  <a:cubicBezTo>
                    <a:pt x="13568" y="5515"/>
                    <a:pt x="17496" y="12992"/>
                    <a:pt x="21423" y="20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4007706" y="5071720"/>
              <a:ext cx="564547" cy="204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89" fill="norm" stroke="1" extrusionOk="0">
                  <a:moveTo>
                    <a:pt x="1644" y="19200"/>
                  </a:moveTo>
                  <a:cubicBezTo>
                    <a:pt x="1061" y="18667"/>
                    <a:pt x="477" y="18133"/>
                    <a:pt x="185" y="17067"/>
                  </a:cubicBezTo>
                  <a:cubicBezTo>
                    <a:pt x="-107" y="16000"/>
                    <a:pt x="-107" y="14400"/>
                    <a:pt x="574" y="12133"/>
                  </a:cubicBezTo>
                  <a:cubicBezTo>
                    <a:pt x="1255" y="9867"/>
                    <a:pt x="2617" y="6933"/>
                    <a:pt x="3785" y="5600"/>
                  </a:cubicBezTo>
                  <a:cubicBezTo>
                    <a:pt x="4952" y="4267"/>
                    <a:pt x="5925" y="4533"/>
                    <a:pt x="6850" y="6400"/>
                  </a:cubicBezTo>
                  <a:cubicBezTo>
                    <a:pt x="7774" y="8267"/>
                    <a:pt x="8650" y="11733"/>
                    <a:pt x="9379" y="14533"/>
                  </a:cubicBezTo>
                  <a:cubicBezTo>
                    <a:pt x="10109" y="17333"/>
                    <a:pt x="10693" y="19467"/>
                    <a:pt x="11228" y="20533"/>
                  </a:cubicBezTo>
                  <a:cubicBezTo>
                    <a:pt x="11763" y="21600"/>
                    <a:pt x="12250" y="21600"/>
                    <a:pt x="13125" y="20133"/>
                  </a:cubicBezTo>
                  <a:cubicBezTo>
                    <a:pt x="14001" y="18667"/>
                    <a:pt x="15266" y="15733"/>
                    <a:pt x="16725" y="12133"/>
                  </a:cubicBezTo>
                  <a:cubicBezTo>
                    <a:pt x="18185" y="8533"/>
                    <a:pt x="19839" y="4267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4055960" y="4535041"/>
              <a:ext cx="186619" cy="28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432" fill="norm" stroke="1" extrusionOk="0">
                  <a:moveTo>
                    <a:pt x="2926" y="0"/>
                  </a:moveTo>
                  <a:cubicBezTo>
                    <a:pt x="2050" y="4436"/>
                    <a:pt x="1174" y="8871"/>
                    <a:pt x="1029" y="11957"/>
                  </a:cubicBezTo>
                  <a:cubicBezTo>
                    <a:pt x="883" y="15043"/>
                    <a:pt x="1466" y="16779"/>
                    <a:pt x="1758" y="18321"/>
                  </a:cubicBezTo>
                  <a:cubicBezTo>
                    <a:pt x="2050" y="19864"/>
                    <a:pt x="2050" y="21214"/>
                    <a:pt x="1758" y="21407"/>
                  </a:cubicBezTo>
                  <a:cubicBezTo>
                    <a:pt x="1466" y="21600"/>
                    <a:pt x="883" y="20636"/>
                    <a:pt x="445" y="19575"/>
                  </a:cubicBezTo>
                  <a:cubicBezTo>
                    <a:pt x="7" y="18514"/>
                    <a:pt x="-285" y="17357"/>
                    <a:pt x="445" y="16586"/>
                  </a:cubicBezTo>
                  <a:cubicBezTo>
                    <a:pt x="1174" y="15814"/>
                    <a:pt x="2926" y="15429"/>
                    <a:pt x="5699" y="14079"/>
                  </a:cubicBezTo>
                  <a:cubicBezTo>
                    <a:pt x="8472" y="12729"/>
                    <a:pt x="12266" y="10414"/>
                    <a:pt x="14747" y="8293"/>
                  </a:cubicBezTo>
                  <a:cubicBezTo>
                    <a:pt x="17229" y="6171"/>
                    <a:pt x="18396" y="4243"/>
                    <a:pt x="18980" y="2796"/>
                  </a:cubicBezTo>
                  <a:cubicBezTo>
                    <a:pt x="19564" y="1350"/>
                    <a:pt x="19564" y="386"/>
                    <a:pt x="19272" y="579"/>
                  </a:cubicBezTo>
                  <a:cubicBezTo>
                    <a:pt x="18980" y="771"/>
                    <a:pt x="18396" y="2121"/>
                    <a:pt x="17958" y="4436"/>
                  </a:cubicBezTo>
                  <a:cubicBezTo>
                    <a:pt x="17520" y="6750"/>
                    <a:pt x="17228" y="10029"/>
                    <a:pt x="17812" y="12536"/>
                  </a:cubicBezTo>
                  <a:cubicBezTo>
                    <a:pt x="18396" y="15043"/>
                    <a:pt x="19856" y="16779"/>
                    <a:pt x="21315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4255192" y="4703712"/>
              <a:ext cx="93583" cy="12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1446" fill="norm" stroke="1" extrusionOk="0">
                  <a:moveTo>
                    <a:pt x="14247" y="6750"/>
                  </a:moveTo>
                  <a:cubicBezTo>
                    <a:pt x="11973" y="5400"/>
                    <a:pt x="9700" y="4050"/>
                    <a:pt x="7426" y="4275"/>
                  </a:cubicBezTo>
                  <a:cubicBezTo>
                    <a:pt x="5152" y="4500"/>
                    <a:pt x="2879" y="6300"/>
                    <a:pt x="1457" y="9000"/>
                  </a:cubicBezTo>
                  <a:cubicBezTo>
                    <a:pt x="36" y="11700"/>
                    <a:pt x="-532" y="15300"/>
                    <a:pt x="605" y="17550"/>
                  </a:cubicBezTo>
                  <a:cubicBezTo>
                    <a:pt x="1742" y="19800"/>
                    <a:pt x="4584" y="20700"/>
                    <a:pt x="7710" y="21150"/>
                  </a:cubicBezTo>
                  <a:cubicBezTo>
                    <a:pt x="10836" y="21600"/>
                    <a:pt x="14247" y="21600"/>
                    <a:pt x="16805" y="20700"/>
                  </a:cubicBezTo>
                  <a:cubicBezTo>
                    <a:pt x="19363" y="19800"/>
                    <a:pt x="21068" y="18000"/>
                    <a:pt x="20784" y="14400"/>
                  </a:cubicBezTo>
                  <a:cubicBezTo>
                    <a:pt x="20500" y="10800"/>
                    <a:pt x="18226" y="5400"/>
                    <a:pt x="159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4646315" y="4427706"/>
              <a:ext cx="117609" cy="34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354" fill="norm" stroke="1" extrusionOk="0">
                  <a:moveTo>
                    <a:pt x="8740" y="0"/>
                  </a:moveTo>
                  <a:cubicBezTo>
                    <a:pt x="5983" y="2700"/>
                    <a:pt x="3226" y="5400"/>
                    <a:pt x="1617" y="8418"/>
                  </a:cubicBezTo>
                  <a:cubicBezTo>
                    <a:pt x="9" y="11435"/>
                    <a:pt x="-451" y="14771"/>
                    <a:pt x="468" y="17153"/>
                  </a:cubicBezTo>
                  <a:cubicBezTo>
                    <a:pt x="1387" y="19535"/>
                    <a:pt x="3685" y="20965"/>
                    <a:pt x="7362" y="21282"/>
                  </a:cubicBezTo>
                  <a:cubicBezTo>
                    <a:pt x="11038" y="21600"/>
                    <a:pt x="16094" y="20806"/>
                    <a:pt x="21149" y="20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4625919" y="4596962"/>
              <a:ext cx="575014" cy="152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5" fill="norm" stroke="1" extrusionOk="0">
                  <a:moveTo>
                    <a:pt x="0" y="3106"/>
                  </a:moveTo>
                  <a:cubicBezTo>
                    <a:pt x="1536" y="1335"/>
                    <a:pt x="3072" y="-435"/>
                    <a:pt x="4224" y="96"/>
                  </a:cubicBezTo>
                  <a:cubicBezTo>
                    <a:pt x="5376" y="627"/>
                    <a:pt x="6144" y="3460"/>
                    <a:pt x="6624" y="5939"/>
                  </a:cubicBezTo>
                  <a:cubicBezTo>
                    <a:pt x="7104" y="8417"/>
                    <a:pt x="7296" y="10542"/>
                    <a:pt x="7344" y="12490"/>
                  </a:cubicBezTo>
                  <a:cubicBezTo>
                    <a:pt x="7392" y="14437"/>
                    <a:pt x="7296" y="16208"/>
                    <a:pt x="7104" y="16385"/>
                  </a:cubicBezTo>
                  <a:cubicBezTo>
                    <a:pt x="6912" y="16562"/>
                    <a:pt x="6624" y="15145"/>
                    <a:pt x="6576" y="13552"/>
                  </a:cubicBezTo>
                  <a:cubicBezTo>
                    <a:pt x="6528" y="11958"/>
                    <a:pt x="6720" y="10188"/>
                    <a:pt x="6960" y="8595"/>
                  </a:cubicBezTo>
                  <a:cubicBezTo>
                    <a:pt x="7200" y="7001"/>
                    <a:pt x="7488" y="5585"/>
                    <a:pt x="7968" y="4345"/>
                  </a:cubicBezTo>
                  <a:cubicBezTo>
                    <a:pt x="8448" y="3106"/>
                    <a:pt x="9120" y="2044"/>
                    <a:pt x="9504" y="2398"/>
                  </a:cubicBezTo>
                  <a:cubicBezTo>
                    <a:pt x="9888" y="2752"/>
                    <a:pt x="9984" y="4522"/>
                    <a:pt x="10032" y="6293"/>
                  </a:cubicBezTo>
                  <a:cubicBezTo>
                    <a:pt x="10080" y="8063"/>
                    <a:pt x="10080" y="9834"/>
                    <a:pt x="10272" y="11250"/>
                  </a:cubicBezTo>
                  <a:cubicBezTo>
                    <a:pt x="10464" y="12667"/>
                    <a:pt x="10848" y="13729"/>
                    <a:pt x="11232" y="13552"/>
                  </a:cubicBezTo>
                  <a:cubicBezTo>
                    <a:pt x="11616" y="13375"/>
                    <a:pt x="12000" y="11958"/>
                    <a:pt x="12288" y="10365"/>
                  </a:cubicBezTo>
                  <a:cubicBezTo>
                    <a:pt x="12576" y="8772"/>
                    <a:pt x="12768" y="7001"/>
                    <a:pt x="12960" y="7001"/>
                  </a:cubicBezTo>
                  <a:cubicBezTo>
                    <a:pt x="13152" y="7001"/>
                    <a:pt x="13344" y="8772"/>
                    <a:pt x="13968" y="10542"/>
                  </a:cubicBezTo>
                  <a:cubicBezTo>
                    <a:pt x="14592" y="12313"/>
                    <a:pt x="15648" y="14083"/>
                    <a:pt x="16464" y="14614"/>
                  </a:cubicBezTo>
                  <a:cubicBezTo>
                    <a:pt x="17280" y="15145"/>
                    <a:pt x="17856" y="14437"/>
                    <a:pt x="18336" y="13375"/>
                  </a:cubicBezTo>
                  <a:cubicBezTo>
                    <a:pt x="18816" y="12313"/>
                    <a:pt x="19200" y="10896"/>
                    <a:pt x="19488" y="9303"/>
                  </a:cubicBezTo>
                  <a:cubicBezTo>
                    <a:pt x="19776" y="7709"/>
                    <a:pt x="19968" y="5939"/>
                    <a:pt x="19824" y="4876"/>
                  </a:cubicBezTo>
                  <a:cubicBezTo>
                    <a:pt x="19680" y="3814"/>
                    <a:pt x="19200" y="3460"/>
                    <a:pt x="18768" y="4168"/>
                  </a:cubicBezTo>
                  <a:cubicBezTo>
                    <a:pt x="18336" y="4876"/>
                    <a:pt x="17952" y="6647"/>
                    <a:pt x="17760" y="8417"/>
                  </a:cubicBezTo>
                  <a:cubicBezTo>
                    <a:pt x="17568" y="10188"/>
                    <a:pt x="17568" y="11958"/>
                    <a:pt x="18240" y="14083"/>
                  </a:cubicBezTo>
                  <a:cubicBezTo>
                    <a:pt x="18912" y="16208"/>
                    <a:pt x="20256" y="18686"/>
                    <a:pt x="21600" y="21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4012572" y="5608399"/>
              <a:ext cx="115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4342246" y="5562397"/>
              <a:ext cx="38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4457249" y="5562397"/>
              <a:ext cx="46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5824502" y="4657710"/>
              <a:ext cx="112448" cy="518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6873" y="0"/>
                  </a:moveTo>
                  <a:cubicBezTo>
                    <a:pt x="4909" y="3899"/>
                    <a:pt x="2945" y="7797"/>
                    <a:pt x="1718" y="11011"/>
                  </a:cubicBezTo>
                  <a:cubicBezTo>
                    <a:pt x="491" y="14224"/>
                    <a:pt x="0" y="16753"/>
                    <a:pt x="0" y="18334"/>
                  </a:cubicBezTo>
                  <a:cubicBezTo>
                    <a:pt x="0" y="19914"/>
                    <a:pt x="491" y="20546"/>
                    <a:pt x="1964" y="20968"/>
                  </a:cubicBezTo>
                  <a:cubicBezTo>
                    <a:pt x="3436" y="21389"/>
                    <a:pt x="5891" y="21600"/>
                    <a:pt x="9327" y="21020"/>
                  </a:cubicBezTo>
                  <a:cubicBezTo>
                    <a:pt x="12764" y="20441"/>
                    <a:pt x="17182" y="19071"/>
                    <a:pt x="21600" y="177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5745278" y="4887716"/>
              <a:ext cx="23000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80" y="15709"/>
                    <a:pt x="8160" y="9818"/>
                    <a:pt x="11760" y="6218"/>
                  </a:cubicBezTo>
                  <a:cubicBezTo>
                    <a:pt x="15360" y="2618"/>
                    <a:pt x="18480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6474365" y="4607812"/>
              <a:ext cx="190935" cy="553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379" fill="norm" stroke="1" extrusionOk="0">
                  <a:moveTo>
                    <a:pt x="15469" y="16128"/>
                  </a:moveTo>
                  <a:cubicBezTo>
                    <a:pt x="15181" y="15241"/>
                    <a:pt x="14893" y="14353"/>
                    <a:pt x="13885" y="13860"/>
                  </a:cubicBezTo>
                  <a:cubicBezTo>
                    <a:pt x="12877" y="13367"/>
                    <a:pt x="11149" y="13268"/>
                    <a:pt x="8845" y="14008"/>
                  </a:cubicBezTo>
                  <a:cubicBezTo>
                    <a:pt x="6541" y="14748"/>
                    <a:pt x="3661" y="16326"/>
                    <a:pt x="2077" y="17361"/>
                  </a:cubicBezTo>
                  <a:cubicBezTo>
                    <a:pt x="493" y="18397"/>
                    <a:pt x="205" y="18890"/>
                    <a:pt x="61" y="19531"/>
                  </a:cubicBezTo>
                  <a:cubicBezTo>
                    <a:pt x="-83" y="20172"/>
                    <a:pt x="-83" y="20961"/>
                    <a:pt x="1357" y="21257"/>
                  </a:cubicBezTo>
                  <a:cubicBezTo>
                    <a:pt x="2797" y="21553"/>
                    <a:pt x="5677" y="21356"/>
                    <a:pt x="8845" y="20123"/>
                  </a:cubicBezTo>
                  <a:cubicBezTo>
                    <a:pt x="12013" y="18890"/>
                    <a:pt x="15469" y="16621"/>
                    <a:pt x="17629" y="13712"/>
                  </a:cubicBezTo>
                  <a:cubicBezTo>
                    <a:pt x="19789" y="10802"/>
                    <a:pt x="20653" y="7252"/>
                    <a:pt x="21085" y="5131"/>
                  </a:cubicBezTo>
                  <a:cubicBezTo>
                    <a:pt x="21517" y="3011"/>
                    <a:pt x="21517" y="2320"/>
                    <a:pt x="21229" y="1580"/>
                  </a:cubicBezTo>
                  <a:cubicBezTo>
                    <a:pt x="20941" y="841"/>
                    <a:pt x="20365" y="52"/>
                    <a:pt x="19645" y="2"/>
                  </a:cubicBezTo>
                  <a:cubicBezTo>
                    <a:pt x="18925" y="-47"/>
                    <a:pt x="18061" y="643"/>
                    <a:pt x="17773" y="2419"/>
                  </a:cubicBezTo>
                  <a:cubicBezTo>
                    <a:pt x="17485" y="4194"/>
                    <a:pt x="17773" y="7054"/>
                    <a:pt x="18493" y="9816"/>
                  </a:cubicBezTo>
                  <a:cubicBezTo>
                    <a:pt x="19213" y="12578"/>
                    <a:pt x="20365" y="15241"/>
                    <a:pt x="21517" y="17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6749634" y="4949050"/>
              <a:ext cx="7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6764968" y="4811047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6921072" y="4812264"/>
              <a:ext cx="131164" cy="217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9" h="21385" fill="norm" stroke="1" extrusionOk="0">
                  <a:moveTo>
                    <a:pt x="13967" y="2140"/>
                  </a:moveTo>
                  <a:cubicBezTo>
                    <a:pt x="11967" y="1387"/>
                    <a:pt x="9967" y="633"/>
                    <a:pt x="7567" y="257"/>
                  </a:cubicBezTo>
                  <a:cubicBezTo>
                    <a:pt x="5167" y="-120"/>
                    <a:pt x="2367" y="-120"/>
                    <a:pt x="967" y="508"/>
                  </a:cubicBezTo>
                  <a:cubicBezTo>
                    <a:pt x="-433" y="1136"/>
                    <a:pt x="-433" y="2392"/>
                    <a:pt x="1767" y="3899"/>
                  </a:cubicBezTo>
                  <a:cubicBezTo>
                    <a:pt x="3967" y="5406"/>
                    <a:pt x="8367" y="7164"/>
                    <a:pt x="12167" y="9299"/>
                  </a:cubicBezTo>
                  <a:cubicBezTo>
                    <a:pt x="15967" y="11433"/>
                    <a:pt x="19167" y="13945"/>
                    <a:pt x="20167" y="15829"/>
                  </a:cubicBezTo>
                  <a:cubicBezTo>
                    <a:pt x="21167" y="17713"/>
                    <a:pt x="19967" y="18968"/>
                    <a:pt x="18167" y="19847"/>
                  </a:cubicBezTo>
                  <a:cubicBezTo>
                    <a:pt x="16367" y="20727"/>
                    <a:pt x="13967" y="21229"/>
                    <a:pt x="11767" y="21354"/>
                  </a:cubicBezTo>
                  <a:cubicBezTo>
                    <a:pt x="9567" y="21480"/>
                    <a:pt x="7567" y="21229"/>
                    <a:pt x="6367" y="20224"/>
                  </a:cubicBezTo>
                  <a:cubicBezTo>
                    <a:pt x="5167" y="19220"/>
                    <a:pt x="4767" y="17461"/>
                    <a:pt x="4367" y="15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7162987" y="4565709"/>
              <a:ext cx="77326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3" h="21600" fill="norm" stroke="1" extrusionOk="0">
                  <a:moveTo>
                    <a:pt x="14348" y="0"/>
                  </a:moveTo>
                  <a:cubicBezTo>
                    <a:pt x="14348" y="1180"/>
                    <a:pt x="14348" y="2361"/>
                    <a:pt x="11311" y="4839"/>
                  </a:cubicBezTo>
                  <a:cubicBezTo>
                    <a:pt x="8273" y="7318"/>
                    <a:pt x="2198" y="11095"/>
                    <a:pt x="511" y="14046"/>
                  </a:cubicBezTo>
                  <a:cubicBezTo>
                    <a:pt x="-1177" y="16997"/>
                    <a:pt x="1523" y="19121"/>
                    <a:pt x="5573" y="20243"/>
                  </a:cubicBezTo>
                  <a:cubicBezTo>
                    <a:pt x="9623" y="21364"/>
                    <a:pt x="15023" y="21482"/>
                    <a:pt x="204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7109976" y="4810987"/>
              <a:ext cx="367235" cy="22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360" fill="norm" stroke="1" extrusionOk="0">
                  <a:moveTo>
                    <a:pt x="0" y="742"/>
                  </a:moveTo>
                  <a:cubicBezTo>
                    <a:pt x="1500" y="251"/>
                    <a:pt x="3000" y="-240"/>
                    <a:pt x="4950" y="128"/>
                  </a:cubicBezTo>
                  <a:cubicBezTo>
                    <a:pt x="6900" y="496"/>
                    <a:pt x="9300" y="1724"/>
                    <a:pt x="11250" y="3933"/>
                  </a:cubicBezTo>
                  <a:cubicBezTo>
                    <a:pt x="13200" y="6142"/>
                    <a:pt x="14700" y="9333"/>
                    <a:pt x="15300" y="11910"/>
                  </a:cubicBezTo>
                  <a:cubicBezTo>
                    <a:pt x="15900" y="14487"/>
                    <a:pt x="15600" y="16451"/>
                    <a:pt x="14925" y="17801"/>
                  </a:cubicBezTo>
                  <a:cubicBezTo>
                    <a:pt x="14250" y="19151"/>
                    <a:pt x="13200" y="19887"/>
                    <a:pt x="12600" y="19642"/>
                  </a:cubicBezTo>
                  <a:cubicBezTo>
                    <a:pt x="12000" y="19396"/>
                    <a:pt x="11850" y="18169"/>
                    <a:pt x="12000" y="16328"/>
                  </a:cubicBezTo>
                  <a:cubicBezTo>
                    <a:pt x="12150" y="14487"/>
                    <a:pt x="12600" y="12033"/>
                    <a:pt x="13425" y="9946"/>
                  </a:cubicBezTo>
                  <a:cubicBezTo>
                    <a:pt x="14250" y="7860"/>
                    <a:pt x="15450" y="6142"/>
                    <a:pt x="16650" y="5160"/>
                  </a:cubicBezTo>
                  <a:cubicBezTo>
                    <a:pt x="17850" y="4178"/>
                    <a:pt x="19050" y="3933"/>
                    <a:pt x="19875" y="4301"/>
                  </a:cubicBezTo>
                  <a:cubicBezTo>
                    <a:pt x="20700" y="4669"/>
                    <a:pt x="21150" y="5651"/>
                    <a:pt x="21375" y="7492"/>
                  </a:cubicBezTo>
                  <a:cubicBezTo>
                    <a:pt x="21600" y="9333"/>
                    <a:pt x="21600" y="12033"/>
                    <a:pt x="21450" y="14487"/>
                  </a:cubicBezTo>
                  <a:cubicBezTo>
                    <a:pt x="21300" y="16942"/>
                    <a:pt x="21000" y="19151"/>
                    <a:pt x="20700" y="21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7470317" y="4703651"/>
              <a:ext cx="38335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0" y="11670"/>
                    <a:pt x="0" y="3363"/>
                    <a:pt x="3600" y="870"/>
                  </a:cubicBezTo>
                  <a:cubicBezTo>
                    <a:pt x="7200" y="-1622"/>
                    <a:pt x="144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7585294" y="4588709"/>
              <a:ext cx="145697" cy="527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519" fill="norm" stroke="1" extrusionOk="0">
                  <a:moveTo>
                    <a:pt x="21231" y="0"/>
                  </a:moveTo>
                  <a:cubicBezTo>
                    <a:pt x="19369" y="0"/>
                    <a:pt x="17507" y="0"/>
                    <a:pt x="14714" y="939"/>
                  </a:cubicBezTo>
                  <a:cubicBezTo>
                    <a:pt x="11921" y="1878"/>
                    <a:pt x="8197" y="3757"/>
                    <a:pt x="5403" y="6470"/>
                  </a:cubicBezTo>
                  <a:cubicBezTo>
                    <a:pt x="2610" y="9183"/>
                    <a:pt x="748" y="12730"/>
                    <a:pt x="190" y="15183"/>
                  </a:cubicBezTo>
                  <a:cubicBezTo>
                    <a:pt x="-369" y="17635"/>
                    <a:pt x="376" y="18991"/>
                    <a:pt x="1493" y="19878"/>
                  </a:cubicBezTo>
                  <a:cubicBezTo>
                    <a:pt x="2610" y="20765"/>
                    <a:pt x="4100" y="21183"/>
                    <a:pt x="5962" y="21391"/>
                  </a:cubicBezTo>
                  <a:cubicBezTo>
                    <a:pt x="7824" y="21600"/>
                    <a:pt x="10059" y="21600"/>
                    <a:pt x="12107" y="21026"/>
                  </a:cubicBezTo>
                  <a:cubicBezTo>
                    <a:pt x="14155" y="20452"/>
                    <a:pt x="16017" y="19304"/>
                    <a:pt x="15831" y="17635"/>
                  </a:cubicBezTo>
                  <a:cubicBezTo>
                    <a:pt x="15645" y="15965"/>
                    <a:pt x="13410" y="13774"/>
                    <a:pt x="11548" y="12522"/>
                  </a:cubicBezTo>
                  <a:cubicBezTo>
                    <a:pt x="9686" y="11270"/>
                    <a:pt x="8197" y="10957"/>
                    <a:pt x="6521" y="10852"/>
                  </a:cubicBezTo>
                  <a:cubicBezTo>
                    <a:pt x="4845" y="10748"/>
                    <a:pt x="2983" y="10852"/>
                    <a:pt x="2424" y="11165"/>
                  </a:cubicBezTo>
                  <a:cubicBezTo>
                    <a:pt x="1866" y="11478"/>
                    <a:pt x="2610" y="12000"/>
                    <a:pt x="3355" y="12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7768679" y="4670489"/>
              <a:ext cx="344056" cy="405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538" fill="norm" stroke="1" extrusionOk="0">
                  <a:moveTo>
                    <a:pt x="1469" y="12362"/>
                  </a:moveTo>
                  <a:cubicBezTo>
                    <a:pt x="834" y="14672"/>
                    <a:pt x="199" y="16981"/>
                    <a:pt x="40" y="18475"/>
                  </a:cubicBezTo>
                  <a:cubicBezTo>
                    <a:pt x="-119" y="19970"/>
                    <a:pt x="199" y="20649"/>
                    <a:pt x="913" y="20921"/>
                  </a:cubicBezTo>
                  <a:cubicBezTo>
                    <a:pt x="1628" y="21192"/>
                    <a:pt x="2740" y="21057"/>
                    <a:pt x="3772" y="20377"/>
                  </a:cubicBezTo>
                  <a:cubicBezTo>
                    <a:pt x="4805" y="19698"/>
                    <a:pt x="5757" y="18475"/>
                    <a:pt x="6393" y="17525"/>
                  </a:cubicBezTo>
                  <a:cubicBezTo>
                    <a:pt x="7028" y="16574"/>
                    <a:pt x="7346" y="15894"/>
                    <a:pt x="7425" y="16166"/>
                  </a:cubicBezTo>
                  <a:cubicBezTo>
                    <a:pt x="7505" y="16438"/>
                    <a:pt x="7346" y="17660"/>
                    <a:pt x="7425" y="18611"/>
                  </a:cubicBezTo>
                  <a:cubicBezTo>
                    <a:pt x="7505" y="19562"/>
                    <a:pt x="7822" y="20242"/>
                    <a:pt x="8378" y="20717"/>
                  </a:cubicBezTo>
                  <a:cubicBezTo>
                    <a:pt x="8934" y="21192"/>
                    <a:pt x="9728" y="21464"/>
                    <a:pt x="10522" y="21464"/>
                  </a:cubicBezTo>
                  <a:cubicBezTo>
                    <a:pt x="11316" y="21464"/>
                    <a:pt x="12110" y="21192"/>
                    <a:pt x="13540" y="19562"/>
                  </a:cubicBezTo>
                  <a:cubicBezTo>
                    <a:pt x="14969" y="17932"/>
                    <a:pt x="17034" y="14943"/>
                    <a:pt x="18463" y="11683"/>
                  </a:cubicBezTo>
                  <a:cubicBezTo>
                    <a:pt x="19893" y="8423"/>
                    <a:pt x="20687" y="4891"/>
                    <a:pt x="21084" y="2785"/>
                  </a:cubicBezTo>
                  <a:cubicBezTo>
                    <a:pt x="21481" y="679"/>
                    <a:pt x="21481" y="0"/>
                    <a:pt x="21084" y="0"/>
                  </a:cubicBezTo>
                  <a:cubicBezTo>
                    <a:pt x="20687" y="0"/>
                    <a:pt x="19893" y="679"/>
                    <a:pt x="19019" y="2785"/>
                  </a:cubicBezTo>
                  <a:cubicBezTo>
                    <a:pt x="18146" y="4891"/>
                    <a:pt x="17193" y="8423"/>
                    <a:pt x="16796" y="11275"/>
                  </a:cubicBezTo>
                  <a:cubicBezTo>
                    <a:pt x="16399" y="14128"/>
                    <a:pt x="16557" y="16302"/>
                    <a:pt x="16796" y="17728"/>
                  </a:cubicBezTo>
                  <a:cubicBezTo>
                    <a:pt x="17034" y="19155"/>
                    <a:pt x="17352" y="19834"/>
                    <a:pt x="17828" y="20445"/>
                  </a:cubicBezTo>
                  <a:cubicBezTo>
                    <a:pt x="18305" y="21057"/>
                    <a:pt x="18940" y="21600"/>
                    <a:pt x="19416" y="21532"/>
                  </a:cubicBezTo>
                  <a:cubicBezTo>
                    <a:pt x="19893" y="21464"/>
                    <a:pt x="20210" y="20785"/>
                    <a:pt x="20449" y="20106"/>
                  </a:cubicBezTo>
                  <a:cubicBezTo>
                    <a:pt x="20687" y="19426"/>
                    <a:pt x="20846" y="18747"/>
                    <a:pt x="21005" y="18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7988026" y="4739867"/>
              <a:ext cx="287310" cy="250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350" fill="norm" stroke="1" extrusionOk="0">
                  <a:moveTo>
                    <a:pt x="3112" y="13932"/>
                  </a:moveTo>
                  <a:cubicBezTo>
                    <a:pt x="2354" y="13277"/>
                    <a:pt x="1596" y="12623"/>
                    <a:pt x="933" y="11859"/>
                  </a:cubicBezTo>
                  <a:cubicBezTo>
                    <a:pt x="269" y="11095"/>
                    <a:pt x="-299" y="10223"/>
                    <a:pt x="175" y="9786"/>
                  </a:cubicBezTo>
                  <a:cubicBezTo>
                    <a:pt x="648" y="9350"/>
                    <a:pt x="2164" y="9350"/>
                    <a:pt x="3964" y="9677"/>
                  </a:cubicBezTo>
                  <a:cubicBezTo>
                    <a:pt x="5764" y="10005"/>
                    <a:pt x="7848" y="10659"/>
                    <a:pt x="9648" y="12295"/>
                  </a:cubicBezTo>
                  <a:cubicBezTo>
                    <a:pt x="11448" y="13932"/>
                    <a:pt x="12964" y="16550"/>
                    <a:pt x="13722" y="18405"/>
                  </a:cubicBezTo>
                  <a:cubicBezTo>
                    <a:pt x="14480" y="20259"/>
                    <a:pt x="14480" y="21350"/>
                    <a:pt x="14480" y="21350"/>
                  </a:cubicBezTo>
                  <a:cubicBezTo>
                    <a:pt x="14480" y="21350"/>
                    <a:pt x="14480" y="20259"/>
                    <a:pt x="14480" y="17532"/>
                  </a:cubicBezTo>
                  <a:cubicBezTo>
                    <a:pt x="14480" y="14805"/>
                    <a:pt x="14480" y="10441"/>
                    <a:pt x="15048" y="7168"/>
                  </a:cubicBezTo>
                  <a:cubicBezTo>
                    <a:pt x="15617" y="3895"/>
                    <a:pt x="16754" y="1714"/>
                    <a:pt x="17890" y="732"/>
                  </a:cubicBezTo>
                  <a:cubicBezTo>
                    <a:pt x="19027" y="-250"/>
                    <a:pt x="20164" y="-32"/>
                    <a:pt x="21301" y="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8233524" y="4834048"/>
              <a:ext cx="133815" cy="15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209" fill="norm" stroke="1" extrusionOk="0">
                  <a:moveTo>
                    <a:pt x="21339" y="0"/>
                  </a:moveTo>
                  <a:cubicBezTo>
                    <a:pt x="15226" y="3429"/>
                    <a:pt x="9113" y="6857"/>
                    <a:pt x="5445" y="9600"/>
                  </a:cubicBezTo>
                  <a:cubicBezTo>
                    <a:pt x="1777" y="12343"/>
                    <a:pt x="554" y="14400"/>
                    <a:pt x="147" y="16457"/>
                  </a:cubicBezTo>
                  <a:cubicBezTo>
                    <a:pt x="-261" y="18514"/>
                    <a:pt x="147" y="20571"/>
                    <a:pt x="1777" y="21086"/>
                  </a:cubicBezTo>
                  <a:cubicBezTo>
                    <a:pt x="3407" y="21600"/>
                    <a:pt x="6260" y="20571"/>
                    <a:pt x="9316" y="16800"/>
                  </a:cubicBezTo>
                  <a:cubicBezTo>
                    <a:pt x="12373" y="13029"/>
                    <a:pt x="15633" y="6514"/>
                    <a:pt x="188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8390338" y="4829268"/>
              <a:ext cx="223019" cy="24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46" fill="norm" stroke="1" extrusionOk="0">
                  <a:moveTo>
                    <a:pt x="0" y="421"/>
                  </a:moveTo>
                  <a:cubicBezTo>
                    <a:pt x="1227" y="421"/>
                    <a:pt x="2455" y="421"/>
                    <a:pt x="3436" y="871"/>
                  </a:cubicBezTo>
                  <a:cubicBezTo>
                    <a:pt x="4418" y="1321"/>
                    <a:pt x="5155" y="2221"/>
                    <a:pt x="5523" y="4021"/>
                  </a:cubicBezTo>
                  <a:cubicBezTo>
                    <a:pt x="5891" y="5821"/>
                    <a:pt x="5891" y="8521"/>
                    <a:pt x="5400" y="10321"/>
                  </a:cubicBezTo>
                  <a:cubicBezTo>
                    <a:pt x="4909" y="12121"/>
                    <a:pt x="3927" y="13021"/>
                    <a:pt x="3682" y="12908"/>
                  </a:cubicBezTo>
                  <a:cubicBezTo>
                    <a:pt x="3436" y="12796"/>
                    <a:pt x="3927" y="11671"/>
                    <a:pt x="5523" y="9533"/>
                  </a:cubicBezTo>
                  <a:cubicBezTo>
                    <a:pt x="7118" y="7396"/>
                    <a:pt x="9818" y="4246"/>
                    <a:pt x="12273" y="2333"/>
                  </a:cubicBezTo>
                  <a:cubicBezTo>
                    <a:pt x="14727" y="421"/>
                    <a:pt x="16936" y="-254"/>
                    <a:pt x="18532" y="83"/>
                  </a:cubicBezTo>
                  <a:cubicBezTo>
                    <a:pt x="20127" y="421"/>
                    <a:pt x="21109" y="1771"/>
                    <a:pt x="21355" y="5483"/>
                  </a:cubicBezTo>
                  <a:cubicBezTo>
                    <a:pt x="21600" y="9196"/>
                    <a:pt x="21109" y="15271"/>
                    <a:pt x="20618" y="21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88551" y="6886819"/>
              <a:ext cx="297607" cy="217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0871" fill="norm" stroke="1" extrusionOk="0">
                  <a:moveTo>
                    <a:pt x="453" y="3132"/>
                  </a:moveTo>
                  <a:cubicBezTo>
                    <a:pt x="1191" y="3869"/>
                    <a:pt x="1930" y="4605"/>
                    <a:pt x="2299" y="6691"/>
                  </a:cubicBezTo>
                  <a:cubicBezTo>
                    <a:pt x="2668" y="8778"/>
                    <a:pt x="2668" y="12214"/>
                    <a:pt x="2484" y="14546"/>
                  </a:cubicBezTo>
                  <a:cubicBezTo>
                    <a:pt x="2299" y="16878"/>
                    <a:pt x="1930" y="18105"/>
                    <a:pt x="1468" y="19210"/>
                  </a:cubicBezTo>
                  <a:cubicBezTo>
                    <a:pt x="1007" y="20314"/>
                    <a:pt x="453" y="21296"/>
                    <a:pt x="176" y="20682"/>
                  </a:cubicBezTo>
                  <a:cubicBezTo>
                    <a:pt x="-101" y="20069"/>
                    <a:pt x="-101" y="17860"/>
                    <a:pt x="545" y="14791"/>
                  </a:cubicBezTo>
                  <a:cubicBezTo>
                    <a:pt x="1191" y="11723"/>
                    <a:pt x="2484" y="7796"/>
                    <a:pt x="3868" y="5096"/>
                  </a:cubicBezTo>
                  <a:cubicBezTo>
                    <a:pt x="5253" y="2396"/>
                    <a:pt x="6730" y="923"/>
                    <a:pt x="7930" y="310"/>
                  </a:cubicBezTo>
                  <a:cubicBezTo>
                    <a:pt x="9130" y="-304"/>
                    <a:pt x="10053" y="-59"/>
                    <a:pt x="10514" y="1537"/>
                  </a:cubicBezTo>
                  <a:cubicBezTo>
                    <a:pt x="10976" y="3132"/>
                    <a:pt x="10976" y="6078"/>
                    <a:pt x="10791" y="8532"/>
                  </a:cubicBezTo>
                  <a:cubicBezTo>
                    <a:pt x="10607" y="10987"/>
                    <a:pt x="10237" y="12951"/>
                    <a:pt x="10053" y="13319"/>
                  </a:cubicBezTo>
                  <a:cubicBezTo>
                    <a:pt x="9868" y="13687"/>
                    <a:pt x="9868" y="12460"/>
                    <a:pt x="10884" y="10128"/>
                  </a:cubicBezTo>
                  <a:cubicBezTo>
                    <a:pt x="11899" y="7796"/>
                    <a:pt x="13930" y="4360"/>
                    <a:pt x="15407" y="2519"/>
                  </a:cubicBezTo>
                  <a:cubicBezTo>
                    <a:pt x="16884" y="678"/>
                    <a:pt x="17807" y="432"/>
                    <a:pt x="18545" y="801"/>
                  </a:cubicBezTo>
                  <a:cubicBezTo>
                    <a:pt x="19284" y="1169"/>
                    <a:pt x="19837" y="2151"/>
                    <a:pt x="20114" y="3378"/>
                  </a:cubicBezTo>
                  <a:cubicBezTo>
                    <a:pt x="20391" y="4605"/>
                    <a:pt x="20391" y="6078"/>
                    <a:pt x="20576" y="8410"/>
                  </a:cubicBezTo>
                  <a:cubicBezTo>
                    <a:pt x="20761" y="10741"/>
                    <a:pt x="21130" y="13932"/>
                    <a:pt x="21499" y="17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410699" y="6887468"/>
              <a:ext cx="151797" cy="162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103" fill="norm" stroke="1" extrusionOk="0">
                  <a:moveTo>
                    <a:pt x="14903" y="8143"/>
                  </a:moveTo>
                  <a:cubicBezTo>
                    <a:pt x="15263" y="5152"/>
                    <a:pt x="15623" y="2161"/>
                    <a:pt x="14903" y="832"/>
                  </a:cubicBezTo>
                  <a:cubicBezTo>
                    <a:pt x="14183" y="-497"/>
                    <a:pt x="12383" y="-165"/>
                    <a:pt x="10223" y="1331"/>
                  </a:cubicBezTo>
                  <a:cubicBezTo>
                    <a:pt x="8063" y="2826"/>
                    <a:pt x="5543" y="5485"/>
                    <a:pt x="3743" y="7478"/>
                  </a:cubicBezTo>
                  <a:cubicBezTo>
                    <a:pt x="1943" y="9472"/>
                    <a:pt x="863" y="10801"/>
                    <a:pt x="323" y="12297"/>
                  </a:cubicBezTo>
                  <a:cubicBezTo>
                    <a:pt x="-217" y="13792"/>
                    <a:pt x="-217" y="15454"/>
                    <a:pt x="1403" y="16118"/>
                  </a:cubicBezTo>
                  <a:cubicBezTo>
                    <a:pt x="3023" y="16783"/>
                    <a:pt x="6263" y="16451"/>
                    <a:pt x="9323" y="14623"/>
                  </a:cubicBezTo>
                  <a:cubicBezTo>
                    <a:pt x="12383" y="12795"/>
                    <a:pt x="15263" y="9472"/>
                    <a:pt x="16883" y="6980"/>
                  </a:cubicBezTo>
                  <a:cubicBezTo>
                    <a:pt x="18503" y="4488"/>
                    <a:pt x="18863" y="2826"/>
                    <a:pt x="19043" y="2826"/>
                  </a:cubicBezTo>
                  <a:cubicBezTo>
                    <a:pt x="19223" y="2826"/>
                    <a:pt x="19223" y="4488"/>
                    <a:pt x="19043" y="7146"/>
                  </a:cubicBezTo>
                  <a:cubicBezTo>
                    <a:pt x="18863" y="9805"/>
                    <a:pt x="18503" y="13460"/>
                    <a:pt x="18863" y="15952"/>
                  </a:cubicBezTo>
                  <a:cubicBezTo>
                    <a:pt x="19223" y="18445"/>
                    <a:pt x="20303" y="19774"/>
                    <a:pt x="21383" y="211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600829" y="6843612"/>
              <a:ext cx="230006" cy="221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0" y="655"/>
                  </a:moveTo>
                  <a:cubicBezTo>
                    <a:pt x="1200" y="164"/>
                    <a:pt x="2400" y="-327"/>
                    <a:pt x="3840" y="287"/>
                  </a:cubicBezTo>
                  <a:cubicBezTo>
                    <a:pt x="5280" y="900"/>
                    <a:pt x="6960" y="2618"/>
                    <a:pt x="7920" y="5441"/>
                  </a:cubicBezTo>
                  <a:cubicBezTo>
                    <a:pt x="8880" y="8264"/>
                    <a:pt x="9120" y="12191"/>
                    <a:pt x="8880" y="14768"/>
                  </a:cubicBezTo>
                  <a:cubicBezTo>
                    <a:pt x="8640" y="17346"/>
                    <a:pt x="7920" y="18573"/>
                    <a:pt x="6600" y="19432"/>
                  </a:cubicBezTo>
                  <a:cubicBezTo>
                    <a:pt x="5280" y="20291"/>
                    <a:pt x="3360" y="20782"/>
                    <a:pt x="2280" y="20291"/>
                  </a:cubicBezTo>
                  <a:cubicBezTo>
                    <a:pt x="1200" y="19800"/>
                    <a:pt x="960" y="18328"/>
                    <a:pt x="2280" y="15628"/>
                  </a:cubicBezTo>
                  <a:cubicBezTo>
                    <a:pt x="3600" y="12928"/>
                    <a:pt x="6480" y="9000"/>
                    <a:pt x="8760" y="6546"/>
                  </a:cubicBezTo>
                  <a:cubicBezTo>
                    <a:pt x="11040" y="4091"/>
                    <a:pt x="12720" y="3109"/>
                    <a:pt x="14040" y="2250"/>
                  </a:cubicBezTo>
                  <a:cubicBezTo>
                    <a:pt x="15360" y="1391"/>
                    <a:pt x="16320" y="655"/>
                    <a:pt x="16920" y="900"/>
                  </a:cubicBezTo>
                  <a:cubicBezTo>
                    <a:pt x="17520" y="1146"/>
                    <a:pt x="17760" y="2373"/>
                    <a:pt x="17160" y="4705"/>
                  </a:cubicBezTo>
                  <a:cubicBezTo>
                    <a:pt x="16560" y="7037"/>
                    <a:pt x="15120" y="10473"/>
                    <a:pt x="14520" y="12928"/>
                  </a:cubicBezTo>
                  <a:cubicBezTo>
                    <a:pt x="13920" y="15382"/>
                    <a:pt x="14160" y="16855"/>
                    <a:pt x="15480" y="18082"/>
                  </a:cubicBezTo>
                  <a:cubicBezTo>
                    <a:pt x="16800" y="19309"/>
                    <a:pt x="19200" y="20291"/>
                    <a:pt x="21600" y="21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1260177" y="6543753"/>
              <a:ext cx="46002" cy="774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210"/>
                    <a:pt x="16800" y="4420"/>
                    <a:pt x="15000" y="6879"/>
                  </a:cubicBezTo>
                  <a:cubicBezTo>
                    <a:pt x="13200" y="9339"/>
                    <a:pt x="12000" y="12048"/>
                    <a:pt x="10200" y="14329"/>
                  </a:cubicBezTo>
                  <a:cubicBezTo>
                    <a:pt x="8400" y="16610"/>
                    <a:pt x="6000" y="18463"/>
                    <a:pt x="4800" y="19568"/>
                  </a:cubicBezTo>
                  <a:cubicBezTo>
                    <a:pt x="3600" y="20673"/>
                    <a:pt x="3600" y="21030"/>
                    <a:pt x="3000" y="21244"/>
                  </a:cubicBezTo>
                  <a:cubicBezTo>
                    <a:pt x="2400" y="21457"/>
                    <a:pt x="1200" y="215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1559184" y="6773758"/>
              <a:ext cx="276007" cy="391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2965"/>
                    <a:pt x="6400" y="5929"/>
                    <a:pt x="9600" y="9318"/>
                  </a:cubicBezTo>
                  <a:cubicBezTo>
                    <a:pt x="12800" y="12706"/>
                    <a:pt x="16000" y="16518"/>
                    <a:pt x="18000" y="18635"/>
                  </a:cubicBezTo>
                  <a:cubicBezTo>
                    <a:pt x="20000" y="20753"/>
                    <a:pt x="20800" y="211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1559184" y="6773758"/>
              <a:ext cx="314341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63" y="2653"/>
                    <a:pt x="14927" y="5305"/>
                    <a:pt x="11502" y="8589"/>
                  </a:cubicBezTo>
                  <a:cubicBezTo>
                    <a:pt x="8078" y="11874"/>
                    <a:pt x="4566" y="15789"/>
                    <a:pt x="2634" y="18063"/>
                  </a:cubicBezTo>
                  <a:cubicBezTo>
                    <a:pt x="702" y="20337"/>
                    <a:pt x="351" y="209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2256866" y="6973096"/>
              <a:ext cx="40634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75" y="18000"/>
                    <a:pt x="8151" y="14400"/>
                    <a:pt x="11751" y="10800"/>
                  </a:cubicBezTo>
                  <a:cubicBezTo>
                    <a:pt x="15351" y="7200"/>
                    <a:pt x="1847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3038884" y="6735862"/>
              <a:ext cx="283674" cy="214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fill="norm" stroke="1" extrusionOk="0">
                  <a:moveTo>
                    <a:pt x="0" y="718"/>
                  </a:moveTo>
                  <a:cubicBezTo>
                    <a:pt x="973" y="210"/>
                    <a:pt x="1946" y="-298"/>
                    <a:pt x="3405" y="210"/>
                  </a:cubicBezTo>
                  <a:cubicBezTo>
                    <a:pt x="4865" y="718"/>
                    <a:pt x="6811" y="2243"/>
                    <a:pt x="9438" y="5674"/>
                  </a:cubicBezTo>
                  <a:cubicBezTo>
                    <a:pt x="12065" y="9104"/>
                    <a:pt x="15373" y="14441"/>
                    <a:pt x="17514" y="17363"/>
                  </a:cubicBezTo>
                  <a:cubicBezTo>
                    <a:pt x="19654" y="20286"/>
                    <a:pt x="20627" y="20794"/>
                    <a:pt x="21600" y="21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3207554" y="6750758"/>
              <a:ext cx="237673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13" y="2286"/>
                    <a:pt x="16026" y="4571"/>
                    <a:pt x="12658" y="7257"/>
                  </a:cubicBezTo>
                  <a:cubicBezTo>
                    <a:pt x="9290" y="9943"/>
                    <a:pt x="5342" y="13029"/>
                    <a:pt x="3019" y="15257"/>
                  </a:cubicBezTo>
                  <a:cubicBezTo>
                    <a:pt x="697" y="17486"/>
                    <a:pt x="0" y="18857"/>
                    <a:pt x="0" y="19771"/>
                  </a:cubicBezTo>
                  <a:cubicBezTo>
                    <a:pt x="0" y="20686"/>
                    <a:pt x="697" y="21143"/>
                    <a:pt x="1858" y="21371"/>
                  </a:cubicBezTo>
                  <a:cubicBezTo>
                    <a:pt x="3019" y="21600"/>
                    <a:pt x="4645" y="21600"/>
                    <a:pt x="62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3659898" y="6612755"/>
              <a:ext cx="38335" cy="644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2657"/>
                    <a:pt x="18720" y="5314"/>
                    <a:pt x="15120" y="8186"/>
                  </a:cubicBezTo>
                  <a:cubicBezTo>
                    <a:pt x="11520" y="11057"/>
                    <a:pt x="5760" y="14143"/>
                    <a:pt x="2880" y="16414"/>
                  </a:cubicBezTo>
                  <a:cubicBezTo>
                    <a:pt x="0" y="18686"/>
                    <a:pt x="0" y="201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1361897" y="7421267"/>
              <a:ext cx="158953" cy="315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353" fill="norm" stroke="1" extrusionOk="0">
                  <a:moveTo>
                    <a:pt x="21325" y="283"/>
                  </a:moveTo>
                  <a:cubicBezTo>
                    <a:pt x="17896" y="110"/>
                    <a:pt x="14468" y="-63"/>
                    <a:pt x="11725" y="23"/>
                  </a:cubicBezTo>
                  <a:cubicBezTo>
                    <a:pt x="8982" y="110"/>
                    <a:pt x="6925" y="455"/>
                    <a:pt x="5725" y="1147"/>
                  </a:cubicBezTo>
                  <a:cubicBezTo>
                    <a:pt x="4525" y="1838"/>
                    <a:pt x="4182" y="2875"/>
                    <a:pt x="3668" y="5207"/>
                  </a:cubicBezTo>
                  <a:cubicBezTo>
                    <a:pt x="3154" y="7540"/>
                    <a:pt x="2468" y="11169"/>
                    <a:pt x="1611" y="14107"/>
                  </a:cubicBezTo>
                  <a:cubicBezTo>
                    <a:pt x="754" y="17044"/>
                    <a:pt x="-275" y="19291"/>
                    <a:pt x="68" y="20414"/>
                  </a:cubicBezTo>
                  <a:cubicBezTo>
                    <a:pt x="411" y="21537"/>
                    <a:pt x="2125" y="21537"/>
                    <a:pt x="5896" y="21019"/>
                  </a:cubicBezTo>
                  <a:cubicBezTo>
                    <a:pt x="9668" y="20500"/>
                    <a:pt x="15496" y="19463"/>
                    <a:pt x="21325" y="18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1522067" y="7553451"/>
              <a:ext cx="119338" cy="163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0615" fill="norm" stroke="1" extrusionOk="0">
                  <a:moveTo>
                    <a:pt x="15986" y="4162"/>
                  </a:moveTo>
                  <a:cubicBezTo>
                    <a:pt x="15086" y="2550"/>
                    <a:pt x="14186" y="939"/>
                    <a:pt x="12611" y="294"/>
                  </a:cubicBezTo>
                  <a:cubicBezTo>
                    <a:pt x="11036" y="-351"/>
                    <a:pt x="8786" y="-29"/>
                    <a:pt x="6536" y="2228"/>
                  </a:cubicBezTo>
                  <a:cubicBezTo>
                    <a:pt x="4286" y="4485"/>
                    <a:pt x="2036" y="8676"/>
                    <a:pt x="911" y="11739"/>
                  </a:cubicBezTo>
                  <a:cubicBezTo>
                    <a:pt x="-214" y="14801"/>
                    <a:pt x="-214" y="16736"/>
                    <a:pt x="461" y="18347"/>
                  </a:cubicBezTo>
                  <a:cubicBezTo>
                    <a:pt x="1136" y="19959"/>
                    <a:pt x="2486" y="21249"/>
                    <a:pt x="6086" y="20282"/>
                  </a:cubicBezTo>
                  <a:cubicBezTo>
                    <a:pt x="9686" y="19315"/>
                    <a:pt x="15536" y="16091"/>
                    <a:pt x="18461" y="13189"/>
                  </a:cubicBezTo>
                  <a:cubicBezTo>
                    <a:pt x="21386" y="10288"/>
                    <a:pt x="21386" y="7709"/>
                    <a:pt x="20486" y="5613"/>
                  </a:cubicBezTo>
                  <a:cubicBezTo>
                    <a:pt x="19586" y="3518"/>
                    <a:pt x="17786" y="1906"/>
                    <a:pt x="16436" y="1906"/>
                  </a:cubicBezTo>
                  <a:cubicBezTo>
                    <a:pt x="15086" y="1906"/>
                    <a:pt x="14186" y="3518"/>
                    <a:pt x="13286" y="5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1635852" y="7724447"/>
              <a:ext cx="53669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1835190" y="7555776"/>
              <a:ext cx="4600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1865857" y="7487288"/>
              <a:ext cx="187948" cy="290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62" fill="norm" stroke="1" extrusionOk="0">
                  <a:moveTo>
                    <a:pt x="0" y="3373"/>
                  </a:moveTo>
                  <a:cubicBezTo>
                    <a:pt x="292" y="2425"/>
                    <a:pt x="584" y="1478"/>
                    <a:pt x="1459" y="909"/>
                  </a:cubicBezTo>
                  <a:cubicBezTo>
                    <a:pt x="2335" y="341"/>
                    <a:pt x="3795" y="151"/>
                    <a:pt x="6714" y="57"/>
                  </a:cubicBezTo>
                  <a:cubicBezTo>
                    <a:pt x="9632" y="-38"/>
                    <a:pt x="14011" y="-38"/>
                    <a:pt x="16784" y="246"/>
                  </a:cubicBezTo>
                  <a:cubicBezTo>
                    <a:pt x="19557" y="530"/>
                    <a:pt x="20724" y="1099"/>
                    <a:pt x="21016" y="1857"/>
                  </a:cubicBezTo>
                  <a:cubicBezTo>
                    <a:pt x="21308" y="2615"/>
                    <a:pt x="20724" y="3562"/>
                    <a:pt x="20286" y="5457"/>
                  </a:cubicBezTo>
                  <a:cubicBezTo>
                    <a:pt x="19849" y="7351"/>
                    <a:pt x="19557" y="10194"/>
                    <a:pt x="19411" y="12088"/>
                  </a:cubicBezTo>
                  <a:cubicBezTo>
                    <a:pt x="19265" y="13983"/>
                    <a:pt x="19265" y="14930"/>
                    <a:pt x="19849" y="16067"/>
                  </a:cubicBezTo>
                  <a:cubicBezTo>
                    <a:pt x="20432" y="17204"/>
                    <a:pt x="21600" y="18530"/>
                    <a:pt x="21454" y="19194"/>
                  </a:cubicBezTo>
                  <a:cubicBezTo>
                    <a:pt x="21308" y="19857"/>
                    <a:pt x="19849" y="19857"/>
                    <a:pt x="17076" y="20141"/>
                  </a:cubicBezTo>
                  <a:cubicBezTo>
                    <a:pt x="14303" y="20425"/>
                    <a:pt x="10216" y="20994"/>
                    <a:pt x="6130" y="21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3036165" y="7437540"/>
              <a:ext cx="156056" cy="248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438" fill="norm" stroke="1" extrusionOk="0">
                  <a:moveTo>
                    <a:pt x="21274" y="279"/>
                  </a:moveTo>
                  <a:cubicBezTo>
                    <a:pt x="17442" y="58"/>
                    <a:pt x="13609" y="-162"/>
                    <a:pt x="10822" y="169"/>
                  </a:cubicBezTo>
                  <a:cubicBezTo>
                    <a:pt x="8035" y="499"/>
                    <a:pt x="6293" y="1381"/>
                    <a:pt x="4726" y="4246"/>
                  </a:cubicBezTo>
                  <a:cubicBezTo>
                    <a:pt x="3158" y="7111"/>
                    <a:pt x="1764" y="11960"/>
                    <a:pt x="893" y="15156"/>
                  </a:cubicBezTo>
                  <a:cubicBezTo>
                    <a:pt x="22" y="18352"/>
                    <a:pt x="-326" y="19895"/>
                    <a:pt x="371" y="20667"/>
                  </a:cubicBezTo>
                  <a:cubicBezTo>
                    <a:pt x="1068" y="21438"/>
                    <a:pt x="2810" y="21438"/>
                    <a:pt x="6468" y="21438"/>
                  </a:cubicBezTo>
                  <a:cubicBezTo>
                    <a:pt x="10126" y="21438"/>
                    <a:pt x="15700" y="21438"/>
                    <a:pt x="21274" y="21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3219330" y="7525634"/>
              <a:ext cx="140952" cy="145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0540" fill="norm" stroke="1" extrusionOk="0">
                  <a:moveTo>
                    <a:pt x="13266" y="4246"/>
                  </a:moveTo>
                  <a:cubicBezTo>
                    <a:pt x="11723" y="3166"/>
                    <a:pt x="10180" y="2086"/>
                    <a:pt x="8637" y="2086"/>
                  </a:cubicBezTo>
                  <a:cubicBezTo>
                    <a:pt x="7095" y="2086"/>
                    <a:pt x="5552" y="3166"/>
                    <a:pt x="4202" y="4786"/>
                  </a:cubicBezTo>
                  <a:cubicBezTo>
                    <a:pt x="2852" y="6406"/>
                    <a:pt x="1695" y="8566"/>
                    <a:pt x="923" y="10906"/>
                  </a:cubicBezTo>
                  <a:cubicBezTo>
                    <a:pt x="152" y="13246"/>
                    <a:pt x="-234" y="15766"/>
                    <a:pt x="152" y="17746"/>
                  </a:cubicBezTo>
                  <a:cubicBezTo>
                    <a:pt x="537" y="19726"/>
                    <a:pt x="1695" y="21166"/>
                    <a:pt x="5166" y="20266"/>
                  </a:cubicBezTo>
                  <a:cubicBezTo>
                    <a:pt x="8637" y="19366"/>
                    <a:pt x="14423" y="16126"/>
                    <a:pt x="17509" y="13426"/>
                  </a:cubicBezTo>
                  <a:cubicBezTo>
                    <a:pt x="20595" y="10726"/>
                    <a:pt x="20980" y="8566"/>
                    <a:pt x="21173" y="6586"/>
                  </a:cubicBezTo>
                  <a:cubicBezTo>
                    <a:pt x="21366" y="4606"/>
                    <a:pt x="21366" y="2806"/>
                    <a:pt x="20402" y="1546"/>
                  </a:cubicBezTo>
                  <a:cubicBezTo>
                    <a:pt x="19437" y="286"/>
                    <a:pt x="17509" y="-434"/>
                    <a:pt x="16159" y="286"/>
                  </a:cubicBezTo>
                  <a:cubicBezTo>
                    <a:pt x="14809" y="1006"/>
                    <a:pt x="14037" y="3166"/>
                    <a:pt x="13266" y="5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3345557" y="7647778"/>
              <a:ext cx="46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3491227" y="7540442"/>
              <a:ext cx="2300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3514228" y="7494441"/>
              <a:ext cx="179124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600" fill="norm" stroke="1" extrusionOk="0">
                  <a:moveTo>
                    <a:pt x="0" y="1507"/>
                  </a:moveTo>
                  <a:cubicBezTo>
                    <a:pt x="1217" y="1005"/>
                    <a:pt x="2434" y="502"/>
                    <a:pt x="5324" y="251"/>
                  </a:cubicBezTo>
                  <a:cubicBezTo>
                    <a:pt x="8214" y="0"/>
                    <a:pt x="12777" y="0"/>
                    <a:pt x="15820" y="0"/>
                  </a:cubicBezTo>
                  <a:cubicBezTo>
                    <a:pt x="18862" y="0"/>
                    <a:pt x="20383" y="0"/>
                    <a:pt x="20992" y="419"/>
                  </a:cubicBezTo>
                  <a:cubicBezTo>
                    <a:pt x="21600" y="837"/>
                    <a:pt x="21296" y="1674"/>
                    <a:pt x="20687" y="3433"/>
                  </a:cubicBezTo>
                  <a:cubicBezTo>
                    <a:pt x="20079" y="5191"/>
                    <a:pt x="19166" y="7870"/>
                    <a:pt x="18558" y="10046"/>
                  </a:cubicBezTo>
                  <a:cubicBezTo>
                    <a:pt x="17949" y="12223"/>
                    <a:pt x="17645" y="13898"/>
                    <a:pt x="17797" y="15153"/>
                  </a:cubicBezTo>
                  <a:cubicBezTo>
                    <a:pt x="17949" y="16409"/>
                    <a:pt x="18558" y="17247"/>
                    <a:pt x="19014" y="18084"/>
                  </a:cubicBezTo>
                  <a:cubicBezTo>
                    <a:pt x="19470" y="18921"/>
                    <a:pt x="19775" y="19758"/>
                    <a:pt x="19014" y="20177"/>
                  </a:cubicBezTo>
                  <a:cubicBezTo>
                    <a:pt x="18254" y="20595"/>
                    <a:pt x="16428" y="20595"/>
                    <a:pt x="13842" y="20763"/>
                  </a:cubicBezTo>
                  <a:cubicBezTo>
                    <a:pt x="11256" y="20930"/>
                    <a:pt x="7910" y="21265"/>
                    <a:pt x="45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4144827" y="6950095"/>
              <a:ext cx="465760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600" fill="norm" stroke="1" extrusionOk="0">
                  <a:moveTo>
                    <a:pt x="1327" y="21600"/>
                  </a:moveTo>
                  <a:cubicBezTo>
                    <a:pt x="855" y="20700"/>
                    <a:pt x="383" y="19800"/>
                    <a:pt x="147" y="18600"/>
                  </a:cubicBezTo>
                  <a:cubicBezTo>
                    <a:pt x="-89" y="17400"/>
                    <a:pt x="-89" y="15900"/>
                    <a:pt x="501" y="12900"/>
                  </a:cubicBezTo>
                  <a:cubicBezTo>
                    <a:pt x="1091" y="9900"/>
                    <a:pt x="2272" y="5400"/>
                    <a:pt x="3806" y="3150"/>
                  </a:cubicBezTo>
                  <a:cubicBezTo>
                    <a:pt x="5341" y="900"/>
                    <a:pt x="7229" y="900"/>
                    <a:pt x="8704" y="2700"/>
                  </a:cubicBezTo>
                  <a:cubicBezTo>
                    <a:pt x="10180" y="4500"/>
                    <a:pt x="11242" y="8100"/>
                    <a:pt x="12009" y="10800"/>
                  </a:cubicBezTo>
                  <a:cubicBezTo>
                    <a:pt x="12777" y="13500"/>
                    <a:pt x="13249" y="15300"/>
                    <a:pt x="13780" y="16350"/>
                  </a:cubicBezTo>
                  <a:cubicBezTo>
                    <a:pt x="14311" y="17400"/>
                    <a:pt x="14901" y="17700"/>
                    <a:pt x="15845" y="16200"/>
                  </a:cubicBezTo>
                  <a:cubicBezTo>
                    <a:pt x="16790" y="14700"/>
                    <a:pt x="18088" y="11400"/>
                    <a:pt x="19091" y="8400"/>
                  </a:cubicBezTo>
                  <a:cubicBezTo>
                    <a:pt x="20095" y="5400"/>
                    <a:pt x="20803" y="2700"/>
                    <a:pt x="215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5254600" y="6605088"/>
              <a:ext cx="33620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0" y="0"/>
                  </a:moveTo>
                  <a:cubicBezTo>
                    <a:pt x="7714" y="4408"/>
                    <a:pt x="15429" y="8816"/>
                    <a:pt x="18514" y="12416"/>
                  </a:cubicBezTo>
                  <a:cubicBezTo>
                    <a:pt x="21600" y="16016"/>
                    <a:pt x="20057" y="18808"/>
                    <a:pt x="185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5248994" y="6605088"/>
              <a:ext cx="212612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fill="norm" stroke="1" extrusionOk="0">
                  <a:moveTo>
                    <a:pt x="19850" y="0"/>
                  </a:moveTo>
                  <a:cubicBezTo>
                    <a:pt x="14964" y="3064"/>
                    <a:pt x="10079" y="6128"/>
                    <a:pt x="6993" y="7889"/>
                  </a:cubicBezTo>
                  <a:cubicBezTo>
                    <a:pt x="3907" y="9651"/>
                    <a:pt x="2622" y="10111"/>
                    <a:pt x="1593" y="10647"/>
                  </a:cubicBezTo>
                  <a:cubicBezTo>
                    <a:pt x="564" y="11183"/>
                    <a:pt x="-207" y="11796"/>
                    <a:pt x="50" y="12485"/>
                  </a:cubicBezTo>
                  <a:cubicBezTo>
                    <a:pt x="307" y="13174"/>
                    <a:pt x="1593" y="13940"/>
                    <a:pt x="4164" y="15166"/>
                  </a:cubicBezTo>
                  <a:cubicBezTo>
                    <a:pt x="6736" y="16392"/>
                    <a:pt x="10593" y="18077"/>
                    <a:pt x="13679" y="19226"/>
                  </a:cubicBezTo>
                  <a:cubicBezTo>
                    <a:pt x="16764" y="20374"/>
                    <a:pt x="19079" y="20987"/>
                    <a:pt x="213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5545940" y="6827426"/>
              <a:ext cx="128256" cy="123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274" fill="norm" stroke="1" extrusionOk="0">
                  <a:moveTo>
                    <a:pt x="13976" y="0"/>
                  </a:moveTo>
                  <a:cubicBezTo>
                    <a:pt x="11859" y="0"/>
                    <a:pt x="9741" y="0"/>
                    <a:pt x="7200" y="2865"/>
                  </a:cubicBezTo>
                  <a:cubicBezTo>
                    <a:pt x="4659" y="5731"/>
                    <a:pt x="1694" y="11461"/>
                    <a:pt x="847" y="15208"/>
                  </a:cubicBezTo>
                  <a:cubicBezTo>
                    <a:pt x="0" y="18955"/>
                    <a:pt x="1271" y="20718"/>
                    <a:pt x="4659" y="21159"/>
                  </a:cubicBezTo>
                  <a:cubicBezTo>
                    <a:pt x="8047" y="21600"/>
                    <a:pt x="13553" y="20718"/>
                    <a:pt x="16941" y="19396"/>
                  </a:cubicBezTo>
                  <a:cubicBezTo>
                    <a:pt x="20329" y="18074"/>
                    <a:pt x="21600" y="16310"/>
                    <a:pt x="21176" y="13224"/>
                  </a:cubicBezTo>
                  <a:cubicBezTo>
                    <a:pt x="20753" y="10139"/>
                    <a:pt x="18635" y="5731"/>
                    <a:pt x="14824" y="3306"/>
                  </a:cubicBezTo>
                  <a:cubicBezTo>
                    <a:pt x="11012" y="882"/>
                    <a:pt x="5506" y="441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5826029" y="6559087"/>
              <a:ext cx="57253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600" fill="norm" stroke="1" extrusionOk="0">
                  <a:moveTo>
                    <a:pt x="21039" y="0"/>
                  </a:moveTo>
                  <a:cubicBezTo>
                    <a:pt x="16343" y="272"/>
                    <a:pt x="11648" y="543"/>
                    <a:pt x="8361" y="1970"/>
                  </a:cubicBezTo>
                  <a:cubicBezTo>
                    <a:pt x="5074" y="3396"/>
                    <a:pt x="3196" y="5977"/>
                    <a:pt x="1787" y="8830"/>
                  </a:cubicBezTo>
                  <a:cubicBezTo>
                    <a:pt x="378" y="11683"/>
                    <a:pt x="-561" y="14808"/>
                    <a:pt x="378" y="16981"/>
                  </a:cubicBezTo>
                  <a:cubicBezTo>
                    <a:pt x="1317" y="19155"/>
                    <a:pt x="4135" y="20377"/>
                    <a:pt x="695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5952283" y="6804426"/>
              <a:ext cx="251588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600" fill="norm" stroke="1" extrusionOk="0">
                  <a:moveTo>
                    <a:pt x="0" y="0"/>
                  </a:moveTo>
                  <a:cubicBezTo>
                    <a:pt x="864" y="1029"/>
                    <a:pt x="1728" y="2057"/>
                    <a:pt x="2268" y="4286"/>
                  </a:cubicBezTo>
                  <a:cubicBezTo>
                    <a:pt x="2808" y="6514"/>
                    <a:pt x="3024" y="9943"/>
                    <a:pt x="2916" y="12686"/>
                  </a:cubicBezTo>
                  <a:cubicBezTo>
                    <a:pt x="2808" y="15429"/>
                    <a:pt x="2376" y="17486"/>
                    <a:pt x="2268" y="17486"/>
                  </a:cubicBezTo>
                  <a:cubicBezTo>
                    <a:pt x="2160" y="17486"/>
                    <a:pt x="2376" y="15429"/>
                    <a:pt x="3024" y="12857"/>
                  </a:cubicBezTo>
                  <a:cubicBezTo>
                    <a:pt x="3672" y="10286"/>
                    <a:pt x="4752" y="7200"/>
                    <a:pt x="5832" y="5486"/>
                  </a:cubicBezTo>
                  <a:cubicBezTo>
                    <a:pt x="6912" y="3771"/>
                    <a:pt x="7992" y="3429"/>
                    <a:pt x="8640" y="4114"/>
                  </a:cubicBezTo>
                  <a:cubicBezTo>
                    <a:pt x="9288" y="4800"/>
                    <a:pt x="9504" y="6514"/>
                    <a:pt x="10260" y="6343"/>
                  </a:cubicBezTo>
                  <a:cubicBezTo>
                    <a:pt x="11016" y="6171"/>
                    <a:pt x="12312" y="4114"/>
                    <a:pt x="13392" y="2571"/>
                  </a:cubicBezTo>
                  <a:cubicBezTo>
                    <a:pt x="14472" y="1029"/>
                    <a:pt x="15336" y="0"/>
                    <a:pt x="16740" y="0"/>
                  </a:cubicBezTo>
                  <a:cubicBezTo>
                    <a:pt x="18144" y="0"/>
                    <a:pt x="20088" y="1029"/>
                    <a:pt x="20844" y="3943"/>
                  </a:cubicBezTo>
                  <a:cubicBezTo>
                    <a:pt x="21600" y="6857"/>
                    <a:pt x="21168" y="11657"/>
                    <a:pt x="20844" y="14914"/>
                  </a:cubicBezTo>
                  <a:cubicBezTo>
                    <a:pt x="20520" y="18171"/>
                    <a:pt x="20304" y="19886"/>
                    <a:pt x="200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6309110" y="6835093"/>
              <a:ext cx="104730" cy="10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5" h="21068" fill="norm" stroke="1" extrusionOk="0">
                  <a:moveTo>
                    <a:pt x="11239" y="2946"/>
                  </a:moveTo>
                  <a:cubicBezTo>
                    <a:pt x="8728" y="3436"/>
                    <a:pt x="6216" y="3927"/>
                    <a:pt x="4207" y="5645"/>
                  </a:cubicBezTo>
                  <a:cubicBezTo>
                    <a:pt x="2198" y="7364"/>
                    <a:pt x="691" y="10309"/>
                    <a:pt x="188" y="13009"/>
                  </a:cubicBezTo>
                  <a:cubicBezTo>
                    <a:pt x="-314" y="15709"/>
                    <a:pt x="188" y="18164"/>
                    <a:pt x="1695" y="19636"/>
                  </a:cubicBezTo>
                  <a:cubicBezTo>
                    <a:pt x="3202" y="21109"/>
                    <a:pt x="5714" y="21600"/>
                    <a:pt x="8979" y="20373"/>
                  </a:cubicBezTo>
                  <a:cubicBezTo>
                    <a:pt x="12244" y="19145"/>
                    <a:pt x="16263" y="16200"/>
                    <a:pt x="18523" y="13254"/>
                  </a:cubicBezTo>
                  <a:cubicBezTo>
                    <a:pt x="20784" y="10309"/>
                    <a:pt x="21286" y="7364"/>
                    <a:pt x="19528" y="5154"/>
                  </a:cubicBezTo>
                  <a:cubicBezTo>
                    <a:pt x="17770" y="2945"/>
                    <a:pt x="13751" y="1473"/>
                    <a:pt x="973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6419960" y="6784968"/>
              <a:ext cx="184005" cy="447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20700" y="2408"/>
                  </a:moveTo>
                  <a:cubicBezTo>
                    <a:pt x="20700" y="1794"/>
                    <a:pt x="20700" y="1180"/>
                    <a:pt x="19800" y="751"/>
                  </a:cubicBezTo>
                  <a:cubicBezTo>
                    <a:pt x="18900" y="321"/>
                    <a:pt x="17100" y="76"/>
                    <a:pt x="15450" y="14"/>
                  </a:cubicBezTo>
                  <a:cubicBezTo>
                    <a:pt x="13800" y="-47"/>
                    <a:pt x="12300" y="76"/>
                    <a:pt x="10650" y="751"/>
                  </a:cubicBezTo>
                  <a:cubicBezTo>
                    <a:pt x="9000" y="1426"/>
                    <a:pt x="7200" y="2653"/>
                    <a:pt x="6750" y="3512"/>
                  </a:cubicBezTo>
                  <a:cubicBezTo>
                    <a:pt x="6300" y="4371"/>
                    <a:pt x="7200" y="4862"/>
                    <a:pt x="8550" y="5046"/>
                  </a:cubicBezTo>
                  <a:cubicBezTo>
                    <a:pt x="9900" y="5230"/>
                    <a:pt x="11700" y="5108"/>
                    <a:pt x="13350" y="4862"/>
                  </a:cubicBezTo>
                  <a:cubicBezTo>
                    <a:pt x="15000" y="4617"/>
                    <a:pt x="16500" y="4248"/>
                    <a:pt x="17850" y="3758"/>
                  </a:cubicBezTo>
                  <a:cubicBezTo>
                    <a:pt x="19200" y="3267"/>
                    <a:pt x="20400" y="2653"/>
                    <a:pt x="21000" y="2714"/>
                  </a:cubicBezTo>
                  <a:cubicBezTo>
                    <a:pt x="21600" y="2776"/>
                    <a:pt x="21600" y="3512"/>
                    <a:pt x="21600" y="5721"/>
                  </a:cubicBezTo>
                  <a:cubicBezTo>
                    <a:pt x="21600" y="7930"/>
                    <a:pt x="21600" y="11612"/>
                    <a:pt x="20550" y="14312"/>
                  </a:cubicBezTo>
                  <a:cubicBezTo>
                    <a:pt x="19500" y="17012"/>
                    <a:pt x="17400" y="18730"/>
                    <a:pt x="15450" y="19835"/>
                  </a:cubicBezTo>
                  <a:cubicBezTo>
                    <a:pt x="13500" y="20939"/>
                    <a:pt x="11700" y="21430"/>
                    <a:pt x="9450" y="21492"/>
                  </a:cubicBezTo>
                  <a:cubicBezTo>
                    <a:pt x="7200" y="21553"/>
                    <a:pt x="4500" y="21185"/>
                    <a:pt x="2850" y="20448"/>
                  </a:cubicBezTo>
                  <a:cubicBezTo>
                    <a:pt x="1200" y="19712"/>
                    <a:pt x="600" y="18608"/>
                    <a:pt x="0" y="17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6685484" y="6773871"/>
              <a:ext cx="140209" cy="172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857" fill="norm" stroke="1" extrusionOk="0">
                  <a:moveTo>
                    <a:pt x="20097" y="8318"/>
                  </a:moveTo>
                  <a:cubicBezTo>
                    <a:pt x="20483" y="6775"/>
                    <a:pt x="20868" y="5232"/>
                    <a:pt x="21061" y="3689"/>
                  </a:cubicBezTo>
                  <a:cubicBezTo>
                    <a:pt x="21254" y="2147"/>
                    <a:pt x="21254" y="604"/>
                    <a:pt x="20290" y="141"/>
                  </a:cubicBezTo>
                  <a:cubicBezTo>
                    <a:pt x="19325" y="-322"/>
                    <a:pt x="17397" y="295"/>
                    <a:pt x="13925" y="2918"/>
                  </a:cubicBezTo>
                  <a:cubicBezTo>
                    <a:pt x="10454" y="5541"/>
                    <a:pt x="5440" y="10169"/>
                    <a:pt x="2740" y="13255"/>
                  </a:cubicBezTo>
                  <a:cubicBezTo>
                    <a:pt x="40" y="16341"/>
                    <a:pt x="-346" y="17884"/>
                    <a:pt x="233" y="19118"/>
                  </a:cubicBezTo>
                  <a:cubicBezTo>
                    <a:pt x="811" y="20352"/>
                    <a:pt x="2354" y="21278"/>
                    <a:pt x="5054" y="20661"/>
                  </a:cubicBezTo>
                  <a:cubicBezTo>
                    <a:pt x="7754" y="20044"/>
                    <a:pt x="11611" y="17884"/>
                    <a:pt x="13540" y="15415"/>
                  </a:cubicBezTo>
                  <a:cubicBezTo>
                    <a:pt x="15468" y="12947"/>
                    <a:pt x="15468" y="10169"/>
                    <a:pt x="14504" y="8318"/>
                  </a:cubicBezTo>
                  <a:cubicBezTo>
                    <a:pt x="13540" y="6467"/>
                    <a:pt x="11611" y="5541"/>
                    <a:pt x="9683" y="4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6803302" y="6766092"/>
              <a:ext cx="253006" cy="189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fill="norm" stroke="1" extrusionOk="0">
                  <a:moveTo>
                    <a:pt x="0" y="7776"/>
                  </a:moveTo>
                  <a:cubicBezTo>
                    <a:pt x="1091" y="7200"/>
                    <a:pt x="2182" y="6624"/>
                    <a:pt x="3164" y="6768"/>
                  </a:cubicBezTo>
                  <a:cubicBezTo>
                    <a:pt x="4145" y="6912"/>
                    <a:pt x="5018" y="7776"/>
                    <a:pt x="6000" y="9072"/>
                  </a:cubicBezTo>
                  <a:cubicBezTo>
                    <a:pt x="6982" y="10368"/>
                    <a:pt x="8073" y="12096"/>
                    <a:pt x="8836" y="13968"/>
                  </a:cubicBezTo>
                  <a:cubicBezTo>
                    <a:pt x="9600" y="15840"/>
                    <a:pt x="10036" y="17856"/>
                    <a:pt x="9818" y="19296"/>
                  </a:cubicBezTo>
                  <a:cubicBezTo>
                    <a:pt x="9600" y="20736"/>
                    <a:pt x="8727" y="21600"/>
                    <a:pt x="8182" y="21312"/>
                  </a:cubicBezTo>
                  <a:cubicBezTo>
                    <a:pt x="7636" y="21024"/>
                    <a:pt x="7418" y="19584"/>
                    <a:pt x="8073" y="16128"/>
                  </a:cubicBezTo>
                  <a:cubicBezTo>
                    <a:pt x="8727" y="12672"/>
                    <a:pt x="10255" y="7200"/>
                    <a:pt x="12218" y="4032"/>
                  </a:cubicBezTo>
                  <a:cubicBezTo>
                    <a:pt x="14182" y="864"/>
                    <a:pt x="16582" y="0"/>
                    <a:pt x="18218" y="0"/>
                  </a:cubicBezTo>
                  <a:cubicBezTo>
                    <a:pt x="19855" y="0"/>
                    <a:pt x="20727" y="864"/>
                    <a:pt x="21600" y="1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7050964" y="6829023"/>
              <a:ext cx="105014" cy="98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254" fill="norm" stroke="1" extrusionOk="0">
                  <a:moveTo>
                    <a:pt x="21132" y="7962"/>
                  </a:moveTo>
                  <a:cubicBezTo>
                    <a:pt x="20103" y="5192"/>
                    <a:pt x="19075" y="2423"/>
                    <a:pt x="17018" y="1039"/>
                  </a:cubicBezTo>
                  <a:cubicBezTo>
                    <a:pt x="14961" y="-346"/>
                    <a:pt x="11875" y="-346"/>
                    <a:pt x="8789" y="1039"/>
                  </a:cubicBezTo>
                  <a:cubicBezTo>
                    <a:pt x="5703" y="2423"/>
                    <a:pt x="2618" y="5192"/>
                    <a:pt x="1075" y="8239"/>
                  </a:cubicBezTo>
                  <a:cubicBezTo>
                    <a:pt x="-468" y="11285"/>
                    <a:pt x="-468" y="14608"/>
                    <a:pt x="1846" y="17100"/>
                  </a:cubicBezTo>
                  <a:cubicBezTo>
                    <a:pt x="4161" y="19592"/>
                    <a:pt x="8789" y="21254"/>
                    <a:pt x="12389" y="21254"/>
                  </a:cubicBezTo>
                  <a:cubicBezTo>
                    <a:pt x="15989" y="21254"/>
                    <a:pt x="18561" y="19592"/>
                    <a:pt x="18561" y="16269"/>
                  </a:cubicBezTo>
                  <a:cubicBezTo>
                    <a:pt x="18561" y="12946"/>
                    <a:pt x="15989" y="7962"/>
                    <a:pt x="13418" y="2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7263313" y="6812092"/>
              <a:ext cx="138003" cy="166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982"/>
                  </a:moveTo>
                  <a:cubicBezTo>
                    <a:pt x="0" y="6545"/>
                    <a:pt x="0" y="12109"/>
                    <a:pt x="0" y="15709"/>
                  </a:cubicBezTo>
                  <a:cubicBezTo>
                    <a:pt x="0" y="19309"/>
                    <a:pt x="0" y="20945"/>
                    <a:pt x="1000" y="21273"/>
                  </a:cubicBezTo>
                  <a:cubicBezTo>
                    <a:pt x="2000" y="21600"/>
                    <a:pt x="4000" y="20618"/>
                    <a:pt x="7600" y="16855"/>
                  </a:cubicBezTo>
                  <a:cubicBezTo>
                    <a:pt x="11200" y="13091"/>
                    <a:pt x="16400" y="65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5401695" y="7213293"/>
              <a:ext cx="289916" cy="438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308" fill="norm" stroke="1" extrusionOk="0">
                  <a:moveTo>
                    <a:pt x="7283" y="13284"/>
                  </a:moveTo>
                  <a:cubicBezTo>
                    <a:pt x="6526" y="12911"/>
                    <a:pt x="5768" y="12539"/>
                    <a:pt x="5010" y="12663"/>
                  </a:cubicBezTo>
                  <a:cubicBezTo>
                    <a:pt x="4252" y="12787"/>
                    <a:pt x="3494" y="13408"/>
                    <a:pt x="2641" y="14525"/>
                  </a:cubicBezTo>
                  <a:cubicBezTo>
                    <a:pt x="1789" y="15643"/>
                    <a:pt x="841" y="17256"/>
                    <a:pt x="368" y="18374"/>
                  </a:cubicBezTo>
                  <a:cubicBezTo>
                    <a:pt x="-106" y="19491"/>
                    <a:pt x="-106" y="20111"/>
                    <a:pt x="273" y="20608"/>
                  </a:cubicBezTo>
                  <a:cubicBezTo>
                    <a:pt x="652" y="21105"/>
                    <a:pt x="1410" y="21477"/>
                    <a:pt x="2547" y="21229"/>
                  </a:cubicBezTo>
                  <a:cubicBezTo>
                    <a:pt x="3683" y="20980"/>
                    <a:pt x="5199" y="20111"/>
                    <a:pt x="7094" y="18374"/>
                  </a:cubicBezTo>
                  <a:cubicBezTo>
                    <a:pt x="8989" y="16636"/>
                    <a:pt x="11262" y="14029"/>
                    <a:pt x="12873" y="11360"/>
                  </a:cubicBezTo>
                  <a:cubicBezTo>
                    <a:pt x="14483" y="8691"/>
                    <a:pt x="15431" y="5960"/>
                    <a:pt x="15905" y="4036"/>
                  </a:cubicBezTo>
                  <a:cubicBezTo>
                    <a:pt x="16378" y="2111"/>
                    <a:pt x="16378" y="994"/>
                    <a:pt x="15905" y="436"/>
                  </a:cubicBezTo>
                  <a:cubicBezTo>
                    <a:pt x="15431" y="-123"/>
                    <a:pt x="14483" y="-123"/>
                    <a:pt x="13820" y="311"/>
                  </a:cubicBezTo>
                  <a:cubicBezTo>
                    <a:pt x="13157" y="746"/>
                    <a:pt x="12778" y="1615"/>
                    <a:pt x="12210" y="3911"/>
                  </a:cubicBezTo>
                  <a:cubicBezTo>
                    <a:pt x="11641" y="6208"/>
                    <a:pt x="10883" y="9932"/>
                    <a:pt x="10505" y="12229"/>
                  </a:cubicBezTo>
                  <a:cubicBezTo>
                    <a:pt x="10126" y="14525"/>
                    <a:pt x="10126" y="15394"/>
                    <a:pt x="10505" y="16139"/>
                  </a:cubicBezTo>
                  <a:cubicBezTo>
                    <a:pt x="10883" y="16884"/>
                    <a:pt x="11641" y="17505"/>
                    <a:pt x="12399" y="17567"/>
                  </a:cubicBezTo>
                  <a:cubicBezTo>
                    <a:pt x="13157" y="17629"/>
                    <a:pt x="13915" y="17132"/>
                    <a:pt x="14578" y="16636"/>
                  </a:cubicBezTo>
                  <a:cubicBezTo>
                    <a:pt x="15241" y="16139"/>
                    <a:pt x="15810" y="15643"/>
                    <a:pt x="16094" y="15705"/>
                  </a:cubicBezTo>
                  <a:cubicBezTo>
                    <a:pt x="16378" y="15767"/>
                    <a:pt x="16378" y="16387"/>
                    <a:pt x="16568" y="17008"/>
                  </a:cubicBezTo>
                  <a:cubicBezTo>
                    <a:pt x="16757" y="17629"/>
                    <a:pt x="17136" y="18249"/>
                    <a:pt x="17515" y="18125"/>
                  </a:cubicBezTo>
                  <a:cubicBezTo>
                    <a:pt x="17894" y="18001"/>
                    <a:pt x="18273" y="17132"/>
                    <a:pt x="18936" y="15643"/>
                  </a:cubicBezTo>
                  <a:cubicBezTo>
                    <a:pt x="19599" y="14153"/>
                    <a:pt x="20547" y="12043"/>
                    <a:pt x="21494" y="9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5743882" y="7414803"/>
              <a:ext cx="88016" cy="20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5" h="21127" fill="norm" stroke="1" extrusionOk="0">
                  <a:moveTo>
                    <a:pt x="17832" y="2614"/>
                  </a:moveTo>
                  <a:cubicBezTo>
                    <a:pt x="16081" y="1585"/>
                    <a:pt x="14329" y="556"/>
                    <a:pt x="11410" y="171"/>
                  </a:cubicBezTo>
                  <a:cubicBezTo>
                    <a:pt x="8492" y="-215"/>
                    <a:pt x="4405" y="42"/>
                    <a:pt x="2070" y="1071"/>
                  </a:cubicBezTo>
                  <a:cubicBezTo>
                    <a:pt x="-265" y="2099"/>
                    <a:pt x="-849" y="3899"/>
                    <a:pt x="1486" y="5828"/>
                  </a:cubicBezTo>
                  <a:cubicBezTo>
                    <a:pt x="3821" y="7756"/>
                    <a:pt x="9075" y="9814"/>
                    <a:pt x="12578" y="11485"/>
                  </a:cubicBezTo>
                  <a:cubicBezTo>
                    <a:pt x="16081" y="13156"/>
                    <a:pt x="17832" y="14442"/>
                    <a:pt x="19000" y="15856"/>
                  </a:cubicBezTo>
                  <a:cubicBezTo>
                    <a:pt x="20167" y="17271"/>
                    <a:pt x="20751" y="18814"/>
                    <a:pt x="19000" y="19842"/>
                  </a:cubicBezTo>
                  <a:cubicBezTo>
                    <a:pt x="17248" y="20871"/>
                    <a:pt x="13162" y="21385"/>
                    <a:pt x="10535" y="20999"/>
                  </a:cubicBezTo>
                  <a:cubicBezTo>
                    <a:pt x="7908" y="20614"/>
                    <a:pt x="6740" y="19328"/>
                    <a:pt x="5573" y="18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5892373" y="7241436"/>
              <a:ext cx="136579" cy="376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492" fill="norm" stroke="1" extrusionOk="0">
                  <a:moveTo>
                    <a:pt x="16577" y="0"/>
                  </a:moveTo>
                  <a:cubicBezTo>
                    <a:pt x="12577" y="3211"/>
                    <a:pt x="8577" y="6422"/>
                    <a:pt x="5777" y="9559"/>
                  </a:cubicBezTo>
                  <a:cubicBezTo>
                    <a:pt x="2977" y="12697"/>
                    <a:pt x="1377" y="15762"/>
                    <a:pt x="577" y="17659"/>
                  </a:cubicBezTo>
                  <a:cubicBezTo>
                    <a:pt x="-223" y="19557"/>
                    <a:pt x="-223" y="20286"/>
                    <a:pt x="777" y="20797"/>
                  </a:cubicBezTo>
                  <a:cubicBezTo>
                    <a:pt x="1777" y="21308"/>
                    <a:pt x="3777" y="21600"/>
                    <a:pt x="6977" y="21454"/>
                  </a:cubicBezTo>
                  <a:cubicBezTo>
                    <a:pt x="10177" y="21308"/>
                    <a:pt x="14577" y="20724"/>
                    <a:pt x="17177" y="20068"/>
                  </a:cubicBezTo>
                  <a:cubicBezTo>
                    <a:pt x="19777" y="19411"/>
                    <a:pt x="20577" y="18681"/>
                    <a:pt x="21377" y="17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5890948" y="7435309"/>
              <a:ext cx="290382" cy="15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0972" fill="norm" stroke="1" extrusionOk="0">
                  <a:moveTo>
                    <a:pt x="0" y="722"/>
                  </a:moveTo>
                  <a:cubicBezTo>
                    <a:pt x="947" y="47"/>
                    <a:pt x="1895" y="-628"/>
                    <a:pt x="3789" y="1060"/>
                  </a:cubicBezTo>
                  <a:cubicBezTo>
                    <a:pt x="5684" y="2747"/>
                    <a:pt x="8526" y="6797"/>
                    <a:pt x="10137" y="9666"/>
                  </a:cubicBezTo>
                  <a:cubicBezTo>
                    <a:pt x="11747" y="12535"/>
                    <a:pt x="12126" y="14222"/>
                    <a:pt x="12316" y="15910"/>
                  </a:cubicBezTo>
                  <a:cubicBezTo>
                    <a:pt x="12505" y="17597"/>
                    <a:pt x="12505" y="19285"/>
                    <a:pt x="12126" y="19622"/>
                  </a:cubicBezTo>
                  <a:cubicBezTo>
                    <a:pt x="11747" y="19959"/>
                    <a:pt x="10989" y="18947"/>
                    <a:pt x="10516" y="17597"/>
                  </a:cubicBezTo>
                  <a:cubicBezTo>
                    <a:pt x="10042" y="16247"/>
                    <a:pt x="9853" y="14559"/>
                    <a:pt x="11274" y="11691"/>
                  </a:cubicBezTo>
                  <a:cubicBezTo>
                    <a:pt x="12695" y="8822"/>
                    <a:pt x="15726" y="4772"/>
                    <a:pt x="17716" y="2578"/>
                  </a:cubicBezTo>
                  <a:cubicBezTo>
                    <a:pt x="19705" y="384"/>
                    <a:pt x="20653" y="47"/>
                    <a:pt x="21126" y="722"/>
                  </a:cubicBezTo>
                  <a:cubicBezTo>
                    <a:pt x="21600" y="1397"/>
                    <a:pt x="21600" y="3084"/>
                    <a:pt x="21411" y="6628"/>
                  </a:cubicBezTo>
                  <a:cubicBezTo>
                    <a:pt x="21221" y="10172"/>
                    <a:pt x="20842" y="15572"/>
                    <a:pt x="20463" y="20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6205288" y="7324404"/>
              <a:ext cx="15335" cy="32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0" y="15842"/>
                  </a:moveTo>
                  <a:cubicBezTo>
                    <a:pt x="0" y="7535"/>
                    <a:pt x="0" y="-773"/>
                    <a:pt x="3600" y="58"/>
                  </a:cubicBezTo>
                  <a:cubicBezTo>
                    <a:pt x="7200" y="889"/>
                    <a:pt x="14400" y="10858"/>
                    <a:pt x="21600" y="20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6206426" y="7256769"/>
              <a:ext cx="159867" cy="37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458" fill="norm" stroke="1" extrusionOk="0">
                  <a:moveTo>
                    <a:pt x="21447" y="0"/>
                  </a:moveTo>
                  <a:cubicBezTo>
                    <a:pt x="17676" y="2219"/>
                    <a:pt x="13904" y="4438"/>
                    <a:pt x="10476" y="7175"/>
                  </a:cubicBezTo>
                  <a:cubicBezTo>
                    <a:pt x="7047" y="9912"/>
                    <a:pt x="3961" y="13167"/>
                    <a:pt x="2247" y="15238"/>
                  </a:cubicBezTo>
                  <a:cubicBezTo>
                    <a:pt x="533" y="17310"/>
                    <a:pt x="190" y="18197"/>
                    <a:pt x="533" y="19011"/>
                  </a:cubicBezTo>
                  <a:cubicBezTo>
                    <a:pt x="876" y="19825"/>
                    <a:pt x="1904" y="20564"/>
                    <a:pt x="3961" y="21008"/>
                  </a:cubicBezTo>
                  <a:cubicBezTo>
                    <a:pt x="6018" y="21452"/>
                    <a:pt x="9104" y="21600"/>
                    <a:pt x="11504" y="21304"/>
                  </a:cubicBezTo>
                  <a:cubicBezTo>
                    <a:pt x="13904" y="21008"/>
                    <a:pt x="15618" y="20269"/>
                    <a:pt x="16476" y="19159"/>
                  </a:cubicBezTo>
                  <a:cubicBezTo>
                    <a:pt x="17333" y="18049"/>
                    <a:pt x="17333" y="16570"/>
                    <a:pt x="16818" y="15460"/>
                  </a:cubicBezTo>
                  <a:cubicBezTo>
                    <a:pt x="16304" y="14351"/>
                    <a:pt x="15276" y="13611"/>
                    <a:pt x="14076" y="13019"/>
                  </a:cubicBezTo>
                  <a:cubicBezTo>
                    <a:pt x="12876" y="12427"/>
                    <a:pt x="11504" y="11984"/>
                    <a:pt x="9618" y="11762"/>
                  </a:cubicBezTo>
                  <a:cubicBezTo>
                    <a:pt x="7733" y="11540"/>
                    <a:pt x="5333" y="11540"/>
                    <a:pt x="3447" y="11910"/>
                  </a:cubicBezTo>
                  <a:cubicBezTo>
                    <a:pt x="1561" y="12279"/>
                    <a:pt x="190" y="13019"/>
                    <a:pt x="18" y="13685"/>
                  </a:cubicBezTo>
                  <a:cubicBezTo>
                    <a:pt x="-153" y="14351"/>
                    <a:pt x="876" y="14942"/>
                    <a:pt x="1904" y="15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6389292" y="7293321"/>
              <a:ext cx="365112" cy="34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220" fill="norm" stroke="1" extrusionOk="0">
                  <a:moveTo>
                    <a:pt x="0" y="14405"/>
                  </a:moveTo>
                  <a:cubicBezTo>
                    <a:pt x="450" y="15040"/>
                    <a:pt x="900" y="15675"/>
                    <a:pt x="975" y="16628"/>
                  </a:cubicBezTo>
                  <a:cubicBezTo>
                    <a:pt x="1050" y="17581"/>
                    <a:pt x="750" y="18852"/>
                    <a:pt x="1050" y="19408"/>
                  </a:cubicBezTo>
                  <a:cubicBezTo>
                    <a:pt x="1350" y="19964"/>
                    <a:pt x="2250" y="19805"/>
                    <a:pt x="3225" y="19090"/>
                  </a:cubicBezTo>
                  <a:cubicBezTo>
                    <a:pt x="4200" y="18375"/>
                    <a:pt x="5250" y="17105"/>
                    <a:pt x="6075" y="16152"/>
                  </a:cubicBezTo>
                  <a:cubicBezTo>
                    <a:pt x="6900" y="15199"/>
                    <a:pt x="7500" y="14564"/>
                    <a:pt x="7725" y="14643"/>
                  </a:cubicBezTo>
                  <a:cubicBezTo>
                    <a:pt x="7950" y="14722"/>
                    <a:pt x="7800" y="15517"/>
                    <a:pt x="7650" y="16469"/>
                  </a:cubicBezTo>
                  <a:cubicBezTo>
                    <a:pt x="7500" y="17422"/>
                    <a:pt x="7350" y="18534"/>
                    <a:pt x="7650" y="19249"/>
                  </a:cubicBezTo>
                  <a:cubicBezTo>
                    <a:pt x="7950" y="19964"/>
                    <a:pt x="8700" y="20281"/>
                    <a:pt x="9750" y="19884"/>
                  </a:cubicBezTo>
                  <a:cubicBezTo>
                    <a:pt x="10800" y="19487"/>
                    <a:pt x="12150" y="18375"/>
                    <a:pt x="14025" y="15517"/>
                  </a:cubicBezTo>
                  <a:cubicBezTo>
                    <a:pt x="15900" y="12658"/>
                    <a:pt x="18300" y="8052"/>
                    <a:pt x="19725" y="4955"/>
                  </a:cubicBezTo>
                  <a:cubicBezTo>
                    <a:pt x="21150" y="1858"/>
                    <a:pt x="21600" y="269"/>
                    <a:pt x="21375" y="31"/>
                  </a:cubicBezTo>
                  <a:cubicBezTo>
                    <a:pt x="21150" y="-207"/>
                    <a:pt x="20250" y="905"/>
                    <a:pt x="19050" y="3605"/>
                  </a:cubicBezTo>
                  <a:cubicBezTo>
                    <a:pt x="17850" y="6305"/>
                    <a:pt x="16350" y="10593"/>
                    <a:pt x="15825" y="13769"/>
                  </a:cubicBezTo>
                  <a:cubicBezTo>
                    <a:pt x="15300" y="16946"/>
                    <a:pt x="15750" y="19011"/>
                    <a:pt x="16350" y="20122"/>
                  </a:cubicBezTo>
                  <a:cubicBezTo>
                    <a:pt x="16950" y="21234"/>
                    <a:pt x="17700" y="21393"/>
                    <a:pt x="18075" y="21075"/>
                  </a:cubicBezTo>
                  <a:cubicBezTo>
                    <a:pt x="18450" y="20758"/>
                    <a:pt x="18450" y="19964"/>
                    <a:pt x="18450" y="19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6592355" y="7440773"/>
              <a:ext cx="241615" cy="157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35" fill="norm" stroke="1" extrusionOk="0">
                  <a:moveTo>
                    <a:pt x="1715" y="8361"/>
                  </a:moveTo>
                  <a:cubicBezTo>
                    <a:pt x="805" y="7316"/>
                    <a:pt x="-104" y="6271"/>
                    <a:pt x="10" y="5748"/>
                  </a:cubicBezTo>
                  <a:cubicBezTo>
                    <a:pt x="123" y="5226"/>
                    <a:pt x="1260" y="5226"/>
                    <a:pt x="3761" y="6271"/>
                  </a:cubicBezTo>
                  <a:cubicBezTo>
                    <a:pt x="6262" y="7316"/>
                    <a:pt x="10128" y="9406"/>
                    <a:pt x="12401" y="11148"/>
                  </a:cubicBezTo>
                  <a:cubicBezTo>
                    <a:pt x="14675" y="12890"/>
                    <a:pt x="15357" y="14284"/>
                    <a:pt x="15925" y="16374"/>
                  </a:cubicBezTo>
                  <a:cubicBezTo>
                    <a:pt x="16494" y="18465"/>
                    <a:pt x="16949" y="21252"/>
                    <a:pt x="17176" y="21426"/>
                  </a:cubicBezTo>
                  <a:cubicBezTo>
                    <a:pt x="17403" y="21600"/>
                    <a:pt x="17403" y="19161"/>
                    <a:pt x="17403" y="16200"/>
                  </a:cubicBezTo>
                  <a:cubicBezTo>
                    <a:pt x="17403" y="13239"/>
                    <a:pt x="17403" y="9755"/>
                    <a:pt x="17517" y="7142"/>
                  </a:cubicBezTo>
                  <a:cubicBezTo>
                    <a:pt x="17631" y="4529"/>
                    <a:pt x="17858" y="2787"/>
                    <a:pt x="18540" y="1742"/>
                  </a:cubicBezTo>
                  <a:cubicBezTo>
                    <a:pt x="19222" y="697"/>
                    <a:pt x="20359" y="348"/>
                    <a:pt x="214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6854365" y="7486774"/>
              <a:ext cx="92052" cy="133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1259" fill="norm" stroke="1" extrusionOk="0">
                  <a:moveTo>
                    <a:pt x="19861" y="0"/>
                  </a:moveTo>
                  <a:cubicBezTo>
                    <a:pt x="16942" y="408"/>
                    <a:pt x="14023" y="815"/>
                    <a:pt x="10812" y="2853"/>
                  </a:cubicBezTo>
                  <a:cubicBezTo>
                    <a:pt x="7601" y="4891"/>
                    <a:pt x="4098" y="8559"/>
                    <a:pt x="2055" y="11819"/>
                  </a:cubicBezTo>
                  <a:cubicBezTo>
                    <a:pt x="12" y="15079"/>
                    <a:pt x="-572" y="17932"/>
                    <a:pt x="596" y="19562"/>
                  </a:cubicBezTo>
                  <a:cubicBezTo>
                    <a:pt x="1763" y="21192"/>
                    <a:pt x="4682" y="21600"/>
                    <a:pt x="7601" y="20989"/>
                  </a:cubicBezTo>
                  <a:cubicBezTo>
                    <a:pt x="10520" y="20377"/>
                    <a:pt x="13439" y="18747"/>
                    <a:pt x="16066" y="16709"/>
                  </a:cubicBezTo>
                  <a:cubicBezTo>
                    <a:pt x="18693" y="14672"/>
                    <a:pt x="21028" y="12226"/>
                    <a:pt x="21028" y="10189"/>
                  </a:cubicBezTo>
                  <a:cubicBezTo>
                    <a:pt x="21028" y="8151"/>
                    <a:pt x="18693" y="6521"/>
                    <a:pt x="16358" y="4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7022163" y="7502108"/>
              <a:ext cx="140630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1600" fill="norm" stroke="1" extrusionOk="0">
                  <a:moveTo>
                    <a:pt x="516" y="0"/>
                  </a:moveTo>
                  <a:cubicBezTo>
                    <a:pt x="1274" y="4800"/>
                    <a:pt x="2032" y="9600"/>
                    <a:pt x="1842" y="13680"/>
                  </a:cubicBezTo>
                  <a:cubicBezTo>
                    <a:pt x="1653" y="17760"/>
                    <a:pt x="516" y="21120"/>
                    <a:pt x="137" y="21360"/>
                  </a:cubicBezTo>
                  <a:cubicBezTo>
                    <a:pt x="-242" y="21600"/>
                    <a:pt x="137" y="18720"/>
                    <a:pt x="1653" y="15360"/>
                  </a:cubicBezTo>
                  <a:cubicBezTo>
                    <a:pt x="3169" y="12000"/>
                    <a:pt x="5821" y="8160"/>
                    <a:pt x="8095" y="5520"/>
                  </a:cubicBezTo>
                  <a:cubicBezTo>
                    <a:pt x="10369" y="2880"/>
                    <a:pt x="12263" y="1440"/>
                    <a:pt x="14537" y="3120"/>
                  </a:cubicBezTo>
                  <a:cubicBezTo>
                    <a:pt x="16811" y="4800"/>
                    <a:pt x="19463" y="9600"/>
                    <a:pt x="20411" y="13200"/>
                  </a:cubicBezTo>
                  <a:cubicBezTo>
                    <a:pt x="21358" y="16800"/>
                    <a:pt x="20600" y="19200"/>
                    <a:pt x="198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971115" y="8268894"/>
              <a:ext cx="258396" cy="642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378" fill="norm" stroke="1" extrusionOk="0">
                  <a:moveTo>
                    <a:pt x="16329" y="15049"/>
                  </a:moveTo>
                  <a:cubicBezTo>
                    <a:pt x="16329" y="14284"/>
                    <a:pt x="16329" y="13518"/>
                    <a:pt x="15270" y="13008"/>
                  </a:cubicBezTo>
                  <a:cubicBezTo>
                    <a:pt x="14211" y="12498"/>
                    <a:pt x="12093" y="12243"/>
                    <a:pt x="9764" y="12625"/>
                  </a:cubicBezTo>
                  <a:cubicBezTo>
                    <a:pt x="7435" y="13008"/>
                    <a:pt x="4893" y="14029"/>
                    <a:pt x="2987" y="15474"/>
                  </a:cubicBezTo>
                  <a:cubicBezTo>
                    <a:pt x="1082" y="16920"/>
                    <a:pt x="-189" y="18791"/>
                    <a:pt x="23" y="19939"/>
                  </a:cubicBezTo>
                  <a:cubicBezTo>
                    <a:pt x="235" y="21087"/>
                    <a:pt x="1929" y="21512"/>
                    <a:pt x="4364" y="21342"/>
                  </a:cubicBezTo>
                  <a:cubicBezTo>
                    <a:pt x="6799" y="21172"/>
                    <a:pt x="9976" y="20406"/>
                    <a:pt x="12729" y="19088"/>
                  </a:cubicBezTo>
                  <a:cubicBezTo>
                    <a:pt x="15482" y="17770"/>
                    <a:pt x="17811" y="15899"/>
                    <a:pt x="19187" y="13263"/>
                  </a:cubicBezTo>
                  <a:cubicBezTo>
                    <a:pt x="20564" y="10627"/>
                    <a:pt x="20987" y="7225"/>
                    <a:pt x="20987" y="4929"/>
                  </a:cubicBezTo>
                  <a:cubicBezTo>
                    <a:pt x="20987" y="2633"/>
                    <a:pt x="20564" y="1443"/>
                    <a:pt x="19823" y="762"/>
                  </a:cubicBezTo>
                  <a:cubicBezTo>
                    <a:pt x="19082" y="82"/>
                    <a:pt x="18023" y="-88"/>
                    <a:pt x="17176" y="40"/>
                  </a:cubicBezTo>
                  <a:cubicBezTo>
                    <a:pt x="16329" y="167"/>
                    <a:pt x="15693" y="592"/>
                    <a:pt x="15164" y="2421"/>
                  </a:cubicBezTo>
                  <a:cubicBezTo>
                    <a:pt x="14635" y="4249"/>
                    <a:pt x="14211" y="7480"/>
                    <a:pt x="14317" y="10117"/>
                  </a:cubicBezTo>
                  <a:cubicBezTo>
                    <a:pt x="14423" y="12753"/>
                    <a:pt x="15058" y="14794"/>
                    <a:pt x="16329" y="16112"/>
                  </a:cubicBezTo>
                  <a:cubicBezTo>
                    <a:pt x="17599" y="17430"/>
                    <a:pt x="19505" y="18025"/>
                    <a:pt x="21411" y="18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1482515" y="8690468"/>
              <a:ext cx="199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1513183" y="8797804"/>
              <a:ext cx="26834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31" y="15508"/>
                    <a:pt x="9463" y="9415"/>
                    <a:pt x="13063" y="5815"/>
                  </a:cubicBezTo>
                  <a:cubicBezTo>
                    <a:pt x="16663" y="2215"/>
                    <a:pt x="19131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2456204" y="8583132"/>
              <a:ext cx="222339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45" y="4886"/>
                    <a:pt x="1490" y="9771"/>
                    <a:pt x="1738" y="12857"/>
                  </a:cubicBezTo>
                  <a:cubicBezTo>
                    <a:pt x="1986" y="15943"/>
                    <a:pt x="1738" y="17229"/>
                    <a:pt x="1614" y="17229"/>
                  </a:cubicBezTo>
                  <a:cubicBezTo>
                    <a:pt x="1490" y="17229"/>
                    <a:pt x="1490" y="15943"/>
                    <a:pt x="2235" y="13243"/>
                  </a:cubicBezTo>
                  <a:cubicBezTo>
                    <a:pt x="2979" y="10543"/>
                    <a:pt x="4469" y="6429"/>
                    <a:pt x="5710" y="3857"/>
                  </a:cubicBezTo>
                  <a:cubicBezTo>
                    <a:pt x="6952" y="1286"/>
                    <a:pt x="7945" y="257"/>
                    <a:pt x="8938" y="129"/>
                  </a:cubicBezTo>
                  <a:cubicBezTo>
                    <a:pt x="9931" y="0"/>
                    <a:pt x="10924" y="771"/>
                    <a:pt x="11545" y="2314"/>
                  </a:cubicBezTo>
                  <a:cubicBezTo>
                    <a:pt x="12166" y="3857"/>
                    <a:pt x="12414" y="6171"/>
                    <a:pt x="12414" y="7971"/>
                  </a:cubicBezTo>
                  <a:cubicBezTo>
                    <a:pt x="12414" y="9771"/>
                    <a:pt x="12166" y="11057"/>
                    <a:pt x="12041" y="11057"/>
                  </a:cubicBezTo>
                  <a:cubicBezTo>
                    <a:pt x="11917" y="11057"/>
                    <a:pt x="11917" y="9771"/>
                    <a:pt x="12290" y="8614"/>
                  </a:cubicBezTo>
                  <a:cubicBezTo>
                    <a:pt x="12662" y="7457"/>
                    <a:pt x="13407" y="6429"/>
                    <a:pt x="14400" y="5271"/>
                  </a:cubicBezTo>
                  <a:cubicBezTo>
                    <a:pt x="15393" y="4114"/>
                    <a:pt x="16634" y="2829"/>
                    <a:pt x="17876" y="2057"/>
                  </a:cubicBezTo>
                  <a:cubicBezTo>
                    <a:pt x="19117" y="1286"/>
                    <a:pt x="20359" y="1029"/>
                    <a:pt x="20979" y="1929"/>
                  </a:cubicBezTo>
                  <a:cubicBezTo>
                    <a:pt x="21600" y="2829"/>
                    <a:pt x="21600" y="4886"/>
                    <a:pt x="21352" y="7329"/>
                  </a:cubicBezTo>
                  <a:cubicBezTo>
                    <a:pt x="21103" y="9771"/>
                    <a:pt x="20607" y="12600"/>
                    <a:pt x="20607" y="15043"/>
                  </a:cubicBezTo>
                  <a:cubicBezTo>
                    <a:pt x="20607" y="17486"/>
                    <a:pt x="21103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2721504" y="8562368"/>
              <a:ext cx="148710" cy="189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348" fill="norm" stroke="1" extrusionOk="0">
                  <a:moveTo>
                    <a:pt x="10320" y="15300"/>
                  </a:moveTo>
                  <a:cubicBezTo>
                    <a:pt x="12517" y="12132"/>
                    <a:pt x="14713" y="8964"/>
                    <a:pt x="15995" y="6372"/>
                  </a:cubicBezTo>
                  <a:cubicBezTo>
                    <a:pt x="17276" y="3780"/>
                    <a:pt x="17642" y="1764"/>
                    <a:pt x="16910" y="756"/>
                  </a:cubicBezTo>
                  <a:cubicBezTo>
                    <a:pt x="16178" y="-252"/>
                    <a:pt x="14347" y="-252"/>
                    <a:pt x="11967" y="756"/>
                  </a:cubicBezTo>
                  <a:cubicBezTo>
                    <a:pt x="9588" y="1764"/>
                    <a:pt x="6659" y="3780"/>
                    <a:pt x="4462" y="6228"/>
                  </a:cubicBezTo>
                  <a:cubicBezTo>
                    <a:pt x="2266" y="8676"/>
                    <a:pt x="801" y="11556"/>
                    <a:pt x="252" y="13860"/>
                  </a:cubicBezTo>
                  <a:cubicBezTo>
                    <a:pt x="-297" y="16164"/>
                    <a:pt x="69" y="17892"/>
                    <a:pt x="1167" y="18756"/>
                  </a:cubicBezTo>
                  <a:cubicBezTo>
                    <a:pt x="2266" y="19620"/>
                    <a:pt x="4096" y="19620"/>
                    <a:pt x="6476" y="17892"/>
                  </a:cubicBezTo>
                  <a:cubicBezTo>
                    <a:pt x="8856" y="16164"/>
                    <a:pt x="11784" y="12708"/>
                    <a:pt x="13615" y="10260"/>
                  </a:cubicBezTo>
                  <a:cubicBezTo>
                    <a:pt x="15445" y="7812"/>
                    <a:pt x="16178" y="6372"/>
                    <a:pt x="16361" y="6948"/>
                  </a:cubicBezTo>
                  <a:cubicBezTo>
                    <a:pt x="16544" y="7524"/>
                    <a:pt x="16178" y="10116"/>
                    <a:pt x="15994" y="12420"/>
                  </a:cubicBezTo>
                  <a:cubicBezTo>
                    <a:pt x="15811" y="14724"/>
                    <a:pt x="15811" y="16740"/>
                    <a:pt x="16727" y="18180"/>
                  </a:cubicBezTo>
                  <a:cubicBezTo>
                    <a:pt x="17642" y="19620"/>
                    <a:pt x="19472" y="20484"/>
                    <a:pt x="21303" y="21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2893214" y="8569880"/>
              <a:ext cx="214672" cy="217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0" y="2809"/>
                  </a:moveTo>
                  <a:cubicBezTo>
                    <a:pt x="0" y="1553"/>
                    <a:pt x="0" y="297"/>
                    <a:pt x="514" y="46"/>
                  </a:cubicBezTo>
                  <a:cubicBezTo>
                    <a:pt x="1029" y="-205"/>
                    <a:pt x="2057" y="548"/>
                    <a:pt x="3343" y="3311"/>
                  </a:cubicBezTo>
                  <a:cubicBezTo>
                    <a:pt x="4629" y="6074"/>
                    <a:pt x="6171" y="10846"/>
                    <a:pt x="6814" y="13860"/>
                  </a:cubicBezTo>
                  <a:cubicBezTo>
                    <a:pt x="7457" y="16874"/>
                    <a:pt x="7200" y="18130"/>
                    <a:pt x="6686" y="19260"/>
                  </a:cubicBezTo>
                  <a:cubicBezTo>
                    <a:pt x="6171" y="20390"/>
                    <a:pt x="5400" y="21395"/>
                    <a:pt x="4500" y="21395"/>
                  </a:cubicBezTo>
                  <a:cubicBezTo>
                    <a:pt x="3600" y="21395"/>
                    <a:pt x="2571" y="20390"/>
                    <a:pt x="2829" y="18507"/>
                  </a:cubicBezTo>
                  <a:cubicBezTo>
                    <a:pt x="3086" y="16623"/>
                    <a:pt x="4629" y="13860"/>
                    <a:pt x="6814" y="10846"/>
                  </a:cubicBezTo>
                  <a:cubicBezTo>
                    <a:pt x="9000" y="7832"/>
                    <a:pt x="11829" y="4567"/>
                    <a:pt x="13757" y="2558"/>
                  </a:cubicBezTo>
                  <a:cubicBezTo>
                    <a:pt x="15686" y="548"/>
                    <a:pt x="16714" y="-205"/>
                    <a:pt x="16971" y="46"/>
                  </a:cubicBezTo>
                  <a:cubicBezTo>
                    <a:pt x="17229" y="297"/>
                    <a:pt x="16714" y="1553"/>
                    <a:pt x="15943" y="3311"/>
                  </a:cubicBezTo>
                  <a:cubicBezTo>
                    <a:pt x="15171" y="5069"/>
                    <a:pt x="14143" y="7330"/>
                    <a:pt x="13757" y="9088"/>
                  </a:cubicBezTo>
                  <a:cubicBezTo>
                    <a:pt x="13371" y="10846"/>
                    <a:pt x="13629" y="12102"/>
                    <a:pt x="15043" y="12855"/>
                  </a:cubicBezTo>
                  <a:cubicBezTo>
                    <a:pt x="16457" y="13609"/>
                    <a:pt x="19029" y="13860"/>
                    <a:pt x="21600" y="14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3468227" y="8337794"/>
              <a:ext cx="30668" cy="500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298"/>
                    <a:pt x="3600" y="8596"/>
                    <a:pt x="4500" y="12012"/>
                  </a:cubicBezTo>
                  <a:cubicBezTo>
                    <a:pt x="5400" y="15429"/>
                    <a:pt x="5400" y="17963"/>
                    <a:pt x="4500" y="19506"/>
                  </a:cubicBezTo>
                  <a:cubicBezTo>
                    <a:pt x="3600" y="21049"/>
                    <a:pt x="1800" y="21600"/>
                    <a:pt x="4500" y="21600"/>
                  </a:cubicBezTo>
                  <a:cubicBezTo>
                    <a:pt x="7200" y="21600"/>
                    <a:pt x="14400" y="21049"/>
                    <a:pt x="21600" y="20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3675231" y="8468130"/>
              <a:ext cx="38336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2400"/>
                    <a:pt x="10080" y="4800"/>
                    <a:pt x="6480" y="8400"/>
                  </a:cubicBezTo>
                  <a:cubicBezTo>
                    <a:pt x="2880" y="12000"/>
                    <a:pt x="1440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3675231" y="8406795"/>
              <a:ext cx="25300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514"/>
                    <a:pt x="0" y="15429"/>
                    <a:pt x="1309" y="12343"/>
                  </a:cubicBezTo>
                  <a:cubicBezTo>
                    <a:pt x="2618" y="9257"/>
                    <a:pt x="5236" y="6171"/>
                    <a:pt x="8836" y="4114"/>
                  </a:cubicBezTo>
                  <a:cubicBezTo>
                    <a:pt x="12436" y="2057"/>
                    <a:pt x="17018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3690565" y="8613800"/>
              <a:ext cx="138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3813235" y="8713469"/>
              <a:ext cx="9967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3828568" y="8705802"/>
              <a:ext cx="11500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88"/>
                    <a:pt x="16800" y="576"/>
                    <a:pt x="13200" y="4176"/>
                  </a:cubicBezTo>
                  <a:cubicBezTo>
                    <a:pt x="9600" y="7776"/>
                    <a:pt x="4800" y="146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4068796" y="8477898"/>
              <a:ext cx="104781" cy="304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452" fill="norm" stroke="1" extrusionOk="0">
                  <a:moveTo>
                    <a:pt x="21086" y="2012"/>
                  </a:moveTo>
                  <a:cubicBezTo>
                    <a:pt x="20057" y="1112"/>
                    <a:pt x="19029" y="212"/>
                    <a:pt x="17486" y="32"/>
                  </a:cubicBezTo>
                  <a:cubicBezTo>
                    <a:pt x="15943" y="-148"/>
                    <a:pt x="13886" y="392"/>
                    <a:pt x="10800" y="2642"/>
                  </a:cubicBezTo>
                  <a:cubicBezTo>
                    <a:pt x="7715" y="4892"/>
                    <a:pt x="3600" y="8852"/>
                    <a:pt x="1543" y="11912"/>
                  </a:cubicBezTo>
                  <a:cubicBezTo>
                    <a:pt x="-514" y="14972"/>
                    <a:pt x="-514" y="17132"/>
                    <a:pt x="1543" y="18572"/>
                  </a:cubicBezTo>
                  <a:cubicBezTo>
                    <a:pt x="3600" y="20012"/>
                    <a:pt x="7715" y="20732"/>
                    <a:pt x="11829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4137797" y="8537132"/>
              <a:ext cx="212117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18" y="2314"/>
                    <a:pt x="17436" y="4629"/>
                    <a:pt x="14834" y="7714"/>
                  </a:cubicBezTo>
                  <a:cubicBezTo>
                    <a:pt x="12231" y="10800"/>
                    <a:pt x="9108" y="14657"/>
                    <a:pt x="6896" y="16971"/>
                  </a:cubicBezTo>
                  <a:cubicBezTo>
                    <a:pt x="4684" y="19286"/>
                    <a:pt x="3383" y="20057"/>
                    <a:pt x="2212" y="20057"/>
                  </a:cubicBezTo>
                  <a:cubicBezTo>
                    <a:pt x="1041" y="20057"/>
                    <a:pt x="0" y="19286"/>
                    <a:pt x="0" y="17871"/>
                  </a:cubicBezTo>
                  <a:cubicBezTo>
                    <a:pt x="0" y="16457"/>
                    <a:pt x="1041" y="14400"/>
                    <a:pt x="3123" y="14400"/>
                  </a:cubicBezTo>
                  <a:cubicBezTo>
                    <a:pt x="5205" y="14400"/>
                    <a:pt x="8328" y="16457"/>
                    <a:pt x="10410" y="18000"/>
                  </a:cubicBezTo>
                  <a:cubicBezTo>
                    <a:pt x="12492" y="19543"/>
                    <a:pt x="13533" y="20571"/>
                    <a:pt x="145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4411248" y="8483403"/>
              <a:ext cx="116344" cy="352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6" h="21448" fill="norm" stroke="1" extrusionOk="0">
                  <a:moveTo>
                    <a:pt x="0" y="470"/>
                  </a:moveTo>
                  <a:cubicBezTo>
                    <a:pt x="2250" y="159"/>
                    <a:pt x="4500" y="-152"/>
                    <a:pt x="7650" y="81"/>
                  </a:cubicBezTo>
                  <a:cubicBezTo>
                    <a:pt x="10800" y="314"/>
                    <a:pt x="14850" y="1091"/>
                    <a:pt x="17550" y="2956"/>
                  </a:cubicBezTo>
                  <a:cubicBezTo>
                    <a:pt x="20250" y="4821"/>
                    <a:pt x="21600" y="7773"/>
                    <a:pt x="19350" y="11036"/>
                  </a:cubicBezTo>
                  <a:cubicBezTo>
                    <a:pt x="17100" y="14300"/>
                    <a:pt x="11250" y="17874"/>
                    <a:pt x="5400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4886592" y="8667468"/>
              <a:ext cx="22233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5285268" y="8498797"/>
              <a:ext cx="30668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979"/>
                    <a:pt x="14400" y="7958"/>
                    <a:pt x="10800" y="11558"/>
                  </a:cubicBezTo>
                  <a:cubicBezTo>
                    <a:pt x="7200" y="15158"/>
                    <a:pt x="3600" y="183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5300601" y="8445568"/>
              <a:ext cx="222340" cy="83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fill="norm" stroke="1" extrusionOk="0">
                  <a:moveTo>
                    <a:pt x="0" y="20856"/>
                  </a:moveTo>
                  <a:cubicBezTo>
                    <a:pt x="0" y="17044"/>
                    <a:pt x="0" y="13232"/>
                    <a:pt x="2110" y="9421"/>
                  </a:cubicBezTo>
                  <a:cubicBezTo>
                    <a:pt x="4221" y="5609"/>
                    <a:pt x="8441" y="1797"/>
                    <a:pt x="12041" y="527"/>
                  </a:cubicBezTo>
                  <a:cubicBezTo>
                    <a:pt x="15641" y="-744"/>
                    <a:pt x="18621" y="527"/>
                    <a:pt x="21600" y="1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5262267" y="8575466"/>
              <a:ext cx="245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25" y="14400"/>
                    <a:pt x="9450" y="7200"/>
                    <a:pt x="13050" y="3600"/>
                  </a:cubicBezTo>
                  <a:cubicBezTo>
                    <a:pt x="16650" y="0"/>
                    <a:pt x="1912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5377270" y="8209543"/>
              <a:ext cx="130337" cy="150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3" fill="norm" stroke="1" extrusionOk="0">
                  <a:moveTo>
                    <a:pt x="6353" y="10334"/>
                  </a:moveTo>
                  <a:cubicBezTo>
                    <a:pt x="5082" y="11750"/>
                    <a:pt x="3812" y="13167"/>
                    <a:pt x="2541" y="15291"/>
                  </a:cubicBezTo>
                  <a:cubicBezTo>
                    <a:pt x="1271" y="17416"/>
                    <a:pt x="0" y="20249"/>
                    <a:pt x="0" y="20780"/>
                  </a:cubicBezTo>
                  <a:cubicBezTo>
                    <a:pt x="0" y="21311"/>
                    <a:pt x="1271" y="19541"/>
                    <a:pt x="3812" y="16000"/>
                  </a:cubicBezTo>
                  <a:cubicBezTo>
                    <a:pt x="6353" y="12459"/>
                    <a:pt x="10165" y="7147"/>
                    <a:pt x="12918" y="3960"/>
                  </a:cubicBezTo>
                  <a:cubicBezTo>
                    <a:pt x="15671" y="773"/>
                    <a:pt x="17365" y="-289"/>
                    <a:pt x="18635" y="65"/>
                  </a:cubicBezTo>
                  <a:cubicBezTo>
                    <a:pt x="19906" y="419"/>
                    <a:pt x="20753" y="2190"/>
                    <a:pt x="21176" y="5377"/>
                  </a:cubicBezTo>
                  <a:cubicBezTo>
                    <a:pt x="21600" y="8563"/>
                    <a:pt x="21600" y="13167"/>
                    <a:pt x="21600" y="17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5374715" y="8756914"/>
              <a:ext cx="139752" cy="18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151" fill="norm" stroke="1" extrusionOk="0">
                  <a:moveTo>
                    <a:pt x="5105" y="4608"/>
                  </a:moveTo>
                  <a:cubicBezTo>
                    <a:pt x="5105" y="9216"/>
                    <a:pt x="5105" y="13824"/>
                    <a:pt x="5105" y="16848"/>
                  </a:cubicBezTo>
                  <a:cubicBezTo>
                    <a:pt x="5105" y="19872"/>
                    <a:pt x="5105" y="21312"/>
                    <a:pt x="5105" y="20880"/>
                  </a:cubicBezTo>
                  <a:cubicBezTo>
                    <a:pt x="5105" y="20448"/>
                    <a:pt x="5105" y="18144"/>
                    <a:pt x="6284" y="14832"/>
                  </a:cubicBezTo>
                  <a:cubicBezTo>
                    <a:pt x="7462" y="11520"/>
                    <a:pt x="9818" y="7200"/>
                    <a:pt x="12371" y="4320"/>
                  </a:cubicBezTo>
                  <a:cubicBezTo>
                    <a:pt x="14924" y="1440"/>
                    <a:pt x="17673" y="0"/>
                    <a:pt x="19244" y="0"/>
                  </a:cubicBezTo>
                  <a:cubicBezTo>
                    <a:pt x="20815" y="0"/>
                    <a:pt x="21207" y="1440"/>
                    <a:pt x="21404" y="3600"/>
                  </a:cubicBezTo>
                  <a:cubicBezTo>
                    <a:pt x="21600" y="5760"/>
                    <a:pt x="21600" y="8640"/>
                    <a:pt x="18655" y="11808"/>
                  </a:cubicBezTo>
                  <a:cubicBezTo>
                    <a:pt x="15709" y="14976"/>
                    <a:pt x="9818" y="18432"/>
                    <a:pt x="5891" y="20016"/>
                  </a:cubicBezTo>
                  <a:cubicBezTo>
                    <a:pt x="1964" y="21600"/>
                    <a:pt x="0" y="21312"/>
                    <a:pt x="0" y="20448"/>
                  </a:cubicBezTo>
                  <a:cubicBezTo>
                    <a:pt x="0" y="19584"/>
                    <a:pt x="1964" y="18144"/>
                    <a:pt x="3927" y="167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5702823" y="8476934"/>
              <a:ext cx="103790" cy="305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520" fill="norm" stroke="1" extrusionOk="0">
                  <a:moveTo>
                    <a:pt x="20886" y="1000"/>
                  </a:moveTo>
                  <a:cubicBezTo>
                    <a:pt x="18829" y="460"/>
                    <a:pt x="16772" y="-80"/>
                    <a:pt x="14715" y="10"/>
                  </a:cubicBezTo>
                  <a:cubicBezTo>
                    <a:pt x="12657" y="100"/>
                    <a:pt x="10600" y="820"/>
                    <a:pt x="7772" y="3430"/>
                  </a:cubicBezTo>
                  <a:cubicBezTo>
                    <a:pt x="4943" y="6040"/>
                    <a:pt x="1343" y="10540"/>
                    <a:pt x="315" y="13690"/>
                  </a:cubicBezTo>
                  <a:cubicBezTo>
                    <a:pt x="-714" y="16840"/>
                    <a:pt x="829" y="18640"/>
                    <a:pt x="4172" y="19720"/>
                  </a:cubicBezTo>
                  <a:cubicBezTo>
                    <a:pt x="7515" y="20800"/>
                    <a:pt x="12658" y="21160"/>
                    <a:pt x="17800" y="21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5784257" y="8567799"/>
              <a:ext cx="229362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600" fill="norm" stroke="1" extrusionOk="0">
                  <a:moveTo>
                    <a:pt x="17939" y="0"/>
                  </a:moveTo>
                  <a:cubicBezTo>
                    <a:pt x="15779" y="3086"/>
                    <a:pt x="13619" y="6171"/>
                    <a:pt x="11339" y="9429"/>
                  </a:cubicBezTo>
                  <a:cubicBezTo>
                    <a:pt x="9059" y="12686"/>
                    <a:pt x="6659" y="16114"/>
                    <a:pt x="4739" y="18343"/>
                  </a:cubicBezTo>
                  <a:cubicBezTo>
                    <a:pt x="2819" y="20571"/>
                    <a:pt x="1379" y="21600"/>
                    <a:pt x="659" y="21257"/>
                  </a:cubicBezTo>
                  <a:cubicBezTo>
                    <a:pt x="-61" y="20914"/>
                    <a:pt x="-61" y="19200"/>
                    <a:pt x="59" y="17486"/>
                  </a:cubicBezTo>
                  <a:cubicBezTo>
                    <a:pt x="179" y="15771"/>
                    <a:pt x="419" y="14057"/>
                    <a:pt x="1259" y="12857"/>
                  </a:cubicBezTo>
                  <a:cubicBezTo>
                    <a:pt x="2099" y="11657"/>
                    <a:pt x="3539" y="10971"/>
                    <a:pt x="7019" y="12514"/>
                  </a:cubicBezTo>
                  <a:cubicBezTo>
                    <a:pt x="10499" y="14057"/>
                    <a:pt x="16019" y="17829"/>
                    <a:pt x="215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6067286" y="8537132"/>
              <a:ext cx="78762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1600" fill="norm" stroke="1" extrusionOk="0">
                  <a:moveTo>
                    <a:pt x="0" y="0"/>
                  </a:moveTo>
                  <a:cubicBezTo>
                    <a:pt x="3375" y="0"/>
                    <a:pt x="6750" y="0"/>
                    <a:pt x="10800" y="2541"/>
                  </a:cubicBezTo>
                  <a:cubicBezTo>
                    <a:pt x="14850" y="5082"/>
                    <a:pt x="19575" y="10165"/>
                    <a:pt x="20588" y="13659"/>
                  </a:cubicBezTo>
                  <a:cubicBezTo>
                    <a:pt x="21600" y="17153"/>
                    <a:pt x="18900" y="19059"/>
                    <a:pt x="15525" y="20118"/>
                  </a:cubicBezTo>
                  <a:cubicBezTo>
                    <a:pt x="12150" y="21176"/>
                    <a:pt x="8100" y="21388"/>
                    <a:pt x="40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6358625" y="8337794"/>
              <a:ext cx="14897" cy="61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800" y="0"/>
                  </a:moveTo>
                  <a:cubicBezTo>
                    <a:pt x="14400" y="3510"/>
                    <a:pt x="18000" y="7020"/>
                    <a:pt x="19800" y="10395"/>
                  </a:cubicBezTo>
                  <a:cubicBezTo>
                    <a:pt x="21600" y="13770"/>
                    <a:pt x="21600" y="17010"/>
                    <a:pt x="18000" y="18855"/>
                  </a:cubicBezTo>
                  <a:cubicBezTo>
                    <a:pt x="14400" y="20700"/>
                    <a:pt x="7200" y="211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2767199" y="8903780"/>
              <a:ext cx="340687" cy="237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111" fill="norm" stroke="1" extrusionOk="0">
                  <a:moveTo>
                    <a:pt x="11334" y="1485"/>
                  </a:moveTo>
                  <a:cubicBezTo>
                    <a:pt x="11979" y="575"/>
                    <a:pt x="12623" y="-334"/>
                    <a:pt x="12946" y="121"/>
                  </a:cubicBezTo>
                  <a:cubicBezTo>
                    <a:pt x="13268" y="575"/>
                    <a:pt x="13268" y="2394"/>
                    <a:pt x="12623" y="5464"/>
                  </a:cubicBezTo>
                  <a:cubicBezTo>
                    <a:pt x="11979" y="8533"/>
                    <a:pt x="10689" y="12853"/>
                    <a:pt x="9077" y="15695"/>
                  </a:cubicBezTo>
                  <a:cubicBezTo>
                    <a:pt x="7465" y="18538"/>
                    <a:pt x="5531" y="19902"/>
                    <a:pt x="4161" y="20584"/>
                  </a:cubicBezTo>
                  <a:cubicBezTo>
                    <a:pt x="2791" y="21266"/>
                    <a:pt x="1985" y="21266"/>
                    <a:pt x="1340" y="20698"/>
                  </a:cubicBezTo>
                  <a:cubicBezTo>
                    <a:pt x="695" y="20129"/>
                    <a:pt x="211" y="18992"/>
                    <a:pt x="50" y="17855"/>
                  </a:cubicBezTo>
                  <a:cubicBezTo>
                    <a:pt x="-111" y="16719"/>
                    <a:pt x="50" y="15582"/>
                    <a:pt x="1582" y="15241"/>
                  </a:cubicBezTo>
                  <a:cubicBezTo>
                    <a:pt x="3113" y="14900"/>
                    <a:pt x="6014" y="15354"/>
                    <a:pt x="9561" y="16264"/>
                  </a:cubicBezTo>
                  <a:cubicBezTo>
                    <a:pt x="13107" y="17173"/>
                    <a:pt x="17298" y="18538"/>
                    <a:pt x="21489" y="19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3645966" y="9012914"/>
              <a:ext cx="733412" cy="11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516" fill="norm" stroke="1" extrusionOk="0">
                  <a:moveTo>
                    <a:pt x="631" y="11698"/>
                  </a:moveTo>
                  <a:cubicBezTo>
                    <a:pt x="258" y="11207"/>
                    <a:pt x="-116" y="10716"/>
                    <a:pt x="33" y="10225"/>
                  </a:cubicBezTo>
                  <a:cubicBezTo>
                    <a:pt x="183" y="9734"/>
                    <a:pt x="856" y="9243"/>
                    <a:pt x="2575" y="8016"/>
                  </a:cubicBezTo>
                  <a:cubicBezTo>
                    <a:pt x="4294" y="6789"/>
                    <a:pt x="7059" y="4825"/>
                    <a:pt x="9638" y="3352"/>
                  </a:cubicBezTo>
                  <a:cubicBezTo>
                    <a:pt x="12216" y="1880"/>
                    <a:pt x="14608" y="898"/>
                    <a:pt x="16402" y="407"/>
                  </a:cubicBezTo>
                  <a:cubicBezTo>
                    <a:pt x="18195" y="-84"/>
                    <a:pt x="19391" y="-84"/>
                    <a:pt x="20213" y="161"/>
                  </a:cubicBezTo>
                  <a:cubicBezTo>
                    <a:pt x="21036" y="407"/>
                    <a:pt x="21484" y="898"/>
                    <a:pt x="21447" y="1880"/>
                  </a:cubicBezTo>
                  <a:cubicBezTo>
                    <a:pt x="21409" y="2861"/>
                    <a:pt x="20886" y="4334"/>
                    <a:pt x="19317" y="6789"/>
                  </a:cubicBezTo>
                  <a:cubicBezTo>
                    <a:pt x="17747" y="9243"/>
                    <a:pt x="15131" y="12680"/>
                    <a:pt x="13076" y="14643"/>
                  </a:cubicBezTo>
                  <a:cubicBezTo>
                    <a:pt x="11020" y="16607"/>
                    <a:pt x="9526" y="17098"/>
                    <a:pt x="8404" y="17343"/>
                  </a:cubicBezTo>
                  <a:cubicBezTo>
                    <a:pt x="7283" y="17589"/>
                    <a:pt x="6536" y="17589"/>
                    <a:pt x="6312" y="16852"/>
                  </a:cubicBezTo>
                  <a:cubicBezTo>
                    <a:pt x="6087" y="16116"/>
                    <a:pt x="6386" y="14643"/>
                    <a:pt x="7919" y="12925"/>
                  </a:cubicBezTo>
                  <a:cubicBezTo>
                    <a:pt x="9451" y="11207"/>
                    <a:pt x="12216" y="9243"/>
                    <a:pt x="13823" y="8261"/>
                  </a:cubicBezTo>
                  <a:cubicBezTo>
                    <a:pt x="15430" y="7280"/>
                    <a:pt x="15878" y="7280"/>
                    <a:pt x="16290" y="7525"/>
                  </a:cubicBezTo>
                  <a:cubicBezTo>
                    <a:pt x="16701" y="7771"/>
                    <a:pt x="17074" y="8261"/>
                    <a:pt x="17074" y="9243"/>
                  </a:cubicBezTo>
                  <a:cubicBezTo>
                    <a:pt x="17074" y="10225"/>
                    <a:pt x="16701" y="11698"/>
                    <a:pt x="15393" y="13416"/>
                  </a:cubicBezTo>
                  <a:cubicBezTo>
                    <a:pt x="14085" y="15134"/>
                    <a:pt x="11842" y="17098"/>
                    <a:pt x="10497" y="18325"/>
                  </a:cubicBezTo>
                  <a:cubicBezTo>
                    <a:pt x="9152" y="19552"/>
                    <a:pt x="8703" y="20043"/>
                    <a:pt x="8218" y="20534"/>
                  </a:cubicBezTo>
                  <a:cubicBezTo>
                    <a:pt x="7732" y="21025"/>
                    <a:pt x="7209" y="21516"/>
                    <a:pt x="7283" y="21516"/>
                  </a:cubicBezTo>
                  <a:cubicBezTo>
                    <a:pt x="7358" y="21516"/>
                    <a:pt x="8031" y="21025"/>
                    <a:pt x="9526" y="19798"/>
                  </a:cubicBezTo>
                  <a:cubicBezTo>
                    <a:pt x="11020" y="18571"/>
                    <a:pt x="13337" y="16607"/>
                    <a:pt x="14944" y="15871"/>
                  </a:cubicBezTo>
                  <a:cubicBezTo>
                    <a:pt x="16551" y="15134"/>
                    <a:pt x="17448" y="15625"/>
                    <a:pt x="18345" y="16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5154931" y="9068699"/>
              <a:ext cx="889355" cy="126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fill="norm" stroke="1" extrusionOk="0">
                  <a:moveTo>
                    <a:pt x="0" y="16416"/>
                  </a:moveTo>
                  <a:cubicBezTo>
                    <a:pt x="2048" y="14688"/>
                    <a:pt x="4097" y="12960"/>
                    <a:pt x="6269" y="10800"/>
                  </a:cubicBezTo>
                  <a:cubicBezTo>
                    <a:pt x="8441" y="8640"/>
                    <a:pt x="10738" y="6048"/>
                    <a:pt x="13034" y="4320"/>
                  </a:cubicBezTo>
                  <a:cubicBezTo>
                    <a:pt x="15331" y="2592"/>
                    <a:pt x="17628" y="1728"/>
                    <a:pt x="19117" y="1080"/>
                  </a:cubicBezTo>
                  <a:cubicBezTo>
                    <a:pt x="20607" y="432"/>
                    <a:pt x="21290" y="0"/>
                    <a:pt x="21414" y="0"/>
                  </a:cubicBezTo>
                  <a:cubicBezTo>
                    <a:pt x="21538" y="0"/>
                    <a:pt x="21103" y="432"/>
                    <a:pt x="19676" y="2160"/>
                  </a:cubicBezTo>
                  <a:cubicBezTo>
                    <a:pt x="18248" y="3888"/>
                    <a:pt x="15828" y="6912"/>
                    <a:pt x="13407" y="9720"/>
                  </a:cubicBezTo>
                  <a:cubicBezTo>
                    <a:pt x="10986" y="12528"/>
                    <a:pt x="8566" y="15120"/>
                    <a:pt x="7138" y="16632"/>
                  </a:cubicBezTo>
                  <a:cubicBezTo>
                    <a:pt x="5710" y="18144"/>
                    <a:pt x="5276" y="18576"/>
                    <a:pt x="4841" y="19224"/>
                  </a:cubicBezTo>
                  <a:cubicBezTo>
                    <a:pt x="4407" y="19872"/>
                    <a:pt x="3972" y="20736"/>
                    <a:pt x="3972" y="21168"/>
                  </a:cubicBezTo>
                  <a:cubicBezTo>
                    <a:pt x="3972" y="21600"/>
                    <a:pt x="4407" y="21600"/>
                    <a:pt x="5741" y="20304"/>
                  </a:cubicBezTo>
                  <a:cubicBezTo>
                    <a:pt x="7076" y="19008"/>
                    <a:pt x="9310" y="16416"/>
                    <a:pt x="11855" y="14256"/>
                  </a:cubicBezTo>
                  <a:cubicBezTo>
                    <a:pt x="14400" y="12096"/>
                    <a:pt x="17255" y="10368"/>
                    <a:pt x="18931" y="9504"/>
                  </a:cubicBezTo>
                  <a:cubicBezTo>
                    <a:pt x="20607" y="8640"/>
                    <a:pt x="21103" y="8640"/>
                    <a:pt x="21600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1423235" y="7923784"/>
              <a:ext cx="49629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600" fill="norm" stroke="1" extrusionOk="0">
                  <a:moveTo>
                    <a:pt x="576" y="21600"/>
                  </a:moveTo>
                  <a:cubicBezTo>
                    <a:pt x="243" y="18982"/>
                    <a:pt x="-89" y="16364"/>
                    <a:pt x="22" y="14727"/>
                  </a:cubicBezTo>
                  <a:cubicBezTo>
                    <a:pt x="133" y="13091"/>
                    <a:pt x="686" y="12436"/>
                    <a:pt x="2736" y="11455"/>
                  </a:cubicBezTo>
                  <a:cubicBezTo>
                    <a:pt x="4785" y="10473"/>
                    <a:pt x="8329" y="9164"/>
                    <a:pt x="11708" y="7200"/>
                  </a:cubicBezTo>
                  <a:cubicBezTo>
                    <a:pt x="15086" y="5236"/>
                    <a:pt x="18299" y="2618"/>
                    <a:pt x="215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1482515" y="7992786"/>
              <a:ext cx="28367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2824212" y="7969785"/>
              <a:ext cx="59034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53" y="14400"/>
                    <a:pt x="7106" y="7200"/>
                    <a:pt x="10706" y="3600"/>
                  </a:cubicBezTo>
                  <a:cubicBezTo>
                    <a:pt x="14306" y="0"/>
                    <a:pt x="1795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3038884" y="8015786"/>
              <a:ext cx="31434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20" y="16457"/>
                    <a:pt x="11239" y="11314"/>
                    <a:pt x="14839" y="7714"/>
                  </a:cubicBezTo>
                  <a:cubicBezTo>
                    <a:pt x="18439" y="4114"/>
                    <a:pt x="2002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8734824" y="7445504"/>
              <a:ext cx="368531" cy="628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418" fill="norm" stroke="1" extrusionOk="0">
                  <a:moveTo>
                    <a:pt x="4912" y="6371"/>
                  </a:moveTo>
                  <a:cubicBezTo>
                    <a:pt x="4320" y="6110"/>
                    <a:pt x="3729" y="5849"/>
                    <a:pt x="3655" y="4978"/>
                  </a:cubicBezTo>
                  <a:cubicBezTo>
                    <a:pt x="3581" y="4107"/>
                    <a:pt x="4024" y="2626"/>
                    <a:pt x="4616" y="1755"/>
                  </a:cubicBezTo>
                  <a:cubicBezTo>
                    <a:pt x="5208" y="884"/>
                    <a:pt x="5948" y="623"/>
                    <a:pt x="6613" y="623"/>
                  </a:cubicBezTo>
                  <a:cubicBezTo>
                    <a:pt x="7279" y="623"/>
                    <a:pt x="7871" y="884"/>
                    <a:pt x="8241" y="1537"/>
                  </a:cubicBezTo>
                  <a:cubicBezTo>
                    <a:pt x="8611" y="2191"/>
                    <a:pt x="8759" y="3236"/>
                    <a:pt x="8093" y="4716"/>
                  </a:cubicBezTo>
                  <a:cubicBezTo>
                    <a:pt x="7427" y="6197"/>
                    <a:pt x="5948" y="8113"/>
                    <a:pt x="4838" y="9245"/>
                  </a:cubicBezTo>
                  <a:cubicBezTo>
                    <a:pt x="3729" y="10378"/>
                    <a:pt x="2989" y="10726"/>
                    <a:pt x="2249" y="10987"/>
                  </a:cubicBezTo>
                  <a:cubicBezTo>
                    <a:pt x="1509" y="11249"/>
                    <a:pt x="770" y="11423"/>
                    <a:pt x="326" y="11249"/>
                  </a:cubicBezTo>
                  <a:cubicBezTo>
                    <a:pt x="-118" y="11074"/>
                    <a:pt x="-266" y="10552"/>
                    <a:pt x="918" y="9420"/>
                  </a:cubicBezTo>
                  <a:cubicBezTo>
                    <a:pt x="2101" y="8287"/>
                    <a:pt x="4616" y="6545"/>
                    <a:pt x="7279" y="4978"/>
                  </a:cubicBezTo>
                  <a:cubicBezTo>
                    <a:pt x="9942" y="3410"/>
                    <a:pt x="12753" y="2016"/>
                    <a:pt x="14529" y="1145"/>
                  </a:cubicBezTo>
                  <a:cubicBezTo>
                    <a:pt x="16304" y="274"/>
                    <a:pt x="17044" y="-74"/>
                    <a:pt x="17118" y="13"/>
                  </a:cubicBezTo>
                  <a:cubicBezTo>
                    <a:pt x="17192" y="100"/>
                    <a:pt x="16600" y="623"/>
                    <a:pt x="15046" y="1973"/>
                  </a:cubicBezTo>
                  <a:cubicBezTo>
                    <a:pt x="13493" y="3323"/>
                    <a:pt x="10978" y="5500"/>
                    <a:pt x="8759" y="7678"/>
                  </a:cubicBezTo>
                  <a:cubicBezTo>
                    <a:pt x="6539" y="9855"/>
                    <a:pt x="4616" y="12032"/>
                    <a:pt x="3359" y="14036"/>
                  </a:cubicBezTo>
                  <a:cubicBezTo>
                    <a:pt x="2101" y="16039"/>
                    <a:pt x="1509" y="17868"/>
                    <a:pt x="1583" y="19087"/>
                  </a:cubicBezTo>
                  <a:cubicBezTo>
                    <a:pt x="1657" y="20307"/>
                    <a:pt x="2397" y="20916"/>
                    <a:pt x="3285" y="21221"/>
                  </a:cubicBezTo>
                  <a:cubicBezTo>
                    <a:pt x="4172" y="21526"/>
                    <a:pt x="5208" y="21526"/>
                    <a:pt x="6613" y="20873"/>
                  </a:cubicBezTo>
                  <a:cubicBezTo>
                    <a:pt x="8019" y="20220"/>
                    <a:pt x="9794" y="18913"/>
                    <a:pt x="10830" y="17650"/>
                  </a:cubicBezTo>
                  <a:cubicBezTo>
                    <a:pt x="11866" y="16387"/>
                    <a:pt x="12161" y="15168"/>
                    <a:pt x="12235" y="14341"/>
                  </a:cubicBezTo>
                  <a:cubicBezTo>
                    <a:pt x="12309" y="13513"/>
                    <a:pt x="12161" y="13078"/>
                    <a:pt x="11718" y="12729"/>
                  </a:cubicBezTo>
                  <a:cubicBezTo>
                    <a:pt x="11274" y="12381"/>
                    <a:pt x="10534" y="12120"/>
                    <a:pt x="11200" y="11858"/>
                  </a:cubicBezTo>
                  <a:cubicBezTo>
                    <a:pt x="11865" y="11597"/>
                    <a:pt x="13937" y="11336"/>
                    <a:pt x="15860" y="11118"/>
                  </a:cubicBezTo>
                  <a:cubicBezTo>
                    <a:pt x="17783" y="10900"/>
                    <a:pt x="19559" y="10726"/>
                    <a:pt x="21334" y="10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9447754" y="7298829"/>
              <a:ext cx="268948" cy="448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544" fill="norm" stroke="1" extrusionOk="0">
                  <a:moveTo>
                    <a:pt x="12275" y="16389"/>
                  </a:moveTo>
                  <a:cubicBezTo>
                    <a:pt x="11256" y="16144"/>
                    <a:pt x="10237" y="15899"/>
                    <a:pt x="8302" y="16328"/>
                  </a:cubicBezTo>
                  <a:cubicBezTo>
                    <a:pt x="6366" y="16758"/>
                    <a:pt x="3513" y="17862"/>
                    <a:pt x="1883" y="18721"/>
                  </a:cubicBezTo>
                  <a:cubicBezTo>
                    <a:pt x="253" y="19580"/>
                    <a:pt x="-155" y="20194"/>
                    <a:pt x="49" y="20685"/>
                  </a:cubicBezTo>
                  <a:cubicBezTo>
                    <a:pt x="253" y="21176"/>
                    <a:pt x="1068" y="21544"/>
                    <a:pt x="1985" y="21544"/>
                  </a:cubicBezTo>
                  <a:cubicBezTo>
                    <a:pt x="2902" y="21544"/>
                    <a:pt x="3921" y="21176"/>
                    <a:pt x="5754" y="19703"/>
                  </a:cubicBezTo>
                  <a:cubicBezTo>
                    <a:pt x="7588" y="18230"/>
                    <a:pt x="10237" y="15653"/>
                    <a:pt x="12173" y="12830"/>
                  </a:cubicBezTo>
                  <a:cubicBezTo>
                    <a:pt x="14109" y="10008"/>
                    <a:pt x="15332" y="6939"/>
                    <a:pt x="15943" y="4914"/>
                  </a:cubicBezTo>
                  <a:cubicBezTo>
                    <a:pt x="16554" y="2889"/>
                    <a:pt x="16554" y="1908"/>
                    <a:pt x="16249" y="1171"/>
                  </a:cubicBezTo>
                  <a:cubicBezTo>
                    <a:pt x="15943" y="435"/>
                    <a:pt x="15332" y="-56"/>
                    <a:pt x="14822" y="5"/>
                  </a:cubicBezTo>
                  <a:cubicBezTo>
                    <a:pt x="14313" y="67"/>
                    <a:pt x="13905" y="680"/>
                    <a:pt x="13702" y="2889"/>
                  </a:cubicBezTo>
                  <a:cubicBezTo>
                    <a:pt x="13498" y="5099"/>
                    <a:pt x="13498" y="8903"/>
                    <a:pt x="14313" y="11542"/>
                  </a:cubicBezTo>
                  <a:cubicBezTo>
                    <a:pt x="15128" y="14180"/>
                    <a:pt x="16758" y="15653"/>
                    <a:pt x="18083" y="16451"/>
                  </a:cubicBezTo>
                  <a:cubicBezTo>
                    <a:pt x="19407" y="17249"/>
                    <a:pt x="20426" y="17371"/>
                    <a:pt x="21445" y="17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9839370" y="7494441"/>
              <a:ext cx="231657" cy="225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422" fill="norm" stroke="1" extrusionOk="0">
                  <a:moveTo>
                    <a:pt x="0" y="0"/>
                  </a:moveTo>
                  <a:cubicBezTo>
                    <a:pt x="4226" y="1456"/>
                    <a:pt x="8452" y="2912"/>
                    <a:pt x="11387" y="4005"/>
                  </a:cubicBezTo>
                  <a:cubicBezTo>
                    <a:pt x="14322" y="5097"/>
                    <a:pt x="15965" y="5825"/>
                    <a:pt x="17491" y="6431"/>
                  </a:cubicBezTo>
                  <a:cubicBezTo>
                    <a:pt x="19017" y="7038"/>
                    <a:pt x="20426" y="7524"/>
                    <a:pt x="21013" y="8373"/>
                  </a:cubicBezTo>
                  <a:cubicBezTo>
                    <a:pt x="21600" y="9222"/>
                    <a:pt x="21365" y="10436"/>
                    <a:pt x="18900" y="12256"/>
                  </a:cubicBezTo>
                  <a:cubicBezTo>
                    <a:pt x="16435" y="14076"/>
                    <a:pt x="11739" y="16503"/>
                    <a:pt x="8922" y="18202"/>
                  </a:cubicBezTo>
                  <a:cubicBezTo>
                    <a:pt x="6104" y="19901"/>
                    <a:pt x="5165" y="20872"/>
                    <a:pt x="5752" y="21236"/>
                  </a:cubicBezTo>
                  <a:cubicBezTo>
                    <a:pt x="6339" y="21600"/>
                    <a:pt x="8452" y="21357"/>
                    <a:pt x="10565" y="21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10295282" y="7496829"/>
              <a:ext cx="172770" cy="189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1" h="21050" fill="norm" stroke="1" extrusionOk="0">
                  <a:moveTo>
                    <a:pt x="20861" y="587"/>
                  </a:moveTo>
                  <a:cubicBezTo>
                    <a:pt x="16850" y="18"/>
                    <a:pt x="12838" y="-550"/>
                    <a:pt x="8981" y="1013"/>
                  </a:cubicBezTo>
                  <a:cubicBezTo>
                    <a:pt x="5124" y="2576"/>
                    <a:pt x="1421" y="6271"/>
                    <a:pt x="341" y="9397"/>
                  </a:cubicBezTo>
                  <a:cubicBezTo>
                    <a:pt x="-739" y="12524"/>
                    <a:pt x="804" y="15082"/>
                    <a:pt x="4198" y="16929"/>
                  </a:cubicBezTo>
                  <a:cubicBezTo>
                    <a:pt x="7592" y="18776"/>
                    <a:pt x="12838" y="19913"/>
                    <a:pt x="18084" y="21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10483385" y="7693779"/>
              <a:ext cx="138004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8635677" y="8253458"/>
              <a:ext cx="230006" cy="166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0" y="8836"/>
                  </a:moveTo>
                  <a:cubicBezTo>
                    <a:pt x="960" y="7855"/>
                    <a:pt x="1920" y="6873"/>
                    <a:pt x="3120" y="7200"/>
                  </a:cubicBezTo>
                  <a:cubicBezTo>
                    <a:pt x="4320" y="7527"/>
                    <a:pt x="5760" y="9164"/>
                    <a:pt x="6720" y="10800"/>
                  </a:cubicBezTo>
                  <a:cubicBezTo>
                    <a:pt x="7680" y="12436"/>
                    <a:pt x="8160" y="14073"/>
                    <a:pt x="8400" y="15873"/>
                  </a:cubicBezTo>
                  <a:cubicBezTo>
                    <a:pt x="8640" y="17673"/>
                    <a:pt x="8640" y="19636"/>
                    <a:pt x="8040" y="20618"/>
                  </a:cubicBezTo>
                  <a:cubicBezTo>
                    <a:pt x="7440" y="21600"/>
                    <a:pt x="6240" y="21600"/>
                    <a:pt x="5520" y="20782"/>
                  </a:cubicBezTo>
                  <a:cubicBezTo>
                    <a:pt x="4800" y="19964"/>
                    <a:pt x="4560" y="18327"/>
                    <a:pt x="5040" y="15545"/>
                  </a:cubicBezTo>
                  <a:cubicBezTo>
                    <a:pt x="5520" y="12764"/>
                    <a:pt x="6720" y="8836"/>
                    <a:pt x="9600" y="6055"/>
                  </a:cubicBezTo>
                  <a:cubicBezTo>
                    <a:pt x="12480" y="3273"/>
                    <a:pt x="17040" y="16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8888682" y="8224417"/>
              <a:ext cx="153338" cy="13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70" fill="norm" stroke="1" extrusionOk="0">
                  <a:moveTo>
                    <a:pt x="0" y="11746"/>
                  </a:moveTo>
                  <a:cubicBezTo>
                    <a:pt x="2160" y="10546"/>
                    <a:pt x="4320" y="9346"/>
                    <a:pt x="6480" y="7146"/>
                  </a:cubicBezTo>
                  <a:cubicBezTo>
                    <a:pt x="8640" y="4946"/>
                    <a:pt x="10800" y="1746"/>
                    <a:pt x="10980" y="546"/>
                  </a:cubicBezTo>
                  <a:cubicBezTo>
                    <a:pt x="11160" y="-654"/>
                    <a:pt x="9360" y="146"/>
                    <a:pt x="7200" y="2746"/>
                  </a:cubicBezTo>
                  <a:cubicBezTo>
                    <a:pt x="5040" y="5346"/>
                    <a:pt x="2520" y="9746"/>
                    <a:pt x="1440" y="12946"/>
                  </a:cubicBezTo>
                  <a:cubicBezTo>
                    <a:pt x="360" y="16146"/>
                    <a:pt x="720" y="18146"/>
                    <a:pt x="1800" y="19346"/>
                  </a:cubicBezTo>
                  <a:cubicBezTo>
                    <a:pt x="2880" y="20546"/>
                    <a:pt x="4680" y="20946"/>
                    <a:pt x="8100" y="19746"/>
                  </a:cubicBezTo>
                  <a:cubicBezTo>
                    <a:pt x="11520" y="18546"/>
                    <a:pt x="16560" y="15746"/>
                    <a:pt x="21600" y="129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9065020" y="8245791"/>
              <a:ext cx="23001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645"/>
                    <a:pt x="7200" y="9290"/>
                    <a:pt x="3600" y="12890"/>
                  </a:cubicBezTo>
                  <a:cubicBezTo>
                    <a:pt x="0" y="16490"/>
                    <a:pt x="0" y="190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9042019" y="8132292"/>
              <a:ext cx="69003" cy="59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28" fill="norm" stroke="1" extrusionOk="0">
                  <a:moveTo>
                    <a:pt x="0" y="20228"/>
                  </a:moveTo>
                  <a:cubicBezTo>
                    <a:pt x="1600" y="12452"/>
                    <a:pt x="3200" y="4676"/>
                    <a:pt x="6800" y="1652"/>
                  </a:cubicBezTo>
                  <a:cubicBezTo>
                    <a:pt x="10400" y="-1372"/>
                    <a:pt x="16000" y="356"/>
                    <a:pt x="21600" y="2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9192751" y="8184503"/>
              <a:ext cx="94608" cy="132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185" fill="norm" stroke="1" extrusionOk="0">
                  <a:moveTo>
                    <a:pt x="580" y="14664"/>
                  </a:moveTo>
                  <a:cubicBezTo>
                    <a:pt x="5127" y="11404"/>
                    <a:pt x="9675" y="8143"/>
                    <a:pt x="12801" y="5494"/>
                  </a:cubicBezTo>
                  <a:cubicBezTo>
                    <a:pt x="15927" y="2845"/>
                    <a:pt x="17632" y="808"/>
                    <a:pt x="17064" y="196"/>
                  </a:cubicBezTo>
                  <a:cubicBezTo>
                    <a:pt x="16496" y="-415"/>
                    <a:pt x="13654" y="400"/>
                    <a:pt x="10527" y="2642"/>
                  </a:cubicBezTo>
                  <a:cubicBezTo>
                    <a:pt x="7401" y="4883"/>
                    <a:pt x="3990" y="8551"/>
                    <a:pt x="2001" y="11608"/>
                  </a:cubicBezTo>
                  <a:cubicBezTo>
                    <a:pt x="11" y="14664"/>
                    <a:pt x="-557" y="17110"/>
                    <a:pt x="580" y="18740"/>
                  </a:cubicBezTo>
                  <a:cubicBezTo>
                    <a:pt x="1717" y="20370"/>
                    <a:pt x="4559" y="21185"/>
                    <a:pt x="8253" y="21185"/>
                  </a:cubicBezTo>
                  <a:cubicBezTo>
                    <a:pt x="11948" y="21185"/>
                    <a:pt x="16496" y="20370"/>
                    <a:pt x="21043" y="19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9331593" y="8184456"/>
              <a:ext cx="132103" cy="111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375" fill="norm" stroke="1" extrusionOk="0">
                  <a:moveTo>
                    <a:pt x="11286" y="0"/>
                  </a:moveTo>
                  <a:cubicBezTo>
                    <a:pt x="9248" y="0"/>
                    <a:pt x="7210" y="0"/>
                    <a:pt x="5376" y="1473"/>
                  </a:cubicBezTo>
                  <a:cubicBezTo>
                    <a:pt x="3542" y="2945"/>
                    <a:pt x="1912" y="5891"/>
                    <a:pt x="893" y="8836"/>
                  </a:cubicBezTo>
                  <a:cubicBezTo>
                    <a:pt x="-125" y="11782"/>
                    <a:pt x="-533" y="14727"/>
                    <a:pt x="1097" y="17182"/>
                  </a:cubicBezTo>
                  <a:cubicBezTo>
                    <a:pt x="2727" y="19636"/>
                    <a:pt x="6395" y="21600"/>
                    <a:pt x="10063" y="21355"/>
                  </a:cubicBezTo>
                  <a:cubicBezTo>
                    <a:pt x="13731" y="21109"/>
                    <a:pt x="17399" y="18655"/>
                    <a:pt x="21067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9457167" y="7985119"/>
              <a:ext cx="121532" cy="311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99" fill="norm" stroke="1" extrusionOk="0">
                  <a:moveTo>
                    <a:pt x="17349" y="0"/>
                  </a:moveTo>
                  <a:cubicBezTo>
                    <a:pt x="15099" y="176"/>
                    <a:pt x="12849" y="351"/>
                    <a:pt x="10374" y="1756"/>
                  </a:cubicBezTo>
                  <a:cubicBezTo>
                    <a:pt x="7899" y="3161"/>
                    <a:pt x="5199" y="5795"/>
                    <a:pt x="3174" y="9132"/>
                  </a:cubicBezTo>
                  <a:cubicBezTo>
                    <a:pt x="1149" y="12468"/>
                    <a:pt x="-201" y="16507"/>
                    <a:pt x="24" y="18790"/>
                  </a:cubicBezTo>
                  <a:cubicBezTo>
                    <a:pt x="249" y="21073"/>
                    <a:pt x="2049" y="21600"/>
                    <a:pt x="5874" y="21337"/>
                  </a:cubicBezTo>
                  <a:cubicBezTo>
                    <a:pt x="9699" y="21073"/>
                    <a:pt x="15549" y="20020"/>
                    <a:pt x="21399" y="18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9433028" y="8161456"/>
              <a:ext cx="184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9862371" y="7962119"/>
              <a:ext cx="174914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0" y="0"/>
                  </a:moveTo>
                  <a:cubicBezTo>
                    <a:pt x="0" y="5400"/>
                    <a:pt x="0" y="10800"/>
                    <a:pt x="313" y="14512"/>
                  </a:cubicBezTo>
                  <a:cubicBezTo>
                    <a:pt x="626" y="18225"/>
                    <a:pt x="1252" y="20250"/>
                    <a:pt x="1096" y="20362"/>
                  </a:cubicBezTo>
                  <a:cubicBezTo>
                    <a:pt x="939" y="20475"/>
                    <a:pt x="0" y="18675"/>
                    <a:pt x="157" y="17437"/>
                  </a:cubicBezTo>
                  <a:cubicBezTo>
                    <a:pt x="313" y="16200"/>
                    <a:pt x="1565" y="15525"/>
                    <a:pt x="4539" y="13387"/>
                  </a:cubicBezTo>
                  <a:cubicBezTo>
                    <a:pt x="7513" y="11250"/>
                    <a:pt x="12209" y="7650"/>
                    <a:pt x="15339" y="5287"/>
                  </a:cubicBezTo>
                  <a:cubicBezTo>
                    <a:pt x="18470" y="2925"/>
                    <a:pt x="20035" y="1800"/>
                    <a:pt x="20817" y="1800"/>
                  </a:cubicBezTo>
                  <a:cubicBezTo>
                    <a:pt x="21600" y="1800"/>
                    <a:pt x="21600" y="2925"/>
                    <a:pt x="20974" y="6412"/>
                  </a:cubicBezTo>
                  <a:cubicBezTo>
                    <a:pt x="20348" y="9900"/>
                    <a:pt x="19096" y="15750"/>
                    <a:pt x="178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10051180" y="8120171"/>
              <a:ext cx="76012" cy="7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4" h="20748" fill="norm" stroke="1" extrusionOk="0">
                  <a:moveTo>
                    <a:pt x="15413" y="805"/>
                  </a:moveTo>
                  <a:cubicBezTo>
                    <a:pt x="11929" y="108"/>
                    <a:pt x="8445" y="-589"/>
                    <a:pt x="6006" y="805"/>
                  </a:cubicBezTo>
                  <a:cubicBezTo>
                    <a:pt x="3568" y="2198"/>
                    <a:pt x="2174" y="5682"/>
                    <a:pt x="1129" y="9166"/>
                  </a:cubicBezTo>
                  <a:cubicBezTo>
                    <a:pt x="84" y="12650"/>
                    <a:pt x="-613" y="16134"/>
                    <a:pt x="781" y="18224"/>
                  </a:cubicBezTo>
                  <a:cubicBezTo>
                    <a:pt x="2174" y="20314"/>
                    <a:pt x="5658" y="21011"/>
                    <a:pt x="9142" y="20663"/>
                  </a:cubicBezTo>
                  <a:cubicBezTo>
                    <a:pt x="12626" y="20314"/>
                    <a:pt x="16110" y="18921"/>
                    <a:pt x="18200" y="16482"/>
                  </a:cubicBezTo>
                  <a:cubicBezTo>
                    <a:pt x="20290" y="14043"/>
                    <a:pt x="20987" y="10559"/>
                    <a:pt x="20639" y="8121"/>
                  </a:cubicBezTo>
                  <a:cubicBezTo>
                    <a:pt x="20290" y="5682"/>
                    <a:pt x="18897" y="4288"/>
                    <a:pt x="17503" y="2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8283002" y="402615"/>
              <a:ext cx="950689" cy="423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fill="norm" stroke="1" extrusionOk="0">
                  <a:moveTo>
                    <a:pt x="0" y="11571"/>
                  </a:moveTo>
                  <a:cubicBezTo>
                    <a:pt x="174" y="11057"/>
                    <a:pt x="348" y="10543"/>
                    <a:pt x="523" y="10736"/>
                  </a:cubicBezTo>
                  <a:cubicBezTo>
                    <a:pt x="697" y="10929"/>
                    <a:pt x="871" y="11829"/>
                    <a:pt x="1132" y="13629"/>
                  </a:cubicBezTo>
                  <a:cubicBezTo>
                    <a:pt x="1394" y="15429"/>
                    <a:pt x="1742" y="18129"/>
                    <a:pt x="2032" y="19671"/>
                  </a:cubicBezTo>
                  <a:cubicBezTo>
                    <a:pt x="2323" y="21214"/>
                    <a:pt x="2555" y="21600"/>
                    <a:pt x="3281" y="21086"/>
                  </a:cubicBezTo>
                  <a:cubicBezTo>
                    <a:pt x="4006" y="20571"/>
                    <a:pt x="5226" y="19157"/>
                    <a:pt x="6735" y="16971"/>
                  </a:cubicBezTo>
                  <a:cubicBezTo>
                    <a:pt x="8245" y="14786"/>
                    <a:pt x="10045" y="11829"/>
                    <a:pt x="12077" y="9129"/>
                  </a:cubicBezTo>
                  <a:cubicBezTo>
                    <a:pt x="14110" y="6429"/>
                    <a:pt x="16374" y="3986"/>
                    <a:pt x="18000" y="2507"/>
                  </a:cubicBezTo>
                  <a:cubicBezTo>
                    <a:pt x="19626" y="1029"/>
                    <a:pt x="20613" y="5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8583433" y="2541663"/>
              <a:ext cx="872596" cy="40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397" fill="norm" stroke="1" extrusionOk="0">
                  <a:moveTo>
                    <a:pt x="1102" y="14892"/>
                  </a:moveTo>
                  <a:cubicBezTo>
                    <a:pt x="976" y="14221"/>
                    <a:pt x="849" y="13550"/>
                    <a:pt x="660" y="12678"/>
                  </a:cubicBezTo>
                  <a:cubicBezTo>
                    <a:pt x="470" y="11806"/>
                    <a:pt x="218" y="10733"/>
                    <a:pt x="91" y="10532"/>
                  </a:cubicBezTo>
                  <a:cubicBezTo>
                    <a:pt x="-35" y="10330"/>
                    <a:pt x="-35" y="11001"/>
                    <a:pt x="123" y="12812"/>
                  </a:cubicBezTo>
                  <a:cubicBezTo>
                    <a:pt x="281" y="14624"/>
                    <a:pt x="597" y="17575"/>
                    <a:pt x="849" y="19319"/>
                  </a:cubicBezTo>
                  <a:cubicBezTo>
                    <a:pt x="1102" y="21063"/>
                    <a:pt x="1291" y="21600"/>
                    <a:pt x="1954" y="21332"/>
                  </a:cubicBezTo>
                  <a:cubicBezTo>
                    <a:pt x="2618" y="21063"/>
                    <a:pt x="3754" y="19990"/>
                    <a:pt x="5207" y="17911"/>
                  </a:cubicBezTo>
                  <a:cubicBezTo>
                    <a:pt x="6660" y="15831"/>
                    <a:pt x="8428" y="12745"/>
                    <a:pt x="10544" y="9861"/>
                  </a:cubicBezTo>
                  <a:cubicBezTo>
                    <a:pt x="12660" y="6976"/>
                    <a:pt x="15123" y="4293"/>
                    <a:pt x="17018" y="2683"/>
                  </a:cubicBezTo>
                  <a:cubicBezTo>
                    <a:pt x="18912" y="1073"/>
                    <a:pt x="20239" y="537"/>
                    <a:pt x="215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9678324" y="4527374"/>
              <a:ext cx="950732" cy="518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600" fill="norm" stroke="1" extrusionOk="0">
                  <a:moveTo>
                    <a:pt x="696" y="12130"/>
                  </a:moveTo>
                  <a:cubicBezTo>
                    <a:pt x="406" y="13513"/>
                    <a:pt x="117" y="14897"/>
                    <a:pt x="30" y="16333"/>
                  </a:cubicBezTo>
                  <a:cubicBezTo>
                    <a:pt x="-57" y="17769"/>
                    <a:pt x="59" y="19259"/>
                    <a:pt x="204" y="20217"/>
                  </a:cubicBezTo>
                  <a:cubicBezTo>
                    <a:pt x="348" y="21174"/>
                    <a:pt x="522" y="21600"/>
                    <a:pt x="956" y="21600"/>
                  </a:cubicBezTo>
                  <a:cubicBezTo>
                    <a:pt x="1391" y="21600"/>
                    <a:pt x="2086" y="21174"/>
                    <a:pt x="3186" y="19738"/>
                  </a:cubicBezTo>
                  <a:cubicBezTo>
                    <a:pt x="4286" y="18301"/>
                    <a:pt x="5792" y="15854"/>
                    <a:pt x="7616" y="13194"/>
                  </a:cubicBezTo>
                  <a:cubicBezTo>
                    <a:pt x="9440" y="10534"/>
                    <a:pt x="11583" y="7661"/>
                    <a:pt x="13957" y="5427"/>
                  </a:cubicBezTo>
                  <a:cubicBezTo>
                    <a:pt x="16331" y="3192"/>
                    <a:pt x="18937" y="1596"/>
                    <a:pt x="215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8225393" y="6848348"/>
              <a:ext cx="3115535" cy="1792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52" fill="norm" stroke="1" extrusionOk="0">
                  <a:moveTo>
                    <a:pt x="9376" y="1592"/>
                  </a:moveTo>
                  <a:cubicBezTo>
                    <a:pt x="9393" y="1439"/>
                    <a:pt x="9411" y="1285"/>
                    <a:pt x="9287" y="1055"/>
                  </a:cubicBezTo>
                  <a:cubicBezTo>
                    <a:pt x="9163" y="824"/>
                    <a:pt x="8898" y="517"/>
                    <a:pt x="8508" y="302"/>
                  </a:cubicBezTo>
                  <a:cubicBezTo>
                    <a:pt x="8119" y="87"/>
                    <a:pt x="7605" y="-36"/>
                    <a:pt x="7065" y="10"/>
                  </a:cubicBezTo>
                  <a:cubicBezTo>
                    <a:pt x="6525" y="56"/>
                    <a:pt x="5959" y="271"/>
                    <a:pt x="5489" y="609"/>
                  </a:cubicBezTo>
                  <a:cubicBezTo>
                    <a:pt x="5020" y="947"/>
                    <a:pt x="4648" y="1408"/>
                    <a:pt x="4303" y="2130"/>
                  </a:cubicBezTo>
                  <a:cubicBezTo>
                    <a:pt x="3958" y="2852"/>
                    <a:pt x="3639" y="3835"/>
                    <a:pt x="3338" y="4757"/>
                  </a:cubicBezTo>
                  <a:cubicBezTo>
                    <a:pt x="3037" y="5679"/>
                    <a:pt x="2754" y="6539"/>
                    <a:pt x="2480" y="7492"/>
                  </a:cubicBezTo>
                  <a:cubicBezTo>
                    <a:pt x="2205" y="8444"/>
                    <a:pt x="1940" y="9489"/>
                    <a:pt x="1692" y="10534"/>
                  </a:cubicBezTo>
                  <a:cubicBezTo>
                    <a:pt x="1444" y="11578"/>
                    <a:pt x="1214" y="12623"/>
                    <a:pt x="966" y="13698"/>
                  </a:cubicBezTo>
                  <a:cubicBezTo>
                    <a:pt x="718" y="14774"/>
                    <a:pt x="452" y="15880"/>
                    <a:pt x="275" y="16863"/>
                  </a:cubicBezTo>
                  <a:cubicBezTo>
                    <a:pt x="98" y="17846"/>
                    <a:pt x="10" y="18707"/>
                    <a:pt x="1" y="19290"/>
                  </a:cubicBezTo>
                  <a:cubicBezTo>
                    <a:pt x="-8" y="19874"/>
                    <a:pt x="63" y="20181"/>
                    <a:pt x="178" y="20443"/>
                  </a:cubicBezTo>
                  <a:cubicBezTo>
                    <a:pt x="293" y="20704"/>
                    <a:pt x="452" y="20919"/>
                    <a:pt x="851" y="21057"/>
                  </a:cubicBezTo>
                  <a:cubicBezTo>
                    <a:pt x="1249" y="21195"/>
                    <a:pt x="1886" y="21257"/>
                    <a:pt x="2462" y="21318"/>
                  </a:cubicBezTo>
                  <a:cubicBezTo>
                    <a:pt x="3037" y="21380"/>
                    <a:pt x="3551" y="21441"/>
                    <a:pt x="4100" y="21487"/>
                  </a:cubicBezTo>
                  <a:cubicBezTo>
                    <a:pt x="4648" y="21533"/>
                    <a:pt x="5233" y="21564"/>
                    <a:pt x="5843" y="21549"/>
                  </a:cubicBezTo>
                  <a:cubicBezTo>
                    <a:pt x="6454" y="21533"/>
                    <a:pt x="7092" y="21472"/>
                    <a:pt x="7764" y="21226"/>
                  </a:cubicBezTo>
                  <a:cubicBezTo>
                    <a:pt x="8437" y="20980"/>
                    <a:pt x="9145" y="20550"/>
                    <a:pt x="9765" y="20135"/>
                  </a:cubicBezTo>
                  <a:cubicBezTo>
                    <a:pt x="10385" y="19720"/>
                    <a:pt x="10916" y="19321"/>
                    <a:pt x="11438" y="18922"/>
                  </a:cubicBezTo>
                  <a:cubicBezTo>
                    <a:pt x="11961" y="18522"/>
                    <a:pt x="12474" y="18123"/>
                    <a:pt x="13023" y="17693"/>
                  </a:cubicBezTo>
                  <a:cubicBezTo>
                    <a:pt x="13572" y="17262"/>
                    <a:pt x="14156" y="16802"/>
                    <a:pt x="14767" y="16341"/>
                  </a:cubicBezTo>
                  <a:cubicBezTo>
                    <a:pt x="15378" y="15880"/>
                    <a:pt x="16015" y="15419"/>
                    <a:pt x="16573" y="15096"/>
                  </a:cubicBezTo>
                  <a:cubicBezTo>
                    <a:pt x="17130" y="14774"/>
                    <a:pt x="17608" y="14589"/>
                    <a:pt x="18042" y="14543"/>
                  </a:cubicBezTo>
                  <a:cubicBezTo>
                    <a:pt x="18476" y="14497"/>
                    <a:pt x="18865" y="14589"/>
                    <a:pt x="19166" y="14681"/>
                  </a:cubicBezTo>
                  <a:cubicBezTo>
                    <a:pt x="19467" y="14774"/>
                    <a:pt x="19680" y="14866"/>
                    <a:pt x="19910" y="14697"/>
                  </a:cubicBezTo>
                  <a:cubicBezTo>
                    <a:pt x="20140" y="14528"/>
                    <a:pt x="20388" y="14098"/>
                    <a:pt x="20645" y="13391"/>
                  </a:cubicBezTo>
                  <a:cubicBezTo>
                    <a:pt x="20902" y="12684"/>
                    <a:pt x="21167" y="11701"/>
                    <a:pt x="21335" y="10733"/>
                  </a:cubicBezTo>
                  <a:cubicBezTo>
                    <a:pt x="21503" y="9765"/>
                    <a:pt x="21574" y="8813"/>
                    <a:pt x="21583" y="8014"/>
                  </a:cubicBezTo>
                  <a:cubicBezTo>
                    <a:pt x="21592" y="7215"/>
                    <a:pt x="21539" y="6570"/>
                    <a:pt x="21362" y="5879"/>
                  </a:cubicBezTo>
                  <a:cubicBezTo>
                    <a:pt x="21185" y="5187"/>
                    <a:pt x="20884" y="4450"/>
                    <a:pt x="20503" y="3866"/>
                  </a:cubicBezTo>
                  <a:cubicBezTo>
                    <a:pt x="20122" y="3282"/>
                    <a:pt x="19662" y="2852"/>
                    <a:pt x="19175" y="2483"/>
                  </a:cubicBezTo>
                  <a:cubicBezTo>
                    <a:pt x="18688" y="2115"/>
                    <a:pt x="18175" y="1808"/>
                    <a:pt x="17600" y="1562"/>
                  </a:cubicBezTo>
                  <a:cubicBezTo>
                    <a:pt x="17024" y="1316"/>
                    <a:pt x="16387" y="1132"/>
                    <a:pt x="15758" y="993"/>
                  </a:cubicBezTo>
                  <a:cubicBezTo>
                    <a:pt x="15130" y="855"/>
                    <a:pt x="14510" y="763"/>
                    <a:pt x="13882" y="717"/>
                  </a:cubicBezTo>
                  <a:cubicBezTo>
                    <a:pt x="13253" y="671"/>
                    <a:pt x="12616" y="671"/>
                    <a:pt x="11969" y="763"/>
                  </a:cubicBezTo>
                  <a:cubicBezTo>
                    <a:pt x="11323" y="855"/>
                    <a:pt x="10668" y="1039"/>
                    <a:pt x="10048" y="1331"/>
                  </a:cubicBezTo>
                  <a:cubicBezTo>
                    <a:pt x="9429" y="1623"/>
                    <a:pt x="8844" y="2023"/>
                    <a:pt x="8499" y="2299"/>
                  </a:cubicBezTo>
                  <a:cubicBezTo>
                    <a:pt x="8154" y="2576"/>
                    <a:pt x="8048" y="2729"/>
                    <a:pt x="7942" y="2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800166" y="8959767"/>
              <a:ext cx="714381" cy="26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337" fill="norm" stroke="1" extrusionOk="0">
                  <a:moveTo>
                    <a:pt x="0" y="17368"/>
                  </a:moveTo>
                  <a:cubicBezTo>
                    <a:pt x="1003" y="15707"/>
                    <a:pt x="2006" y="14045"/>
                    <a:pt x="3741" y="12280"/>
                  </a:cubicBezTo>
                  <a:cubicBezTo>
                    <a:pt x="5477" y="10514"/>
                    <a:pt x="7946" y="8645"/>
                    <a:pt x="10414" y="6776"/>
                  </a:cubicBezTo>
                  <a:cubicBezTo>
                    <a:pt x="12883" y="4907"/>
                    <a:pt x="15351" y="3037"/>
                    <a:pt x="17049" y="1895"/>
                  </a:cubicBezTo>
                  <a:cubicBezTo>
                    <a:pt x="18746" y="753"/>
                    <a:pt x="19671" y="337"/>
                    <a:pt x="20366" y="130"/>
                  </a:cubicBezTo>
                  <a:cubicBezTo>
                    <a:pt x="21060" y="-78"/>
                    <a:pt x="21523" y="-78"/>
                    <a:pt x="21561" y="441"/>
                  </a:cubicBezTo>
                  <a:cubicBezTo>
                    <a:pt x="21600" y="960"/>
                    <a:pt x="21214" y="1999"/>
                    <a:pt x="19710" y="3868"/>
                  </a:cubicBezTo>
                  <a:cubicBezTo>
                    <a:pt x="18206" y="5737"/>
                    <a:pt x="15583" y="8437"/>
                    <a:pt x="13191" y="10618"/>
                  </a:cubicBezTo>
                  <a:cubicBezTo>
                    <a:pt x="10800" y="12799"/>
                    <a:pt x="8640" y="14460"/>
                    <a:pt x="7097" y="15810"/>
                  </a:cubicBezTo>
                  <a:cubicBezTo>
                    <a:pt x="5554" y="17160"/>
                    <a:pt x="4629" y="18199"/>
                    <a:pt x="3896" y="19134"/>
                  </a:cubicBezTo>
                  <a:cubicBezTo>
                    <a:pt x="3163" y="20068"/>
                    <a:pt x="2623" y="20899"/>
                    <a:pt x="2623" y="21210"/>
                  </a:cubicBezTo>
                  <a:cubicBezTo>
                    <a:pt x="2623" y="21522"/>
                    <a:pt x="3163" y="21314"/>
                    <a:pt x="4783" y="19964"/>
                  </a:cubicBezTo>
                  <a:cubicBezTo>
                    <a:pt x="6403" y="18614"/>
                    <a:pt x="9103" y="16122"/>
                    <a:pt x="11571" y="14149"/>
                  </a:cubicBezTo>
                  <a:cubicBezTo>
                    <a:pt x="14040" y="12176"/>
                    <a:pt x="16277" y="10722"/>
                    <a:pt x="18514" y="9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0" name="Drawing"/>
          <p:cNvGrpSpPr/>
          <p:nvPr/>
        </p:nvGrpSpPr>
        <p:grpSpPr>
          <a:xfrm>
            <a:off x="429342" y="245338"/>
            <a:ext cx="8010712" cy="7314166"/>
            <a:chOff x="0" y="0"/>
            <a:chExt cx="8010709" cy="7314164"/>
          </a:xfrm>
        </p:grpSpPr>
        <p:sp>
          <p:nvSpPr>
            <p:cNvPr id="2090" name="Line"/>
            <p:cNvSpPr/>
            <p:nvPr/>
          </p:nvSpPr>
          <p:spPr>
            <a:xfrm>
              <a:off x="285727" y="292694"/>
              <a:ext cx="266286" cy="461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188" fill="norm" stroke="1" extrusionOk="0">
                  <a:moveTo>
                    <a:pt x="4155" y="5220"/>
                  </a:moveTo>
                  <a:cubicBezTo>
                    <a:pt x="3538" y="4633"/>
                    <a:pt x="2921" y="4046"/>
                    <a:pt x="3332" y="3049"/>
                  </a:cubicBezTo>
                  <a:cubicBezTo>
                    <a:pt x="3744" y="2051"/>
                    <a:pt x="5184" y="642"/>
                    <a:pt x="6932" y="173"/>
                  </a:cubicBezTo>
                  <a:cubicBezTo>
                    <a:pt x="8681" y="-297"/>
                    <a:pt x="10738" y="173"/>
                    <a:pt x="11561" y="1816"/>
                  </a:cubicBezTo>
                  <a:cubicBezTo>
                    <a:pt x="12384" y="3460"/>
                    <a:pt x="11972" y="6277"/>
                    <a:pt x="10326" y="9094"/>
                  </a:cubicBezTo>
                  <a:cubicBezTo>
                    <a:pt x="8681" y="11912"/>
                    <a:pt x="5801" y="14729"/>
                    <a:pt x="4052" y="16373"/>
                  </a:cubicBezTo>
                  <a:cubicBezTo>
                    <a:pt x="2304" y="18016"/>
                    <a:pt x="1686" y="18486"/>
                    <a:pt x="1069" y="19073"/>
                  </a:cubicBezTo>
                  <a:cubicBezTo>
                    <a:pt x="452" y="19660"/>
                    <a:pt x="-165" y="20364"/>
                    <a:pt x="41" y="20775"/>
                  </a:cubicBezTo>
                  <a:cubicBezTo>
                    <a:pt x="246" y="21186"/>
                    <a:pt x="1275" y="21303"/>
                    <a:pt x="4978" y="21068"/>
                  </a:cubicBezTo>
                  <a:cubicBezTo>
                    <a:pt x="8681" y="20833"/>
                    <a:pt x="15058" y="20246"/>
                    <a:pt x="21435" y="19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659348" y="559679"/>
              <a:ext cx="130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4" y="14400"/>
                    <a:pt x="847" y="7200"/>
                    <a:pt x="2329" y="3600"/>
                  </a:cubicBezTo>
                  <a:cubicBezTo>
                    <a:pt x="3812" y="0"/>
                    <a:pt x="6353" y="0"/>
                    <a:pt x="9741" y="0"/>
                  </a:cubicBezTo>
                  <a:cubicBezTo>
                    <a:pt x="13129" y="0"/>
                    <a:pt x="1736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884989" y="403166"/>
              <a:ext cx="142368" cy="256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228" fill="norm" stroke="1" extrusionOk="0">
                  <a:moveTo>
                    <a:pt x="21110" y="899"/>
                  </a:moveTo>
                  <a:cubicBezTo>
                    <a:pt x="17321" y="263"/>
                    <a:pt x="13531" y="-372"/>
                    <a:pt x="9931" y="263"/>
                  </a:cubicBezTo>
                  <a:cubicBezTo>
                    <a:pt x="6331" y="899"/>
                    <a:pt x="2921" y="2804"/>
                    <a:pt x="1215" y="4287"/>
                  </a:cubicBezTo>
                  <a:cubicBezTo>
                    <a:pt x="-490" y="5769"/>
                    <a:pt x="-490" y="6828"/>
                    <a:pt x="1784" y="7993"/>
                  </a:cubicBezTo>
                  <a:cubicBezTo>
                    <a:pt x="4057" y="9157"/>
                    <a:pt x="8605" y="10428"/>
                    <a:pt x="11636" y="11487"/>
                  </a:cubicBezTo>
                  <a:cubicBezTo>
                    <a:pt x="14668" y="12546"/>
                    <a:pt x="16184" y="13393"/>
                    <a:pt x="16184" y="14769"/>
                  </a:cubicBezTo>
                  <a:cubicBezTo>
                    <a:pt x="16184" y="16146"/>
                    <a:pt x="14668" y="18052"/>
                    <a:pt x="12963" y="19322"/>
                  </a:cubicBezTo>
                  <a:cubicBezTo>
                    <a:pt x="11257" y="20593"/>
                    <a:pt x="9363" y="21228"/>
                    <a:pt x="7657" y="21228"/>
                  </a:cubicBezTo>
                  <a:cubicBezTo>
                    <a:pt x="5952" y="21228"/>
                    <a:pt x="4436" y="20593"/>
                    <a:pt x="2921" y="19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1043300" y="477546"/>
              <a:ext cx="382733" cy="169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0717" fill="norm" stroke="1" extrusionOk="0">
                  <a:moveTo>
                    <a:pt x="9038" y="669"/>
                  </a:moveTo>
                  <a:cubicBezTo>
                    <a:pt x="7454" y="43"/>
                    <a:pt x="5870" y="-583"/>
                    <a:pt x="4430" y="982"/>
                  </a:cubicBezTo>
                  <a:cubicBezTo>
                    <a:pt x="2990" y="2547"/>
                    <a:pt x="1694" y="6304"/>
                    <a:pt x="974" y="8965"/>
                  </a:cubicBezTo>
                  <a:cubicBezTo>
                    <a:pt x="254" y="11626"/>
                    <a:pt x="110" y="13191"/>
                    <a:pt x="38" y="14756"/>
                  </a:cubicBezTo>
                  <a:cubicBezTo>
                    <a:pt x="-34" y="16321"/>
                    <a:pt x="-34" y="17887"/>
                    <a:pt x="326" y="18826"/>
                  </a:cubicBezTo>
                  <a:cubicBezTo>
                    <a:pt x="686" y="19765"/>
                    <a:pt x="1406" y="20078"/>
                    <a:pt x="2198" y="18982"/>
                  </a:cubicBezTo>
                  <a:cubicBezTo>
                    <a:pt x="2990" y="17887"/>
                    <a:pt x="3854" y="15382"/>
                    <a:pt x="4430" y="12878"/>
                  </a:cubicBezTo>
                  <a:cubicBezTo>
                    <a:pt x="5006" y="10374"/>
                    <a:pt x="5294" y="7869"/>
                    <a:pt x="5438" y="7400"/>
                  </a:cubicBezTo>
                  <a:cubicBezTo>
                    <a:pt x="5582" y="6930"/>
                    <a:pt x="5582" y="8495"/>
                    <a:pt x="5654" y="10217"/>
                  </a:cubicBezTo>
                  <a:cubicBezTo>
                    <a:pt x="5726" y="11939"/>
                    <a:pt x="5870" y="13817"/>
                    <a:pt x="6014" y="15539"/>
                  </a:cubicBezTo>
                  <a:cubicBezTo>
                    <a:pt x="6158" y="17260"/>
                    <a:pt x="6302" y="18826"/>
                    <a:pt x="6734" y="19765"/>
                  </a:cubicBezTo>
                  <a:cubicBezTo>
                    <a:pt x="7166" y="20704"/>
                    <a:pt x="7886" y="21017"/>
                    <a:pt x="8390" y="20391"/>
                  </a:cubicBezTo>
                  <a:cubicBezTo>
                    <a:pt x="8894" y="19765"/>
                    <a:pt x="9182" y="18200"/>
                    <a:pt x="9470" y="16634"/>
                  </a:cubicBezTo>
                  <a:cubicBezTo>
                    <a:pt x="9758" y="15069"/>
                    <a:pt x="10046" y="13504"/>
                    <a:pt x="10334" y="10843"/>
                  </a:cubicBezTo>
                  <a:cubicBezTo>
                    <a:pt x="10622" y="8182"/>
                    <a:pt x="10910" y="4426"/>
                    <a:pt x="11126" y="3487"/>
                  </a:cubicBezTo>
                  <a:cubicBezTo>
                    <a:pt x="11342" y="2547"/>
                    <a:pt x="11486" y="4426"/>
                    <a:pt x="11558" y="6930"/>
                  </a:cubicBezTo>
                  <a:cubicBezTo>
                    <a:pt x="11630" y="9434"/>
                    <a:pt x="11630" y="12565"/>
                    <a:pt x="11630" y="14913"/>
                  </a:cubicBezTo>
                  <a:cubicBezTo>
                    <a:pt x="11630" y="17260"/>
                    <a:pt x="11630" y="18826"/>
                    <a:pt x="11630" y="18826"/>
                  </a:cubicBezTo>
                  <a:cubicBezTo>
                    <a:pt x="11630" y="18826"/>
                    <a:pt x="11630" y="17260"/>
                    <a:pt x="11846" y="14756"/>
                  </a:cubicBezTo>
                  <a:cubicBezTo>
                    <a:pt x="12062" y="12252"/>
                    <a:pt x="12494" y="8808"/>
                    <a:pt x="13070" y="6617"/>
                  </a:cubicBezTo>
                  <a:cubicBezTo>
                    <a:pt x="13646" y="4426"/>
                    <a:pt x="14366" y="3487"/>
                    <a:pt x="14870" y="4269"/>
                  </a:cubicBezTo>
                  <a:cubicBezTo>
                    <a:pt x="15374" y="5052"/>
                    <a:pt x="15662" y="7556"/>
                    <a:pt x="15806" y="9591"/>
                  </a:cubicBezTo>
                  <a:cubicBezTo>
                    <a:pt x="15950" y="11626"/>
                    <a:pt x="15950" y="13191"/>
                    <a:pt x="15806" y="13191"/>
                  </a:cubicBezTo>
                  <a:cubicBezTo>
                    <a:pt x="15662" y="13191"/>
                    <a:pt x="15374" y="11626"/>
                    <a:pt x="15446" y="10060"/>
                  </a:cubicBezTo>
                  <a:cubicBezTo>
                    <a:pt x="15518" y="8495"/>
                    <a:pt x="15950" y="6930"/>
                    <a:pt x="16526" y="5834"/>
                  </a:cubicBezTo>
                  <a:cubicBezTo>
                    <a:pt x="17102" y="4739"/>
                    <a:pt x="17822" y="4113"/>
                    <a:pt x="18398" y="4895"/>
                  </a:cubicBezTo>
                  <a:cubicBezTo>
                    <a:pt x="18974" y="5678"/>
                    <a:pt x="19406" y="7869"/>
                    <a:pt x="19622" y="10217"/>
                  </a:cubicBezTo>
                  <a:cubicBezTo>
                    <a:pt x="19838" y="12565"/>
                    <a:pt x="19838" y="15069"/>
                    <a:pt x="20126" y="15695"/>
                  </a:cubicBezTo>
                  <a:cubicBezTo>
                    <a:pt x="20414" y="16321"/>
                    <a:pt x="20990" y="15069"/>
                    <a:pt x="21566" y="13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1441365" y="416564"/>
              <a:ext cx="79793" cy="512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550" fill="norm" stroke="1" extrusionOk="0">
                  <a:moveTo>
                    <a:pt x="0" y="5696"/>
                  </a:moveTo>
                  <a:cubicBezTo>
                    <a:pt x="2700" y="5158"/>
                    <a:pt x="5400" y="4621"/>
                    <a:pt x="6750" y="4728"/>
                  </a:cubicBezTo>
                  <a:cubicBezTo>
                    <a:pt x="8100" y="4836"/>
                    <a:pt x="8100" y="5588"/>
                    <a:pt x="7762" y="7415"/>
                  </a:cubicBezTo>
                  <a:cubicBezTo>
                    <a:pt x="7425" y="9242"/>
                    <a:pt x="6750" y="12143"/>
                    <a:pt x="5738" y="14454"/>
                  </a:cubicBezTo>
                  <a:cubicBezTo>
                    <a:pt x="4725" y="16764"/>
                    <a:pt x="3375" y="18484"/>
                    <a:pt x="2700" y="19666"/>
                  </a:cubicBezTo>
                  <a:cubicBezTo>
                    <a:pt x="2025" y="20848"/>
                    <a:pt x="2025" y="21493"/>
                    <a:pt x="1687" y="21546"/>
                  </a:cubicBezTo>
                  <a:cubicBezTo>
                    <a:pt x="1350" y="21600"/>
                    <a:pt x="675" y="21063"/>
                    <a:pt x="675" y="18752"/>
                  </a:cubicBezTo>
                  <a:cubicBezTo>
                    <a:pt x="675" y="16442"/>
                    <a:pt x="1350" y="12358"/>
                    <a:pt x="2700" y="9081"/>
                  </a:cubicBezTo>
                  <a:cubicBezTo>
                    <a:pt x="4050" y="5803"/>
                    <a:pt x="6075" y="3331"/>
                    <a:pt x="8100" y="1881"/>
                  </a:cubicBezTo>
                  <a:cubicBezTo>
                    <a:pt x="10125" y="430"/>
                    <a:pt x="12150" y="0"/>
                    <a:pt x="14175" y="0"/>
                  </a:cubicBezTo>
                  <a:cubicBezTo>
                    <a:pt x="16200" y="0"/>
                    <a:pt x="18225" y="430"/>
                    <a:pt x="19575" y="1558"/>
                  </a:cubicBezTo>
                  <a:cubicBezTo>
                    <a:pt x="20925" y="2687"/>
                    <a:pt x="21600" y="4513"/>
                    <a:pt x="20587" y="5910"/>
                  </a:cubicBezTo>
                  <a:cubicBezTo>
                    <a:pt x="19575" y="7307"/>
                    <a:pt x="16875" y="8275"/>
                    <a:pt x="13838" y="8812"/>
                  </a:cubicBezTo>
                  <a:cubicBezTo>
                    <a:pt x="10800" y="9349"/>
                    <a:pt x="7425" y="9457"/>
                    <a:pt x="5400" y="9188"/>
                  </a:cubicBezTo>
                  <a:cubicBezTo>
                    <a:pt x="3375" y="8919"/>
                    <a:pt x="2700" y="8275"/>
                    <a:pt x="2700" y="7415"/>
                  </a:cubicBezTo>
                  <a:cubicBezTo>
                    <a:pt x="2700" y="6555"/>
                    <a:pt x="3375" y="5481"/>
                    <a:pt x="4050" y="4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1557469" y="222338"/>
              <a:ext cx="259572" cy="381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81" fill="norm" stroke="1" extrusionOk="0">
                  <a:moveTo>
                    <a:pt x="2450" y="0"/>
                  </a:moveTo>
                  <a:cubicBezTo>
                    <a:pt x="1603" y="4176"/>
                    <a:pt x="756" y="8352"/>
                    <a:pt x="333" y="11664"/>
                  </a:cubicBezTo>
                  <a:cubicBezTo>
                    <a:pt x="-91" y="14976"/>
                    <a:pt x="-91" y="17424"/>
                    <a:pt x="227" y="18936"/>
                  </a:cubicBezTo>
                  <a:cubicBezTo>
                    <a:pt x="544" y="20448"/>
                    <a:pt x="1180" y="21024"/>
                    <a:pt x="2027" y="21312"/>
                  </a:cubicBezTo>
                  <a:cubicBezTo>
                    <a:pt x="2874" y="21600"/>
                    <a:pt x="3933" y="21600"/>
                    <a:pt x="5521" y="20664"/>
                  </a:cubicBezTo>
                  <a:cubicBezTo>
                    <a:pt x="7109" y="19728"/>
                    <a:pt x="9227" y="17856"/>
                    <a:pt x="10497" y="16488"/>
                  </a:cubicBezTo>
                  <a:cubicBezTo>
                    <a:pt x="11768" y="15120"/>
                    <a:pt x="12191" y="14256"/>
                    <a:pt x="12297" y="13320"/>
                  </a:cubicBezTo>
                  <a:cubicBezTo>
                    <a:pt x="12403" y="12384"/>
                    <a:pt x="12191" y="11376"/>
                    <a:pt x="11556" y="11160"/>
                  </a:cubicBezTo>
                  <a:cubicBezTo>
                    <a:pt x="10921" y="10944"/>
                    <a:pt x="9862" y="11520"/>
                    <a:pt x="8803" y="12528"/>
                  </a:cubicBezTo>
                  <a:cubicBezTo>
                    <a:pt x="7744" y="13536"/>
                    <a:pt x="6685" y="14976"/>
                    <a:pt x="6156" y="16056"/>
                  </a:cubicBezTo>
                  <a:cubicBezTo>
                    <a:pt x="5627" y="17136"/>
                    <a:pt x="5627" y="17856"/>
                    <a:pt x="7533" y="18576"/>
                  </a:cubicBezTo>
                  <a:cubicBezTo>
                    <a:pt x="9438" y="19296"/>
                    <a:pt x="13250" y="20016"/>
                    <a:pt x="15897" y="20304"/>
                  </a:cubicBezTo>
                  <a:cubicBezTo>
                    <a:pt x="18544" y="20592"/>
                    <a:pt x="20027" y="20448"/>
                    <a:pt x="21509" y="20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2640886" y="208231"/>
              <a:ext cx="19508" cy="397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534" fill="norm" stroke="1" extrusionOk="0">
                  <a:moveTo>
                    <a:pt x="4409" y="4503"/>
                  </a:moveTo>
                  <a:cubicBezTo>
                    <a:pt x="1709" y="3811"/>
                    <a:pt x="-991" y="3119"/>
                    <a:pt x="359" y="2149"/>
                  </a:cubicBezTo>
                  <a:cubicBezTo>
                    <a:pt x="1709" y="1180"/>
                    <a:pt x="7109" y="-66"/>
                    <a:pt x="9809" y="3"/>
                  </a:cubicBezTo>
                  <a:cubicBezTo>
                    <a:pt x="12509" y="72"/>
                    <a:pt x="12509" y="1457"/>
                    <a:pt x="11159" y="4434"/>
                  </a:cubicBezTo>
                  <a:cubicBezTo>
                    <a:pt x="9809" y="7411"/>
                    <a:pt x="7109" y="11980"/>
                    <a:pt x="8459" y="15096"/>
                  </a:cubicBezTo>
                  <a:cubicBezTo>
                    <a:pt x="9809" y="18211"/>
                    <a:pt x="15209" y="19872"/>
                    <a:pt x="20609" y="21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2514723" y="559679"/>
              <a:ext cx="37567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02" y="15600"/>
                    <a:pt x="9404" y="9600"/>
                    <a:pt x="13004" y="6000"/>
                  </a:cubicBezTo>
                  <a:cubicBezTo>
                    <a:pt x="16604" y="2400"/>
                    <a:pt x="19102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3649415" y="168670"/>
              <a:ext cx="53669" cy="421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0"/>
                  </a:moveTo>
                  <a:cubicBezTo>
                    <a:pt x="1029" y="4527"/>
                    <a:pt x="2057" y="9054"/>
                    <a:pt x="3086" y="12093"/>
                  </a:cubicBezTo>
                  <a:cubicBezTo>
                    <a:pt x="4114" y="15133"/>
                    <a:pt x="5143" y="16685"/>
                    <a:pt x="5657" y="18108"/>
                  </a:cubicBezTo>
                  <a:cubicBezTo>
                    <a:pt x="6171" y="19531"/>
                    <a:pt x="6171" y="20824"/>
                    <a:pt x="7714" y="21212"/>
                  </a:cubicBezTo>
                  <a:cubicBezTo>
                    <a:pt x="9257" y="21600"/>
                    <a:pt x="12343" y="21083"/>
                    <a:pt x="14914" y="20436"/>
                  </a:cubicBezTo>
                  <a:cubicBezTo>
                    <a:pt x="17486" y="19789"/>
                    <a:pt x="19543" y="19013"/>
                    <a:pt x="21600" y="18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3664749" y="218399"/>
              <a:ext cx="145671" cy="371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19326" y="1559"/>
                  </a:moveTo>
                  <a:cubicBezTo>
                    <a:pt x="19705" y="820"/>
                    <a:pt x="20084" y="80"/>
                    <a:pt x="19705" y="6"/>
                  </a:cubicBezTo>
                  <a:cubicBezTo>
                    <a:pt x="19326" y="-68"/>
                    <a:pt x="18190" y="524"/>
                    <a:pt x="15158" y="2151"/>
                  </a:cubicBezTo>
                  <a:cubicBezTo>
                    <a:pt x="12126" y="3779"/>
                    <a:pt x="7200" y="6442"/>
                    <a:pt x="4168" y="8143"/>
                  </a:cubicBezTo>
                  <a:cubicBezTo>
                    <a:pt x="1137" y="9844"/>
                    <a:pt x="0" y="10584"/>
                    <a:pt x="0" y="11324"/>
                  </a:cubicBezTo>
                  <a:cubicBezTo>
                    <a:pt x="0" y="12064"/>
                    <a:pt x="1137" y="12803"/>
                    <a:pt x="4547" y="14135"/>
                  </a:cubicBezTo>
                  <a:cubicBezTo>
                    <a:pt x="7958" y="15466"/>
                    <a:pt x="13642" y="17390"/>
                    <a:pt x="16863" y="18721"/>
                  </a:cubicBezTo>
                  <a:cubicBezTo>
                    <a:pt x="20084" y="20053"/>
                    <a:pt x="20842" y="20792"/>
                    <a:pt x="21600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3925421" y="399813"/>
              <a:ext cx="153338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1080" y="10932"/>
                    <a:pt x="2160" y="1332"/>
                    <a:pt x="5760" y="132"/>
                  </a:cubicBezTo>
                  <a:cubicBezTo>
                    <a:pt x="9360" y="-1068"/>
                    <a:pt x="1548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4209701" y="160882"/>
              <a:ext cx="162164" cy="363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184" fill="norm" stroke="1" extrusionOk="0">
                  <a:moveTo>
                    <a:pt x="20540" y="901"/>
                  </a:moveTo>
                  <a:cubicBezTo>
                    <a:pt x="15631" y="305"/>
                    <a:pt x="10722" y="-291"/>
                    <a:pt x="6959" y="156"/>
                  </a:cubicBezTo>
                  <a:cubicBezTo>
                    <a:pt x="3195" y="603"/>
                    <a:pt x="577" y="2092"/>
                    <a:pt x="86" y="3731"/>
                  </a:cubicBezTo>
                  <a:cubicBezTo>
                    <a:pt x="-405" y="5370"/>
                    <a:pt x="1231" y="7157"/>
                    <a:pt x="4340" y="8796"/>
                  </a:cubicBezTo>
                  <a:cubicBezTo>
                    <a:pt x="7450" y="10435"/>
                    <a:pt x="12031" y="11924"/>
                    <a:pt x="14977" y="13041"/>
                  </a:cubicBezTo>
                  <a:cubicBezTo>
                    <a:pt x="17922" y="14159"/>
                    <a:pt x="19231" y="14903"/>
                    <a:pt x="20050" y="15648"/>
                  </a:cubicBezTo>
                  <a:cubicBezTo>
                    <a:pt x="20868" y="16393"/>
                    <a:pt x="21195" y="17138"/>
                    <a:pt x="19886" y="18032"/>
                  </a:cubicBezTo>
                  <a:cubicBezTo>
                    <a:pt x="18577" y="18926"/>
                    <a:pt x="15631" y="19968"/>
                    <a:pt x="13013" y="20564"/>
                  </a:cubicBezTo>
                  <a:cubicBezTo>
                    <a:pt x="10395" y="21160"/>
                    <a:pt x="8104" y="21309"/>
                    <a:pt x="6468" y="21086"/>
                  </a:cubicBezTo>
                  <a:cubicBezTo>
                    <a:pt x="4831" y="20862"/>
                    <a:pt x="3850" y="20266"/>
                    <a:pt x="2868" y="196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5298924" y="7666"/>
              <a:ext cx="90865" cy="46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555" fill="norm" stroke="1" extrusionOk="0">
                  <a:moveTo>
                    <a:pt x="21333" y="0"/>
                  </a:moveTo>
                  <a:cubicBezTo>
                    <a:pt x="15933" y="2255"/>
                    <a:pt x="10533" y="4510"/>
                    <a:pt x="6633" y="7240"/>
                  </a:cubicBezTo>
                  <a:cubicBezTo>
                    <a:pt x="2733" y="9969"/>
                    <a:pt x="333" y="13174"/>
                    <a:pt x="33" y="15547"/>
                  </a:cubicBezTo>
                  <a:cubicBezTo>
                    <a:pt x="-267" y="17921"/>
                    <a:pt x="1533" y="19464"/>
                    <a:pt x="3933" y="20354"/>
                  </a:cubicBezTo>
                  <a:cubicBezTo>
                    <a:pt x="6333" y="21244"/>
                    <a:pt x="9333" y="21481"/>
                    <a:pt x="12333" y="21541"/>
                  </a:cubicBezTo>
                  <a:cubicBezTo>
                    <a:pt x="15333" y="21600"/>
                    <a:pt x="18333" y="21481"/>
                    <a:pt x="19833" y="20947"/>
                  </a:cubicBezTo>
                  <a:cubicBezTo>
                    <a:pt x="21333" y="20413"/>
                    <a:pt x="21333" y="19464"/>
                    <a:pt x="21333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5228784" y="299006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5443456" y="206346"/>
              <a:ext cx="340061" cy="229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328" fill="norm" stroke="1" extrusionOk="0">
                  <a:moveTo>
                    <a:pt x="0" y="7182"/>
                  </a:moveTo>
                  <a:cubicBezTo>
                    <a:pt x="1612" y="7420"/>
                    <a:pt x="3224" y="7657"/>
                    <a:pt x="4433" y="7657"/>
                  </a:cubicBezTo>
                  <a:cubicBezTo>
                    <a:pt x="5642" y="7657"/>
                    <a:pt x="6448" y="7420"/>
                    <a:pt x="7012" y="6708"/>
                  </a:cubicBezTo>
                  <a:cubicBezTo>
                    <a:pt x="7576" y="5995"/>
                    <a:pt x="7899" y="4809"/>
                    <a:pt x="7657" y="4097"/>
                  </a:cubicBezTo>
                  <a:cubicBezTo>
                    <a:pt x="7415" y="3384"/>
                    <a:pt x="6609" y="3147"/>
                    <a:pt x="5481" y="3978"/>
                  </a:cubicBezTo>
                  <a:cubicBezTo>
                    <a:pt x="4352" y="4809"/>
                    <a:pt x="2901" y="6708"/>
                    <a:pt x="2257" y="9319"/>
                  </a:cubicBezTo>
                  <a:cubicBezTo>
                    <a:pt x="1612" y="11929"/>
                    <a:pt x="1773" y="15253"/>
                    <a:pt x="2901" y="17270"/>
                  </a:cubicBezTo>
                  <a:cubicBezTo>
                    <a:pt x="4030" y="19288"/>
                    <a:pt x="6125" y="20000"/>
                    <a:pt x="8704" y="19050"/>
                  </a:cubicBezTo>
                  <a:cubicBezTo>
                    <a:pt x="11284" y="18101"/>
                    <a:pt x="14346" y="15490"/>
                    <a:pt x="15958" y="12760"/>
                  </a:cubicBezTo>
                  <a:cubicBezTo>
                    <a:pt x="17570" y="10031"/>
                    <a:pt x="17731" y="7182"/>
                    <a:pt x="17731" y="5165"/>
                  </a:cubicBezTo>
                  <a:cubicBezTo>
                    <a:pt x="17731" y="3147"/>
                    <a:pt x="17570" y="1960"/>
                    <a:pt x="17087" y="1129"/>
                  </a:cubicBezTo>
                  <a:cubicBezTo>
                    <a:pt x="16603" y="299"/>
                    <a:pt x="15797" y="-176"/>
                    <a:pt x="15152" y="61"/>
                  </a:cubicBezTo>
                  <a:cubicBezTo>
                    <a:pt x="14507" y="299"/>
                    <a:pt x="14024" y="1248"/>
                    <a:pt x="13943" y="2435"/>
                  </a:cubicBezTo>
                  <a:cubicBezTo>
                    <a:pt x="13863" y="3622"/>
                    <a:pt x="14185" y="5046"/>
                    <a:pt x="15152" y="6826"/>
                  </a:cubicBezTo>
                  <a:cubicBezTo>
                    <a:pt x="16119" y="8606"/>
                    <a:pt x="17731" y="10743"/>
                    <a:pt x="18860" y="12404"/>
                  </a:cubicBezTo>
                  <a:cubicBezTo>
                    <a:pt x="19988" y="14066"/>
                    <a:pt x="20633" y="15253"/>
                    <a:pt x="21036" y="16439"/>
                  </a:cubicBezTo>
                  <a:cubicBezTo>
                    <a:pt x="21439" y="17626"/>
                    <a:pt x="21600" y="18813"/>
                    <a:pt x="21278" y="19644"/>
                  </a:cubicBezTo>
                  <a:cubicBezTo>
                    <a:pt x="20955" y="20475"/>
                    <a:pt x="20149" y="20949"/>
                    <a:pt x="19263" y="21187"/>
                  </a:cubicBezTo>
                  <a:cubicBezTo>
                    <a:pt x="18376" y="21424"/>
                    <a:pt x="17409" y="21424"/>
                    <a:pt x="16603" y="20712"/>
                  </a:cubicBezTo>
                  <a:cubicBezTo>
                    <a:pt x="15797" y="20000"/>
                    <a:pt x="15152" y="18576"/>
                    <a:pt x="14507" y="171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5820877" y="0"/>
              <a:ext cx="113257" cy="454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457" fill="norm" stroke="1" extrusionOk="0">
                  <a:moveTo>
                    <a:pt x="9752" y="0"/>
                  </a:moveTo>
                  <a:cubicBezTo>
                    <a:pt x="9272" y="1931"/>
                    <a:pt x="8792" y="3861"/>
                    <a:pt x="7112" y="6637"/>
                  </a:cubicBezTo>
                  <a:cubicBezTo>
                    <a:pt x="5432" y="9412"/>
                    <a:pt x="2552" y="13032"/>
                    <a:pt x="1112" y="15506"/>
                  </a:cubicBezTo>
                  <a:cubicBezTo>
                    <a:pt x="-328" y="17980"/>
                    <a:pt x="-328" y="19307"/>
                    <a:pt x="872" y="20212"/>
                  </a:cubicBezTo>
                  <a:cubicBezTo>
                    <a:pt x="2072" y="21117"/>
                    <a:pt x="4472" y="21600"/>
                    <a:pt x="8072" y="21419"/>
                  </a:cubicBezTo>
                  <a:cubicBezTo>
                    <a:pt x="11672" y="21238"/>
                    <a:pt x="16472" y="20393"/>
                    <a:pt x="21272" y="19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5773130" y="222338"/>
              <a:ext cx="23767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0" y="547846"/>
              <a:ext cx="6033803" cy="586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fill="norm" stroke="1" extrusionOk="0">
                  <a:moveTo>
                    <a:pt x="0" y="21565"/>
                  </a:moveTo>
                  <a:cubicBezTo>
                    <a:pt x="73" y="20908"/>
                    <a:pt x="146" y="20250"/>
                    <a:pt x="334" y="19687"/>
                  </a:cubicBezTo>
                  <a:cubicBezTo>
                    <a:pt x="521" y="19123"/>
                    <a:pt x="823" y="18654"/>
                    <a:pt x="1157" y="18090"/>
                  </a:cubicBezTo>
                  <a:cubicBezTo>
                    <a:pt x="1491" y="17527"/>
                    <a:pt x="1857" y="16869"/>
                    <a:pt x="2232" y="16306"/>
                  </a:cubicBezTo>
                  <a:cubicBezTo>
                    <a:pt x="2607" y="15742"/>
                    <a:pt x="2992" y="15273"/>
                    <a:pt x="3362" y="14850"/>
                  </a:cubicBezTo>
                  <a:cubicBezTo>
                    <a:pt x="3733" y="14428"/>
                    <a:pt x="4089" y="14052"/>
                    <a:pt x="4423" y="13723"/>
                  </a:cubicBezTo>
                  <a:cubicBezTo>
                    <a:pt x="4757" y="13395"/>
                    <a:pt x="5068" y="13113"/>
                    <a:pt x="5402" y="12784"/>
                  </a:cubicBezTo>
                  <a:cubicBezTo>
                    <a:pt x="5736" y="12455"/>
                    <a:pt x="6093" y="12080"/>
                    <a:pt x="6459" y="11751"/>
                  </a:cubicBezTo>
                  <a:cubicBezTo>
                    <a:pt x="6825" y="11422"/>
                    <a:pt x="7200" y="11141"/>
                    <a:pt x="7580" y="10812"/>
                  </a:cubicBezTo>
                  <a:cubicBezTo>
                    <a:pt x="7959" y="10483"/>
                    <a:pt x="8344" y="10108"/>
                    <a:pt x="8737" y="9779"/>
                  </a:cubicBezTo>
                  <a:cubicBezTo>
                    <a:pt x="9130" y="9450"/>
                    <a:pt x="9533" y="9168"/>
                    <a:pt x="9867" y="8887"/>
                  </a:cubicBezTo>
                  <a:cubicBezTo>
                    <a:pt x="10201" y="8605"/>
                    <a:pt x="10466" y="8323"/>
                    <a:pt x="10805" y="7995"/>
                  </a:cubicBezTo>
                  <a:cubicBezTo>
                    <a:pt x="11143" y="7666"/>
                    <a:pt x="11555" y="7290"/>
                    <a:pt x="11971" y="6915"/>
                  </a:cubicBezTo>
                  <a:cubicBezTo>
                    <a:pt x="12387" y="6539"/>
                    <a:pt x="12808" y="6163"/>
                    <a:pt x="13156" y="5835"/>
                  </a:cubicBezTo>
                  <a:cubicBezTo>
                    <a:pt x="13503" y="5506"/>
                    <a:pt x="13778" y="5224"/>
                    <a:pt x="14057" y="4942"/>
                  </a:cubicBezTo>
                  <a:cubicBezTo>
                    <a:pt x="14336" y="4661"/>
                    <a:pt x="14620" y="4379"/>
                    <a:pt x="14903" y="4144"/>
                  </a:cubicBezTo>
                  <a:cubicBezTo>
                    <a:pt x="15187" y="3909"/>
                    <a:pt x="15470" y="3722"/>
                    <a:pt x="15745" y="3487"/>
                  </a:cubicBezTo>
                  <a:cubicBezTo>
                    <a:pt x="16019" y="3252"/>
                    <a:pt x="16285" y="2970"/>
                    <a:pt x="16619" y="2642"/>
                  </a:cubicBezTo>
                  <a:cubicBezTo>
                    <a:pt x="16952" y="2313"/>
                    <a:pt x="17355" y="1937"/>
                    <a:pt x="17735" y="1608"/>
                  </a:cubicBezTo>
                  <a:cubicBezTo>
                    <a:pt x="18114" y="1280"/>
                    <a:pt x="18471" y="998"/>
                    <a:pt x="18842" y="763"/>
                  </a:cubicBezTo>
                  <a:cubicBezTo>
                    <a:pt x="19212" y="528"/>
                    <a:pt x="19596" y="341"/>
                    <a:pt x="19972" y="200"/>
                  </a:cubicBezTo>
                  <a:cubicBezTo>
                    <a:pt x="20347" y="59"/>
                    <a:pt x="20713" y="-35"/>
                    <a:pt x="20982" y="12"/>
                  </a:cubicBezTo>
                  <a:cubicBezTo>
                    <a:pt x="21252" y="59"/>
                    <a:pt x="21426" y="247"/>
                    <a:pt x="21600" y="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352674" y="690015"/>
              <a:ext cx="5259453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7" y="21600"/>
                    <a:pt x="735" y="21600"/>
                    <a:pt x="1097" y="21394"/>
                  </a:cubicBezTo>
                  <a:cubicBezTo>
                    <a:pt x="1459" y="21189"/>
                    <a:pt x="1816" y="20777"/>
                    <a:pt x="2183" y="20366"/>
                  </a:cubicBezTo>
                  <a:cubicBezTo>
                    <a:pt x="2550" y="19954"/>
                    <a:pt x="2928" y="19543"/>
                    <a:pt x="3348" y="19080"/>
                  </a:cubicBezTo>
                  <a:cubicBezTo>
                    <a:pt x="3768" y="18617"/>
                    <a:pt x="4230" y="18103"/>
                    <a:pt x="4650" y="17640"/>
                  </a:cubicBezTo>
                  <a:cubicBezTo>
                    <a:pt x="5069" y="17177"/>
                    <a:pt x="5447" y="16766"/>
                    <a:pt x="5857" y="16251"/>
                  </a:cubicBezTo>
                  <a:cubicBezTo>
                    <a:pt x="6266" y="15737"/>
                    <a:pt x="6707" y="15120"/>
                    <a:pt x="7079" y="14657"/>
                  </a:cubicBezTo>
                  <a:cubicBezTo>
                    <a:pt x="7452" y="14194"/>
                    <a:pt x="7756" y="13886"/>
                    <a:pt x="8066" y="13526"/>
                  </a:cubicBezTo>
                  <a:cubicBezTo>
                    <a:pt x="8376" y="13166"/>
                    <a:pt x="8690" y="12754"/>
                    <a:pt x="9021" y="12343"/>
                  </a:cubicBezTo>
                  <a:cubicBezTo>
                    <a:pt x="9352" y="11931"/>
                    <a:pt x="9698" y="11520"/>
                    <a:pt x="10029" y="11160"/>
                  </a:cubicBezTo>
                  <a:cubicBezTo>
                    <a:pt x="10359" y="10800"/>
                    <a:pt x="10674" y="10491"/>
                    <a:pt x="10994" y="10183"/>
                  </a:cubicBezTo>
                  <a:cubicBezTo>
                    <a:pt x="11314" y="9874"/>
                    <a:pt x="11640" y="9566"/>
                    <a:pt x="11970" y="9206"/>
                  </a:cubicBezTo>
                  <a:cubicBezTo>
                    <a:pt x="12301" y="8846"/>
                    <a:pt x="12637" y="8434"/>
                    <a:pt x="12967" y="8023"/>
                  </a:cubicBezTo>
                  <a:cubicBezTo>
                    <a:pt x="13298" y="7611"/>
                    <a:pt x="13623" y="7200"/>
                    <a:pt x="13943" y="6840"/>
                  </a:cubicBezTo>
                  <a:cubicBezTo>
                    <a:pt x="14264" y="6480"/>
                    <a:pt x="14578" y="6171"/>
                    <a:pt x="15040" y="5709"/>
                  </a:cubicBezTo>
                  <a:cubicBezTo>
                    <a:pt x="15502" y="5246"/>
                    <a:pt x="16111" y="4629"/>
                    <a:pt x="16620" y="4063"/>
                  </a:cubicBezTo>
                  <a:cubicBezTo>
                    <a:pt x="17129" y="3497"/>
                    <a:pt x="17538" y="2983"/>
                    <a:pt x="17932" y="2571"/>
                  </a:cubicBezTo>
                  <a:cubicBezTo>
                    <a:pt x="18325" y="2160"/>
                    <a:pt x="18703" y="1851"/>
                    <a:pt x="19144" y="1491"/>
                  </a:cubicBezTo>
                  <a:cubicBezTo>
                    <a:pt x="19585" y="1131"/>
                    <a:pt x="20089" y="720"/>
                    <a:pt x="20508" y="463"/>
                  </a:cubicBezTo>
                  <a:cubicBezTo>
                    <a:pt x="20928" y="206"/>
                    <a:pt x="21264" y="10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743683" y="1564035"/>
              <a:ext cx="30668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185"/>
                    <a:pt x="0" y="6369"/>
                    <a:pt x="1800" y="9623"/>
                  </a:cubicBezTo>
                  <a:cubicBezTo>
                    <a:pt x="3600" y="12877"/>
                    <a:pt x="7200" y="16200"/>
                    <a:pt x="10800" y="18208"/>
                  </a:cubicBezTo>
                  <a:cubicBezTo>
                    <a:pt x="14400" y="20215"/>
                    <a:pt x="18000" y="209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721884" y="1518034"/>
              <a:ext cx="304668" cy="431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439" fill="norm" stroke="1" extrusionOk="0">
                  <a:moveTo>
                    <a:pt x="444" y="6861"/>
                  </a:moveTo>
                  <a:cubicBezTo>
                    <a:pt x="93" y="5082"/>
                    <a:pt x="-258" y="3304"/>
                    <a:pt x="269" y="2033"/>
                  </a:cubicBezTo>
                  <a:cubicBezTo>
                    <a:pt x="796" y="762"/>
                    <a:pt x="2201" y="0"/>
                    <a:pt x="4308" y="0"/>
                  </a:cubicBezTo>
                  <a:cubicBezTo>
                    <a:pt x="6415" y="0"/>
                    <a:pt x="9225" y="762"/>
                    <a:pt x="12122" y="2414"/>
                  </a:cubicBezTo>
                  <a:cubicBezTo>
                    <a:pt x="15020" y="4066"/>
                    <a:pt x="18005" y="6607"/>
                    <a:pt x="19586" y="9085"/>
                  </a:cubicBezTo>
                  <a:cubicBezTo>
                    <a:pt x="21166" y="11562"/>
                    <a:pt x="21342" y="13976"/>
                    <a:pt x="20201" y="16073"/>
                  </a:cubicBezTo>
                  <a:cubicBezTo>
                    <a:pt x="19059" y="18169"/>
                    <a:pt x="16601" y="19948"/>
                    <a:pt x="13966" y="20774"/>
                  </a:cubicBezTo>
                  <a:cubicBezTo>
                    <a:pt x="11332" y="21600"/>
                    <a:pt x="8522" y="21473"/>
                    <a:pt x="5713" y="2134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1104024" y="1855375"/>
              <a:ext cx="15335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1288029" y="1709705"/>
              <a:ext cx="130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1326363" y="1840041"/>
              <a:ext cx="161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1824697" y="1405327"/>
              <a:ext cx="145681" cy="532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342" fill="norm" stroke="1" extrusionOk="0">
                  <a:moveTo>
                    <a:pt x="21229" y="1751"/>
                  </a:moveTo>
                  <a:cubicBezTo>
                    <a:pt x="20112" y="1239"/>
                    <a:pt x="18995" y="727"/>
                    <a:pt x="16388" y="369"/>
                  </a:cubicBezTo>
                  <a:cubicBezTo>
                    <a:pt x="13781" y="11"/>
                    <a:pt x="9684" y="-194"/>
                    <a:pt x="6891" y="267"/>
                  </a:cubicBezTo>
                  <a:cubicBezTo>
                    <a:pt x="4098" y="727"/>
                    <a:pt x="2608" y="1853"/>
                    <a:pt x="2981" y="3287"/>
                  </a:cubicBezTo>
                  <a:cubicBezTo>
                    <a:pt x="3353" y="4720"/>
                    <a:pt x="5588" y="6460"/>
                    <a:pt x="6891" y="7893"/>
                  </a:cubicBezTo>
                  <a:cubicBezTo>
                    <a:pt x="8195" y="9326"/>
                    <a:pt x="8567" y="10452"/>
                    <a:pt x="8008" y="11271"/>
                  </a:cubicBezTo>
                  <a:cubicBezTo>
                    <a:pt x="7450" y="12090"/>
                    <a:pt x="5960" y="12602"/>
                    <a:pt x="4284" y="12909"/>
                  </a:cubicBezTo>
                  <a:cubicBezTo>
                    <a:pt x="2608" y="13216"/>
                    <a:pt x="746" y="13319"/>
                    <a:pt x="188" y="13114"/>
                  </a:cubicBezTo>
                  <a:cubicBezTo>
                    <a:pt x="-371" y="12909"/>
                    <a:pt x="374" y="12397"/>
                    <a:pt x="1677" y="12039"/>
                  </a:cubicBezTo>
                  <a:cubicBezTo>
                    <a:pt x="2981" y="11681"/>
                    <a:pt x="4843" y="11476"/>
                    <a:pt x="6705" y="11527"/>
                  </a:cubicBezTo>
                  <a:cubicBezTo>
                    <a:pt x="8567" y="11579"/>
                    <a:pt x="10429" y="11886"/>
                    <a:pt x="11174" y="12551"/>
                  </a:cubicBezTo>
                  <a:cubicBezTo>
                    <a:pt x="11919" y="13216"/>
                    <a:pt x="11546" y="14240"/>
                    <a:pt x="9684" y="15520"/>
                  </a:cubicBezTo>
                  <a:cubicBezTo>
                    <a:pt x="7822" y="16799"/>
                    <a:pt x="4470" y="18335"/>
                    <a:pt x="2422" y="19359"/>
                  </a:cubicBezTo>
                  <a:cubicBezTo>
                    <a:pt x="374" y="20382"/>
                    <a:pt x="-371" y="20894"/>
                    <a:pt x="560" y="21150"/>
                  </a:cubicBezTo>
                  <a:cubicBezTo>
                    <a:pt x="1491" y="21406"/>
                    <a:pt x="4098" y="21406"/>
                    <a:pt x="7450" y="21150"/>
                  </a:cubicBezTo>
                  <a:cubicBezTo>
                    <a:pt x="10801" y="20894"/>
                    <a:pt x="14898" y="20382"/>
                    <a:pt x="18995" y="1987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2016378" y="1587035"/>
              <a:ext cx="18400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00" y="4877"/>
                    <a:pt x="7800" y="9755"/>
                    <a:pt x="11400" y="13355"/>
                  </a:cubicBezTo>
                  <a:cubicBezTo>
                    <a:pt x="15000" y="16955"/>
                    <a:pt x="18300" y="19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2100713" y="1533367"/>
              <a:ext cx="115004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60" y="1620"/>
                    <a:pt x="13920" y="3240"/>
                    <a:pt x="10320" y="6120"/>
                  </a:cubicBezTo>
                  <a:cubicBezTo>
                    <a:pt x="6720" y="9000"/>
                    <a:pt x="3360" y="13140"/>
                    <a:pt x="1680" y="15930"/>
                  </a:cubicBezTo>
                  <a:cubicBezTo>
                    <a:pt x="0" y="18720"/>
                    <a:pt x="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2269384" y="1725038"/>
              <a:ext cx="7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2445721" y="1794040"/>
              <a:ext cx="7667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2622059" y="1518034"/>
              <a:ext cx="18400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00" y="5305"/>
                    <a:pt x="8400" y="10611"/>
                    <a:pt x="11250" y="13832"/>
                  </a:cubicBezTo>
                  <a:cubicBezTo>
                    <a:pt x="14100" y="17053"/>
                    <a:pt x="15600" y="18189"/>
                    <a:pt x="17100" y="19137"/>
                  </a:cubicBezTo>
                  <a:cubicBezTo>
                    <a:pt x="18600" y="20084"/>
                    <a:pt x="20100" y="2084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2652726" y="1479700"/>
              <a:ext cx="145671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89" y="1938"/>
                    <a:pt x="14779" y="3877"/>
                    <a:pt x="11179" y="6923"/>
                  </a:cubicBezTo>
                  <a:cubicBezTo>
                    <a:pt x="7579" y="9969"/>
                    <a:pt x="3789" y="14123"/>
                    <a:pt x="1895" y="16754"/>
                  </a:cubicBezTo>
                  <a:cubicBezTo>
                    <a:pt x="0" y="19385"/>
                    <a:pt x="0" y="204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2798396" y="1715605"/>
              <a:ext cx="191672" cy="130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5" fill="norm" stroke="1" extrusionOk="0">
                  <a:moveTo>
                    <a:pt x="0" y="3950"/>
                  </a:moveTo>
                  <a:cubicBezTo>
                    <a:pt x="1152" y="2727"/>
                    <a:pt x="2304" y="1505"/>
                    <a:pt x="3600" y="690"/>
                  </a:cubicBezTo>
                  <a:cubicBezTo>
                    <a:pt x="4896" y="-125"/>
                    <a:pt x="6336" y="-533"/>
                    <a:pt x="7776" y="1301"/>
                  </a:cubicBezTo>
                  <a:cubicBezTo>
                    <a:pt x="9216" y="3135"/>
                    <a:pt x="10656" y="7210"/>
                    <a:pt x="10656" y="10267"/>
                  </a:cubicBezTo>
                  <a:cubicBezTo>
                    <a:pt x="10656" y="13324"/>
                    <a:pt x="9216" y="15361"/>
                    <a:pt x="8064" y="17195"/>
                  </a:cubicBezTo>
                  <a:cubicBezTo>
                    <a:pt x="6912" y="19029"/>
                    <a:pt x="6048" y="20659"/>
                    <a:pt x="7200" y="20863"/>
                  </a:cubicBezTo>
                  <a:cubicBezTo>
                    <a:pt x="8352" y="21067"/>
                    <a:pt x="11520" y="19844"/>
                    <a:pt x="14256" y="18622"/>
                  </a:cubicBezTo>
                  <a:cubicBezTo>
                    <a:pt x="16992" y="17399"/>
                    <a:pt x="19296" y="16176"/>
                    <a:pt x="21600" y="1495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3039793" y="1870708"/>
              <a:ext cx="49944" cy="47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120" fill="norm" stroke="1" extrusionOk="0">
                  <a:moveTo>
                    <a:pt x="21106" y="0"/>
                  </a:moveTo>
                  <a:cubicBezTo>
                    <a:pt x="16786" y="4547"/>
                    <a:pt x="12466" y="9095"/>
                    <a:pt x="8146" y="13074"/>
                  </a:cubicBezTo>
                  <a:cubicBezTo>
                    <a:pt x="3826" y="17053"/>
                    <a:pt x="-494" y="20463"/>
                    <a:pt x="46" y="21032"/>
                  </a:cubicBezTo>
                  <a:cubicBezTo>
                    <a:pt x="586" y="21600"/>
                    <a:pt x="5986" y="19326"/>
                    <a:pt x="11386" y="1705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3327408" y="1817041"/>
              <a:ext cx="176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4025090" y="1786373"/>
              <a:ext cx="4600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4201428" y="1478041"/>
              <a:ext cx="276007" cy="32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0" y="109"/>
                  </a:moveTo>
                  <a:cubicBezTo>
                    <a:pt x="1000" y="-59"/>
                    <a:pt x="2000" y="-228"/>
                    <a:pt x="3500" y="1206"/>
                  </a:cubicBezTo>
                  <a:cubicBezTo>
                    <a:pt x="5000" y="2641"/>
                    <a:pt x="7000" y="5678"/>
                    <a:pt x="9700" y="9053"/>
                  </a:cubicBezTo>
                  <a:cubicBezTo>
                    <a:pt x="12400" y="12428"/>
                    <a:pt x="15800" y="16141"/>
                    <a:pt x="17900" y="18250"/>
                  </a:cubicBezTo>
                  <a:cubicBezTo>
                    <a:pt x="20000" y="20359"/>
                    <a:pt x="20800" y="20866"/>
                    <a:pt x="21600" y="2137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4285763" y="1463686"/>
              <a:ext cx="191672" cy="399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21600" y="449"/>
                  </a:moveTo>
                  <a:cubicBezTo>
                    <a:pt x="20160" y="174"/>
                    <a:pt x="18720" y="-101"/>
                    <a:pt x="17424" y="37"/>
                  </a:cubicBezTo>
                  <a:cubicBezTo>
                    <a:pt x="16128" y="174"/>
                    <a:pt x="14976" y="724"/>
                    <a:pt x="12528" y="3270"/>
                  </a:cubicBezTo>
                  <a:cubicBezTo>
                    <a:pt x="10080" y="5815"/>
                    <a:pt x="6336" y="10355"/>
                    <a:pt x="4032" y="13726"/>
                  </a:cubicBezTo>
                  <a:cubicBezTo>
                    <a:pt x="1728" y="17096"/>
                    <a:pt x="864" y="19298"/>
                    <a:pt x="0" y="2149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4526936" y="1727667"/>
              <a:ext cx="111502" cy="120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137" fill="norm" stroke="1" extrusionOk="0">
                  <a:moveTo>
                    <a:pt x="2273" y="3587"/>
                  </a:moveTo>
                  <a:cubicBezTo>
                    <a:pt x="2273" y="5837"/>
                    <a:pt x="2273" y="8087"/>
                    <a:pt x="1782" y="11012"/>
                  </a:cubicBezTo>
                  <a:cubicBezTo>
                    <a:pt x="1291" y="13937"/>
                    <a:pt x="309" y="17537"/>
                    <a:pt x="63" y="17987"/>
                  </a:cubicBezTo>
                  <a:cubicBezTo>
                    <a:pt x="-182" y="18437"/>
                    <a:pt x="309" y="15737"/>
                    <a:pt x="1045" y="13262"/>
                  </a:cubicBezTo>
                  <a:cubicBezTo>
                    <a:pt x="1782" y="10787"/>
                    <a:pt x="2763" y="8537"/>
                    <a:pt x="3745" y="6287"/>
                  </a:cubicBezTo>
                  <a:cubicBezTo>
                    <a:pt x="4727" y="4037"/>
                    <a:pt x="5709" y="1787"/>
                    <a:pt x="7427" y="662"/>
                  </a:cubicBezTo>
                  <a:cubicBezTo>
                    <a:pt x="9145" y="-463"/>
                    <a:pt x="11600" y="-463"/>
                    <a:pt x="14054" y="3137"/>
                  </a:cubicBezTo>
                  <a:cubicBezTo>
                    <a:pt x="16509" y="6737"/>
                    <a:pt x="18963" y="13937"/>
                    <a:pt x="21418" y="2113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4692105" y="1334030"/>
              <a:ext cx="112448" cy="552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55" y="0"/>
                    <a:pt x="4909" y="0"/>
                    <a:pt x="6873" y="200"/>
                  </a:cubicBezTo>
                  <a:cubicBezTo>
                    <a:pt x="8836" y="400"/>
                    <a:pt x="10309" y="800"/>
                    <a:pt x="10555" y="1850"/>
                  </a:cubicBezTo>
                  <a:cubicBezTo>
                    <a:pt x="10800" y="2900"/>
                    <a:pt x="9818" y="4600"/>
                    <a:pt x="8836" y="5700"/>
                  </a:cubicBezTo>
                  <a:cubicBezTo>
                    <a:pt x="7854" y="6800"/>
                    <a:pt x="6873" y="7300"/>
                    <a:pt x="6136" y="7800"/>
                  </a:cubicBezTo>
                  <a:cubicBezTo>
                    <a:pt x="5400" y="8300"/>
                    <a:pt x="4909" y="8800"/>
                    <a:pt x="6382" y="9400"/>
                  </a:cubicBezTo>
                  <a:cubicBezTo>
                    <a:pt x="7855" y="10000"/>
                    <a:pt x="11291" y="10700"/>
                    <a:pt x="14727" y="11750"/>
                  </a:cubicBezTo>
                  <a:cubicBezTo>
                    <a:pt x="18164" y="12800"/>
                    <a:pt x="21600" y="14200"/>
                    <a:pt x="21600" y="15700"/>
                  </a:cubicBezTo>
                  <a:cubicBezTo>
                    <a:pt x="21600" y="17200"/>
                    <a:pt x="18164" y="18800"/>
                    <a:pt x="14236" y="19800"/>
                  </a:cubicBezTo>
                  <a:cubicBezTo>
                    <a:pt x="10309" y="20800"/>
                    <a:pt x="5891" y="21200"/>
                    <a:pt x="147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5108640" y="1594702"/>
              <a:ext cx="350150" cy="149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111" fill="norm" stroke="1" extrusionOk="0">
                  <a:moveTo>
                    <a:pt x="4541" y="15120"/>
                  </a:moveTo>
                  <a:cubicBezTo>
                    <a:pt x="4071" y="16560"/>
                    <a:pt x="3602" y="18000"/>
                    <a:pt x="2819" y="19260"/>
                  </a:cubicBezTo>
                  <a:cubicBezTo>
                    <a:pt x="2036" y="20520"/>
                    <a:pt x="941" y="21600"/>
                    <a:pt x="393" y="20880"/>
                  </a:cubicBezTo>
                  <a:cubicBezTo>
                    <a:pt x="-155" y="20160"/>
                    <a:pt x="-155" y="17640"/>
                    <a:pt x="549" y="14220"/>
                  </a:cubicBezTo>
                  <a:cubicBezTo>
                    <a:pt x="1254" y="10800"/>
                    <a:pt x="2662" y="6480"/>
                    <a:pt x="3758" y="3960"/>
                  </a:cubicBezTo>
                  <a:cubicBezTo>
                    <a:pt x="4854" y="1440"/>
                    <a:pt x="5636" y="720"/>
                    <a:pt x="6810" y="2520"/>
                  </a:cubicBezTo>
                  <a:cubicBezTo>
                    <a:pt x="7984" y="4320"/>
                    <a:pt x="9549" y="8640"/>
                    <a:pt x="10645" y="11520"/>
                  </a:cubicBezTo>
                  <a:cubicBezTo>
                    <a:pt x="11741" y="14400"/>
                    <a:pt x="12367" y="15840"/>
                    <a:pt x="13384" y="15840"/>
                  </a:cubicBezTo>
                  <a:cubicBezTo>
                    <a:pt x="14402" y="15840"/>
                    <a:pt x="15810" y="14400"/>
                    <a:pt x="17219" y="11520"/>
                  </a:cubicBezTo>
                  <a:cubicBezTo>
                    <a:pt x="18628" y="8640"/>
                    <a:pt x="20036" y="4320"/>
                    <a:pt x="21445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5228784" y="1326363"/>
              <a:ext cx="2300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5182783" y="1257361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5320786" y="1318696"/>
              <a:ext cx="7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5313119" y="1242027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5358324" y="1083119"/>
              <a:ext cx="182246" cy="381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482" fill="norm" stroke="1" extrusionOk="0">
                  <a:moveTo>
                    <a:pt x="16070" y="14138"/>
                  </a:moveTo>
                  <a:cubicBezTo>
                    <a:pt x="13111" y="14138"/>
                    <a:pt x="10152" y="14138"/>
                    <a:pt x="7341" y="15002"/>
                  </a:cubicBezTo>
                  <a:cubicBezTo>
                    <a:pt x="4530" y="15866"/>
                    <a:pt x="1867" y="17594"/>
                    <a:pt x="684" y="18818"/>
                  </a:cubicBezTo>
                  <a:cubicBezTo>
                    <a:pt x="-500" y="20042"/>
                    <a:pt x="-204" y="20762"/>
                    <a:pt x="2015" y="20834"/>
                  </a:cubicBezTo>
                  <a:cubicBezTo>
                    <a:pt x="4234" y="20906"/>
                    <a:pt x="8377" y="20330"/>
                    <a:pt x="11779" y="18386"/>
                  </a:cubicBezTo>
                  <a:cubicBezTo>
                    <a:pt x="15182" y="16442"/>
                    <a:pt x="17845" y="13130"/>
                    <a:pt x="19325" y="10106"/>
                  </a:cubicBezTo>
                  <a:cubicBezTo>
                    <a:pt x="20804" y="7082"/>
                    <a:pt x="21100" y="4346"/>
                    <a:pt x="21100" y="2618"/>
                  </a:cubicBezTo>
                  <a:cubicBezTo>
                    <a:pt x="21100" y="890"/>
                    <a:pt x="20804" y="170"/>
                    <a:pt x="19916" y="26"/>
                  </a:cubicBezTo>
                  <a:cubicBezTo>
                    <a:pt x="19029" y="-118"/>
                    <a:pt x="17549" y="314"/>
                    <a:pt x="15922" y="1898"/>
                  </a:cubicBezTo>
                  <a:cubicBezTo>
                    <a:pt x="14295" y="3482"/>
                    <a:pt x="12519" y="6218"/>
                    <a:pt x="12075" y="9314"/>
                  </a:cubicBezTo>
                  <a:cubicBezTo>
                    <a:pt x="11632" y="12410"/>
                    <a:pt x="12519" y="15866"/>
                    <a:pt x="13703" y="17954"/>
                  </a:cubicBezTo>
                  <a:cubicBezTo>
                    <a:pt x="14886" y="20042"/>
                    <a:pt x="16366" y="20762"/>
                    <a:pt x="17845" y="214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5949467" y="1410698"/>
              <a:ext cx="230006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60" y="3913"/>
                    <a:pt x="6720" y="7826"/>
                    <a:pt x="10320" y="11426"/>
                  </a:cubicBezTo>
                  <a:cubicBezTo>
                    <a:pt x="13920" y="15026"/>
                    <a:pt x="17760" y="1831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5908376" y="1357030"/>
              <a:ext cx="255764" cy="511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514" fill="norm" stroke="1" extrusionOk="0">
                  <a:moveTo>
                    <a:pt x="21403" y="0"/>
                  </a:moveTo>
                  <a:cubicBezTo>
                    <a:pt x="17767" y="3761"/>
                    <a:pt x="14132" y="7522"/>
                    <a:pt x="10603" y="10907"/>
                  </a:cubicBezTo>
                  <a:cubicBezTo>
                    <a:pt x="7074" y="14293"/>
                    <a:pt x="3652" y="17301"/>
                    <a:pt x="1835" y="19075"/>
                  </a:cubicBezTo>
                  <a:cubicBezTo>
                    <a:pt x="17" y="20848"/>
                    <a:pt x="-197" y="21385"/>
                    <a:pt x="124" y="21493"/>
                  </a:cubicBezTo>
                  <a:cubicBezTo>
                    <a:pt x="445" y="21600"/>
                    <a:pt x="1300" y="21278"/>
                    <a:pt x="2155" y="2095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747792" y="2581065"/>
              <a:ext cx="139496" cy="491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406" fill="norm" stroke="1" extrusionOk="0">
                  <a:moveTo>
                    <a:pt x="537" y="6796"/>
                  </a:moveTo>
                  <a:cubicBezTo>
                    <a:pt x="1695" y="10359"/>
                    <a:pt x="2852" y="13922"/>
                    <a:pt x="3430" y="15982"/>
                  </a:cubicBezTo>
                  <a:cubicBezTo>
                    <a:pt x="4009" y="18041"/>
                    <a:pt x="4009" y="18598"/>
                    <a:pt x="3430" y="18320"/>
                  </a:cubicBezTo>
                  <a:cubicBezTo>
                    <a:pt x="2852" y="18041"/>
                    <a:pt x="1695" y="16928"/>
                    <a:pt x="923" y="14479"/>
                  </a:cubicBezTo>
                  <a:cubicBezTo>
                    <a:pt x="152" y="12029"/>
                    <a:pt x="-234" y="8244"/>
                    <a:pt x="152" y="5905"/>
                  </a:cubicBezTo>
                  <a:cubicBezTo>
                    <a:pt x="537" y="3567"/>
                    <a:pt x="1695" y="2677"/>
                    <a:pt x="2852" y="1953"/>
                  </a:cubicBezTo>
                  <a:cubicBezTo>
                    <a:pt x="4009" y="1229"/>
                    <a:pt x="5166" y="672"/>
                    <a:pt x="6709" y="338"/>
                  </a:cubicBezTo>
                  <a:cubicBezTo>
                    <a:pt x="8252" y="4"/>
                    <a:pt x="10180" y="-107"/>
                    <a:pt x="11916" y="116"/>
                  </a:cubicBezTo>
                  <a:cubicBezTo>
                    <a:pt x="13652" y="338"/>
                    <a:pt x="15195" y="895"/>
                    <a:pt x="16930" y="2844"/>
                  </a:cubicBezTo>
                  <a:cubicBezTo>
                    <a:pt x="18666" y="4792"/>
                    <a:pt x="20595" y="8132"/>
                    <a:pt x="20980" y="11027"/>
                  </a:cubicBezTo>
                  <a:cubicBezTo>
                    <a:pt x="21366" y="13922"/>
                    <a:pt x="20209" y="16371"/>
                    <a:pt x="18280" y="18041"/>
                  </a:cubicBezTo>
                  <a:cubicBezTo>
                    <a:pt x="16352" y="19712"/>
                    <a:pt x="13652" y="20602"/>
                    <a:pt x="11145" y="21048"/>
                  </a:cubicBezTo>
                  <a:cubicBezTo>
                    <a:pt x="8637" y="21493"/>
                    <a:pt x="6323" y="21493"/>
                    <a:pt x="4780" y="21215"/>
                  </a:cubicBezTo>
                  <a:cubicBezTo>
                    <a:pt x="3237" y="20936"/>
                    <a:pt x="2466" y="20380"/>
                    <a:pt x="2273" y="19600"/>
                  </a:cubicBezTo>
                  <a:cubicBezTo>
                    <a:pt x="2080" y="18821"/>
                    <a:pt x="2466" y="17819"/>
                    <a:pt x="3623" y="17262"/>
                  </a:cubicBezTo>
                  <a:cubicBezTo>
                    <a:pt x="4780" y="16705"/>
                    <a:pt x="6709" y="16594"/>
                    <a:pt x="8637" y="1648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958354" y="2930562"/>
              <a:ext cx="184006" cy="205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8" fill="norm" stroke="1" extrusionOk="0">
                  <a:moveTo>
                    <a:pt x="0" y="6060"/>
                  </a:moveTo>
                  <a:cubicBezTo>
                    <a:pt x="0" y="4759"/>
                    <a:pt x="0" y="3457"/>
                    <a:pt x="600" y="2416"/>
                  </a:cubicBezTo>
                  <a:cubicBezTo>
                    <a:pt x="1200" y="1375"/>
                    <a:pt x="2400" y="595"/>
                    <a:pt x="3900" y="204"/>
                  </a:cubicBezTo>
                  <a:cubicBezTo>
                    <a:pt x="5400" y="-186"/>
                    <a:pt x="7200" y="-186"/>
                    <a:pt x="8400" y="1766"/>
                  </a:cubicBezTo>
                  <a:cubicBezTo>
                    <a:pt x="9600" y="3718"/>
                    <a:pt x="10200" y="7621"/>
                    <a:pt x="9600" y="11265"/>
                  </a:cubicBezTo>
                  <a:cubicBezTo>
                    <a:pt x="9000" y="14908"/>
                    <a:pt x="7200" y="18291"/>
                    <a:pt x="7350" y="19853"/>
                  </a:cubicBezTo>
                  <a:cubicBezTo>
                    <a:pt x="7500" y="21414"/>
                    <a:pt x="9600" y="21154"/>
                    <a:pt x="12300" y="20113"/>
                  </a:cubicBezTo>
                  <a:cubicBezTo>
                    <a:pt x="15000" y="19072"/>
                    <a:pt x="18300" y="17250"/>
                    <a:pt x="21600" y="1542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1257361" y="2806063"/>
              <a:ext cx="130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1326363" y="2921065"/>
              <a:ext cx="138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1880121" y="2513246"/>
              <a:ext cx="143925" cy="494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39" fill="norm" stroke="1" extrusionOk="0">
                  <a:moveTo>
                    <a:pt x="20204" y="396"/>
                  </a:moveTo>
                  <a:cubicBezTo>
                    <a:pt x="16036" y="175"/>
                    <a:pt x="11867" y="-47"/>
                    <a:pt x="8836" y="8"/>
                  </a:cubicBezTo>
                  <a:cubicBezTo>
                    <a:pt x="5804" y="64"/>
                    <a:pt x="3909" y="396"/>
                    <a:pt x="2773" y="839"/>
                  </a:cubicBezTo>
                  <a:cubicBezTo>
                    <a:pt x="1636" y="1282"/>
                    <a:pt x="1257" y="1836"/>
                    <a:pt x="3341" y="2833"/>
                  </a:cubicBezTo>
                  <a:cubicBezTo>
                    <a:pt x="5425" y="3830"/>
                    <a:pt x="9973" y="5270"/>
                    <a:pt x="12436" y="6544"/>
                  </a:cubicBezTo>
                  <a:cubicBezTo>
                    <a:pt x="14899" y="7818"/>
                    <a:pt x="15278" y="8925"/>
                    <a:pt x="14520" y="9701"/>
                  </a:cubicBezTo>
                  <a:cubicBezTo>
                    <a:pt x="13762" y="10476"/>
                    <a:pt x="11867" y="10919"/>
                    <a:pt x="9215" y="11251"/>
                  </a:cubicBezTo>
                  <a:cubicBezTo>
                    <a:pt x="6562" y="11584"/>
                    <a:pt x="3152" y="11805"/>
                    <a:pt x="2394" y="11805"/>
                  </a:cubicBezTo>
                  <a:cubicBezTo>
                    <a:pt x="1636" y="11805"/>
                    <a:pt x="3530" y="11584"/>
                    <a:pt x="5046" y="11695"/>
                  </a:cubicBezTo>
                  <a:cubicBezTo>
                    <a:pt x="6562" y="11805"/>
                    <a:pt x="7699" y="12248"/>
                    <a:pt x="7888" y="13079"/>
                  </a:cubicBezTo>
                  <a:cubicBezTo>
                    <a:pt x="8078" y="13910"/>
                    <a:pt x="7320" y="15128"/>
                    <a:pt x="5804" y="16347"/>
                  </a:cubicBezTo>
                  <a:cubicBezTo>
                    <a:pt x="4288" y="17565"/>
                    <a:pt x="2015" y="18784"/>
                    <a:pt x="878" y="19670"/>
                  </a:cubicBezTo>
                  <a:cubicBezTo>
                    <a:pt x="-259" y="20556"/>
                    <a:pt x="-259" y="21110"/>
                    <a:pt x="688" y="21331"/>
                  </a:cubicBezTo>
                  <a:cubicBezTo>
                    <a:pt x="1636" y="21553"/>
                    <a:pt x="3530" y="21442"/>
                    <a:pt x="7130" y="20888"/>
                  </a:cubicBezTo>
                  <a:cubicBezTo>
                    <a:pt x="10730" y="20335"/>
                    <a:pt x="16036" y="19338"/>
                    <a:pt x="21341" y="183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2177382" y="2560724"/>
              <a:ext cx="14567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84" y="5486"/>
                    <a:pt x="11368" y="10971"/>
                    <a:pt x="14968" y="14571"/>
                  </a:cubicBezTo>
                  <a:cubicBezTo>
                    <a:pt x="18568" y="18171"/>
                    <a:pt x="20084" y="198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2304544" y="2545390"/>
              <a:ext cx="72177" cy="363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336" fill="norm" stroke="1" extrusionOk="0">
                  <a:moveTo>
                    <a:pt x="21035" y="0"/>
                  </a:moveTo>
                  <a:cubicBezTo>
                    <a:pt x="15821" y="4050"/>
                    <a:pt x="10607" y="8100"/>
                    <a:pt x="7256" y="11100"/>
                  </a:cubicBezTo>
                  <a:cubicBezTo>
                    <a:pt x="3904" y="14100"/>
                    <a:pt x="2414" y="16050"/>
                    <a:pt x="1297" y="17700"/>
                  </a:cubicBezTo>
                  <a:cubicBezTo>
                    <a:pt x="180" y="19350"/>
                    <a:pt x="-565" y="20700"/>
                    <a:pt x="552" y="21150"/>
                  </a:cubicBezTo>
                  <a:cubicBezTo>
                    <a:pt x="1669" y="21600"/>
                    <a:pt x="4649" y="21150"/>
                    <a:pt x="7628" y="207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2438055" y="2790729"/>
              <a:ext cx="15334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2499389" y="2875064"/>
              <a:ext cx="61336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2675726" y="2568391"/>
              <a:ext cx="13033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88" y="4383"/>
                    <a:pt x="6776" y="8765"/>
                    <a:pt x="10376" y="12365"/>
                  </a:cubicBezTo>
                  <a:cubicBezTo>
                    <a:pt x="13976" y="15965"/>
                    <a:pt x="17788" y="1878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2790729" y="2522390"/>
              <a:ext cx="84336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55" y="4019"/>
                    <a:pt x="8509" y="8037"/>
                    <a:pt x="4909" y="11637"/>
                  </a:cubicBezTo>
                  <a:cubicBezTo>
                    <a:pt x="1309" y="15237"/>
                    <a:pt x="655" y="184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2859731" y="2715719"/>
              <a:ext cx="176338" cy="168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5" fill="norm" stroke="1" extrusionOk="0">
                  <a:moveTo>
                    <a:pt x="0" y="6465"/>
                  </a:moveTo>
                  <a:cubicBezTo>
                    <a:pt x="2504" y="4241"/>
                    <a:pt x="5009" y="2018"/>
                    <a:pt x="7200" y="906"/>
                  </a:cubicBezTo>
                  <a:cubicBezTo>
                    <a:pt x="9391" y="-206"/>
                    <a:pt x="11270" y="-206"/>
                    <a:pt x="12678" y="429"/>
                  </a:cubicBezTo>
                  <a:cubicBezTo>
                    <a:pt x="14087" y="1065"/>
                    <a:pt x="15026" y="2335"/>
                    <a:pt x="14400" y="4876"/>
                  </a:cubicBezTo>
                  <a:cubicBezTo>
                    <a:pt x="13774" y="7418"/>
                    <a:pt x="11583" y="11229"/>
                    <a:pt x="10017" y="14247"/>
                  </a:cubicBezTo>
                  <a:cubicBezTo>
                    <a:pt x="8452" y="17265"/>
                    <a:pt x="7513" y="19488"/>
                    <a:pt x="7983" y="20441"/>
                  </a:cubicBezTo>
                  <a:cubicBezTo>
                    <a:pt x="8452" y="21394"/>
                    <a:pt x="10330" y="21076"/>
                    <a:pt x="12835" y="19965"/>
                  </a:cubicBezTo>
                  <a:cubicBezTo>
                    <a:pt x="15339" y="18853"/>
                    <a:pt x="18470" y="16947"/>
                    <a:pt x="21600" y="150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3082069" y="2829063"/>
              <a:ext cx="8433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4431"/>
                    <a:pt x="9818" y="8862"/>
                    <a:pt x="6218" y="12462"/>
                  </a:cubicBezTo>
                  <a:cubicBezTo>
                    <a:pt x="2618" y="16062"/>
                    <a:pt x="1309" y="188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3296741" y="2829063"/>
              <a:ext cx="24534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6800"/>
                    <a:pt x="9900" y="12000"/>
                    <a:pt x="13500" y="8400"/>
                  </a:cubicBezTo>
                  <a:cubicBezTo>
                    <a:pt x="17100" y="4800"/>
                    <a:pt x="1935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3641748" y="2783062"/>
              <a:ext cx="99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3864087" y="2806063"/>
              <a:ext cx="38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5538"/>
                    <a:pt x="18720" y="11077"/>
                    <a:pt x="15120" y="14677"/>
                  </a:cubicBezTo>
                  <a:cubicBezTo>
                    <a:pt x="11520" y="18277"/>
                    <a:pt x="5760" y="199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4155427" y="2411070"/>
              <a:ext cx="230006" cy="26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4" fill="norm" stroke="1" extrusionOk="0">
                  <a:moveTo>
                    <a:pt x="0" y="3407"/>
                  </a:moveTo>
                  <a:cubicBezTo>
                    <a:pt x="960" y="1967"/>
                    <a:pt x="1920" y="527"/>
                    <a:pt x="3000" y="115"/>
                  </a:cubicBezTo>
                  <a:cubicBezTo>
                    <a:pt x="4080" y="-296"/>
                    <a:pt x="5280" y="321"/>
                    <a:pt x="7680" y="3201"/>
                  </a:cubicBezTo>
                  <a:cubicBezTo>
                    <a:pt x="10080" y="6081"/>
                    <a:pt x="13680" y="11224"/>
                    <a:pt x="16200" y="14618"/>
                  </a:cubicBezTo>
                  <a:cubicBezTo>
                    <a:pt x="18720" y="18013"/>
                    <a:pt x="20160" y="19658"/>
                    <a:pt x="21600" y="213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4362431" y="2422721"/>
              <a:ext cx="61336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4371"/>
                    <a:pt x="9000" y="8743"/>
                    <a:pt x="5400" y="12343"/>
                  </a:cubicBezTo>
                  <a:cubicBezTo>
                    <a:pt x="1800" y="15943"/>
                    <a:pt x="900" y="187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4469767" y="2746794"/>
              <a:ext cx="191672" cy="115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0" fill="norm" stroke="1" extrusionOk="0">
                  <a:moveTo>
                    <a:pt x="0" y="5143"/>
                  </a:moveTo>
                  <a:cubicBezTo>
                    <a:pt x="288" y="7441"/>
                    <a:pt x="576" y="9739"/>
                    <a:pt x="576" y="12037"/>
                  </a:cubicBezTo>
                  <a:cubicBezTo>
                    <a:pt x="576" y="14334"/>
                    <a:pt x="288" y="16632"/>
                    <a:pt x="576" y="16632"/>
                  </a:cubicBezTo>
                  <a:cubicBezTo>
                    <a:pt x="864" y="16632"/>
                    <a:pt x="1728" y="14334"/>
                    <a:pt x="2592" y="11577"/>
                  </a:cubicBezTo>
                  <a:cubicBezTo>
                    <a:pt x="3456" y="8820"/>
                    <a:pt x="4320" y="5602"/>
                    <a:pt x="5328" y="3305"/>
                  </a:cubicBezTo>
                  <a:cubicBezTo>
                    <a:pt x="6336" y="1007"/>
                    <a:pt x="7488" y="-372"/>
                    <a:pt x="8208" y="88"/>
                  </a:cubicBezTo>
                  <a:cubicBezTo>
                    <a:pt x="8928" y="547"/>
                    <a:pt x="9216" y="2845"/>
                    <a:pt x="9360" y="5143"/>
                  </a:cubicBezTo>
                  <a:cubicBezTo>
                    <a:pt x="9504" y="7441"/>
                    <a:pt x="9504" y="9739"/>
                    <a:pt x="9936" y="9739"/>
                  </a:cubicBezTo>
                  <a:cubicBezTo>
                    <a:pt x="10368" y="9739"/>
                    <a:pt x="11232" y="7441"/>
                    <a:pt x="12240" y="5602"/>
                  </a:cubicBezTo>
                  <a:cubicBezTo>
                    <a:pt x="13248" y="3764"/>
                    <a:pt x="14400" y="2385"/>
                    <a:pt x="15696" y="1466"/>
                  </a:cubicBezTo>
                  <a:cubicBezTo>
                    <a:pt x="16992" y="547"/>
                    <a:pt x="18432" y="88"/>
                    <a:pt x="19152" y="1007"/>
                  </a:cubicBezTo>
                  <a:cubicBezTo>
                    <a:pt x="19872" y="1926"/>
                    <a:pt x="19872" y="4224"/>
                    <a:pt x="19872" y="6751"/>
                  </a:cubicBezTo>
                  <a:cubicBezTo>
                    <a:pt x="19872" y="9279"/>
                    <a:pt x="19872" y="12037"/>
                    <a:pt x="20016" y="14564"/>
                  </a:cubicBezTo>
                  <a:cubicBezTo>
                    <a:pt x="20160" y="17092"/>
                    <a:pt x="20448" y="19390"/>
                    <a:pt x="20736" y="20309"/>
                  </a:cubicBezTo>
                  <a:cubicBezTo>
                    <a:pt x="21024" y="21228"/>
                    <a:pt x="21312" y="20768"/>
                    <a:pt x="21600" y="203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4768774" y="2424512"/>
              <a:ext cx="138655" cy="481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520" fill="norm" stroke="1" extrusionOk="0">
                  <a:moveTo>
                    <a:pt x="0" y="949"/>
                  </a:moveTo>
                  <a:cubicBezTo>
                    <a:pt x="1571" y="606"/>
                    <a:pt x="3142" y="263"/>
                    <a:pt x="4909" y="91"/>
                  </a:cubicBezTo>
                  <a:cubicBezTo>
                    <a:pt x="6676" y="-80"/>
                    <a:pt x="8640" y="-80"/>
                    <a:pt x="10211" y="720"/>
                  </a:cubicBezTo>
                  <a:cubicBezTo>
                    <a:pt x="11782" y="1520"/>
                    <a:pt x="12960" y="3120"/>
                    <a:pt x="12567" y="4434"/>
                  </a:cubicBezTo>
                  <a:cubicBezTo>
                    <a:pt x="12175" y="5749"/>
                    <a:pt x="10211" y="6777"/>
                    <a:pt x="8836" y="7577"/>
                  </a:cubicBezTo>
                  <a:cubicBezTo>
                    <a:pt x="7462" y="8377"/>
                    <a:pt x="6676" y="8949"/>
                    <a:pt x="7462" y="9406"/>
                  </a:cubicBezTo>
                  <a:cubicBezTo>
                    <a:pt x="8247" y="9863"/>
                    <a:pt x="10604" y="10206"/>
                    <a:pt x="12960" y="10891"/>
                  </a:cubicBezTo>
                  <a:cubicBezTo>
                    <a:pt x="15316" y="11577"/>
                    <a:pt x="17673" y="12606"/>
                    <a:pt x="19244" y="13977"/>
                  </a:cubicBezTo>
                  <a:cubicBezTo>
                    <a:pt x="20815" y="15349"/>
                    <a:pt x="21600" y="17063"/>
                    <a:pt x="21207" y="18320"/>
                  </a:cubicBezTo>
                  <a:cubicBezTo>
                    <a:pt x="20815" y="19577"/>
                    <a:pt x="19244" y="20377"/>
                    <a:pt x="16495" y="20834"/>
                  </a:cubicBezTo>
                  <a:cubicBezTo>
                    <a:pt x="13745" y="21291"/>
                    <a:pt x="9818" y="21406"/>
                    <a:pt x="5891" y="215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5261049" y="2660393"/>
              <a:ext cx="28974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600" fill="norm" stroke="1" extrusionOk="0">
                  <a:moveTo>
                    <a:pt x="2724" y="21600"/>
                  </a:moveTo>
                  <a:cubicBezTo>
                    <a:pt x="1777" y="21600"/>
                    <a:pt x="829" y="21600"/>
                    <a:pt x="356" y="19964"/>
                  </a:cubicBezTo>
                  <a:cubicBezTo>
                    <a:pt x="-118" y="18327"/>
                    <a:pt x="-118" y="15055"/>
                    <a:pt x="356" y="12109"/>
                  </a:cubicBezTo>
                  <a:cubicBezTo>
                    <a:pt x="829" y="9164"/>
                    <a:pt x="1777" y="6545"/>
                    <a:pt x="3103" y="4255"/>
                  </a:cubicBezTo>
                  <a:cubicBezTo>
                    <a:pt x="4429" y="1964"/>
                    <a:pt x="6135" y="0"/>
                    <a:pt x="7271" y="655"/>
                  </a:cubicBezTo>
                  <a:cubicBezTo>
                    <a:pt x="8408" y="1309"/>
                    <a:pt x="8977" y="4582"/>
                    <a:pt x="9450" y="7855"/>
                  </a:cubicBezTo>
                  <a:cubicBezTo>
                    <a:pt x="9924" y="11127"/>
                    <a:pt x="10303" y="14400"/>
                    <a:pt x="11345" y="16364"/>
                  </a:cubicBezTo>
                  <a:cubicBezTo>
                    <a:pt x="12387" y="18327"/>
                    <a:pt x="14093" y="18982"/>
                    <a:pt x="15893" y="16036"/>
                  </a:cubicBezTo>
                  <a:cubicBezTo>
                    <a:pt x="17693" y="13091"/>
                    <a:pt x="19587" y="6545"/>
                    <a:pt x="2148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5343787" y="2453388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5336120" y="2399720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5435789" y="2422721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5435789" y="2369053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5515013" y="2183788"/>
              <a:ext cx="166116" cy="32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7" fill="norm" stroke="1" extrusionOk="0">
                  <a:moveTo>
                    <a:pt x="11631" y="16790"/>
                  </a:moveTo>
                  <a:cubicBezTo>
                    <a:pt x="10966" y="15946"/>
                    <a:pt x="10302" y="15102"/>
                    <a:pt x="8972" y="14596"/>
                  </a:cubicBezTo>
                  <a:cubicBezTo>
                    <a:pt x="7643" y="14090"/>
                    <a:pt x="5649" y="13921"/>
                    <a:pt x="4154" y="14258"/>
                  </a:cubicBezTo>
                  <a:cubicBezTo>
                    <a:pt x="2658" y="14596"/>
                    <a:pt x="1662" y="15440"/>
                    <a:pt x="997" y="16368"/>
                  </a:cubicBezTo>
                  <a:cubicBezTo>
                    <a:pt x="332" y="17296"/>
                    <a:pt x="0" y="18308"/>
                    <a:pt x="0" y="19237"/>
                  </a:cubicBezTo>
                  <a:cubicBezTo>
                    <a:pt x="0" y="20165"/>
                    <a:pt x="332" y="21008"/>
                    <a:pt x="2160" y="21177"/>
                  </a:cubicBezTo>
                  <a:cubicBezTo>
                    <a:pt x="3988" y="21346"/>
                    <a:pt x="7311" y="20840"/>
                    <a:pt x="9969" y="18730"/>
                  </a:cubicBezTo>
                  <a:cubicBezTo>
                    <a:pt x="12628" y="16621"/>
                    <a:pt x="14622" y="12908"/>
                    <a:pt x="15785" y="10040"/>
                  </a:cubicBezTo>
                  <a:cubicBezTo>
                    <a:pt x="16948" y="7171"/>
                    <a:pt x="17280" y="5146"/>
                    <a:pt x="17446" y="3458"/>
                  </a:cubicBezTo>
                  <a:cubicBezTo>
                    <a:pt x="17612" y="1771"/>
                    <a:pt x="17612" y="421"/>
                    <a:pt x="16948" y="84"/>
                  </a:cubicBezTo>
                  <a:cubicBezTo>
                    <a:pt x="16283" y="-254"/>
                    <a:pt x="14954" y="421"/>
                    <a:pt x="13791" y="2362"/>
                  </a:cubicBezTo>
                  <a:cubicBezTo>
                    <a:pt x="12628" y="4302"/>
                    <a:pt x="11631" y="7508"/>
                    <a:pt x="12960" y="10377"/>
                  </a:cubicBezTo>
                  <a:cubicBezTo>
                    <a:pt x="14289" y="13246"/>
                    <a:pt x="17945" y="15777"/>
                    <a:pt x="21600" y="1830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5949467" y="2292385"/>
              <a:ext cx="130337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29" y="6133"/>
                    <a:pt x="11859" y="12267"/>
                    <a:pt x="15459" y="15867"/>
                  </a:cubicBezTo>
                  <a:cubicBezTo>
                    <a:pt x="19059" y="19467"/>
                    <a:pt x="20329" y="205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6011942" y="2361386"/>
              <a:ext cx="136864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fill="norm" stroke="1" extrusionOk="0">
                  <a:moveTo>
                    <a:pt x="21421" y="0"/>
                  </a:moveTo>
                  <a:cubicBezTo>
                    <a:pt x="18621" y="2077"/>
                    <a:pt x="15821" y="4154"/>
                    <a:pt x="12621" y="7062"/>
                  </a:cubicBezTo>
                  <a:cubicBezTo>
                    <a:pt x="9421" y="9969"/>
                    <a:pt x="5821" y="13708"/>
                    <a:pt x="3421" y="16062"/>
                  </a:cubicBezTo>
                  <a:cubicBezTo>
                    <a:pt x="1021" y="18415"/>
                    <a:pt x="-179" y="19385"/>
                    <a:pt x="21" y="20077"/>
                  </a:cubicBezTo>
                  <a:cubicBezTo>
                    <a:pt x="221" y="20769"/>
                    <a:pt x="1821" y="21185"/>
                    <a:pt x="342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1487366" y="3649415"/>
              <a:ext cx="23002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143"/>
                    <a:pt x="21600" y="10286"/>
                    <a:pt x="18000" y="13886"/>
                  </a:cubicBezTo>
                  <a:cubicBezTo>
                    <a:pt x="14400" y="17486"/>
                    <a:pt x="7200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1464366" y="3631526"/>
              <a:ext cx="245340" cy="370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37"/>
                  </a:moveTo>
                  <a:cubicBezTo>
                    <a:pt x="0" y="15492"/>
                    <a:pt x="0" y="14748"/>
                    <a:pt x="1013" y="14375"/>
                  </a:cubicBezTo>
                  <a:cubicBezTo>
                    <a:pt x="2025" y="14003"/>
                    <a:pt x="4050" y="14003"/>
                    <a:pt x="6188" y="13332"/>
                  </a:cubicBezTo>
                  <a:cubicBezTo>
                    <a:pt x="8325" y="12662"/>
                    <a:pt x="10575" y="11321"/>
                    <a:pt x="12488" y="9385"/>
                  </a:cubicBezTo>
                  <a:cubicBezTo>
                    <a:pt x="14400" y="7448"/>
                    <a:pt x="15975" y="4916"/>
                    <a:pt x="16987" y="3054"/>
                  </a:cubicBezTo>
                  <a:cubicBezTo>
                    <a:pt x="18000" y="1192"/>
                    <a:pt x="18450" y="0"/>
                    <a:pt x="18675" y="0"/>
                  </a:cubicBezTo>
                  <a:cubicBezTo>
                    <a:pt x="18900" y="0"/>
                    <a:pt x="18900" y="1192"/>
                    <a:pt x="18787" y="3948"/>
                  </a:cubicBezTo>
                  <a:cubicBezTo>
                    <a:pt x="18675" y="6703"/>
                    <a:pt x="18450" y="11023"/>
                    <a:pt x="18450" y="14003"/>
                  </a:cubicBezTo>
                  <a:cubicBezTo>
                    <a:pt x="18450" y="16982"/>
                    <a:pt x="18675" y="18621"/>
                    <a:pt x="19237" y="19663"/>
                  </a:cubicBezTo>
                  <a:cubicBezTo>
                    <a:pt x="19800" y="20706"/>
                    <a:pt x="20700" y="211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1749463" y="3902421"/>
              <a:ext cx="6299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6" h="21600" fill="norm" stroke="1" extrusionOk="0">
                  <a:moveTo>
                    <a:pt x="11999" y="1271"/>
                  </a:moveTo>
                  <a:cubicBezTo>
                    <a:pt x="7845" y="5082"/>
                    <a:pt x="3691" y="8894"/>
                    <a:pt x="1614" y="11859"/>
                  </a:cubicBezTo>
                  <a:cubicBezTo>
                    <a:pt x="-463" y="14824"/>
                    <a:pt x="-463" y="16941"/>
                    <a:pt x="1199" y="18635"/>
                  </a:cubicBezTo>
                  <a:cubicBezTo>
                    <a:pt x="2860" y="20329"/>
                    <a:pt x="6183" y="21600"/>
                    <a:pt x="9506" y="21600"/>
                  </a:cubicBezTo>
                  <a:cubicBezTo>
                    <a:pt x="12829" y="21600"/>
                    <a:pt x="16152" y="20329"/>
                    <a:pt x="18229" y="18635"/>
                  </a:cubicBezTo>
                  <a:cubicBezTo>
                    <a:pt x="20306" y="16941"/>
                    <a:pt x="21137" y="14824"/>
                    <a:pt x="19891" y="11647"/>
                  </a:cubicBezTo>
                  <a:cubicBezTo>
                    <a:pt x="18645" y="8471"/>
                    <a:pt x="15322" y="4235"/>
                    <a:pt x="119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1916709" y="3733750"/>
              <a:ext cx="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1924376" y="3948422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2292385" y="3710750"/>
              <a:ext cx="194904" cy="29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40" fill="norm" stroke="1" extrusionOk="0">
                  <a:moveTo>
                    <a:pt x="0" y="0"/>
                  </a:moveTo>
                  <a:cubicBezTo>
                    <a:pt x="4208" y="2723"/>
                    <a:pt x="8416" y="5445"/>
                    <a:pt x="11501" y="8168"/>
                  </a:cubicBezTo>
                  <a:cubicBezTo>
                    <a:pt x="14587" y="10891"/>
                    <a:pt x="16551" y="13613"/>
                    <a:pt x="18094" y="16064"/>
                  </a:cubicBezTo>
                  <a:cubicBezTo>
                    <a:pt x="19636" y="18514"/>
                    <a:pt x="20758" y="20692"/>
                    <a:pt x="21179" y="21146"/>
                  </a:cubicBezTo>
                  <a:cubicBezTo>
                    <a:pt x="21600" y="21600"/>
                    <a:pt x="21319" y="20329"/>
                    <a:pt x="21039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2298064" y="3710750"/>
              <a:ext cx="201326" cy="337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441" fill="norm" stroke="1" extrusionOk="0">
                  <a:moveTo>
                    <a:pt x="21270" y="0"/>
                  </a:moveTo>
                  <a:cubicBezTo>
                    <a:pt x="17220" y="3411"/>
                    <a:pt x="13170" y="6821"/>
                    <a:pt x="9660" y="10069"/>
                  </a:cubicBezTo>
                  <a:cubicBezTo>
                    <a:pt x="6150" y="13317"/>
                    <a:pt x="3180" y="16403"/>
                    <a:pt x="1560" y="18352"/>
                  </a:cubicBezTo>
                  <a:cubicBezTo>
                    <a:pt x="-60" y="20301"/>
                    <a:pt x="-330" y="21113"/>
                    <a:pt x="345" y="21356"/>
                  </a:cubicBezTo>
                  <a:cubicBezTo>
                    <a:pt x="1020" y="21600"/>
                    <a:pt x="2640" y="21275"/>
                    <a:pt x="4260" y="20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2637392" y="3764418"/>
              <a:ext cx="16100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3" name="Line"/>
            <p:cNvSpPr/>
            <p:nvPr/>
          </p:nvSpPr>
          <p:spPr>
            <a:xfrm>
              <a:off x="2659033" y="3848753"/>
              <a:ext cx="124030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0296" fill="norm" stroke="1" extrusionOk="0">
                  <a:moveTo>
                    <a:pt x="2822" y="0"/>
                  </a:moveTo>
                  <a:cubicBezTo>
                    <a:pt x="1094" y="7714"/>
                    <a:pt x="-634" y="15429"/>
                    <a:pt x="230" y="18514"/>
                  </a:cubicBezTo>
                  <a:cubicBezTo>
                    <a:pt x="1094" y="21600"/>
                    <a:pt x="4550" y="20057"/>
                    <a:pt x="8438" y="18514"/>
                  </a:cubicBezTo>
                  <a:cubicBezTo>
                    <a:pt x="12326" y="16972"/>
                    <a:pt x="16646" y="15429"/>
                    <a:pt x="20966" y="13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2660393" y="3933088"/>
              <a:ext cx="153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2951733" y="3726084"/>
              <a:ext cx="16100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4050"/>
                    <a:pt x="8229" y="8100"/>
                    <a:pt x="11829" y="11700"/>
                  </a:cubicBezTo>
                  <a:cubicBezTo>
                    <a:pt x="15429" y="15300"/>
                    <a:pt x="18514" y="184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3074841" y="3726084"/>
              <a:ext cx="106898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600" fill="norm" stroke="1" extrusionOk="0">
                  <a:moveTo>
                    <a:pt x="21011" y="0"/>
                  </a:moveTo>
                  <a:cubicBezTo>
                    <a:pt x="16490" y="2177"/>
                    <a:pt x="11969" y="4353"/>
                    <a:pt x="8202" y="7535"/>
                  </a:cubicBezTo>
                  <a:cubicBezTo>
                    <a:pt x="4434" y="10716"/>
                    <a:pt x="1420" y="14902"/>
                    <a:pt x="416" y="17414"/>
                  </a:cubicBezTo>
                  <a:cubicBezTo>
                    <a:pt x="-589" y="19926"/>
                    <a:pt x="416" y="20763"/>
                    <a:pt x="14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3864087" y="3795085"/>
              <a:ext cx="191672" cy="196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fill="norm" stroke="1" extrusionOk="0">
                  <a:moveTo>
                    <a:pt x="0" y="2492"/>
                  </a:moveTo>
                  <a:cubicBezTo>
                    <a:pt x="1440" y="7477"/>
                    <a:pt x="2880" y="12462"/>
                    <a:pt x="4320" y="15785"/>
                  </a:cubicBezTo>
                  <a:cubicBezTo>
                    <a:pt x="5760" y="19108"/>
                    <a:pt x="7200" y="20769"/>
                    <a:pt x="8496" y="21185"/>
                  </a:cubicBezTo>
                  <a:cubicBezTo>
                    <a:pt x="9792" y="21600"/>
                    <a:pt x="10944" y="20769"/>
                    <a:pt x="11952" y="18277"/>
                  </a:cubicBezTo>
                  <a:cubicBezTo>
                    <a:pt x="12960" y="15785"/>
                    <a:pt x="13824" y="11631"/>
                    <a:pt x="15408" y="8308"/>
                  </a:cubicBezTo>
                  <a:cubicBezTo>
                    <a:pt x="16992" y="4985"/>
                    <a:pt x="19296" y="24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4060539" y="3776628"/>
              <a:ext cx="100000" cy="210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398" fill="norm" stroke="1" extrusionOk="0">
                  <a:moveTo>
                    <a:pt x="20050" y="2661"/>
                  </a:moveTo>
                  <a:cubicBezTo>
                    <a:pt x="18430" y="1620"/>
                    <a:pt x="16810" y="579"/>
                    <a:pt x="14380" y="188"/>
                  </a:cubicBezTo>
                  <a:cubicBezTo>
                    <a:pt x="11950" y="-202"/>
                    <a:pt x="8710" y="58"/>
                    <a:pt x="6010" y="579"/>
                  </a:cubicBezTo>
                  <a:cubicBezTo>
                    <a:pt x="3310" y="1099"/>
                    <a:pt x="1150" y="1880"/>
                    <a:pt x="340" y="2921"/>
                  </a:cubicBezTo>
                  <a:cubicBezTo>
                    <a:pt x="-470" y="3962"/>
                    <a:pt x="70" y="5263"/>
                    <a:pt x="3040" y="6694"/>
                  </a:cubicBezTo>
                  <a:cubicBezTo>
                    <a:pt x="6010" y="8126"/>
                    <a:pt x="11410" y="9687"/>
                    <a:pt x="15190" y="10988"/>
                  </a:cubicBezTo>
                  <a:cubicBezTo>
                    <a:pt x="18970" y="12290"/>
                    <a:pt x="21130" y="13331"/>
                    <a:pt x="21130" y="14892"/>
                  </a:cubicBezTo>
                  <a:cubicBezTo>
                    <a:pt x="21130" y="16453"/>
                    <a:pt x="18970" y="18535"/>
                    <a:pt x="16000" y="19706"/>
                  </a:cubicBezTo>
                  <a:cubicBezTo>
                    <a:pt x="13030" y="20878"/>
                    <a:pt x="9250" y="21138"/>
                    <a:pt x="5470" y="21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4232095" y="3910088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4858596" y="3655716"/>
              <a:ext cx="216852" cy="36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529" fill="norm" stroke="1" extrusionOk="0">
                  <a:moveTo>
                    <a:pt x="1721" y="1450"/>
                  </a:moveTo>
                  <a:cubicBezTo>
                    <a:pt x="2475" y="690"/>
                    <a:pt x="3228" y="-71"/>
                    <a:pt x="3605" y="5"/>
                  </a:cubicBezTo>
                  <a:cubicBezTo>
                    <a:pt x="3982" y="81"/>
                    <a:pt x="3982" y="994"/>
                    <a:pt x="3982" y="3428"/>
                  </a:cubicBezTo>
                  <a:cubicBezTo>
                    <a:pt x="3982" y="5861"/>
                    <a:pt x="3982" y="9816"/>
                    <a:pt x="3982" y="12250"/>
                  </a:cubicBezTo>
                  <a:cubicBezTo>
                    <a:pt x="3982" y="14684"/>
                    <a:pt x="3982" y="15597"/>
                    <a:pt x="3982" y="16509"/>
                  </a:cubicBezTo>
                  <a:cubicBezTo>
                    <a:pt x="3982" y="17422"/>
                    <a:pt x="3982" y="18335"/>
                    <a:pt x="3479" y="18487"/>
                  </a:cubicBezTo>
                  <a:cubicBezTo>
                    <a:pt x="2977" y="18639"/>
                    <a:pt x="1972" y="18030"/>
                    <a:pt x="1345" y="17270"/>
                  </a:cubicBezTo>
                  <a:cubicBezTo>
                    <a:pt x="717" y="16509"/>
                    <a:pt x="466" y="15597"/>
                    <a:pt x="214" y="14760"/>
                  </a:cubicBezTo>
                  <a:cubicBezTo>
                    <a:pt x="-37" y="13923"/>
                    <a:pt x="-288" y="13163"/>
                    <a:pt x="842" y="12859"/>
                  </a:cubicBezTo>
                  <a:cubicBezTo>
                    <a:pt x="1972" y="12554"/>
                    <a:pt x="4484" y="12706"/>
                    <a:pt x="7624" y="11870"/>
                  </a:cubicBezTo>
                  <a:cubicBezTo>
                    <a:pt x="10763" y="11033"/>
                    <a:pt x="14531" y="9208"/>
                    <a:pt x="16666" y="7915"/>
                  </a:cubicBezTo>
                  <a:cubicBezTo>
                    <a:pt x="18800" y="6622"/>
                    <a:pt x="19303" y="5861"/>
                    <a:pt x="19805" y="4873"/>
                  </a:cubicBezTo>
                  <a:cubicBezTo>
                    <a:pt x="20307" y="3884"/>
                    <a:pt x="20810" y="2667"/>
                    <a:pt x="21061" y="2439"/>
                  </a:cubicBezTo>
                  <a:cubicBezTo>
                    <a:pt x="21312" y="2211"/>
                    <a:pt x="21312" y="2971"/>
                    <a:pt x="20810" y="5633"/>
                  </a:cubicBezTo>
                  <a:cubicBezTo>
                    <a:pt x="20307" y="8295"/>
                    <a:pt x="19303" y="12859"/>
                    <a:pt x="18800" y="15597"/>
                  </a:cubicBezTo>
                  <a:cubicBezTo>
                    <a:pt x="18298" y="18335"/>
                    <a:pt x="18298" y="19247"/>
                    <a:pt x="18800" y="19932"/>
                  </a:cubicBezTo>
                  <a:cubicBezTo>
                    <a:pt x="19303" y="20616"/>
                    <a:pt x="20307" y="21073"/>
                    <a:pt x="21312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5167449" y="3948422"/>
              <a:ext cx="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5320786" y="3772084"/>
              <a:ext cx="766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5297786" y="3933088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5650460" y="3764418"/>
              <a:ext cx="19933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85" y="0"/>
                    <a:pt x="2769" y="0"/>
                    <a:pt x="6369" y="3600"/>
                  </a:cubicBezTo>
                  <a:cubicBezTo>
                    <a:pt x="9969" y="7200"/>
                    <a:pt x="15785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5665794" y="3772084"/>
              <a:ext cx="222339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359" y="0"/>
                    <a:pt x="19117" y="0"/>
                    <a:pt x="17131" y="1530"/>
                  </a:cubicBezTo>
                  <a:cubicBezTo>
                    <a:pt x="15145" y="3060"/>
                    <a:pt x="12414" y="6120"/>
                    <a:pt x="10055" y="9000"/>
                  </a:cubicBezTo>
                  <a:cubicBezTo>
                    <a:pt x="7697" y="11880"/>
                    <a:pt x="5710" y="14580"/>
                    <a:pt x="4097" y="16650"/>
                  </a:cubicBezTo>
                  <a:cubicBezTo>
                    <a:pt x="2483" y="18720"/>
                    <a:pt x="1241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6033802" y="3841086"/>
              <a:ext cx="199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38" y="14400"/>
                    <a:pt x="11077" y="7200"/>
                    <a:pt x="14677" y="3600"/>
                  </a:cubicBezTo>
                  <a:cubicBezTo>
                    <a:pt x="18277" y="0"/>
                    <a:pt x="1993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6072136" y="3971422"/>
              <a:ext cx="19167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6072136" y="3979089"/>
              <a:ext cx="21467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6072136" y="3733750"/>
              <a:ext cx="176339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09" y="1067"/>
                    <a:pt x="17217" y="2133"/>
                    <a:pt x="14243" y="4800"/>
                  </a:cubicBezTo>
                  <a:cubicBezTo>
                    <a:pt x="11270" y="7467"/>
                    <a:pt x="7513" y="11733"/>
                    <a:pt x="5009" y="14800"/>
                  </a:cubicBezTo>
                  <a:cubicBezTo>
                    <a:pt x="2504" y="17867"/>
                    <a:pt x="1252" y="197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6432478" y="3749084"/>
              <a:ext cx="107337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5184"/>
                    <a:pt x="8229" y="10368"/>
                    <a:pt x="11829" y="13968"/>
                  </a:cubicBezTo>
                  <a:cubicBezTo>
                    <a:pt x="15429" y="17568"/>
                    <a:pt x="18514" y="195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6440145" y="3795085"/>
              <a:ext cx="191671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92" y="2985"/>
                    <a:pt x="12384" y="5971"/>
                    <a:pt x="8784" y="9571"/>
                  </a:cubicBezTo>
                  <a:cubicBezTo>
                    <a:pt x="5184" y="13171"/>
                    <a:pt x="2592" y="173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1456699" y="4615437"/>
              <a:ext cx="11841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4696"/>
                    <a:pt x="21600" y="9391"/>
                    <a:pt x="19440" y="12991"/>
                  </a:cubicBezTo>
                  <a:cubicBezTo>
                    <a:pt x="17280" y="16591"/>
                    <a:pt x="8640" y="190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1407747" y="4687708"/>
              <a:ext cx="225290" cy="29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64" fill="norm" stroke="1" extrusionOk="0">
                  <a:moveTo>
                    <a:pt x="280" y="16379"/>
                  </a:moveTo>
                  <a:cubicBezTo>
                    <a:pt x="38" y="15456"/>
                    <a:pt x="-205" y="14533"/>
                    <a:pt x="280" y="13887"/>
                  </a:cubicBezTo>
                  <a:cubicBezTo>
                    <a:pt x="766" y="13241"/>
                    <a:pt x="1979" y="12872"/>
                    <a:pt x="4770" y="11949"/>
                  </a:cubicBezTo>
                  <a:cubicBezTo>
                    <a:pt x="7561" y="11026"/>
                    <a:pt x="11930" y="9549"/>
                    <a:pt x="14842" y="8072"/>
                  </a:cubicBezTo>
                  <a:cubicBezTo>
                    <a:pt x="17755" y="6595"/>
                    <a:pt x="19211" y="5118"/>
                    <a:pt x="20060" y="3549"/>
                  </a:cubicBezTo>
                  <a:cubicBezTo>
                    <a:pt x="20910" y="1979"/>
                    <a:pt x="21152" y="318"/>
                    <a:pt x="21152" y="41"/>
                  </a:cubicBezTo>
                  <a:cubicBezTo>
                    <a:pt x="21152" y="-236"/>
                    <a:pt x="20910" y="872"/>
                    <a:pt x="20667" y="4195"/>
                  </a:cubicBezTo>
                  <a:cubicBezTo>
                    <a:pt x="20424" y="7518"/>
                    <a:pt x="20182" y="13056"/>
                    <a:pt x="20303" y="16287"/>
                  </a:cubicBezTo>
                  <a:cubicBezTo>
                    <a:pt x="20424" y="19518"/>
                    <a:pt x="20910" y="20441"/>
                    <a:pt x="21395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1680914" y="4906777"/>
              <a:ext cx="74819" cy="131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9" h="21424" fill="norm" stroke="1" extrusionOk="0">
                  <a:moveTo>
                    <a:pt x="14120" y="0"/>
                  </a:moveTo>
                  <a:cubicBezTo>
                    <a:pt x="9243" y="4569"/>
                    <a:pt x="4365" y="9138"/>
                    <a:pt x="1927" y="12462"/>
                  </a:cubicBezTo>
                  <a:cubicBezTo>
                    <a:pt x="-512" y="15785"/>
                    <a:pt x="-512" y="17862"/>
                    <a:pt x="1230" y="19315"/>
                  </a:cubicBezTo>
                  <a:cubicBezTo>
                    <a:pt x="2972" y="20769"/>
                    <a:pt x="6456" y="21600"/>
                    <a:pt x="9591" y="21392"/>
                  </a:cubicBezTo>
                  <a:cubicBezTo>
                    <a:pt x="12727" y="21185"/>
                    <a:pt x="15514" y="19938"/>
                    <a:pt x="17604" y="17031"/>
                  </a:cubicBezTo>
                  <a:cubicBezTo>
                    <a:pt x="19694" y="14123"/>
                    <a:pt x="21088" y="9554"/>
                    <a:pt x="20043" y="6438"/>
                  </a:cubicBezTo>
                  <a:cubicBezTo>
                    <a:pt x="18998" y="3323"/>
                    <a:pt x="15514" y="1662"/>
                    <a:pt x="120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1847708" y="4776441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1886042" y="4952778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2284718" y="4676772"/>
              <a:ext cx="107336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4261"/>
                    <a:pt x="15429" y="8522"/>
                    <a:pt x="11829" y="12122"/>
                  </a:cubicBezTo>
                  <a:cubicBezTo>
                    <a:pt x="8229" y="15722"/>
                    <a:pt x="4114" y="186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2330719" y="4669105"/>
              <a:ext cx="23767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26" y="15508"/>
                    <a:pt x="3252" y="9415"/>
                    <a:pt x="6852" y="5815"/>
                  </a:cubicBezTo>
                  <a:cubicBezTo>
                    <a:pt x="10452" y="2215"/>
                    <a:pt x="16026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2353719" y="4853109"/>
              <a:ext cx="168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2461055" y="4952778"/>
              <a:ext cx="9967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2476389" y="4991112"/>
              <a:ext cx="107336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343"/>
                    <a:pt x="16457" y="686"/>
                    <a:pt x="12857" y="4286"/>
                  </a:cubicBezTo>
                  <a:cubicBezTo>
                    <a:pt x="9257" y="7886"/>
                    <a:pt x="4629" y="147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2875064" y="4848936"/>
              <a:ext cx="199339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4431" y="2735"/>
                    <a:pt x="8862" y="-1585"/>
                    <a:pt x="12462" y="575"/>
                  </a:cubicBezTo>
                  <a:cubicBezTo>
                    <a:pt x="16062" y="2735"/>
                    <a:pt x="18831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2928732" y="4983445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3388742" y="4738106"/>
              <a:ext cx="69003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5055"/>
                    <a:pt x="13600" y="10111"/>
                    <a:pt x="10000" y="13711"/>
                  </a:cubicBezTo>
                  <a:cubicBezTo>
                    <a:pt x="6400" y="17311"/>
                    <a:pt x="3200" y="194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3419410" y="4707439"/>
              <a:ext cx="21467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120"/>
                    <a:pt x="7200" y="8640"/>
                    <a:pt x="10800" y="5040"/>
                  </a:cubicBezTo>
                  <a:cubicBezTo>
                    <a:pt x="14400" y="1440"/>
                    <a:pt x="18000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3388742" y="4868443"/>
              <a:ext cx="18400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6000"/>
                    <a:pt x="10800" y="10400"/>
                    <a:pt x="14400" y="6800"/>
                  </a:cubicBezTo>
                  <a:cubicBezTo>
                    <a:pt x="18000" y="3200"/>
                    <a:pt x="1980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3534413" y="4983445"/>
              <a:ext cx="130337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35" y="4114"/>
                    <a:pt x="8471" y="8229"/>
                    <a:pt x="12071" y="11829"/>
                  </a:cubicBezTo>
                  <a:cubicBezTo>
                    <a:pt x="15671" y="15429"/>
                    <a:pt x="18635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3572747" y="5037113"/>
              <a:ext cx="145671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95" y="4215"/>
                    <a:pt x="10989" y="8429"/>
                    <a:pt x="7389" y="12029"/>
                  </a:cubicBezTo>
                  <a:cubicBezTo>
                    <a:pt x="3789" y="15629"/>
                    <a:pt x="1895" y="186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2829063" y="5136782"/>
              <a:ext cx="260674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5929" y="17280"/>
                    <a:pt x="11859" y="21600"/>
                    <a:pt x="15459" y="19440"/>
                  </a:cubicBezTo>
                  <a:cubicBezTo>
                    <a:pt x="19059" y="17280"/>
                    <a:pt x="20329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4362431" y="4860776"/>
              <a:ext cx="176338" cy="156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fill="norm" stroke="1" extrusionOk="0">
                  <a:moveTo>
                    <a:pt x="0" y="2090"/>
                  </a:moveTo>
                  <a:cubicBezTo>
                    <a:pt x="1565" y="2090"/>
                    <a:pt x="3130" y="2090"/>
                    <a:pt x="4852" y="4006"/>
                  </a:cubicBezTo>
                  <a:cubicBezTo>
                    <a:pt x="6574" y="5923"/>
                    <a:pt x="8452" y="9755"/>
                    <a:pt x="9704" y="12542"/>
                  </a:cubicBezTo>
                  <a:cubicBezTo>
                    <a:pt x="10957" y="15329"/>
                    <a:pt x="11583" y="17071"/>
                    <a:pt x="12522" y="18639"/>
                  </a:cubicBezTo>
                  <a:cubicBezTo>
                    <a:pt x="13461" y="20206"/>
                    <a:pt x="14713" y="21600"/>
                    <a:pt x="15496" y="21252"/>
                  </a:cubicBezTo>
                  <a:cubicBezTo>
                    <a:pt x="16278" y="20903"/>
                    <a:pt x="16591" y="18813"/>
                    <a:pt x="16748" y="16548"/>
                  </a:cubicBezTo>
                  <a:cubicBezTo>
                    <a:pt x="16904" y="14284"/>
                    <a:pt x="16904" y="11845"/>
                    <a:pt x="16904" y="9232"/>
                  </a:cubicBezTo>
                  <a:cubicBezTo>
                    <a:pt x="16904" y="6619"/>
                    <a:pt x="16904" y="3832"/>
                    <a:pt x="17687" y="2265"/>
                  </a:cubicBezTo>
                  <a:cubicBezTo>
                    <a:pt x="18470" y="697"/>
                    <a:pt x="20035" y="3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4617277" y="4842209"/>
              <a:ext cx="120830" cy="210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409" fill="norm" stroke="1" extrusionOk="0">
                  <a:moveTo>
                    <a:pt x="21276" y="329"/>
                  </a:moveTo>
                  <a:cubicBezTo>
                    <a:pt x="15876" y="69"/>
                    <a:pt x="10476" y="-191"/>
                    <a:pt x="6876" y="199"/>
                  </a:cubicBezTo>
                  <a:cubicBezTo>
                    <a:pt x="3276" y="590"/>
                    <a:pt x="1476" y="1631"/>
                    <a:pt x="576" y="2802"/>
                  </a:cubicBezTo>
                  <a:cubicBezTo>
                    <a:pt x="-324" y="3973"/>
                    <a:pt x="-324" y="5274"/>
                    <a:pt x="1701" y="6575"/>
                  </a:cubicBezTo>
                  <a:cubicBezTo>
                    <a:pt x="3726" y="7876"/>
                    <a:pt x="7776" y="9178"/>
                    <a:pt x="10926" y="10349"/>
                  </a:cubicBezTo>
                  <a:cubicBezTo>
                    <a:pt x="14076" y="11520"/>
                    <a:pt x="16326" y="12561"/>
                    <a:pt x="15651" y="14382"/>
                  </a:cubicBezTo>
                  <a:cubicBezTo>
                    <a:pt x="14976" y="16204"/>
                    <a:pt x="11376" y="18807"/>
                    <a:pt x="7776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4814775" y="4960445"/>
              <a:ext cx="1533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5351454" y="4768774"/>
              <a:ext cx="1184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5169"/>
                    <a:pt x="17280" y="10338"/>
                    <a:pt x="19440" y="13938"/>
                  </a:cubicBezTo>
                  <a:cubicBezTo>
                    <a:pt x="21600" y="17538"/>
                    <a:pt x="17280" y="19569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5328392" y="4773769"/>
              <a:ext cx="184746" cy="309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257" fill="norm" stroke="1" extrusionOk="0">
                  <a:moveTo>
                    <a:pt x="883" y="15462"/>
                  </a:moveTo>
                  <a:cubicBezTo>
                    <a:pt x="299" y="14408"/>
                    <a:pt x="-285" y="13355"/>
                    <a:pt x="153" y="12828"/>
                  </a:cubicBezTo>
                  <a:cubicBezTo>
                    <a:pt x="591" y="12301"/>
                    <a:pt x="2050" y="12301"/>
                    <a:pt x="3510" y="12301"/>
                  </a:cubicBezTo>
                  <a:cubicBezTo>
                    <a:pt x="4969" y="12301"/>
                    <a:pt x="6429" y="12301"/>
                    <a:pt x="8472" y="11511"/>
                  </a:cubicBezTo>
                  <a:cubicBezTo>
                    <a:pt x="10515" y="10720"/>
                    <a:pt x="13142" y="9140"/>
                    <a:pt x="14893" y="7823"/>
                  </a:cubicBezTo>
                  <a:cubicBezTo>
                    <a:pt x="16645" y="6506"/>
                    <a:pt x="17520" y="5452"/>
                    <a:pt x="18542" y="3959"/>
                  </a:cubicBezTo>
                  <a:cubicBezTo>
                    <a:pt x="19564" y="2467"/>
                    <a:pt x="20731" y="535"/>
                    <a:pt x="21023" y="96"/>
                  </a:cubicBezTo>
                  <a:cubicBezTo>
                    <a:pt x="21315" y="-343"/>
                    <a:pt x="20731" y="711"/>
                    <a:pt x="20147" y="3608"/>
                  </a:cubicBezTo>
                  <a:cubicBezTo>
                    <a:pt x="19564" y="6506"/>
                    <a:pt x="18980" y="11247"/>
                    <a:pt x="18980" y="14496"/>
                  </a:cubicBezTo>
                  <a:cubicBezTo>
                    <a:pt x="18980" y="17745"/>
                    <a:pt x="19564" y="19501"/>
                    <a:pt x="20147" y="2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5558972" y="5060114"/>
              <a:ext cx="22488" cy="140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274" fill="norm" stroke="1" extrusionOk="0">
                  <a:moveTo>
                    <a:pt x="6718" y="0"/>
                  </a:moveTo>
                  <a:cubicBezTo>
                    <a:pt x="4318" y="5400"/>
                    <a:pt x="1918" y="10800"/>
                    <a:pt x="718" y="14657"/>
                  </a:cubicBezTo>
                  <a:cubicBezTo>
                    <a:pt x="-482" y="18514"/>
                    <a:pt x="-482" y="20829"/>
                    <a:pt x="3118" y="21214"/>
                  </a:cubicBezTo>
                  <a:cubicBezTo>
                    <a:pt x="6718" y="21600"/>
                    <a:pt x="13918" y="20057"/>
                    <a:pt x="21118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5742462" y="4845442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5765463" y="4991112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6018469" y="4791774"/>
              <a:ext cx="92002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226"/>
                    <a:pt x="14400" y="8452"/>
                    <a:pt x="10800" y="12052"/>
                  </a:cubicBezTo>
                  <a:cubicBezTo>
                    <a:pt x="7200" y="15652"/>
                    <a:pt x="3600" y="186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6041469" y="4768774"/>
              <a:ext cx="207006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67" y="15537"/>
                    <a:pt x="5333" y="9474"/>
                    <a:pt x="8933" y="5874"/>
                  </a:cubicBezTo>
                  <a:cubicBezTo>
                    <a:pt x="12533" y="2274"/>
                    <a:pt x="17067" y="113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6057389" y="4922110"/>
              <a:ext cx="221753" cy="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0825" fill="norm" stroke="1" extrusionOk="0">
                  <a:moveTo>
                    <a:pt x="2153" y="0"/>
                  </a:moveTo>
                  <a:cubicBezTo>
                    <a:pt x="925" y="7200"/>
                    <a:pt x="-302" y="14400"/>
                    <a:pt x="66" y="18000"/>
                  </a:cubicBezTo>
                  <a:cubicBezTo>
                    <a:pt x="434" y="21600"/>
                    <a:pt x="2398" y="21600"/>
                    <a:pt x="6203" y="18900"/>
                  </a:cubicBezTo>
                  <a:cubicBezTo>
                    <a:pt x="10007" y="16200"/>
                    <a:pt x="15653" y="10800"/>
                    <a:pt x="21298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6187139" y="5052447"/>
              <a:ext cx="92003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6133471" y="5052447"/>
              <a:ext cx="17633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04" y="3744"/>
                    <a:pt x="12209" y="7488"/>
                    <a:pt x="8609" y="11088"/>
                  </a:cubicBezTo>
                  <a:cubicBezTo>
                    <a:pt x="5009" y="14688"/>
                    <a:pt x="2504" y="1814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6478479" y="4952778"/>
              <a:ext cx="207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6562814" y="5067781"/>
              <a:ext cx="11500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6570481" y="5067781"/>
              <a:ext cx="130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6570920" y="4845442"/>
              <a:ext cx="145232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fill="norm" stroke="1" extrusionOk="0">
                  <a:moveTo>
                    <a:pt x="21164" y="0"/>
                  </a:moveTo>
                  <a:cubicBezTo>
                    <a:pt x="15950" y="3812"/>
                    <a:pt x="10736" y="7624"/>
                    <a:pt x="7012" y="10588"/>
                  </a:cubicBezTo>
                  <a:cubicBezTo>
                    <a:pt x="3288" y="13553"/>
                    <a:pt x="1054" y="15671"/>
                    <a:pt x="309" y="17365"/>
                  </a:cubicBezTo>
                  <a:cubicBezTo>
                    <a:pt x="-436" y="19059"/>
                    <a:pt x="309" y="20329"/>
                    <a:pt x="10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6884822" y="4899110"/>
              <a:ext cx="92003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040"/>
                    <a:pt x="12000" y="10080"/>
                    <a:pt x="8400" y="13680"/>
                  </a:cubicBezTo>
                  <a:cubicBezTo>
                    <a:pt x="4800" y="17280"/>
                    <a:pt x="2400" y="19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6915428" y="4853109"/>
              <a:ext cx="20706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797" y="21600"/>
                  </a:moveTo>
                  <a:cubicBezTo>
                    <a:pt x="270" y="18000"/>
                    <a:pt x="-257" y="14400"/>
                    <a:pt x="138" y="11700"/>
                  </a:cubicBezTo>
                  <a:cubicBezTo>
                    <a:pt x="533" y="9000"/>
                    <a:pt x="1850" y="7200"/>
                    <a:pt x="5538" y="5400"/>
                  </a:cubicBezTo>
                  <a:cubicBezTo>
                    <a:pt x="9226" y="3600"/>
                    <a:pt x="15284" y="1800"/>
                    <a:pt x="213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6930823" y="4998779"/>
              <a:ext cx="191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7022825" y="5129115"/>
              <a:ext cx="13033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06" y="4800"/>
                    <a:pt x="11012" y="9600"/>
                    <a:pt x="14612" y="13200"/>
                  </a:cubicBezTo>
                  <a:cubicBezTo>
                    <a:pt x="18212" y="16800"/>
                    <a:pt x="19906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7079986" y="5136782"/>
              <a:ext cx="126843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fill="norm" stroke="1" extrusionOk="0">
                  <a:moveTo>
                    <a:pt x="21441" y="0"/>
                  </a:moveTo>
                  <a:cubicBezTo>
                    <a:pt x="14961" y="4871"/>
                    <a:pt x="8481" y="9741"/>
                    <a:pt x="4809" y="12706"/>
                  </a:cubicBezTo>
                  <a:cubicBezTo>
                    <a:pt x="1137" y="15671"/>
                    <a:pt x="273" y="16729"/>
                    <a:pt x="57" y="17894"/>
                  </a:cubicBezTo>
                  <a:cubicBezTo>
                    <a:pt x="-159" y="19059"/>
                    <a:pt x="273" y="20329"/>
                    <a:pt x="7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1725071" y="6159190"/>
              <a:ext cx="252974" cy="646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20" fill="norm" stroke="1" extrusionOk="0">
                  <a:moveTo>
                    <a:pt x="15549" y="12362"/>
                  </a:moveTo>
                  <a:cubicBezTo>
                    <a:pt x="14901" y="11938"/>
                    <a:pt x="14253" y="11515"/>
                    <a:pt x="13389" y="11261"/>
                  </a:cubicBezTo>
                  <a:cubicBezTo>
                    <a:pt x="12525" y="11006"/>
                    <a:pt x="11445" y="10922"/>
                    <a:pt x="9609" y="11515"/>
                  </a:cubicBezTo>
                  <a:cubicBezTo>
                    <a:pt x="7773" y="12108"/>
                    <a:pt x="5181" y="13378"/>
                    <a:pt x="3345" y="14903"/>
                  </a:cubicBezTo>
                  <a:cubicBezTo>
                    <a:pt x="1509" y="16428"/>
                    <a:pt x="429" y="18206"/>
                    <a:pt x="105" y="19350"/>
                  </a:cubicBezTo>
                  <a:cubicBezTo>
                    <a:pt x="-219" y="20494"/>
                    <a:pt x="213" y="21002"/>
                    <a:pt x="1293" y="21256"/>
                  </a:cubicBezTo>
                  <a:cubicBezTo>
                    <a:pt x="2373" y="21510"/>
                    <a:pt x="4101" y="21510"/>
                    <a:pt x="6369" y="20959"/>
                  </a:cubicBezTo>
                  <a:cubicBezTo>
                    <a:pt x="8637" y="20409"/>
                    <a:pt x="11445" y="19308"/>
                    <a:pt x="13821" y="17232"/>
                  </a:cubicBezTo>
                  <a:cubicBezTo>
                    <a:pt x="16197" y="15157"/>
                    <a:pt x="18141" y="12108"/>
                    <a:pt x="19329" y="9312"/>
                  </a:cubicBezTo>
                  <a:cubicBezTo>
                    <a:pt x="20517" y="6517"/>
                    <a:pt x="20949" y="3976"/>
                    <a:pt x="20949" y="2451"/>
                  </a:cubicBezTo>
                  <a:cubicBezTo>
                    <a:pt x="20949" y="926"/>
                    <a:pt x="20517" y="418"/>
                    <a:pt x="19761" y="164"/>
                  </a:cubicBezTo>
                  <a:cubicBezTo>
                    <a:pt x="19005" y="-90"/>
                    <a:pt x="17925" y="-90"/>
                    <a:pt x="16845" y="461"/>
                  </a:cubicBezTo>
                  <a:cubicBezTo>
                    <a:pt x="15765" y="1011"/>
                    <a:pt x="14685" y="2112"/>
                    <a:pt x="14037" y="4018"/>
                  </a:cubicBezTo>
                  <a:cubicBezTo>
                    <a:pt x="13389" y="5924"/>
                    <a:pt x="13173" y="8635"/>
                    <a:pt x="13605" y="10922"/>
                  </a:cubicBezTo>
                  <a:cubicBezTo>
                    <a:pt x="14037" y="13209"/>
                    <a:pt x="15117" y="15072"/>
                    <a:pt x="16521" y="16343"/>
                  </a:cubicBezTo>
                  <a:cubicBezTo>
                    <a:pt x="17925" y="17614"/>
                    <a:pt x="19653" y="18291"/>
                    <a:pt x="21381" y="18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2131381" y="6555147"/>
              <a:ext cx="115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2100713" y="6777485"/>
              <a:ext cx="161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2790729" y="6529194"/>
              <a:ext cx="314341" cy="225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0" y="1737"/>
                  </a:moveTo>
                  <a:cubicBezTo>
                    <a:pt x="702" y="766"/>
                    <a:pt x="1405" y="-205"/>
                    <a:pt x="1844" y="38"/>
                  </a:cubicBezTo>
                  <a:cubicBezTo>
                    <a:pt x="2283" y="280"/>
                    <a:pt x="2459" y="1737"/>
                    <a:pt x="2634" y="4649"/>
                  </a:cubicBezTo>
                  <a:cubicBezTo>
                    <a:pt x="2810" y="7561"/>
                    <a:pt x="2985" y="11930"/>
                    <a:pt x="3073" y="14721"/>
                  </a:cubicBezTo>
                  <a:cubicBezTo>
                    <a:pt x="3161" y="17512"/>
                    <a:pt x="3161" y="18725"/>
                    <a:pt x="3161" y="18725"/>
                  </a:cubicBezTo>
                  <a:cubicBezTo>
                    <a:pt x="3161" y="18725"/>
                    <a:pt x="3161" y="17512"/>
                    <a:pt x="3512" y="14842"/>
                  </a:cubicBezTo>
                  <a:cubicBezTo>
                    <a:pt x="3863" y="12173"/>
                    <a:pt x="4566" y="8047"/>
                    <a:pt x="5268" y="5620"/>
                  </a:cubicBezTo>
                  <a:cubicBezTo>
                    <a:pt x="5971" y="3193"/>
                    <a:pt x="6673" y="2465"/>
                    <a:pt x="7376" y="2586"/>
                  </a:cubicBezTo>
                  <a:cubicBezTo>
                    <a:pt x="8078" y="2707"/>
                    <a:pt x="8780" y="3678"/>
                    <a:pt x="9395" y="5013"/>
                  </a:cubicBezTo>
                  <a:cubicBezTo>
                    <a:pt x="10010" y="6348"/>
                    <a:pt x="10537" y="8047"/>
                    <a:pt x="10888" y="9503"/>
                  </a:cubicBezTo>
                  <a:cubicBezTo>
                    <a:pt x="11239" y="10959"/>
                    <a:pt x="11415" y="12173"/>
                    <a:pt x="11678" y="12173"/>
                  </a:cubicBezTo>
                  <a:cubicBezTo>
                    <a:pt x="11941" y="12173"/>
                    <a:pt x="12293" y="10959"/>
                    <a:pt x="13083" y="9139"/>
                  </a:cubicBezTo>
                  <a:cubicBezTo>
                    <a:pt x="13873" y="7319"/>
                    <a:pt x="15102" y="4892"/>
                    <a:pt x="16332" y="3557"/>
                  </a:cubicBezTo>
                  <a:cubicBezTo>
                    <a:pt x="17561" y="2222"/>
                    <a:pt x="18790" y="1979"/>
                    <a:pt x="19580" y="2465"/>
                  </a:cubicBezTo>
                  <a:cubicBezTo>
                    <a:pt x="20371" y="2950"/>
                    <a:pt x="20722" y="4164"/>
                    <a:pt x="20985" y="7440"/>
                  </a:cubicBezTo>
                  <a:cubicBezTo>
                    <a:pt x="21249" y="10716"/>
                    <a:pt x="21424" y="16056"/>
                    <a:pt x="21600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>
              <a:off x="3154048" y="6554536"/>
              <a:ext cx="173361" cy="18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375" fill="norm" stroke="1" extrusionOk="0">
                  <a:moveTo>
                    <a:pt x="15600" y="7172"/>
                  </a:moveTo>
                  <a:cubicBezTo>
                    <a:pt x="15600" y="5693"/>
                    <a:pt x="15600" y="4213"/>
                    <a:pt x="15131" y="2882"/>
                  </a:cubicBezTo>
                  <a:cubicBezTo>
                    <a:pt x="14661" y="1550"/>
                    <a:pt x="13722" y="367"/>
                    <a:pt x="12313" y="71"/>
                  </a:cubicBezTo>
                  <a:cubicBezTo>
                    <a:pt x="10905" y="-225"/>
                    <a:pt x="9026" y="367"/>
                    <a:pt x="6835" y="2586"/>
                  </a:cubicBezTo>
                  <a:cubicBezTo>
                    <a:pt x="4644" y="4805"/>
                    <a:pt x="2139" y="8652"/>
                    <a:pt x="887" y="11907"/>
                  </a:cubicBezTo>
                  <a:cubicBezTo>
                    <a:pt x="-365" y="15161"/>
                    <a:pt x="-365" y="17824"/>
                    <a:pt x="1357" y="19008"/>
                  </a:cubicBezTo>
                  <a:cubicBezTo>
                    <a:pt x="3078" y="20191"/>
                    <a:pt x="6522" y="19896"/>
                    <a:pt x="9026" y="17676"/>
                  </a:cubicBezTo>
                  <a:cubicBezTo>
                    <a:pt x="11531" y="15457"/>
                    <a:pt x="13096" y="11315"/>
                    <a:pt x="14035" y="8504"/>
                  </a:cubicBezTo>
                  <a:cubicBezTo>
                    <a:pt x="14974" y="5693"/>
                    <a:pt x="15287" y="4213"/>
                    <a:pt x="15287" y="4213"/>
                  </a:cubicBezTo>
                  <a:cubicBezTo>
                    <a:pt x="15287" y="4213"/>
                    <a:pt x="14974" y="5693"/>
                    <a:pt x="15287" y="8356"/>
                  </a:cubicBezTo>
                  <a:cubicBezTo>
                    <a:pt x="15600" y="11019"/>
                    <a:pt x="16539" y="14865"/>
                    <a:pt x="17635" y="17233"/>
                  </a:cubicBezTo>
                  <a:cubicBezTo>
                    <a:pt x="18731" y="19600"/>
                    <a:pt x="19983" y="20487"/>
                    <a:pt x="21235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7" name="Line"/>
            <p:cNvSpPr/>
            <p:nvPr/>
          </p:nvSpPr>
          <p:spPr>
            <a:xfrm>
              <a:off x="3373409" y="6558873"/>
              <a:ext cx="176338" cy="18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2201"/>
                  </a:moveTo>
                  <a:cubicBezTo>
                    <a:pt x="1252" y="1034"/>
                    <a:pt x="2504" y="-134"/>
                    <a:pt x="3600" y="12"/>
                  </a:cubicBezTo>
                  <a:cubicBezTo>
                    <a:pt x="4696" y="158"/>
                    <a:pt x="5635" y="1617"/>
                    <a:pt x="6261" y="4098"/>
                  </a:cubicBezTo>
                  <a:cubicBezTo>
                    <a:pt x="6887" y="6580"/>
                    <a:pt x="7200" y="10082"/>
                    <a:pt x="6887" y="12709"/>
                  </a:cubicBezTo>
                  <a:cubicBezTo>
                    <a:pt x="6574" y="15336"/>
                    <a:pt x="5635" y="17088"/>
                    <a:pt x="4696" y="18547"/>
                  </a:cubicBezTo>
                  <a:cubicBezTo>
                    <a:pt x="3757" y="20007"/>
                    <a:pt x="2817" y="21174"/>
                    <a:pt x="2035" y="21028"/>
                  </a:cubicBezTo>
                  <a:cubicBezTo>
                    <a:pt x="1252" y="20882"/>
                    <a:pt x="626" y="19423"/>
                    <a:pt x="1565" y="17234"/>
                  </a:cubicBezTo>
                  <a:cubicBezTo>
                    <a:pt x="2504" y="15044"/>
                    <a:pt x="5009" y="12125"/>
                    <a:pt x="7670" y="8915"/>
                  </a:cubicBezTo>
                  <a:cubicBezTo>
                    <a:pt x="10330" y="5704"/>
                    <a:pt x="13148" y="2201"/>
                    <a:pt x="14087" y="1034"/>
                  </a:cubicBezTo>
                  <a:cubicBezTo>
                    <a:pt x="15026" y="-134"/>
                    <a:pt x="14087" y="1034"/>
                    <a:pt x="13148" y="3077"/>
                  </a:cubicBezTo>
                  <a:cubicBezTo>
                    <a:pt x="12209" y="5120"/>
                    <a:pt x="11270" y="8039"/>
                    <a:pt x="12678" y="11250"/>
                  </a:cubicBezTo>
                  <a:cubicBezTo>
                    <a:pt x="14087" y="14461"/>
                    <a:pt x="17843" y="17963"/>
                    <a:pt x="2160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3036678" y="6976824"/>
              <a:ext cx="214063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600" fill="norm" stroke="1" extrusionOk="0">
                  <a:moveTo>
                    <a:pt x="20768" y="0"/>
                  </a:moveTo>
                  <a:cubicBezTo>
                    <a:pt x="17682" y="5657"/>
                    <a:pt x="14596" y="11314"/>
                    <a:pt x="11896" y="14786"/>
                  </a:cubicBezTo>
                  <a:cubicBezTo>
                    <a:pt x="9196" y="18257"/>
                    <a:pt x="6882" y="19543"/>
                    <a:pt x="5082" y="20057"/>
                  </a:cubicBezTo>
                  <a:cubicBezTo>
                    <a:pt x="3282" y="20571"/>
                    <a:pt x="1996" y="20314"/>
                    <a:pt x="1225" y="19543"/>
                  </a:cubicBezTo>
                  <a:cubicBezTo>
                    <a:pt x="453" y="18771"/>
                    <a:pt x="196" y="17486"/>
                    <a:pt x="68" y="16200"/>
                  </a:cubicBezTo>
                  <a:cubicBezTo>
                    <a:pt x="-61" y="14914"/>
                    <a:pt x="-61" y="13629"/>
                    <a:pt x="582" y="12729"/>
                  </a:cubicBezTo>
                  <a:cubicBezTo>
                    <a:pt x="1225" y="11829"/>
                    <a:pt x="2510" y="11314"/>
                    <a:pt x="5210" y="12471"/>
                  </a:cubicBezTo>
                  <a:cubicBezTo>
                    <a:pt x="7910" y="13629"/>
                    <a:pt x="12025" y="16457"/>
                    <a:pt x="14982" y="18257"/>
                  </a:cubicBezTo>
                  <a:cubicBezTo>
                    <a:pt x="17939" y="20057"/>
                    <a:pt x="19739" y="20829"/>
                    <a:pt x="215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9" name="Line"/>
            <p:cNvSpPr/>
            <p:nvPr/>
          </p:nvSpPr>
          <p:spPr>
            <a:xfrm>
              <a:off x="3848753" y="6340476"/>
              <a:ext cx="76669" cy="78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2447"/>
                    <a:pt x="17280" y="4893"/>
                    <a:pt x="15120" y="7200"/>
                  </a:cubicBezTo>
                  <a:cubicBezTo>
                    <a:pt x="12960" y="9507"/>
                    <a:pt x="10800" y="11674"/>
                    <a:pt x="8280" y="14050"/>
                  </a:cubicBezTo>
                  <a:cubicBezTo>
                    <a:pt x="5760" y="16427"/>
                    <a:pt x="2880" y="190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0" name="Line"/>
            <p:cNvSpPr/>
            <p:nvPr/>
          </p:nvSpPr>
          <p:spPr>
            <a:xfrm>
              <a:off x="4109426" y="6447812"/>
              <a:ext cx="130337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35" y="3240"/>
                    <a:pt x="15671" y="6480"/>
                    <a:pt x="12071" y="10080"/>
                  </a:cubicBezTo>
                  <a:cubicBezTo>
                    <a:pt x="8471" y="13680"/>
                    <a:pt x="4235" y="17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1" name="Line"/>
            <p:cNvSpPr/>
            <p:nvPr/>
          </p:nvSpPr>
          <p:spPr>
            <a:xfrm>
              <a:off x="4155427" y="6486146"/>
              <a:ext cx="32200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831"/>
                    <a:pt x="0" y="16062"/>
                    <a:pt x="1114" y="13569"/>
                  </a:cubicBezTo>
                  <a:cubicBezTo>
                    <a:pt x="2229" y="11077"/>
                    <a:pt x="4457" y="8862"/>
                    <a:pt x="8057" y="6646"/>
                  </a:cubicBezTo>
                  <a:cubicBezTo>
                    <a:pt x="11657" y="4431"/>
                    <a:pt x="16629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2" name="Line"/>
            <p:cNvSpPr/>
            <p:nvPr/>
          </p:nvSpPr>
          <p:spPr>
            <a:xfrm>
              <a:off x="4178427" y="6654816"/>
              <a:ext cx="22234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66" y="14400"/>
                    <a:pt x="9931" y="7200"/>
                    <a:pt x="13531" y="3600"/>
                  </a:cubicBezTo>
                  <a:cubicBezTo>
                    <a:pt x="17131" y="0"/>
                    <a:pt x="1936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>
              <a:off x="4360956" y="6252201"/>
              <a:ext cx="116479" cy="141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23" fill="norm" stroke="1" extrusionOk="0">
                  <a:moveTo>
                    <a:pt x="5905" y="7537"/>
                  </a:moveTo>
                  <a:cubicBezTo>
                    <a:pt x="4497" y="9466"/>
                    <a:pt x="3088" y="11394"/>
                    <a:pt x="1914" y="13516"/>
                  </a:cubicBezTo>
                  <a:cubicBezTo>
                    <a:pt x="740" y="15637"/>
                    <a:pt x="-199" y="17952"/>
                    <a:pt x="36" y="18144"/>
                  </a:cubicBezTo>
                  <a:cubicBezTo>
                    <a:pt x="271" y="18337"/>
                    <a:pt x="1679" y="16409"/>
                    <a:pt x="3558" y="13709"/>
                  </a:cubicBezTo>
                  <a:cubicBezTo>
                    <a:pt x="5436" y="11009"/>
                    <a:pt x="7784" y="7537"/>
                    <a:pt x="10131" y="4837"/>
                  </a:cubicBezTo>
                  <a:cubicBezTo>
                    <a:pt x="12479" y="2137"/>
                    <a:pt x="14827" y="209"/>
                    <a:pt x="16705" y="16"/>
                  </a:cubicBezTo>
                  <a:cubicBezTo>
                    <a:pt x="18584" y="-177"/>
                    <a:pt x="19992" y="1366"/>
                    <a:pt x="20697" y="5223"/>
                  </a:cubicBezTo>
                  <a:cubicBezTo>
                    <a:pt x="21401" y="9080"/>
                    <a:pt x="21401" y="15252"/>
                    <a:pt x="21401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4" name="Line"/>
            <p:cNvSpPr/>
            <p:nvPr/>
          </p:nvSpPr>
          <p:spPr>
            <a:xfrm>
              <a:off x="4239762" y="6876813"/>
              <a:ext cx="143115" cy="266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5" fill="norm" stroke="1" extrusionOk="0">
                  <a:moveTo>
                    <a:pt x="6943" y="3660"/>
                  </a:moveTo>
                  <a:cubicBezTo>
                    <a:pt x="6557" y="7900"/>
                    <a:pt x="6171" y="12139"/>
                    <a:pt x="5400" y="14662"/>
                  </a:cubicBezTo>
                  <a:cubicBezTo>
                    <a:pt x="4629" y="17186"/>
                    <a:pt x="3471" y="17993"/>
                    <a:pt x="2893" y="17791"/>
                  </a:cubicBezTo>
                  <a:cubicBezTo>
                    <a:pt x="2314" y="17589"/>
                    <a:pt x="2314" y="16378"/>
                    <a:pt x="2700" y="13956"/>
                  </a:cubicBezTo>
                  <a:cubicBezTo>
                    <a:pt x="3086" y="11533"/>
                    <a:pt x="3857" y="7900"/>
                    <a:pt x="5593" y="5376"/>
                  </a:cubicBezTo>
                  <a:cubicBezTo>
                    <a:pt x="7329" y="2853"/>
                    <a:pt x="10029" y="1440"/>
                    <a:pt x="12343" y="632"/>
                  </a:cubicBezTo>
                  <a:cubicBezTo>
                    <a:pt x="14657" y="-175"/>
                    <a:pt x="16586" y="-377"/>
                    <a:pt x="18321" y="1036"/>
                  </a:cubicBezTo>
                  <a:cubicBezTo>
                    <a:pt x="20057" y="2449"/>
                    <a:pt x="21600" y="5477"/>
                    <a:pt x="21600" y="8606"/>
                  </a:cubicBezTo>
                  <a:cubicBezTo>
                    <a:pt x="21600" y="11735"/>
                    <a:pt x="20057" y="14965"/>
                    <a:pt x="17550" y="17085"/>
                  </a:cubicBezTo>
                  <a:cubicBezTo>
                    <a:pt x="15043" y="19204"/>
                    <a:pt x="11571" y="20214"/>
                    <a:pt x="8871" y="20718"/>
                  </a:cubicBezTo>
                  <a:cubicBezTo>
                    <a:pt x="6171" y="21223"/>
                    <a:pt x="4243" y="21223"/>
                    <a:pt x="2893" y="20617"/>
                  </a:cubicBezTo>
                  <a:cubicBezTo>
                    <a:pt x="1543" y="20012"/>
                    <a:pt x="771" y="18801"/>
                    <a:pt x="0" y="17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4416099" y="7145494"/>
              <a:ext cx="15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4763955" y="6580202"/>
              <a:ext cx="150490" cy="373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482" fill="norm" stroke="1" extrusionOk="0">
                  <a:moveTo>
                    <a:pt x="21199" y="764"/>
                  </a:moveTo>
                  <a:cubicBezTo>
                    <a:pt x="19759" y="323"/>
                    <a:pt x="18319" y="-118"/>
                    <a:pt x="16519" y="29"/>
                  </a:cubicBezTo>
                  <a:cubicBezTo>
                    <a:pt x="14719" y="176"/>
                    <a:pt x="12559" y="911"/>
                    <a:pt x="9679" y="3482"/>
                  </a:cubicBezTo>
                  <a:cubicBezTo>
                    <a:pt x="6799" y="6053"/>
                    <a:pt x="3199" y="10462"/>
                    <a:pt x="1399" y="13474"/>
                  </a:cubicBezTo>
                  <a:cubicBezTo>
                    <a:pt x="-401" y="16486"/>
                    <a:pt x="-401" y="18102"/>
                    <a:pt x="1039" y="19351"/>
                  </a:cubicBezTo>
                  <a:cubicBezTo>
                    <a:pt x="2479" y="20600"/>
                    <a:pt x="5359" y="21482"/>
                    <a:pt x="8779" y="21482"/>
                  </a:cubicBezTo>
                  <a:cubicBezTo>
                    <a:pt x="12199" y="21482"/>
                    <a:pt x="16159" y="20600"/>
                    <a:pt x="20119" y="197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4921466" y="6673875"/>
              <a:ext cx="215317" cy="251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285" fill="norm" stroke="1" extrusionOk="0">
                  <a:moveTo>
                    <a:pt x="18361" y="1629"/>
                  </a:moveTo>
                  <a:cubicBezTo>
                    <a:pt x="19123" y="765"/>
                    <a:pt x="19885" y="-99"/>
                    <a:pt x="20266" y="9"/>
                  </a:cubicBezTo>
                  <a:cubicBezTo>
                    <a:pt x="20648" y="117"/>
                    <a:pt x="20648" y="1197"/>
                    <a:pt x="19377" y="4113"/>
                  </a:cubicBezTo>
                  <a:cubicBezTo>
                    <a:pt x="18106" y="7029"/>
                    <a:pt x="15565" y="11781"/>
                    <a:pt x="13151" y="14913"/>
                  </a:cubicBezTo>
                  <a:cubicBezTo>
                    <a:pt x="10737" y="18045"/>
                    <a:pt x="8450" y="19557"/>
                    <a:pt x="6417" y="20421"/>
                  </a:cubicBezTo>
                  <a:cubicBezTo>
                    <a:pt x="4384" y="21285"/>
                    <a:pt x="2605" y="21501"/>
                    <a:pt x="1462" y="21069"/>
                  </a:cubicBezTo>
                  <a:cubicBezTo>
                    <a:pt x="318" y="20637"/>
                    <a:pt x="-190" y="19557"/>
                    <a:pt x="64" y="18045"/>
                  </a:cubicBezTo>
                  <a:cubicBezTo>
                    <a:pt x="318" y="16533"/>
                    <a:pt x="1335" y="14589"/>
                    <a:pt x="3876" y="13941"/>
                  </a:cubicBezTo>
                  <a:cubicBezTo>
                    <a:pt x="6417" y="13293"/>
                    <a:pt x="10483" y="13941"/>
                    <a:pt x="13659" y="15237"/>
                  </a:cubicBezTo>
                  <a:cubicBezTo>
                    <a:pt x="16836" y="16533"/>
                    <a:pt x="19123" y="18477"/>
                    <a:pt x="21410" y="20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5313119" y="6615802"/>
              <a:ext cx="63253" cy="399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2" h="21499" fill="norm" stroke="1" extrusionOk="0">
                  <a:moveTo>
                    <a:pt x="0" y="449"/>
                  </a:moveTo>
                  <a:cubicBezTo>
                    <a:pt x="4154" y="174"/>
                    <a:pt x="8308" y="-101"/>
                    <a:pt x="11631" y="37"/>
                  </a:cubicBezTo>
                  <a:cubicBezTo>
                    <a:pt x="14954" y="174"/>
                    <a:pt x="17446" y="724"/>
                    <a:pt x="19108" y="2788"/>
                  </a:cubicBezTo>
                  <a:cubicBezTo>
                    <a:pt x="20769" y="4852"/>
                    <a:pt x="21600" y="8429"/>
                    <a:pt x="18277" y="11800"/>
                  </a:cubicBezTo>
                  <a:cubicBezTo>
                    <a:pt x="14954" y="15170"/>
                    <a:pt x="7477" y="18335"/>
                    <a:pt x="0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5918800" y="6869488"/>
              <a:ext cx="33734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5840"/>
                    <a:pt x="10473" y="10080"/>
                    <a:pt x="14073" y="6480"/>
                  </a:cubicBezTo>
                  <a:cubicBezTo>
                    <a:pt x="17673" y="2880"/>
                    <a:pt x="1963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6585814" y="6685483"/>
              <a:ext cx="107337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4383"/>
                    <a:pt x="13371" y="8765"/>
                    <a:pt x="9771" y="12365"/>
                  </a:cubicBezTo>
                  <a:cubicBezTo>
                    <a:pt x="6171" y="15965"/>
                    <a:pt x="3086" y="187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6631815" y="6662483"/>
              <a:ext cx="25300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82" y="15709"/>
                    <a:pt x="4364" y="9818"/>
                    <a:pt x="7964" y="6218"/>
                  </a:cubicBezTo>
                  <a:cubicBezTo>
                    <a:pt x="11564" y="2618"/>
                    <a:pt x="16582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6631815" y="6785152"/>
              <a:ext cx="23767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74" y="16457"/>
                    <a:pt x="11148" y="11314"/>
                    <a:pt x="14748" y="7714"/>
                  </a:cubicBezTo>
                  <a:cubicBezTo>
                    <a:pt x="18348" y="4114"/>
                    <a:pt x="19974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6799017" y="6429922"/>
              <a:ext cx="112979" cy="155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600" fill="norm" stroke="1" extrusionOk="0">
                  <a:moveTo>
                    <a:pt x="7476" y="4603"/>
                  </a:moveTo>
                  <a:cubicBezTo>
                    <a:pt x="6036" y="6374"/>
                    <a:pt x="4596" y="8144"/>
                    <a:pt x="3156" y="10623"/>
                  </a:cubicBezTo>
                  <a:cubicBezTo>
                    <a:pt x="1716" y="13102"/>
                    <a:pt x="276" y="16289"/>
                    <a:pt x="36" y="16997"/>
                  </a:cubicBezTo>
                  <a:cubicBezTo>
                    <a:pt x="-204" y="17705"/>
                    <a:pt x="756" y="15934"/>
                    <a:pt x="2916" y="13279"/>
                  </a:cubicBezTo>
                  <a:cubicBezTo>
                    <a:pt x="5076" y="10623"/>
                    <a:pt x="8436" y="7082"/>
                    <a:pt x="11316" y="4426"/>
                  </a:cubicBezTo>
                  <a:cubicBezTo>
                    <a:pt x="14196" y="1771"/>
                    <a:pt x="16596" y="0"/>
                    <a:pt x="18276" y="0"/>
                  </a:cubicBezTo>
                  <a:cubicBezTo>
                    <a:pt x="19956" y="0"/>
                    <a:pt x="20916" y="1771"/>
                    <a:pt x="21156" y="5666"/>
                  </a:cubicBezTo>
                  <a:cubicBezTo>
                    <a:pt x="21396" y="9561"/>
                    <a:pt x="20916" y="15580"/>
                    <a:pt x="204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6815820" y="6952568"/>
              <a:ext cx="106119" cy="264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290" fill="norm" stroke="1" extrusionOk="0">
                  <a:moveTo>
                    <a:pt x="13886" y="7507"/>
                  </a:moveTo>
                  <a:cubicBezTo>
                    <a:pt x="11829" y="11416"/>
                    <a:pt x="9771" y="15324"/>
                    <a:pt x="7971" y="17793"/>
                  </a:cubicBezTo>
                  <a:cubicBezTo>
                    <a:pt x="6171" y="20261"/>
                    <a:pt x="4629" y="21290"/>
                    <a:pt x="3857" y="21290"/>
                  </a:cubicBezTo>
                  <a:cubicBezTo>
                    <a:pt x="3086" y="21290"/>
                    <a:pt x="3086" y="20261"/>
                    <a:pt x="4114" y="17176"/>
                  </a:cubicBezTo>
                  <a:cubicBezTo>
                    <a:pt x="5143" y="14090"/>
                    <a:pt x="7200" y="8947"/>
                    <a:pt x="9514" y="5553"/>
                  </a:cubicBezTo>
                  <a:cubicBezTo>
                    <a:pt x="11829" y="2159"/>
                    <a:pt x="14400" y="513"/>
                    <a:pt x="16457" y="101"/>
                  </a:cubicBezTo>
                  <a:cubicBezTo>
                    <a:pt x="18514" y="-310"/>
                    <a:pt x="20057" y="513"/>
                    <a:pt x="20829" y="2981"/>
                  </a:cubicBezTo>
                  <a:cubicBezTo>
                    <a:pt x="21600" y="5450"/>
                    <a:pt x="21600" y="9564"/>
                    <a:pt x="20314" y="12547"/>
                  </a:cubicBezTo>
                  <a:cubicBezTo>
                    <a:pt x="19029" y="15530"/>
                    <a:pt x="16457" y="17381"/>
                    <a:pt x="12857" y="18513"/>
                  </a:cubicBezTo>
                  <a:cubicBezTo>
                    <a:pt x="9257" y="19644"/>
                    <a:pt x="4629" y="20056"/>
                    <a:pt x="0" y="20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6923156" y="7206829"/>
              <a:ext cx="122670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50" y="514"/>
                    <a:pt x="4500" y="1028"/>
                    <a:pt x="5850" y="2571"/>
                  </a:cubicBezTo>
                  <a:cubicBezTo>
                    <a:pt x="7200" y="4114"/>
                    <a:pt x="7650" y="6686"/>
                    <a:pt x="7200" y="9257"/>
                  </a:cubicBezTo>
                  <a:cubicBezTo>
                    <a:pt x="6750" y="11829"/>
                    <a:pt x="5400" y="14400"/>
                    <a:pt x="3825" y="16457"/>
                  </a:cubicBezTo>
                  <a:cubicBezTo>
                    <a:pt x="2250" y="18514"/>
                    <a:pt x="450" y="20057"/>
                    <a:pt x="675" y="20829"/>
                  </a:cubicBezTo>
                  <a:cubicBezTo>
                    <a:pt x="900" y="21600"/>
                    <a:pt x="3150" y="21600"/>
                    <a:pt x="6975" y="21600"/>
                  </a:cubicBezTo>
                  <a:cubicBezTo>
                    <a:pt x="10800" y="21600"/>
                    <a:pt x="162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7201250" y="6725583"/>
              <a:ext cx="135916" cy="32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319" fill="norm" stroke="1" extrusionOk="0">
                  <a:moveTo>
                    <a:pt x="21273" y="384"/>
                  </a:moveTo>
                  <a:cubicBezTo>
                    <a:pt x="18873" y="51"/>
                    <a:pt x="16473" y="-281"/>
                    <a:pt x="13673" y="384"/>
                  </a:cubicBezTo>
                  <a:cubicBezTo>
                    <a:pt x="10873" y="1048"/>
                    <a:pt x="7673" y="2710"/>
                    <a:pt x="5073" y="5285"/>
                  </a:cubicBezTo>
                  <a:cubicBezTo>
                    <a:pt x="2473" y="7861"/>
                    <a:pt x="473" y="11350"/>
                    <a:pt x="73" y="13842"/>
                  </a:cubicBezTo>
                  <a:cubicBezTo>
                    <a:pt x="-327" y="16334"/>
                    <a:pt x="873" y="17830"/>
                    <a:pt x="4673" y="18910"/>
                  </a:cubicBezTo>
                  <a:cubicBezTo>
                    <a:pt x="8473" y="19990"/>
                    <a:pt x="14873" y="20654"/>
                    <a:pt x="21273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7371985" y="6815820"/>
              <a:ext cx="233520" cy="206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500" fill="norm" stroke="1" extrusionOk="0">
                  <a:moveTo>
                    <a:pt x="21453" y="0"/>
                  </a:moveTo>
                  <a:cubicBezTo>
                    <a:pt x="16757" y="6667"/>
                    <a:pt x="12062" y="13333"/>
                    <a:pt x="9127" y="16933"/>
                  </a:cubicBezTo>
                  <a:cubicBezTo>
                    <a:pt x="6192" y="20533"/>
                    <a:pt x="5018" y="21067"/>
                    <a:pt x="3844" y="21333"/>
                  </a:cubicBezTo>
                  <a:cubicBezTo>
                    <a:pt x="2670" y="21600"/>
                    <a:pt x="1496" y="21600"/>
                    <a:pt x="792" y="20933"/>
                  </a:cubicBezTo>
                  <a:cubicBezTo>
                    <a:pt x="88" y="20267"/>
                    <a:pt x="-147" y="18933"/>
                    <a:pt x="88" y="17600"/>
                  </a:cubicBezTo>
                  <a:cubicBezTo>
                    <a:pt x="323" y="16267"/>
                    <a:pt x="1027" y="14933"/>
                    <a:pt x="3492" y="15067"/>
                  </a:cubicBezTo>
                  <a:cubicBezTo>
                    <a:pt x="5957" y="15200"/>
                    <a:pt x="10183" y="16800"/>
                    <a:pt x="12883" y="18000"/>
                  </a:cubicBezTo>
                  <a:cubicBezTo>
                    <a:pt x="15583" y="19200"/>
                    <a:pt x="16757" y="20000"/>
                    <a:pt x="17931" y="2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7666839" y="6723818"/>
              <a:ext cx="100560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1600" fill="norm" stroke="1" extrusionOk="0">
                  <a:moveTo>
                    <a:pt x="0" y="864"/>
                  </a:moveTo>
                  <a:cubicBezTo>
                    <a:pt x="2107" y="432"/>
                    <a:pt x="4215" y="0"/>
                    <a:pt x="6585" y="0"/>
                  </a:cubicBezTo>
                  <a:cubicBezTo>
                    <a:pt x="8956" y="0"/>
                    <a:pt x="11590" y="432"/>
                    <a:pt x="14751" y="2448"/>
                  </a:cubicBezTo>
                  <a:cubicBezTo>
                    <a:pt x="17912" y="4464"/>
                    <a:pt x="21600" y="8064"/>
                    <a:pt x="20546" y="11304"/>
                  </a:cubicBezTo>
                  <a:cubicBezTo>
                    <a:pt x="19493" y="14544"/>
                    <a:pt x="13698" y="17424"/>
                    <a:pt x="9483" y="19080"/>
                  </a:cubicBezTo>
                  <a:cubicBezTo>
                    <a:pt x="5268" y="20736"/>
                    <a:pt x="2634" y="211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7927511" y="6516813"/>
              <a:ext cx="83199" cy="736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600" fill="norm" stroke="1" extrusionOk="0">
                  <a:moveTo>
                    <a:pt x="17673" y="0"/>
                  </a:moveTo>
                  <a:cubicBezTo>
                    <a:pt x="19636" y="2175"/>
                    <a:pt x="21600" y="4350"/>
                    <a:pt x="21273" y="6825"/>
                  </a:cubicBezTo>
                  <a:cubicBezTo>
                    <a:pt x="20945" y="9300"/>
                    <a:pt x="18327" y="12075"/>
                    <a:pt x="14400" y="14587"/>
                  </a:cubicBezTo>
                  <a:cubicBezTo>
                    <a:pt x="10473" y="17100"/>
                    <a:pt x="5236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4" name="Drawing"/>
          <p:cNvGrpSpPr/>
          <p:nvPr/>
        </p:nvGrpSpPr>
        <p:grpSpPr>
          <a:xfrm>
            <a:off x="780633" y="364762"/>
            <a:ext cx="12038323" cy="9640464"/>
            <a:chOff x="0" y="-31750"/>
            <a:chExt cx="12038322" cy="9640462"/>
          </a:xfrm>
        </p:grpSpPr>
        <p:pic>
          <p:nvPicPr>
            <p:cNvPr id="226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13933" y="-31750"/>
              <a:ext cx="232969" cy="617657"/>
            </a:xfrm>
            <a:prstGeom prst="rect">
              <a:avLst/>
            </a:prstGeom>
            <a:effectLst/>
          </p:spPr>
        </p:pic>
        <p:pic>
          <p:nvPicPr>
            <p:cNvPr id="2264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11662" y="415089"/>
              <a:ext cx="78835" cy="247505"/>
            </a:xfrm>
            <a:prstGeom prst="rect">
              <a:avLst/>
            </a:prstGeom>
            <a:effectLst/>
          </p:spPr>
        </p:pic>
        <p:pic>
          <p:nvPicPr>
            <p:cNvPr id="2266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464667" y="251530"/>
              <a:ext cx="239839" cy="73723"/>
            </a:xfrm>
            <a:prstGeom prst="rect">
              <a:avLst/>
            </a:prstGeom>
            <a:effectLst/>
          </p:spPr>
        </p:pic>
        <p:pic>
          <p:nvPicPr>
            <p:cNvPr id="2268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80001" y="415089"/>
              <a:ext cx="262839" cy="94168"/>
            </a:xfrm>
            <a:prstGeom prst="rect">
              <a:avLst/>
            </a:prstGeom>
            <a:effectLst/>
          </p:spPr>
        </p:pic>
        <p:pic>
          <p:nvPicPr>
            <p:cNvPr id="227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045886" y="56845"/>
              <a:ext cx="279634" cy="657671"/>
            </a:xfrm>
            <a:prstGeom prst="rect">
              <a:avLst/>
            </a:prstGeom>
            <a:effectLst/>
          </p:spPr>
        </p:pic>
        <p:pic>
          <p:nvPicPr>
            <p:cNvPr id="227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420072" y="193710"/>
              <a:ext cx="239618" cy="440626"/>
            </a:xfrm>
            <a:prstGeom prst="rect">
              <a:avLst/>
            </a:prstGeom>
            <a:effectLst/>
          </p:spPr>
        </p:pic>
        <p:pic>
          <p:nvPicPr>
            <p:cNvPr id="2274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622360" y="614427"/>
              <a:ext cx="170837" cy="193837"/>
            </a:xfrm>
            <a:prstGeom prst="rect">
              <a:avLst/>
            </a:prstGeom>
            <a:effectLst/>
          </p:spPr>
        </p:pic>
        <p:pic>
          <p:nvPicPr>
            <p:cNvPr id="2276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205040" y="231085"/>
              <a:ext cx="94168" cy="393175"/>
            </a:xfrm>
            <a:prstGeom prst="rect">
              <a:avLst/>
            </a:prstGeom>
            <a:effectLst/>
          </p:spPr>
        </p:pic>
        <p:pic>
          <p:nvPicPr>
            <p:cNvPr id="2278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304709" y="583760"/>
              <a:ext cx="201504" cy="209171"/>
            </a:xfrm>
            <a:prstGeom prst="rect">
              <a:avLst/>
            </a:prstGeom>
            <a:effectLst/>
          </p:spPr>
        </p:pic>
        <p:pic>
          <p:nvPicPr>
            <p:cNvPr id="2280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833721" y="153043"/>
              <a:ext cx="308840" cy="435922"/>
            </a:xfrm>
            <a:prstGeom prst="rect">
              <a:avLst/>
            </a:prstGeom>
            <a:effectLst/>
          </p:spPr>
        </p:pic>
        <p:pic>
          <p:nvPicPr>
            <p:cNvPr id="2282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171062" y="4805"/>
              <a:ext cx="237282" cy="780459"/>
            </a:xfrm>
            <a:prstGeom prst="rect">
              <a:avLst/>
            </a:prstGeom>
            <a:effectLst/>
          </p:spPr>
        </p:pic>
        <p:sp>
          <p:nvSpPr>
            <p:cNvPr id="2284" name="Line"/>
            <p:cNvSpPr/>
            <p:nvPr/>
          </p:nvSpPr>
          <p:spPr>
            <a:xfrm>
              <a:off x="2017763" y="2286881"/>
              <a:ext cx="283674" cy="3250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5" y="645"/>
                    <a:pt x="389" y="1291"/>
                    <a:pt x="1070" y="1868"/>
                  </a:cubicBezTo>
                  <a:cubicBezTo>
                    <a:pt x="1751" y="2445"/>
                    <a:pt x="2919" y="2955"/>
                    <a:pt x="3795" y="3507"/>
                  </a:cubicBezTo>
                  <a:cubicBezTo>
                    <a:pt x="4670" y="4058"/>
                    <a:pt x="5254" y="4653"/>
                    <a:pt x="5741" y="5281"/>
                  </a:cubicBezTo>
                  <a:cubicBezTo>
                    <a:pt x="6227" y="5909"/>
                    <a:pt x="6616" y="6572"/>
                    <a:pt x="6908" y="7208"/>
                  </a:cubicBezTo>
                  <a:cubicBezTo>
                    <a:pt x="7200" y="7845"/>
                    <a:pt x="7395" y="8457"/>
                    <a:pt x="7589" y="9102"/>
                  </a:cubicBezTo>
                  <a:cubicBezTo>
                    <a:pt x="7784" y="9747"/>
                    <a:pt x="7978" y="10426"/>
                    <a:pt x="8368" y="11055"/>
                  </a:cubicBezTo>
                  <a:cubicBezTo>
                    <a:pt x="8757" y="11683"/>
                    <a:pt x="9341" y="12260"/>
                    <a:pt x="10216" y="12872"/>
                  </a:cubicBezTo>
                  <a:cubicBezTo>
                    <a:pt x="11092" y="13483"/>
                    <a:pt x="12259" y="14128"/>
                    <a:pt x="13330" y="14757"/>
                  </a:cubicBezTo>
                  <a:cubicBezTo>
                    <a:pt x="14400" y="15385"/>
                    <a:pt x="15373" y="15996"/>
                    <a:pt x="16443" y="16616"/>
                  </a:cubicBezTo>
                  <a:cubicBezTo>
                    <a:pt x="17514" y="17236"/>
                    <a:pt x="18681" y="17864"/>
                    <a:pt x="19362" y="18433"/>
                  </a:cubicBezTo>
                  <a:cubicBezTo>
                    <a:pt x="20043" y="19002"/>
                    <a:pt x="20238" y="19511"/>
                    <a:pt x="20530" y="20029"/>
                  </a:cubicBezTo>
                  <a:cubicBezTo>
                    <a:pt x="20822" y="20547"/>
                    <a:pt x="21211" y="210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2002429" y="5276948"/>
              <a:ext cx="59341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8" y="20571"/>
                    <a:pt x="595" y="19543"/>
                    <a:pt x="912" y="18514"/>
                  </a:cubicBezTo>
                  <a:cubicBezTo>
                    <a:pt x="1228" y="17486"/>
                    <a:pt x="1563" y="16457"/>
                    <a:pt x="1893" y="15429"/>
                  </a:cubicBezTo>
                  <a:cubicBezTo>
                    <a:pt x="2223" y="14400"/>
                    <a:pt x="2549" y="13371"/>
                    <a:pt x="2879" y="12343"/>
                  </a:cubicBezTo>
                  <a:cubicBezTo>
                    <a:pt x="3209" y="11314"/>
                    <a:pt x="3544" y="10286"/>
                    <a:pt x="3856" y="9257"/>
                  </a:cubicBezTo>
                  <a:cubicBezTo>
                    <a:pt x="4167" y="8229"/>
                    <a:pt x="4456" y="7200"/>
                    <a:pt x="4772" y="6171"/>
                  </a:cubicBezTo>
                  <a:cubicBezTo>
                    <a:pt x="5088" y="5143"/>
                    <a:pt x="5433" y="4114"/>
                    <a:pt x="5772" y="3343"/>
                  </a:cubicBezTo>
                  <a:cubicBezTo>
                    <a:pt x="6112" y="2571"/>
                    <a:pt x="6447" y="2057"/>
                    <a:pt x="6791" y="1543"/>
                  </a:cubicBezTo>
                  <a:cubicBezTo>
                    <a:pt x="7135" y="1029"/>
                    <a:pt x="7488" y="514"/>
                    <a:pt x="7842" y="257"/>
                  </a:cubicBezTo>
                  <a:cubicBezTo>
                    <a:pt x="8195" y="0"/>
                    <a:pt x="8549" y="0"/>
                    <a:pt x="8912" y="0"/>
                  </a:cubicBezTo>
                  <a:cubicBezTo>
                    <a:pt x="9274" y="0"/>
                    <a:pt x="9647" y="0"/>
                    <a:pt x="10019" y="257"/>
                  </a:cubicBezTo>
                  <a:cubicBezTo>
                    <a:pt x="10391" y="514"/>
                    <a:pt x="10763" y="1029"/>
                    <a:pt x="11140" y="1543"/>
                  </a:cubicBezTo>
                  <a:cubicBezTo>
                    <a:pt x="11516" y="2057"/>
                    <a:pt x="11898" y="2571"/>
                    <a:pt x="12274" y="3343"/>
                  </a:cubicBezTo>
                  <a:cubicBezTo>
                    <a:pt x="12651" y="4114"/>
                    <a:pt x="13023" y="5143"/>
                    <a:pt x="13386" y="5914"/>
                  </a:cubicBezTo>
                  <a:cubicBezTo>
                    <a:pt x="13749" y="6686"/>
                    <a:pt x="14102" y="7200"/>
                    <a:pt x="14437" y="7971"/>
                  </a:cubicBezTo>
                  <a:cubicBezTo>
                    <a:pt x="14772" y="8743"/>
                    <a:pt x="15088" y="9771"/>
                    <a:pt x="15447" y="10543"/>
                  </a:cubicBezTo>
                  <a:cubicBezTo>
                    <a:pt x="15805" y="11314"/>
                    <a:pt x="16205" y="11829"/>
                    <a:pt x="16600" y="12343"/>
                  </a:cubicBezTo>
                  <a:cubicBezTo>
                    <a:pt x="16995" y="12857"/>
                    <a:pt x="17386" y="13371"/>
                    <a:pt x="17763" y="13886"/>
                  </a:cubicBezTo>
                  <a:cubicBezTo>
                    <a:pt x="18140" y="14400"/>
                    <a:pt x="18502" y="14914"/>
                    <a:pt x="18874" y="15429"/>
                  </a:cubicBezTo>
                  <a:cubicBezTo>
                    <a:pt x="19247" y="15943"/>
                    <a:pt x="19628" y="16457"/>
                    <a:pt x="20009" y="16714"/>
                  </a:cubicBezTo>
                  <a:cubicBezTo>
                    <a:pt x="20391" y="16971"/>
                    <a:pt x="20772" y="16971"/>
                    <a:pt x="21037" y="16457"/>
                  </a:cubicBezTo>
                  <a:cubicBezTo>
                    <a:pt x="21302" y="15943"/>
                    <a:pt x="21451" y="14914"/>
                    <a:pt x="21600" y="13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7606888" y="5230947"/>
              <a:ext cx="373317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600" fill="norm" stroke="1" extrusionOk="0">
                  <a:moveTo>
                    <a:pt x="8816" y="0"/>
                  </a:moveTo>
                  <a:cubicBezTo>
                    <a:pt x="11167" y="1029"/>
                    <a:pt x="13518" y="2057"/>
                    <a:pt x="15282" y="2829"/>
                  </a:cubicBezTo>
                  <a:cubicBezTo>
                    <a:pt x="17045" y="3600"/>
                    <a:pt x="18220" y="4114"/>
                    <a:pt x="19176" y="4543"/>
                  </a:cubicBezTo>
                  <a:cubicBezTo>
                    <a:pt x="20131" y="4971"/>
                    <a:pt x="20865" y="5314"/>
                    <a:pt x="21233" y="5914"/>
                  </a:cubicBezTo>
                  <a:cubicBezTo>
                    <a:pt x="21600" y="6514"/>
                    <a:pt x="21600" y="7371"/>
                    <a:pt x="20718" y="8571"/>
                  </a:cubicBezTo>
                  <a:cubicBezTo>
                    <a:pt x="19837" y="9771"/>
                    <a:pt x="18073" y="11314"/>
                    <a:pt x="14988" y="13114"/>
                  </a:cubicBezTo>
                  <a:cubicBezTo>
                    <a:pt x="11902" y="14914"/>
                    <a:pt x="7494" y="16971"/>
                    <a:pt x="4776" y="18429"/>
                  </a:cubicBezTo>
                  <a:cubicBezTo>
                    <a:pt x="2057" y="19886"/>
                    <a:pt x="1029" y="207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1905032" y="2276175"/>
              <a:ext cx="319736" cy="21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0941" fill="norm" stroke="1" extrusionOk="0">
                  <a:moveTo>
                    <a:pt x="7048" y="7656"/>
                  </a:moveTo>
                  <a:cubicBezTo>
                    <a:pt x="6019" y="9620"/>
                    <a:pt x="4991" y="11583"/>
                    <a:pt x="4391" y="13179"/>
                  </a:cubicBezTo>
                  <a:cubicBezTo>
                    <a:pt x="3791" y="14774"/>
                    <a:pt x="3619" y="16001"/>
                    <a:pt x="3277" y="17474"/>
                  </a:cubicBezTo>
                  <a:cubicBezTo>
                    <a:pt x="2934" y="18947"/>
                    <a:pt x="2419" y="20665"/>
                    <a:pt x="1819" y="20911"/>
                  </a:cubicBezTo>
                  <a:cubicBezTo>
                    <a:pt x="1219" y="21156"/>
                    <a:pt x="534" y="19929"/>
                    <a:pt x="191" y="17965"/>
                  </a:cubicBezTo>
                  <a:cubicBezTo>
                    <a:pt x="-152" y="16001"/>
                    <a:pt x="-152" y="13301"/>
                    <a:pt x="1219" y="10111"/>
                  </a:cubicBezTo>
                  <a:cubicBezTo>
                    <a:pt x="2591" y="6920"/>
                    <a:pt x="5334" y="3238"/>
                    <a:pt x="7562" y="1397"/>
                  </a:cubicBezTo>
                  <a:cubicBezTo>
                    <a:pt x="9791" y="-444"/>
                    <a:pt x="11505" y="-444"/>
                    <a:pt x="13048" y="1274"/>
                  </a:cubicBezTo>
                  <a:cubicBezTo>
                    <a:pt x="14591" y="2992"/>
                    <a:pt x="15962" y="6429"/>
                    <a:pt x="17334" y="8883"/>
                  </a:cubicBezTo>
                  <a:cubicBezTo>
                    <a:pt x="18705" y="11338"/>
                    <a:pt x="20077" y="12811"/>
                    <a:pt x="21448" y="14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637732" y="3620911"/>
              <a:ext cx="61335" cy="498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3212"/>
                    <a:pt x="5400" y="6425"/>
                    <a:pt x="9000" y="10025"/>
                  </a:cubicBezTo>
                  <a:cubicBezTo>
                    <a:pt x="12600" y="13625"/>
                    <a:pt x="17100" y="176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637732" y="3965919"/>
              <a:ext cx="782018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18" y="18947"/>
                    <a:pt x="4235" y="16295"/>
                    <a:pt x="6565" y="13832"/>
                  </a:cubicBezTo>
                  <a:cubicBezTo>
                    <a:pt x="8894" y="11368"/>
                    <a:pt x="11435" y="9095"/>
                    <a:pt x="13976" y="6821"/>
                  </a:cubicBezTo>
                  <a:cubicBezTo>
                    <a:pt x="16518" y="4547"/>
                    <a:pt x="19059" y="227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898404" y="3758914"/>
              <a:ext cx="61336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3877"/>
                    <a:pt x="5400" y="7754"/>
                    <a:pt x="9000" y="11354"/>
                  </a:cubicBezTo>
                  <a:cubicBezTo>
                    <a:pt x="12600" y="14954"/>
                    <a:pt x="17100" y="18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147054" y="3904584"/>
              <a:ext cx="24534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4680"/>
                    <a:pt x="9000" y="9360"/>
                    <a:pt x="12488" y="12960"/>
                  </a:cubicBezTo>
                  <a:cubicBezTo>
                    <a:pt x="15975" y="16560"/>
                    <a:pt x="18450" y="19080"/>
                    <a:pt x="19800" y="20340"/>
                  </a:cubicBezTo>
                  <a:cubicBezTo>
                    <a:pt x="21150" y="21600"/>
                    <a:pt x="21375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147054" y="3728247"/>
              <a:ext cx="245340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0" y="16338"/>
                    <a:pt x="8100" y="11077"/>
                    <a:pt x="11700" y="7477"/>
                  </a:cubicBezTo>
                  <a:cubicBezTo>
                    <a:pt x="15300" y="3877"/>
                    <a:pt x="18450" y="193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676066" y="3260569"/>
              <a:ext cx="552013" cy="337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0" y="13642"/>
                  </a:moveTo>
                  <a:cubicBezTo>
                    <a:pt x="1100" y="15753"/>
                    <a:pt x="2200" y="17865"/>
                    <a:pt x="3550" y="19326"/>
                  </a:cubicBezTo>
                  <a:cubicBezTo>
                    <a:pt x="4900" y="20788"/>
                    <a:pt x="6500" y="21600"/>
                    <a:pt x="8550" y="21438"/>
                  </a:cubicBezTo>
                  <a:cubicBezTo>
                    <a:pt x="10600" y="21275"/>
                    <a:pt x="13100" y="20138"/>
                    <a:pt x="15150" y="18433"/>
                  </a:cubicBezTo>
                  <a:cubicBezTo>
                    <a:pt x="17200" y="16728"/>
                    <a:pt x="18800" y="14454"/>
                    <a:pt x="19800" y="11287"/>
                  </a:cubicBezTo>
                  <a:cubicBezTo>
                    <a:pt x="20800" y="8120"/>
                    <a:pt x="21200" y="40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691399" y="3233452"/>
              <a:ext cx="383343" cy="103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0" y="21395"/>
                  </a:moveTo>
                  <a:cubicBezTo>
                    <a:pt x="144" y="18761"/>
                    <a:pt x="288" y="16127"/>
                    <a:pt x="1296" y="12966"/>
                  </a:cubicBezTo>
                  <a:cubicBezTo>
                    <a:pt x="2304" y="9805"/>
                    <a:pt x="4176" y="6117"/>
                    <a:pt x="6408" y="3746"/>
                  </a:cubicBezTo>
                  <a:cubicBezTo>
                    <a:pt x="8640" y="1375"/>
                    <a:pt x="11232" y="322"/>
                    <a:pt x="13104" y="58"/>
                  </a:cubicBezTo>
                  <a:cubicBezTo>
                    <a:pt x="14976" y="-205"/>
                    <a:pt x="16128" y="322"/>
                    <a:pt x="17424" y="3746"/>
                  </a:cubicBezTo>
                  <a:cubicBezTo>
                    <a:pt x="18720" y="7171"/>
                    <a:pt x="20160" y="13493"/>
                    <a:pt x="21600" y="19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722067" y="3061232"/>
              <a:ext cx="352675" cy="173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29"/>
                  </a:moveTo>
                  <a:cubicBezTo>
                    <a:pt x="470" y="12706"/>
                    <a:pt x="939" y="15882"/>
                    <a:pt x="1878" y="18106"/>
                  </a:cubicBezTo>
                  <a:cubicBezTo>
                    <a:pt x="2817" y="20329"/>
                    <a:pt x="4226" y="21600"/>
                    <a:pt x="5870" y="21600"/>
                  </a:cubicBezTo>
                  <a:cubicBezTo>
                    <a:pt x="7513" y="21600"/>
                    <a:pt x="9391" y="20329"/>
                    <a:pt x="11348" y="17629"/>
                  </a:cubicBezTo>
                  <a:cubicBezTo>
                    <a:pt x="13304" y="14929"/>
                    <a:pt x="15339" y="10800"/>
                    <a:pt x="17061" y="7624"/>
                  </a:cubicBezTo>
                  <a:cubicBezTo>
                    <a:pt x="18783" y="4447"/>
                    <a:pt x="20191" y="22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591730" y="2871400"/>
              <a:ext cx="599491" cy="197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401" fill="norm" stroke="1" extrusionOk="0">
                  <a:moveTo>
                    <a:pt x="0" y="21401"/>
                  </a:moveTo>
                  <a:cubicBezTo>
                    <a:pt x="919" y="16693"/>
                    <a:pt x="1838" y="11986"/>
                    <a:pt x="3401" y="8386"/>
                  </a:cubicBezTo>
                  <a:cubicBezTo>
                    <a:pt x="4963" y="4786"/>
                    <a:pt x="7169" y="2293"/>
                    <a:pt x="9513" y="1047"/>
                  </a:cubicBezTo>
                  <a:cubicBezTo>
                    <a:pt x="11857" y="-199"/>
                    <a:pt x="14339" y="-199"/>
                    <a:pt x="16269" y="355"/>
                  </a:cubicBezTo>
                  <a:cubicBezTo>
                    <a:pt x="18199" y="909"/>
                    <a:pt x="19578" y="2016"/>
                    <a:pt x="20405" y="3124"/>
                  </a:cubicBezTo>
                  <a:cubicBezTo>
                    <a:pt x="21232" y="4232"/>
                    <a:pt x="21508" y="5339"/>
                    <a:pt x="21554" y="6586"/>
                  </a:cubicBezTo>
                  <a:cubicBezTo>
                    <a:pt x="21600" y="7832"/>
                    <a:pt x="21416" y="9216"/>
                    <a:pt x="21232" y="10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3244457" y="5307615"/>
              <a:ext cx="26234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0" y="0"/>
                  </a:moveTo>
                  <a:cubicBezTo>
                    <a:pt x="7855" y="939"/>
                    <a:pt x="15709" y="1878"/>
                    <a:pt x="18655" y="5478"/>
                  </a:cubicBezTo>
                  <a:cubicBezTo>
                    <a:pt x="21600" y="9078"/>
                    <a:pt x="19636" y="15339"/>
                    <a:pt x="1767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3293952" y="5637289"/>
              <a:ext cx="11841" cy="14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305"/>
                    <a:pt x="-1585" y="10611"/>
                    <a:pt x="575" y="14211"/>
                  </a:cubicBezTo>
                  <a:cubicBezTo>
                    <a:pt x="2735" y="17811"/>
                    <a:pt x="11375" y="19705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4693490" y="5265071"/>
              <a:ext cx="33530" cy="142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2" h="21088" fill="norm" stroke="1" extrusionOk="0">
                  <a:moveTo>
                    <a:pt x="0" y="1762"/>
                  </a:moveTo>
                  <a:cubicBezTo>
                    <a:pt x="7714" y="625"/>
                    <a:pt x="15429" y="-512"/>
                    <a:pt x="18514" y="246"/>
                  </a:cubicBezTo>
                  <a:cubicBezTo>
                    <a:pt x="21600" y="1004"/>
                    <a:pt x="20057" y="3656"/>
                    <a:pt x="17743" y="7446"/>
                  </a:cubicBezTo>
                  <a:cubicBezTo>
                    <a:pt x="15429" y="11235"/>
                    <a:pt x="12343" y="16162"/>
                    <a:pt x="9257" y="210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4517152" y="5569505"/>
              <a:ext cx="276007" cy="19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4074"/>
                  </a:moveTo>
                  <a:cubicBezTo>
                    <a:pt x="1800" y="2671"/>
                    <a:pt x="3600" y="1269"/>
                    <a:pt x="5200" y="567"/>
                  </a:cubicBezTo>
                  <a:cubicBezTo>
                    <a:pt x="6800" y="-134"/>
                    <a:pt x="8200" y="-134"/>
                    <a:pt x="9300" y="287"/>
                  </a:cubicBezTo>
                  <a:cubicBezTo>
                    <a:pt x="10400" y="708"/>
                    <a:pt x="11200" y="1549"/>
                    <a:pt x="10900" y="4074"/>
                  </a:cubicBezTo>
                  <a:cubicBezTo>
                    <a:pt x="10600" y="6598"/>
                    <a:pt x="9200" y="10806"/>
                    <a:pt x="8100" y="13331"/>
                  </a:cubicBezTo>
                  <a:cubicBezTo>
                    <a:pt x="7000" y="15856"/>
                    <a:pt x="6200" y="16697"/>
                    <a:pt x="5400" y="17679"/>
                  </a:cubicBezTo>
                  <a:cubicBezTo>
                    <a:pt x="4600" y="18661"/>
                    <a:pt x="3800" y="19783"/>
                    <a:pt x="3900" y="20484"/>
                  </a:cubicBezTo>
                  <a:cubicBezTo>
                    <a:pt x="4000" y="21185"/>
                    <a:pt x="5000" y="21466"/>
                    <a:pt x="8100" y="21466"/>
                  </a:cubicBezTo>
                  <a:cubicBezTo>
                    <a:pt x="11200" y="21466"/>
                    <a:pt x="16400" y="21185"/>
                    <a:pt x="21600" y="209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6219191" y="5292282"/>
              <a:ext cx="23001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6119522" y="5618723"/>
              <a:ext cx="180427" cy="27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452" fill="norm" stroke="1" extrusionOk="0">
                  <a:moveTo>
                    <a:pt x="8100" y="256"/>
                  </a:moveTo>
                  <a:cubicBezTo>
                    <a:pt x="12000" y="54"/>
                    <a:pt x="15900" y="-148"/>
                    <a:pt x="18300" y="155"/>
                  </a:cubicBezTo>
                  <a:cubicBezTo>
                    <a:pt x="20700" y="458"/>
                    <a:pt x="21600" y="1265"/>
                    <a:pt x="21000" y="2981"/>
                  </a:cubicBezTo>
                  <a:cubicBezTo>
                    <a:pt x="20400" y="4697"/>
                    <a:pt x="18300" y="7321"/>
                    <a:pt x="16350" y="8936"/>
                  </a:cubicBezTo>
                  <a:cubicBezTo>
                    <a:pt x="14400" y="10551"/>
                    <a:pt x="12600" y="11157"/>
                    <a:pt x="12450" y="11661"/>
                  </a:cubicBezTo>
                  <a:cubicBezTo>
                    <a:pt x="12300" y="12166"/>
                    <a:pt x="13800" y="12570"/>
                    <a:pt x="15450" y="13074"/>
                  </a:cubicBezTo>
                  <a:cubicBezTo>
                    <a:pt x="17100" y="13579"/>
                    <a:pt x="18900" y="14185"/>
                    <a:pt x="19950" y="14992"/>
                  </a:cubicBezTo>
                  <a:cubicBezTo>
                    <a:pt x="21000" y="15800"/>
                    <a:pt x="21300" y="16809"/>
                    <a:pt x="20700" y="17516"/>
                  </a:cubicBezTo>
                  <a:cubicBezTo>
                    <a:pt x="20100" y="18222"/>
                    <a:pt x="18600" y="18626"/>
                    <a:pt x="15000" y="19231"/>
                  </a:cubicBezTo>
                  <a:cubicBezTo>
                    <a:pt x="11400" y="19837"/>
                    <a:pt x="5700" y="20645"/>
                    <a:pt x="0" y="21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4041808" y="5230947"/>
              <a:ext cx="20446" cy="55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3400"/>
                    <a:pt x="10800" y="6800"/>
                    <a:pt x="14850" y="10050"/>
                  </a:cubicBezTo>
                  <a:cubicBezTo>
                    <a:pt x="18900" y="13300"/>
                    <a:pt x="21600" y="16400"/>
                    <a:pt x="21600" y="18300"/>
                  </a:cubicBezTo>
                  <a:cubicBezTo>
                    <a:pt x="21600" y="20200"/>
                    <a:pt x="18900" y="20900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3796469" y="6048348"/>
              <a:ext cx="37376" cy="186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353" fill="norm" stroke="1" extrusionOk="0">
                  <a:moveTo>
                    <a:pt x="0" y="337"/>
                  </a:moveTo>
                  <a:cubicBezTo>
                    <a:pt x="7200" y="45"/>
                    <a:pt x="14400" y="-247"/>
                    <a:pt x="18000" y="337"/>
                  </a:cubicBezTo>
                  <a:cubicBezTo>
                    <a:pt x="21600" y="921"/>
                    <a:pt x="21600" y="2380"/>
                    <a:pt x="20160" y="6029"/>
                  </a:cubicBezTo>
                  <a:cubicBezTo>
                    <a:pt x="18720" y="9677"/>
                    <a:pt x="15840" y="15515"/>
                    <a:pt x="12960" y="2135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3934473" y="6173969"/>
              <a:ext cx="1533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4000435" y="6090243"/>
              <a:ext cx="133285" cy="201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1" h="21337" fill="norm" stroke="1" extrusionOk="0">
                  <a:moveTo>
                    <a:pt x="12476" y="746"/>
                  </a:moveTo>
                  <a:cubicBezTo>
                    <a:pt x="10476" y="476"/>
                    <a:pt x="8476" y="206"/>
                    <a:pt x="6476" y="71"/>
                  </a:cubicBezTo>
                  <a:cubicBezTo>
                    <a:pt x="4476" y="-64"/>
                    <a:pt x="2476" y="-64"/>
                    <a:pt x="1276" y="611"/>
                  </a:cubicBezTo>
                  <a:cubicBezTo>
                    <a:pt x="76" y="1286"/>
                    <a:pt x="-324" y="2636"/>
                    <a:pt x="276" y="3716"/>
                  </a:cubicBezTo>
                  <a:cubicBezTo>
                    <a:pt x="876" y="4796"/>
                    <a:pt x="2476" y="5606"/>
                    <a:pt x="5876" y="7361"/>
                  </a:cubicBezTo>
                  <a:cubicBezTo>
                    <a:pt x="9276" y="9116"/>
                    <a:pt x="14476" y="11816"/>
                    <a:pt x="17476" y="13841"/>
                  </a:cubicBezTo>
                  <a:cubicBezTo>
                    <a:pt x="20476" y="15866"/>
                    <a:pt x="21276" y="17216"/>
                    <a:pt x="20676" y="18431"/>
                  </a:cubicBezTo>
                  <a:cubicBezTo>
                    <a:pt x="20076" y="19646"/>
                    <a:pt x="18076" y="20726"/>
                    <a:pt x="15476" y="21131"/>
                  </a:cubicBezTo>
                  <a:cubicBezTo>
                    <a:pt x="12876" y="21536"/>
                    <a:pt x="9676" y="21266"/>
                    <a:pt x="6476" y="2099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4011141" y="6075802"/>
              <a:ext cx="207006" cy="5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28" fill="norm" stroke="1" extrusionOk="0">
                  <a:moveTo>
                    <a:pt x="0" y="20228"/>
                  </a:moveTo>
                  <a:cubicBezTo>
                    <a:pt x="3733" y="12452"/>
                    <a:pt x="7467" y="4676"/>
                    <a:pt x="11067" y="1652"/>
                  </a:cubicBezTo>
                  <a:cubicBezTo>
                    <a:pt x="14667" y="-1372"/>
                    <a:pt x="18133" y="356"/>
                    <a:pt x="21600" y="20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4992496" y="5246281"/>
              <a:ext cx="7668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320"/>
                    <a:pt x="14400" y="8640"/>
                    <a:pt x="18000" y="12240"/>
                  </a:cubicBezTo>
                  <a:cubicBezTo>
                    <a:pt x="21600" y="15840"/>
                    <a:pt x="21600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4915828" y="5986558"/>
              <a:ext cx="153338" cy="18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fill="norm" stroke="1" extrusionOk="0">
                  <a:moveTo>
                    <a:pt x="0" y="2140"/>
                  </a:moveTo>
                  <a:cubicBezTo>
                    <a:pt x="1800" y="1264"/>
                    <a:pt x="3600" y="389"/>
                    <a:pt x="5400" y="97"/>
                  </a:cubicBezTo>
                  <a:cubicBezTo>
                    <a:pt x="7200" y="-195"/>
                    <a:pt x="9000" y="97"/>
                    <a:pt x="9540" y="1994"/>
                  </a:cubicBezTo>
                  <a:cubicBezTo>
                    <a:pt x="10080" y="3891"/>
                    <a:pt x="9360" y="7394"/>
                    <a:pt x="8100" y="9729"/>
                  </a:cubicBezTo>
                  <a:cubicBezTo>
                    <a:pt x="6840" y="12064"/>
                    <a:pt x="5040" y="13232"/>
                    <a:pt x="3420" y="14400"/>
                  </a:cubicBezTo>
                  <a:cubicBezTo>
                    <a:pt x="1800" y="15567"/>
                    <a:pt x="360" y="16735"/>
                    <a:pt x="540" y="17464"/>
                  </a:cubicBezTo>
                  <a:cubicBezTo>
                    <a:pt x="720" y="18194"/>
                    <a:pt x="2520" y="18486"/>
                    <a:pt x="5580" y="18632"/>
                  </a:cubicBezTo>
                  <a:cubicBezTo>
                    <a:pt x="8640" y="18778"/>
                    <a:pt x="12960" y="18778"/>
                    <a:pt x="15840" y="19216"/>
                  </a:cubicBezTo>
                  <a:cubicBezTo>
                    <a:pt x="18720" y="19654"/>
                    <a:pt x="20160" y="20529"/>
                    <a:pt x="21600" y="2140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5099832" y="6135634"/>
              <a:ext cx="3066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5255724" y="5966963"/>
              <a:ext cx="5113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600"/>
                    <a:pt x="0" y="11200"/>
                    <a:pt x="0" y="14800"/>
                  </a:cubicBezTo>
                  <a:cubicBezTo>
                    <a:pt x="0" y="18400"/>
                    <a:pt x="1080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2247768" y="5292282"/>
              <a:ext cx="101969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74" y="18327"/>
                    <a:pt x="1949" y="15055"/>
                    <a:pt x="3275" y="12436"/>
                  </a:cubicBezTo>
                  <a:cubicBezTo>
                    <a:pt x="4602" y="9818"/>
                    <a:pt x="6280" y="7855"/>
                    <a:pt x="8120" y="6218"/>
                  </a:cubicBezTo>
                  <a:cubicBezTo>
                    <a:pt x="9961" y="4582"/>
                    <a:pt x="11964" y="3273"/>
                    <a:pt x="13561" y="2618"/>
                  </a:cubicBezTo>
                  <a:cubicBezTo>
                    <a:pt x="15158" y="1964"/>
                    <a:pt x="16349" y="1964"/>
                    <a:pt x="17107" y="1636"/>
                  </a:cubicBezTo>
                  <a:cubicBezTo>
                    <a:pt x="17865" y="1309"/>
                    <a:pt x="18189" y="655"/>
                    <a:pt x="18135" y="982"/>
                  </a:cubicBezTo>
                  <a:cubicBezTo>
                    <a:pt x="18081" y="1309"/>
                    <a:pt x="17648" y="2618"/>
                    <a:pt x="16755" y="4255"/>
                  </a:cubicBezTo>
                  <a:cubicBezTo>
                    <a:pt x="15862" y="5891"/>
                    <a:pt x="14508" y="7855"/>
                    <a:pt x="12749" y="9491"/>
                  </a:cubicBezTo>
                  <a:cubicBezTo>
                    <a:pt x="10989" y="11127"/>
                    <a:pt x="8824" y="12436"/>
                    <a:pt x="6929" y="13091"/>
                  </a:cubicBezTo>
                  <a:cubicBezTo>
                    <a:pt x="5035" y="13745"/>
                    <a:pt x="3411" y="13745"/>
                    <a:pt x="3654" y="13418"/>
                  </a:cubicBezTo>
                  <a:cubicBezTo>
                    <a:pt x="3898" y="13091"/>
                    <a:pt x="6009" y="12436"/>
                    <a:pt x="7850" y="11782"/>
                  </a:cubicBezTo>
                  <a:cubicBezTo>
                    <a:pt x="9690" y="11127"/>
                    <a:pt x="11260" y="10473"/>
                    <a:pt x="13020" y="9491"/>
                  </a:cubicBezTo>
                  <a:cubicBezTo>
                    <a:pt x="14779" y="8509"/>
                    <a:pt x="16728" y="7200"/>
                    <a:pt x="18189" y="5564"/>
                  </a:cubicBezTo>
                  <a:cubicBezTo>
                    <a:pt x="19651" y="3927"/>
                    <a:pt x="20626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3206561" y="4608567"/>
              <a:ext cx="53230" cy="722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564" fill="norm" stroke="1" extrusionOk="0">
                  <a:moveTo>
                    <a:pt x="2910" y="727"/>
                  </a:moveTo>
                  <a:cubicBezTo>
                    <a:pt x="1881" y="346"/>
                    <a:pt x="853" y="-36"/>
                    <a:pt x="338" y="2"/>
                  </a:cubicBezTo>
                  <a:cubicBezTo>
                    <a:pt x="-176" y="40"/>
                    <a:pt x="-176" y="498"/>
                    <a:pt x="853" y="1338"/>
                  </a:cubicBezTo>
                  <a:cubicBezTo>
                    <a:pt x="1881" y="2177"/>
                    <a:pt x="3938" y="3399"/>
                    <a:pt x="7024" y="5345"/>
                  </a:cubicBezTo>
                  <a:cubicBezTo>
                    <a:pt x="10110" y="7291"/>
                    <a:pt x="14224" y="9963"/>
                    <a:pt x="15767" y="12291"/>
                  </a:cubicBezTo>
                  <a:cubicBezTo>
                    <a:pt x="17310" y="14618"/>
                    <a:pt x="16281" y="16603"/>
                    <a:pt x="16795" y="18091"/>
                  </a:cubicBezTo>
                  <a:cubicBezTo>
                    <a:pt x="17310" y="19580"/>
                    <a:pt x="19367" y="20572"/>
                    <a:pt x="21424" y="2156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3152455" y="4648267"/>
              <a:ext cx="169437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40" y="900"/>
                    <a:pt x="2281" y="1800"/>
                    <a:pt x="3339" y="3150"/>
                  </a:cubicBezTo>
                  <a:cubicBezTo>
                    <a:pt x="4398" y="4500"/>
                    <a:pt x="5376" y="6300"/>
                    <a:pt x="6516" y="7200"/>
                  </a:cubicBezTo>
                  <a:cubicBezTo>
                    <a:pt x="7656" y="8100"/>
                    <a:pt x="8959" y="8100"/>
                    <a:pt x="10181" y="8550"/>
                  </a:cubicBezTo>
                  <a:cubicBezTo>
                    <a:pt x="11403" y="9000"/>
                    <a:pt x="12543" y="9900"/>
                    <a:pt x="13651" y="10800"/>
                  </a:cubicBezTo>
                  <a:cubicBezTo>
                    <a:pt x="14758" y="11700"/>
                    <a:pt x="15833" y="12600"/>
                    <a:pt x="16811" y="13950"/>
                  </a:cubicBezTo>
                  <a:cubicBezTo>
                    <a:pt x="17788" y="15300"/>
                    <a:pt x="18668" y="17100"/>
                    <a:pt x="19450" y="18450"/>
                  </a:cubicBezTo>
                  <a:cubicBezTo>
                    <a:pt x="20232" y="19800"/>
                    <a:pt x="20916" y="20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4739491" y="4247036"/>
              <a:ext cx="92003" cy="531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38"/>
                  </a:moveTo>
                  <a:cubicBezTo>
                    <a:pt x="1800" y="519"/>
                    <a:pt x="3600" y="0"/>
                    <a:pt x="4500" y="0"/>
                  </a:cubicBezTo>
                  <a:cubicBezTo>
                    <a:pt x="5400" y="0"/>
                    <a:pt x="5400" y="519"/>
                    <a:pt x="6300" y="1662"/>
                  </a:cubicBezTo>
                  <a:cubicBezTo>
                    <a:pt x="7200" y="2804"/>
                    <a:pt x="9000" y="4569"/>
                    <a:pt x="10200" y="6750"/>
                  </a:cubicBezTo>
                  <a:cubicBezTo>
                    <a:pt x="11400" y="8931"/>
                    <a:pt x="12000" y="11527"/>
                    <a:pt x="12300" y="13812"/>
                  </a:cubicBezTo>
                  <a:cubicBezTo>
                    <a:pt x="12600" y="16096"/>
                    <a:pt x="12600" y="18069"/>
                    <a:pt x="14100" y="19315"/>
                  </a:cubicBezTo>
                  <a:cubicBezTo>
                    <a:pt x="15600" y="20562"/>
                    <a:pt x="18600" y="2108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4717628" y="4070968"/>
              <a:ext cx="37197" cy="255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364" fill="norm" stroke="1" extrusionOk="0">
                  <a:moveTo>
                    <a:pt x="12319" y="21364"/>
                  </a:moveTo>
                  <a:cubicBezTo>
                    <a:pt x="6559" y="16017"/>
                    <a:pt x="799" y="10671"/>
                    <a:pt x="79" y="7035"/>
                  </a:cubicBezTo>
                  <a:cubicBezTo>
                    <a:pt x="-641" y="3400"/>
                    <a:pt x="3679" y="1475"/>
                    <a:pt x="7999" y="619"/>
                  </a:cubicBezTo>
                  <a:cubicBezTo>
                    <a:pt x="12319" y="-236"/>
                    <a:pt x="16639" y="-22"/>
                    <a:pt x="20959" y="19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4701156" y="4080921"/>
              <a:ext cx="148736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85" y="0"/>
                    <a:pt x="2969" y="0"/>
                    <a:pt x="4324" y="655"/>
                  </a:cubicBezTo>
                  <a:cubicBezTo>
                    <a:pt x="5678" y="1309"/>
                    <a:pt x="6903" y="2618"/>
                    <a:pt x="8054" y="3927"/>
                  </a:cubicBezTo>
                  <a:cubicBezTo>
                    <a:pt x="9204" y="5236"/>
                    <a:pt x="10280" y="6545"/>
                    <a:pt x="11394" y="7527"/>
                  </a:cubicBezTo>
                  <a:cubicBezTo>
                    <a:pt x="12507" y="8509"/>
                    <a:pt x="13658" y="9164"/>
                    <a:pt x="14827" y="9818"/>
                  </a:cubicBezTo>
                  <a:cubicBezTo>
                    <a:pt x="15996" y="10473"/>
                    <a:pt x="17184" y="11127"/>
                    <a:pt x="18315" y="13091"/>
                  </a:cubicBezTo>
                  <a:cubicBezTo>
                    <a:pt x="19447" y="15055"/>
                    <a:pt x="20524" y="183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6152234" y="3590243"/>
              <a:ext cx="28624" cy="62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0" h="21600" fill="norm" stroke="1" extrusionOk="0">
                  <a:moveTo>
                    <a:pt x="14760" y="0"/>
                  </a:moveTo>
                  <a:cubicBezTo>
                    <a:pt x="14760" y="2756"/>
                    <a:pt x="14760" y="5511"/>
                    <a:pt x="12960" y="7867"/>
                  </a:cubicBezTo>
                  <a:cubicBezTo>
                    <a:pt x="11160" y="10222"/>
                    <a:pt x="7560" y="12178"/>
                    <a:pt x="6660" y="13822"/>
                  </a:cubicBezTo>
                  <a:cubicBezTo>
                    <a:pt x="5760" y="15467"/>
                    <a:pt x="7560" y="16800"/>
                    <a:pt x="8460" y="17689"/>
                  </a:cubicBezTo>
                  <a:cubicBezTo>
                    <a:pt x="9360" y="18578"/>
                    <a:pt x="9360" y="19022"/>
                    <a:pt x="6660" y="19600"/>
                  </a:cubicBezTo>
                  <a:cubicBezTo>
                    <a:pt x="3960" y="20178"/>
                    <a:pt x="-1440" y="20889"/>
                    <a:pt x="360" y="21244"/>
                  </a:cubicBezTo>
                  <a:cubicBezTo>
                    <a:pt x="2160" y="21600"/>
                    <a:pt x="11160" y="21600"/>
                    <a:pt x="2016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6134856" y="3582576"/>
              <a:ext cx="1495034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55" y="15840"/>
                    <a:pt x="2511" y="10080"/>
                    <a:pt x="3803" y="6480"/>
                  </a:cubicBezTo>
                  <a:cubicBezTo>
                    <a:pt x="5095" y="2880"/>
                    <a:pt x="6425" y="1440"/>
                    <a:pt x="7902" y="720"/>
                  </a:cubicBezTo>
                  <a:cubicBezTo>
                    <a:pt x="9378" y="0"/>
                    <a:pt x="11003" y="0"/>
                    <a:pt x="12480" y="0"/>
                  </a:cubicBezTo>
                  <a:cubicBezTo>
                    <a:pt x="13957" y="0"/>
                    <a:pt x="15286" y="0"/>
                    <a:pt x="16782" y="0"/>
                  </a:cubicBezTo>
                  <a:cubicBezTo>
                    <a:pt x="18277" y="0"/>
                    <a:pt x="1993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7921229" y="3444573"/>
              <a:ext cx="1184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5538"/>
                    <a:pt x="17280" y="11077"/>
                    <a:pt x="19440" y="14677"/>
                  </a:cubicBezTo>
                  <a:cubicBezTo>
                    <a:pt x="21600" y="18277"/>
                    <a:pt x="17280" y="1993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2286102" y="5230947"/>
              <a:ext cx="172504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60" y="20945"/>
                    <a:pt x="1920" y="20291"/>
                    <a:pt x="2848" y="19636"/>
                  </a:cubicBezTo>
                  <a:cubicBezTo>
                    <a:pt x="3776" y="18982"/>
                    <a:pt x="4672" y="18327"/>
                    <a:pt x="5584" y="17345"/>
                  </a:cubicBezTo>
                  <a:cubicBezTo>
                    <a:pt x="6496" y="16364"/>
                    <a:pt x="7424" y="15055"/>
                    <a:pt x="8480" y="14073"/>
                  </a:cubicBezTo>
                  <a:cubicBezTo>
                    <a:pt x="9536" y="13091"/>
                    <a:pt x="10720" y="12436"/>
                    <a:pt x="11712" y="11782"/>
                  </a:cubicBezTo>
                  <a:cubicBezTo>
                    <a:pt x="12704" y="11127"/>
                    <a:pt x="13504" y="10473"/>
                    <a:pt x="14224" y="9818"/>
                  </a:cubicBezTo>
                  <a:cubicBezTo>
                    <a:pt x="14944" y="9164"/>
                    <a:pt x="15584" y="8509"/>
                    <a:pt x="16272" y="7855"/>
                  </a:cubicBezTo>
                  <a:cubicBezTo>
                    <a:pt x="16960" y="7200"/>
                    <a:pt x="17696" y="6545"/>
                    <a:pt x="18304" y="5564"/>
                  </a:cubicBezTo>
                  <a:cubicBezTo>
                    <a:pt x="18912" y="4582"/>
                    <a:pt x="19392" y="3273"/>
                    <a:pt x="19920" y="2291"/>
                  </a:cubicBezTo>
                  <a:cubicBezTo>
                    <a:pt x="20448" y="1309"/>
                    <a:pt x="21024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>
              <a:off x="3995807" y="4257259"/>
              <a:ext cx="84336" cy="1058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1409"/>
                    <a:pt x="7855" y="2817"/>
                    <a:pt x="10473" y="4096"/>
                  </a:cubicBezTo>
                  <a:cubicBezTo>
                    <a:pt x="13091" y="5374"/>
                    <a:pt x="14400" y="6522"/>
                    <a:pt x="14073" y="7539"/>
                  </a:cubicBezTo>
                  <a:cubicBezTo>
                    <a:pt x="13745" y="8557"/>
                    <a:pt x="11782" y="9443"/>
                    <a:pt x="10800" y="10722"/>
                  </a:cubicBezTo>
                  <a:cubicBezTo>
                    <a:pt x="9818" y="12000"/>
                    <a:pt x="9818" y="13670"/>
                    <a:pt x="10145" y="15026"/>
                  </a:cubicBezTo>
                  <a:cubicBezTo>
                    <a:pt x="10473" y="16383"/>
                    <a:pt x="11127" y="17426"/>
                    <a:pt x="13091" y="18470"/>
                  </a:cubicBezTo>
                  <a:cubicBezTo>
                    <a:pt x="15055" y="19513"/>
                    <a:pt x="18327" y="205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>
              <a:off x="3965140" y="4241925"/>
              <a:ext cx="111935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32" y="1440"/>
                    <a:pt x="2663" y="2880"/>
                    <a:pt x="3945" y="3960"/>
                  </a:cubicBezTo>
                  <a:cubicBezTo>
                    <a:pt x="5227" y="5040"/>
                    <a:pt x="6460" y="5760"/>
                    <a:pt x="7718" y="6840"/>
                  </a:cubicBezTo>
                  <a:cubicBezTo>
                    <a:pt x="8975" y="7920"/>
                    <a:pt x="10258" y="9360"/>
                    <a:pt x="11416" y="10440"/>
                  </a:cubicBezTo>
                  <a:cubicBezTo>
                    <a:pt x="12575" y="11520"/>
                    <a:pt x="13611" y="12240"/>
                    <a:pt x="14721" y="12960"/>
                  </a:cubicBezTo>
                  <a:cubicBezTo>
                    <a:pt x="15830" y="13680"/>
                    <a:pt x="17014" y="14400"/>
                    <a:pt x="18173" y="15840"/>
                  </a:cubicBezTo>
                  <a:cubicBezTo>
                    <a:pt x="19332" y="17280"/>
                    <a:pt x="20466" y="194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4" name="Line"/>
            <p:cNvSpPr/>
            <p:nvPr/>
          </p:nvSpPr>
          <p:spPr>
            <a:xfrm>
              <a:off x="5015497" y="3429240"/>
              <a:ext cx="42494" cy="989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600" fill="norm" stroke="1" extrusionOk="0">
                  <a:moveTo>
                    <a:pt x="0" y="0"/>
                  </a:moveTo>
                  <a:cubicBezTo>
                    <a:pt x="2541" y="1284"/>
                    <a:pt x="5082" y="2567"/>
                    <a:pt x="8259" y="3851"/>
                  </a:cubicBezTo>
                  <a:cubicBezTo>
                    <a:pt x="11435" y="5135"/>
                    <a:pt x="15247" y="6419"/>
                    <a:pt x="17788" y="7870"/>
                  </a:cubicBezTo>
                  <a:cubicBezTo>
                    <a:pt x="20329" y="9321"/>
                    <a:pt x="21600" y="10940"/>
                    <a:pt x="20965" y="12474"/>
                  </a:cubicBezTo>
                  <a:cubicBezTo>
                    <a:pt x="20329" y="14009"/>
                    <a:pt x="17788" y="15460"/>
                    <a:pt x="17153" y="16660"/>
                  </a:cubicBezTo>
                  <a:cubicBezTo>
                    <a:pt x="16518" y="17860"/>
                    <a:pt x="17788" y="18809"/>
                    <a:pt x="17788" y="19591"/>
                  </a:cubicBezTo>
                  <a:cubicBezTo>
                    <a:pt x="17788" y="20372"/>
                    <a:pt x="16518" y="20986"/>
                    <a:pt x="1524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5" name="Line"/>
            <p:cNvSpPr/>
            <p:nvPr/>
          </p:nvSpPr>
          <p:spPr>
            <a:xfrm>
              <a:off x="5069165" y="3559576"/>
              <a:ext cx="224638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0" y="1964"/>
                    <a:pt x="1180" y="3927"/>
                    <a:pt x="1868" y="5891"/>
                  </a:cubicBezTo>
                  <a:cubicBezTo>
                    <a:pt x="2556" y="7855"/>
                    <a:pt x="3342" y="9818"/>
                    <a:pt x="4042" y="11455"/>
                  </a:cubicBezTo>
                  <a:cubicBezTo>
                    <a:pt x="4743" y="13091"/>
                    <a:pt x="5357" y="14400"/>
                    <a:pt x="6057" y="15382"/>
                  </a:cubicBezTo>
                  <a:cubicBezTo>
                    <a:pt x="6758" y="16364"/>
                    <a:pt x="7544" y="17018"/>
                    <a:pt x="8478" y="17345"/>
                  </a:cubicBezTo>
                  <a:cubicBezTo>
                    <a:pt x="9412" y="17673"/>
                    <a:pt x="10493" y="17673"/>
                    <a:pt x="11562" y="17673"/>
                  </a:cubicBezTo>
                  <a:cubicBezTo>
                    <a:pt x="12631" y="17673"/>
                    <a:pt x="13687" y="17673"/>
                    <a:pt x="14707" y="17673"/>
                  </a:cubicBezTo>
                  <a:cubicBezTo>
                    <a:pt x="15727" y="17673"/>
                    <a:pt x="16710" y="17673"/>
                    <a:pt x="17668" y="17673"/>
                  </a:cubicBezTo>
                  <a:cubicBezTo>
                    <a:pt x="18627" y="17673"/>
                    <a:pt x="19560" y="17673"/>
                    <a:pt x="20212" y="18327"/>
                  </a:cubicBezTo>
                  <a:cubicBezTo>
                    <a:pt x="20863" y="18982"/>
                    <a:pt x="21231" y="202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326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557054" y="3054860"/>
              <a:ext cx="1863424" cy="1861098"/>
            </a:xfrm>
            <a:prstGeom prst="rect">
              <a:avLst/>
            </a:prstGeom>
            <a:effectLst/>
          </p:spPr>
        </p:pic>
        <p:sp>
          <p:nvSpPr>
            <p:cNvPr id="2328" name="Line"/>
            <p:cNvSpPr/>
            <p:nvPr/>
          </p:nvSpPr>
          <p:spPr>
            <a:xfrm>
              <a:off x="6198312" y="3656384"/>
              <a:ext cx="101418" cy="539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00" y="0"/>
                    <a:pt x="3200" y="0"/>
                    <a:pt x="4533" y="100"/>
                  </a:cubicBezTo>
                  <a:cubicBezTo>
                    <a:pt x="5867" y="200"/>
                    <a:pt x="6933" y="401"/>
                    <a:pt x="8267" y="1027"/>
                  </a:cubicBezTo>
                  <a:cubicBezTo>
                    <a:pt x="9600" y="1654"/>
                    <a:pt x="11200" y="2706"/>
                    <a:pt x="10933" y="3809"/>
                  </a:cubicBezTo>
                  <a:cubicBezTo>
                    <a:pt x="10667" y="4911"/>
                    <a:pt x="8533" y="6064"/>
                    <a:pt x="6667" y="6941"/>
                  </a:cubicBezTo>
                  <a:cubicBezTo>
                    <a:pt x="4800" y="7818"/>
                    <a:pt x="3200" y="8419"/>
                    <a:pt x="2267" y="8871"/>
                  </a:cubicBezTo>
                  <a:cubicBezTo>
                    <a:pt x="1333" y="9322"/>
                    <a:pt x="1067" y="9622"/>
                    <a:pt x="1333" y="9873"/>
                  </a:cubicBezTo>
                  <a:cubicBezTo>
                    <a:pt x="1600" y="10123"/>
                    <a:pt x="2400" y="10324"/>
                    <a:pt x="5067" y="10750"/>
                  </a:cubicBezTo>
                  <a:cubicBezTo>
                    <a:pt x="7733" y="11176"/>
                    <a:pt x="12267" y="11827"/>
                    <a:pt x="15333" y="12780"/>
                  </a:cubicBezTo>
                  <a:cubicBezTo>
                    <a:pt x="18400" y="13732"/>
                    <a:pt x="20000" y="14985"/>
                    <a:pt x="20800" y="16213"/>
                  </a:cubicBezTo>
                  <a:cubicBezTo>
                    <a:pt x="21600" y="17440"/>
                    <a:pt x="21600" y="18643"/>
                    <a:pt x="21600" y="19395"/>
                  </a:cubicBezTo>
                  <a:cubicBezTo>
                    <a:pt x="21600" y="20147"/>
                    <a:pt x="21600" y="20447"/>
                    <a:pt x="21333" y="20723"/>
                  </a:cubicBezTo>
                  <a:cubicBezTo>
                    <a:pt x="21067" y="20999"/>
                    <a:pt x="20533" y="21249"/>
                    <a:pt x="19467" y="21400"/>
                  </a:cubicBezTo>
                  <a:cubicBezTo>
                    <a:pt x="18400" y="21550"/>
                    <a:pt x="16800" y="21600"/>
                    <a:pt x="15333" y="21600"/>
                  </a:cubicBezTo>
                  <a:cubicBezTo>
                    <a:pt x="13867" y="21600"/>
                    <a:pt x="12533" y="21550"/>
                    <a:pt x="11733" y="21400"/>
                  </a:cubicBezTo>
                  <a:cubicBezTo>
                    <a:pt x="10933" y="21249"/>
                    <a:pt x="10667" y="20999"/>
                    <a:pt x="10400" y="20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6431027" y="3756548"/>
              <a:ext cx="135390" cy="318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483" fill="norm" stroke="1" extrusionOk="0">
                  <a:moveTo>
                    <a:pt x="14753" y="16791"/>
                  </a:moveTo>
                  <a:cubicBezTo>
                    <a:pt x="14753" y="16116"/>
                    <a:pt x="14753" y="15441"/>
                    <a:pt x="13477" y="14934"/>
                  </a:cubicBezTo>
                  <a:cubicBezTo>
                    <a:pt x="12200" y="14428"/>
                    <a:pt x="9648" y="14091"/>
                    <a:pt x="7095" y="14681"/>
                  </a:cubicBezTo>
                  <a:cubicBezTo>
                    <a:pt x="4542" y="15272"/>
                    <a:pt x="1989" y="16791"/>
                    <a:pt x="811" y="18014"/>
                  </a:cubicBezTo>
                  <a:cubicBezTo>
                    <a:pt x="-367" y="19237"/>
                    <a:pt x="-171" y="20166"/>
                    <a:pt x="811" y="20756"/>
                  </a:cubicBezTo>
                  <a:cubicBezTo>
                    <a:pt x="1793" y="21347"/>
                    <a:pt x="3560" y="21600"/>
                    <a:pt x="5818" y="21431"/>
                  </a:cubicBezTo>
                  <a:cubicBezTo>
                    <a:pt x="8077" y="21262"/>
                    <a:pt x="10826" y="20672"/>
                    <a:pt x="13084" y="19069"/>
                  </a:cubicBezTo>
                  <a:cubicBezTo>
                    <a:pt x="15342" y="17466"/>
                    <a:pt x="17109" y="14850"/>
                    <a:pt x="18189" y="12403"/>
                  </a:cubicBezTo>
                  <a:cubicBezTo>
                    <a:pt x="19269" y="9956"/>
                    <a:pt x="19662" y="7678"/>
                    <a:pt x="19858" y="5780"/>
                  </a:cubicBezTo>
                  <a:cubicBezTo>
                    <a:pt x="20055" y="3881"/>
                    <a:pt x="20055" y="2363"/>
                    <a:pt x="19957" y="1392"/>
                  </a:cubicBezTo>
                  <a:cubicBezTo>
                    <a:pt x="19858" y="422"/>
                    <a:pt x="19662" y="0"/>
                    <a:pt x="19269" y="0"/>
                  </a:cubicBezTo>
                  <a:cubicBezTo>
                    <a:pt x="18877" y="0"/>
                    <a:pt x="18288" y="422"/>
                    <a:pt x="17797" y="2152"/>
                  </a:cubicBezTo>
                  <a:cubicBezTo>
                    <a:pt x="17306" y="3881"/>
                    <a:pt x="16913" y="6919"/>
                    <a:pt x="17502" y="10041"/>
                  </a:cubicBezTo>
                  <a:cubicBezTo>
                    <a:pt x="18091" y="13163"/>
                    <a:pt x="19662" y="16369"/>
                    <a:pt x="21233" y="19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6619002" y="4035756"/>
              <a:ext cx="105174" cy="115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0" y="0"/>
                  </a:moveTo>
                  <a:cubicBezTo>
                    <a:pt x="2829" y="0"/>
                    <a:pt x="5657" y="0"/>
                    <a:pt x="7586" y="348"/>
                  </a:cubicBezTo>
                  <a:cubicBezTo>
                    <a:pt x="9514" y="697"/>
                    <a:pt x="10543" y="1394"/>
                    <a:pt x="10414" y="3600"/>
                  </a:cubicBezTo>
                  <a:cubicBezTo>
                    <a:pt x="10286" y="5806"/>
                    <a:pt x="9000" y="9523"/>
                    <a:pt x="7843" y="11845"/>
                  </a:cubicBezTo>
                  <a:cubicBezTo>
                    <a:pt x="6686" y="14168"/>
                    <a:pt x="5657" y="15097"/>
                    <a:pt x="4500" y="16490"/>
                  </a:cubicBezTo>
                  <a:cubicBezTo>
                    <a:pt x="3343" y="17884"/>
                    <a:pt x="2057" y="19742"/>
                    <a:pt x="2186" y="20671"/>
                  </a:cubicBezTo>
                  <a:cubicBezTo>
                    <a:pt x="2314" y="21600"/>
                    <a:pt x="3857" y="21600"/>
                    <a:pt x="7329" y="20903"/>
                  </a:cubicBezTo>
                  <a:cubicBezTo>
                    <a:pt x="10800" y="20206"/>
                    <a:pt x="16200" y="18813"/>
                    <a:pt x="21600" y="17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1" name="Line"/>
            <p:cNvSpPr/>
            <p:nvPr/>
          </p:nvSpPr>
          <p:spPr>
            <a:xfrm>
              <a:off x="4643908" y="4065082"/>
              <a:ext cx="40673" cy="236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7" h="21383" fill="norm" stroke="1" extrusionOk="0">
                  <a:moveTo>
                    <a:pt x="18731" y="404"/>
                  </a:moveTo>
                  <a:cubicBezTo>
                    <a:pt x="15555" y="178"/>
                    <a:pt x="12378" y="-48"/>
                    <a:pt x="9519" y="9"/>
                  </a:cubicBezTo>
                  <a:cubicBezTo>
                    <a:pt x="6661" y="65"/>
                    <a:pt x="4119" y="404"/>
                    <a:pt x="2213" y="1026"/>
                  </a:cubicBezTo>
                  <a:cubicBezTo>
                    <a:pt x="308" y="1648"/>
                    <a:pt x="-963" y="2553"/>
                    <a:pt x="943" y="3458"/>
                  </a:cubicBezTo>
                  <a:cubicBezTo>
                    <a:pt x="2849" y="4362"/>
                    <a:pt x="7931" y="5267"/>
                    <a:pt x="10472" y="6002"/>
                  </a:cubicBezTo>
                  <a:cubicBezTo>
                    <a:pt x="13013" y="6737"/>
                    <a:pt x="13013" y="7303"/>
                    <a:pt x="12061" y="7812"/>
                  </a:cubicBezTo>
                  <a:cubicBezTo>
                    <a:pt x="11108" y="8321"/>
                    <a:pt x="9202" y="8773"/>
                    <a:pt x="6978" y="9225"/>
                  </a:cubicBezTo>
                  <a:cubicBezTo>
                    <a:pt x="4755" y="9678"/>
                    <a:pt x="2213" y="10130"/>
                    <a:pt x="1260" y="10639"/>
                  </a:cubicBezTo>
                  <a:cubicBezTo>
                    <a:pt x="308" y="11148"/>
                    <a:pt x="943" y="11713"/>
                    <a:pt x="1578" y="12844"/>
                  </a:cubicBezTo>
                  <a:cubicBezTo>
                    <a:pt x="2213" y="13975"/>
                    <a:pt x="2849" y="15671"/>
                    <a:pt x="2849" y="16802"/>
                  </a:cubicBezTo>
                  <a:cubicBezTo>
                    <a:pt x="2849" y="17933"/>
                    <a:pt x="2213" y="18499"/>
                    <a:pt x="1896" y="19234"/>
                  </a:cubicBezTo>
                  <a:cubicBezTo>
                    <a:pt x="1578" y="19969"/>
                    <a:pt x="1578" y="20873"/>
                    <a:pt x="3484" y="21213"/>
                  </a:cubicBezTo>
                  <a:cubicBezTo>
                    <a:pt x="5390" y="21552"/>
                    <a:pt x="9202" y="21326"/>
                    <a:pt x="12378" y="21043"/>
                  </a:cubicBezTo>
                  <a:cubicBezTo>
                    <a:pt x="15555" y="20760"/>
                    <a:pt x="18096" y="20421"/>
                    <a:pt x="20637" y="20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2" name="Line"/>
            <p:cNvSpPr/>
            <p:nvPr/>
          </p:nvSpPr>
          <p:spPr>
            <a:xfrm>
              <a:off x="4345335" y="3932907"/>
              <a:ext cx="95095" cy="271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356" fill="norm" stroke="1" extrusionOk="0">
                  <a:moveTo>
                    <a:pt x="14574" y="13724"/>
                  </a:moveTo>
                  <a:cubicBezTo>
                    <a:pt x="12610" y="13626"/>
                    <a:pt x="10646" y="13527"/>
                    <a:pt x="8262" y="14267"/>
                  </a:cubicBezTo>
                  <a:cubicBezTo>
                    <a:pt x="5877" y="15006"/>
                    <a:pt x="3072" y="16585"/>
                    <a:pt x="1529" y="17867"/>
                  </a:cubicBezTo>
                  <a:cubicBezTo>
                    <a:pt x="-13" y="19149"/>
                    <a:pt x="-294" y="20135"/>
                    <a:pt x="267" y="20727"/>
                  </a:cubicBezTo>
                  <a:cubicBezTo>
                    <a:pt x="828" y="21319"/>
                    <a:pt x="2231" y="21516"/>
                    <a:pt x="4054" y="21220"/>
                  </a:cubicBezTo>
                  <a:cubicBezTo>
                    <a:pt x="5877" y="20924"/>
                    <a:pt x="8122" y="20135"/>
                    <a:pt x="10085" y="18409"/>
                  </a:cubicBezTo>
                  <a:cubicBezTo>
                    <a:pt x="12049" y="16683"/>
                    <a:pt x="13732" y="14020"/>
                    <a:pt x="14574" y="11012"/>
                  </a:cubicBezTo>
                  <a:cubicBezTo>
                    <a:pt x="15415" y="8004"/>
                    <a:pt x="15415" y="4650"/>
                    <a:pt x="15135" y="2678"/>
                  </a:cubicBezTo>
                  <a:cubicBezTo>
                    <a:pt x="14854" y="705"/>
                    <a:pt x="14293" y="113"/>
                    <a:pt x="13592" y="15"/>
                  </a:cubicBezTo>
                  <a:cubicBezTo>
                    <a:pt x="12890" y="-84"/>
                    <a:pt x="12049" y="311"/>
                    <a:pt x="11768" y="1790"/>
                  </a:cubicBezTo>
                  <a:cubicBezTo>
                    <a:pt x="11488" y="3269"/>
                    <a:pt x="11768" y="5834"/>
                    <a:pt x="13451" y="8546"/>
                  </a:cubicBezTo>
                  <a:cubicBezTo>
                    <a:pt x="15135" y="11258"/>
                    <a:pt x="18220" y="14119"/>
                    <a:pt x="21306" y="16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3" name="Line"/>
            <p:cNvSpPr/>
            <p:nvPr/>
          </p:nvSpPr>
          <p:spPr>
            <a:xfrm>
              <a:off x="4466722" y="4144685"/>
              <a:ext cx="22538" cy="78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>
              <a:off x="4860396" y="4102701"/>
              <a:ext cx="64579" cy="64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002" fill="norm" stroke="1" extrusionOk="0">
                  <a:moveTo>
                    <a:pt x="1487" y="8776"/>
                  </a:moveTo>
                  <a:cubicBezTo>
                    <a:pt x="656" y="10813"/>
                    <a:pt x="-175" y="12851"/>
                    <a:pt x="33" y="12647"/>
                  </a:cubicBezTo>
                  <a:cubicBezTo>
                    <a:pt x="240" y="12444"/>
                    <a:pt x="1486" y="9998"/>
                    <a:pt x="2733" y="7961"/>
                  </a:cubicBezTo>
                  <a:cubicBezTo>
                    <a:pt x="3979" y="5923"/>
                    <a:pt x="5225" y="4293"/>
                    <a:pt x="6679" y="2662"/>
                  </a:cubicBezTo>
                  <a:cubicBezTo>
                    <a:pt x="8133" y="1032"/>
                    <a:pt x="9794" y="-598"/>
                    <a:pt x="12079" y="217"/>
                  </a:cubicBezTo>
                  <a:cubicBezTo>
                    <a:pt x="14363" y="1032"/>
                    <a:pt x="17271" y="4293"/>
                    <a:pt x="18933" y="8164"/>
                  </a:cubicBezTo>
                  <a:cubicBezTo>
                    <a:pt x="20594" y="12036"/>
                    <a:pt x="21010" y="16519"/>
                    <a:pt x="21425" y="210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5" name="Line"/>
            <p:cNvSpPr/>
            <p:nvPr/>
          </p:nvSpPr>
          <p:spPr>
            <a:xfrm>
              <a:off x="4909949" y="4110879"/>
              <a:ext cx="3757" cy="135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6" name="Line"/>
            <p:cNvSpPr/>
            <p:nvPr/>
          </p:nvSpPr>
          <p:spPr>
            <a:xfrm>
              <a:off x="4849851" y="4242345"/>
              <a:ext cx="52587" cy="2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5143"/>
                    <a:pt x="2057" y="10286"/>
                    <a:pt x="5657" y="13886"/>
                  </a:cubicBezTo>
                  <a:cubicBezTo>
                    <a:pt x="9257" y="17486"/>
                    <a:pt x="15429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7" name="Line"/>
            <p:cNvSpPr/>
            <p:nvPr/>
          </p:nvSpPr>
          <p:spPr>
            <a:xfrm>
              <a:off x="4917462" y="4234833"/>
              <a:ext cx="37562" cy="60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8" name="Line"/>
            <p:cNvSpPr/>
            <p:nvPr/>
          </p:nvSpPr>
          <p:spPr>
            <a:xfrm>
              <a:off x="5479554" y="3655729"/>
              <a:ext cx="76456" cy="68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030" fill="norm" stroke="1" extrusionOk="0">
                  <a:moveTo>
                    <a:pt x="4551" y="10616"/>
                  </a:moveTo>
                  <a:cubicBezTo>
                    <a:pt x="3158" y="12159"/>
                    <a:pt x="1764" y="13701"/>
                    <a:pt x="893" y="15437"/>
                  </a:cubicBezTo>
                  <a:cubicBezTo>
                    <a:pt x="22" y="17173"/>
                    <a:pt x="-326" y="19101"/>
                    <a:pt x="371" y="18330"/>
                  </a:cubicBezTo>
                  <a:cubicBezTo>
                    <a:pt x="1068" y="17559"/>
                    <a:pt x="2810" y="14087"/>
                    <a:pt x="4551" y="11001"/>
                  </a:cubicBezTo>
                  <a:cubicBezTo>
                    <a:pt x="6293" y="7916"/>
                    <a:pt x="8035" y="5216"/>
                    <a:pt x="9603" y="3094"/>
                  </a:cubicBezTo>
                  <a:cubicBezTo>
                    <a:pt x="11171" y="973"/>
                    <a:pt x="12564" y="-570"/>
                    <a:pt x="14480" y="201"/>
                  </a:cubicBezTo>
                  <a:cubicBezTo>
                    <a:pt x="16397" y="973"/>
                    <a:pt x="18835" y="4059"/>
                    <a:pt x="20055" y="7916"/>
                  </a:cubicBezTo>
                  <a:cubicBezTo>
                    <a:pt x="21274" y="11773"/>
                    <a:pt x="21274" y="16401"/>
                    <a:pt x="21274" y="21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9" name="Line"/>
            <p:cNvSpPr/>
            <p:nvPr/>
          </p:nvSpPr>
          <p:spPr>
            <a:xfrm>
              <a:off x="5510935" y="3690189"/>
              <a:ext cx="26294" cy="383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1835"/>
                    <a:pt x="17486" y="3671"/>
                    <a:pt x="15429" y="5894"/>
                  </a:cubicBezTo>
                  <a:cubicBezTo>
                    <a:pt x="13371" y="8118"/>
                    <a:pt x="11314" y="10729"/>
                    <a:pt x="9257" y="13235"/>
                  </a:cubicBezTo>
                  <a:cubicBezTo>
                    <a:pt x="7200" y="15741"/>
                    <a:pt x="5143" y="18141"/>
                    <a:pt x="3600" y="19518"/>
                  </a:cubicBezTo>
                  <a:cubicBezTo>
                    <a:pt x="2057" y="20894"/>
                    <a:pt x="1029" y="212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0" name="Line"/>
            <p:cNvSpPr/>
            <p:nvPr/>
          </p:nvSpPr>
          <p:spPr>
            <a:xfrm>
              <a:off x="5457637" y="4020731"/>
              <a:ext cx="87105" cy="37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fill="norm" stroke="1" extrusionOk="0">
                  <a:moveTo>
                    <a:pt x="2027" y="0"/>
                  </a:moveTo>
                  <a:cubicBezTo>
                    <a:pt x="1101" y="2880"/>
                    <a:pt x="176" y="5760"/>
                    <a:pt x="21" y="9000"/>
                  </a:cubicBezTo>
                  <a:cubicBezTo>
                    <a:pt x="-133" y="12240"/>
                    <a:pt x="484" y="15840"/>
                    <a:pt x="4187" y="18000"/>
                  </a:cubicBezTo>
                  <a:cubicBezTo>
                    <a:pt x="7890" y="20160"/>
                    <a:pt x="14678" y="20880"/>
                    <a:pt x="2146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1" name="Line"/>
            <p:cNvSpPr/>
            <p:nvPr/>
          </p:nvSpPr>
          <p:spPr>
            <a:xfrm>
              <a:off x="5514691" y="4047025"/>
              <a:ext cx="63856" cy="67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94" y="4000"/>
                    <a:pt x="10588" y="8000"/>
                    <a:pt x="6988" y="11600"/>
                  </a:cubicBezTo>
                  <a:cubicBezTo>
                    <a:pt x="3388" y="15200"/>
                    <a:pt x="1694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5664630" y="3795362"/>
              <a:ext cx="97969" cy="234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503" fill="norm" stroke="1" extrusionOk="0">
                  <a:moveTo>
                    <a:pt x="18933" y="16545"/>
                  </a:moveTo>
                  <a:cubicBezTo>
                    <a:pt x="15652" y="16200"/>
                    <a:pt x="12371" y="15855"/>
                    <a:pt x="9364" y="15913"/>
                  </a:cubicBezTo>
                  <a:cubicBezTo>
                    <a:pt x="6356" y="15970"/>
                    <a:pt x="3622" y="16430"/>
                    <a:pt x="1981" y="17291"/>
                  </a:cubicBezTo>
                  <a:cubicBezTo>
                    <a:pt x="341" y="18153"/>
                    <a:pt x="-206" y="19417"/>
                    <a:pt x="67" y="20279"/>
                  </a:cubicBezTo>
                  <a:cubicBezTo>
                    <a:pt x="341" y="21140"/>
                    <a:pt x="1435" y="21600"/>
                    <a:pt x="3622" y="21485"/>
                  </a:cubicBezTo>
                  <a:cubicBezTo>
                    <a:pt x="5809" y="21370"/>
                    <a:pt x="9090" y="20681"/>
                    <a:pt x="11688" y="18728"/>
                  </a:cubicBezTo>
                  <a:cubicBezTo>
                    <a:pt x="14285" y="16774"/>
                    <a:pt x="16199" y="13557"/>
                    <a:pt x="17156" y="10455"/>
                  </a:cubicBezTo>
                  <a:cubicBezTo>
                    <a:pt x="18113" y="7353"/>
                    <a:pt x="18113" y="4366"/>
                    <a:pt x="17976" y="2528"/>
                  </a:cubicBezTo>
                  <a:cubicBezTo>
                    <a:pt x="17840" y="689"/>
                    <a:pt x="17566" y="0"/>
                    <a:pt x="17019" y="0"/>
                  </a:cubicBezTo>
                  <a:cubicBezTo>
                    <a:pt x="16472" y="0"/>
                    <a:pt x="15652" y="689"/>
                    <a:pt x="14695" y="2815"/>
                  </a:cubicBezTo>
                  <a:cubicBezTo>
                    <a:pt x="13738" y="4940"/>
                    <a:pt x="12645" y="8502"/>
                    <a:pt x="13738" y="11317"/>
                  </a:cubicBezTo>
                  <a:cubicBezTo>
                    <a:pt x="14832" y="14132"/>
                    <a:pt x="18113" y="16200"/>
                    <a:pt x="21394" y="18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6491293" y="4405687"/>
              <a:ext cx="142735" cy="342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4" fill="norm" stroke="1" extrusionOk="0">
                  <a:moveTo>
                    <a:pt x="15347" y="12845"/>
                  </a:moveTo>
                  <a:cubicBezTo>
                    <a:pt x="13832" y="12217"/>
                    <a:pt x="12316" y="11589"/>
                    <a:pt x="10895" y="11275"/>
                  </a:cubicBezTo>
                  <a:cubicBezTo>
                    <a:pt x="9474" y="10960"/>
                    <a:pt x="8147" y="10960"/>
                    <a:pt x="6537" y="11628"/>
                  </a:cubicBezTo>
                  <a:cubicBezTo>
                    <a:pt x="4926" y="12296"/>
                    <a:pt x="3032" y="13631"/>
                    <a:pt x="1800" y="15241"/>
                  </a:cubicBezTo>
                  <a:cubicBezTo>
                    <a:pt x="568" y="16851"/>
                    <a:pt x="0" y="18736"/>
                    <a:pt x="0" y="19836"/>
                  </a:cubicBezTo>
                  <a:cubicBezTo>
                    <a:pt x="0" y="20936"/>
                    <a:pt x="568" y="21250"/>
                    <a:pt x="1326" y="21407"/>
                  </a:cubicBezTo>
                  <a:cubicBezTo>
                    <a:pt x="2084" y="21564"/>
                    <a:pt x="3032" y="21564"/>
                    <a:pt x="4926" y="20936"/>
                  </a:cubicBezTo>
                  <a:cubicBezTo>
                    <a:pt x="6821" y="20307"/>
                    <a:pt x="9663" y="19051"/>
                    <a:pt x="11937" y="17126"/>
                  </a:cubicBezTo>
                  <a:cubicBezTo>
                    <a:pt x="14211" y="15202"/>
                    <a:pt x="15916" y="12610"/>
                    <a:pt x="16768" y="9782"/>
                  </a:cubicBezTo>
                  <a:cubicBezTo>
                    <a:pt x="17621" y="6955"/>
                    <a:pt x="17621" y="3891"/>
                    <a:pt x="17621" y="2163"/>
                  </a:cubicBezTo>
                  <a:cubicBezTo>
                    <a:pt x="17621" y="435"/>
                    <a:pt x="17621" y="43"/>
                    <a:pt x="17337" y="3"/>
                  </a:cubicBezTo>
                  <a:cubicBezTo>
                    <a:pt x="17053" y="-36"/>
                    <a:pt x="16484" y="278"/>
                    <a:pt x="16011" y="1456"/>
                  </a:cubicBezTo>
                  <a:cubicBezTo>
                    <a:pt x="15537" y="2635"/>
                    <a:pt x="15158" y="4677"/>
                    <a:pt x="15253" y="6915"/>
                  </a:cubicBezTo>
                  <a:cubicBezTo>
                    <a:pt x="15347" y="9154"/>
                    <a:pt x="15916" y="11589"/>
                    <a:pt x="17053" y="13474"/>
                  </a:cubicBezTo>
                  <a:cubicBezTo>
                    <a:pt x="18190" y="15359"/>
                    <a:pt x="19895" y="16694"/>
                    <a:pt x="21600" y="18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6808069" y="4524057"/>
              <a:ext cx="156501" cy="178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475" fill="norm" stroke="1" extrusionOk="0">
                  <a:moveTo>
                    <a:pt x="21428" y="0"/>
                  </a:moveTo>
                  <a:cubicBezTo>
                    <a:pt x="16799" y="3172"/>
                    <a:pt x="12171" y="6344"/>
                    <a:pt x="8571" y="9441"/>
                  </a:cubicBezTo>
                  <a:cubicBezTo>
                    <a:pt x="4971" y="12537"/>
                    <a:pt x="2399" y="15558"/>
                    <a:pt x="1114" y="17522"/>
                  </a:cubicBezTo>
                  <a:cubicBezTo>
                    <a:pt x="-172" y="19485"/>
                    <a:pt x="-172" y="20392"/>
                    <a:pt x="257" y="20920"/>
                  </a:cubicBezTo>
                  <a:cubicBezTo>
                    <a:pt x="685" y="21449"/>
                    <a:pt x="1542" y="21600"/>
                    <a:pt x="3942" y="21373"/>
                  </a:cubicBezTo>
                  <a:cubicBezTo>
                    <a:pt x="6342" y="21147"/>
                    <a:pt x="10285" y="20543"/>
                    <a:pt x="12857" y="20316"/>
                  </a:cubicBezTo>
                  <a:cubicBezTo>
                    <a:pt x="15428" y="20090"/>
                    <a:pt x="16628" y="20241"/>
                    <a:pt x="17828" y="20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6880002" y="4711865"/>
              <a:ext cx="110861" cy="30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234" fill="norm" stroke="1" extrusionOk="0">
                  <a:moveTo>
                    <a:pt x="4743" y="0"/>
                  </a:moveTo>
                  <a:cubicBezTo>
                    <a:pt x="3772" y="2592"/>
                    <a:pt x="2801" y="5184"/>
                    <a:pt x="1831" y="8208"/>
                  </a:cubicBezTo>
                  <a:cubicBezTo>
                    <a:pt x="860" y="11232"/>
                    <a:pt x="-111" y="14688"/>
                    <a:pt x="10" y="17280"/>
                  </a:cubicBezTo>
                  <a:cubicBezTo>
                    <a:pt x="132" y="19872"/>
                    <a:pt x="1345" y="21600"/>
                    <a:pt x="4622" y="21168"/>
                  </a:cubicBezTo>
                  <a:cubicBezTo>
                    <a:pt x="7898" y="20736"/>
                    <a:pt x="13237" y="18144"/>
                    <a:pt x="16392" y="15552"/>
                  </a:cubicBezTo>
                  <a:cubicBezTo>
                    <a:pt x="19547" y="12960"/>
                    <a:pt x="20518" y="10368"/>
                    <a:pt x="21489" y="7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7178670" y="4509032"/>
              <a:ext cx="138980" cy="156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4" y="3802"/>
                    <a:pt x="1168" y="7603"/>
                    <a:pt x="1459" y="10800"/>
                  </a:cubicBezTo>
                  <a:cubicBezTo>
                    <a:pt x="1751" y="13997"/>
                    <a:pt x="1751" y="16589"/>
                    <a:pt x="1557" y="18490"/>
                  </a:cubicBezTo>
                  <a:cubicBezTo>
                    <a:pt x="1362" y="20390"/>
                    <a:pt x="973" y="21600"/>
                    <a:pt x="681" y="21600"/>
                  </a:cubicBezTo>
                  <a:cubicBezTo>
                    <a:pt x="389" y="21600"/>
                    <a:pt x="195" y="20390"/>
                    <a:pt x="778" y="17453"/>
                  </a:cubicBezTo>
                  <a:cubicBezTo>
                    <a:pt x="1362" y="14515"/>
                    <a:pt x="2724" y="9850"/>
                    <a:pt x="3697" y="7171"/>
                  </a:cubicBezTo>
                  <a:cubicBezTo>
                    <a:pt x="4670" y="4493"/>
                    <a:pt x="5254" y="3802"/>
                    <a:pt x="6032" y="3456"/>
                  </a:cubicBezTo>
                  <a:cubicBezTo>
                    <a:pt x="6811" y="3110"/>
                    <a:pt x="7784" y="3110"/>
                    <a:pt x="8368" y="3629"/>
                  </a:cubicBezTo>
                  <a:cubicBezTo>
                    <a:pt x="8951" y="4147"/>
                    <a:pt x="9146" y="5184"/>
                    <a:pt x="9243" y="6221"/>
                  </a:cubicBezTo>
                  <a:cubicBezTo>
                    <a:pt x="9341" y="7258"/>
                    <a:pt x="9341" y="8294"/>
                    <a:pt x="9924" y="8035"/>
                  </a:cubicBezTo>
                  <a:cubicBezTo>
                    <a:pt x="10508" y="7776"/>
                    <a:pt x="11676" y="6221"/>
                    <a:pt x="12551" y="5098"/>
                  </a:cubicBezTo>
                  <a:cubicBezTo>
                    <a:pt x="13427" y="3974"/>
                    <a:pt x="14011" y="3283"/>
                    <a:pt x="14789" y="2851"/>
                  </a:cubicBezTo>
                  <a:cubicBezTo>
                    <a:pt x="15568" y="2419"/>
                    <a:pt x="16540" y="2246"/>
                    <a:pt x="17222" y="2592"/>
                  </a:cubicBezTo>
                  <a:cubicBezTo>
                    <a:pt x="17903" y="2938"/>
                    <a:pt x="18292" y="3802"/>
                    <a:pt x="18584" y="5616"/>
                  </a:cubicBezTo>
                  <a:cubicBezTo>
                    <a:pt x="18876" y="7430"/>
                    <a:pt x="19070" y="10195"/>
                    <a:pt x="19362" y="12010"/>
                  </a:cubicBezTo>
                  <a:cubicBezTo>
                    <a:pt x="19654" y="13824"/>
                    <a:pt x="20043" y="14688"/>
                    <a:pt x="20432" y="15120"/>
                  </a:cubicBezTo>
                  <a:cubicBezTo>
                    <a:pt x="20822" y="15552"/>
                    <a:pt x="21211" y="15552"/>
                    <a:pt x="21600" y="15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7333688" y="4513795"/>
              <a:ext cx="265673" cy="119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252" fill="norm" stroke="1" extrusionOk="0">
                  <a:moveTo>
                    <a:pt x="5698" y="1157"/>
                  </a:moveTo>
                  <a:cubicBezTo>
                    <a:pt x="5293" y="489"/>
                    <a:pt x="4887" y="-179"/>
                    <a:pt x="4126" y="44"/>
                  </a:cubicBezTo>
                  <a:cubicBezTo>
                    <a:pt x="3366" y="266"/>
                    <a:pt x="2250" y="1380"/>
                    <a:pt x="1439" y="4720"/>
                  </a:cubicBezTo>
                  <a:cubicBezTo>
                    <a:pt x="628" y="8060"/>
                    <a:pt x="121" y="13627"/>
                    <a:pt x="19" y="16856"/>
                  </a:cubicBezTo>
                  <a:cubicBezTo>
                    <a:pt x="-82" y="20085"/>
                    <a:pt x="222" y="20976"/>
                    <a:pt x="831" y="21198"/>
                  </a:cubicBezTo>
                  <a:cubicBezTo>
                    <a:pt x="1439" y="21421"/>
                    <a:pt x="2352" y="20976"/>
                    <a:pt x="3112" y="19417"/>
                  </a:cubicBezTo>
                  <a:cubicBezTo>
                    <a:pt x="3873" y="17858"/>
                    <a:pt x="4481" y="15186"/>
                    <a:pt x="4836" y="13182"/>
                  </a:cubicBezTo>
                  <a:cubicBezTo>
                    <a:pt x="5191" y="11178"/>
                    <a:pt x="5293" y="9842"/>
                    <a:pt x="5293" y="9730"/>
                  </a:cubicBezTo>
                  <a:cubicBezTo>
                    <a:pt x="5293" y="9619"/>
                    <a:pt x="5191" y="10732"/>
                    <a:pt x="5191" y="11846"/>
                  </a:cubicBezTo>
                  <a:cubicBezTo>
                    <a:pt x="5191" y="12959"/>
                    <a:pt x="5293" y="14073"/>
                    <a:pt x="5648" y="14629"/>
                  </a:cubicBezTo>
                  <a:cubicBezTo>
                    <a:pt x="6003" y="15186"/>
                    <a:pt x="6611" y="15186"/>
                    <a:pt x="7169" y="13739"/>
                  </a:cubicBezTo>
                  <a:cubicBezTo>
                    <a:pt x="7726" y="12291"/>
                    <a:pt x="8233" y="9396"/>
                    <a:pt x="8538" y="7281"/>
                  </a:cubicBezTo>
                  <a:cubicBezTo>
                    <a:pt x="8842" y="5165"/>
                    <a:pt x="8943" y="3829"/>
                    <a:pt x="8994" y="2605"/>
                  </a:cubicBezTo>
                  <a:cubicBezTo>
                    <a:pt x="9045" y="1380"/>
                    <a:pt x="9045" y="266"/>
                    <a:pt x="9298" y="44"/>
                  </a:cubicBezTo>
                  <a:cubicBezTo>
                    <a:pt x="9552" y="-179"/>
                    <a:pt x="10059" y="489"/>
                    <a:pt x="10617" y="2827"/>
                  </a:cubicBezTo>
                  <a:cubicBezTo>
                    <a:pt x="11174" y="5165"/>
                    <a:pt x="11783" y="9174"/>
                    <a:pt x="12036" y="11846"/>
                  </a:cubicBezTo>
                  <a:cubicBezTo>
                    <a:pt x="12290" y="14518"/>
                    <a:pt x="12188" y="15854"/>
                    <a:pt x="11935" y="16856"/>
                  </a:cubicBezTo>
                  <a:cubicBezTo>
                    <a:pt x="11681" y="17858"/>
                    <a:pt x="11276" y="18526"/>
                    <a:pt x="11022" y="18303"/>
                  </a:cubicBezTo>
                  <a:cubicBezTo>
                    <a:pt x="10769" y="18081"/>
                    <a:pt x="10667" y="16967"/>
                    <a:pt x="10769" y="14518"/>
                  </a:cubicBezTo>
                  <a:cubicBezTo>
                    <a:pt x="10870" y="12068"/>
                    <a:pt x="11174" y="8283"/>
                    <a:pt x="11479" y="5945"/>
                  </a:cubicBezTo>
                  <a:cubicBezTo>
                    <a:pt x="11783" y="3607"/>
                    <a:pt x="12087" y="2716"/>
                    <a:pt x="12594" y="1936"/>
                  </a:cubicBezTo>
                  <a:cubicBezTo>
                    <a:pt x="13101" y="1157"/>
                    <a:pt x="13811" y="489"/>
                    <a:pt x="14217" y="712"/>
                  </a:cubicBezTo>
                  <a:cubicBezTo>
                    <a:pt x="14622" y="934"/>
                    <a:pt x="14724" y="2048"/>
                    <a:pt x="14977" y="3718"/>
                  </a:cubicBezTo>
                  <a:cubicBezTo>
                    <a:pt x="15231" y="5388"/>
                    <a:pt x="15636" y="7615"/>
                    <a:pt x="16549" y="9062"/>
                  </a:cubicBezTo>
                  <a:cubicBezTo>
                    <a:pt x="17462" y="10510"/>
                    <a:pt x="18881" y="11178"/>
                    <a:pt x="19794" y="11066"/>
                  </a:cubicBezTo>
                  <a:cubicBezTo>
                    <a:pt x="20707" y="10955"/>
                    <a:pt x="21112" y="10064"/>
                    <a:pt x="21518" y="9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8" name="Line"/>
            <p:cNvSpPr/>
            <p:nvPr/>
          </p:nvSpPr>
          <p:spPr>
            <a:xfrm>
              <a:off x="7622728" y="4332493"/>
              <a:ext cx="59269" cy="240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600" fill="norm" stroke="1" extrusionOk="0">
                  <a:moveTo>
                    <a:pt x="20867" y="675"/>
                  </a:moveTo>
                  <a:cubicBezTo>
                    <a:pt x="19104" y="337"/>
                    <a:pt x="17340" y="0"/>
                    <a:pt x="15357" y="0"/>
                  </a:cubicBezTo>
                  <a:cubicBezTo>
                    <a:pt x="13373" y="0"/>
                    <a:pt x="11169" y="337"/>
                    <a:pt x="8304" y="2306"/>
                  </a:cubicBezTo>
                  <a:cubicBezTo>
                    <a:pt x="5438" y="4275"/>
                    <a:pt x="1912" y="7875"/>
                    <a:pt x="589" y="10912"/>
                  </a:cubicBezTo>
                  <a:cubicBezTo>
                    <a:pt x="-733" y="13950"/>
                    <a:pt x="149" y="16425"/>
                    <a:pt x="3455" y="18112"/>
                  </a:cubicBezTo>
                  <a:cubicBezTo>
                    <a:pt x="6761" y="19800"/>
                    <a:pt x="12491" y="20700"/>
                    <a:pt x="182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9" name="Line"/>
            <p:cNvSpPr/>
            <p:nvPr/>
          </p:nvSpPr>
          <p:spPr>
            <a:xfrm>
              <a:off x="7717548" y="4308846"/>
              <a:ext cx="125964" cy="20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399" fill="norm" stroke="1" extrusionOk="0">
                  <a:moveTo>
                    <a:pt x="12533" y="18518"/>
                  </a:moveTo>
                  <a:cubicBezTo>
                    <a:pt x="10822" y="18007"/>
                    <a:pt x="9111" y="17496"/>
                    <a:pt x="7186" y="17432"/>
                  </a:cubicBezTo>
                  <a:cubicBezTo>
                    <a:pt x="5262" y="17368"/>
                    <a:pt x="3123" y="17751"/>
                    <a:pt x="1840" y="18263"/>
                  </a:cubicBezTo>
                  <a:cubicBezTo>
                    <a:pt x="557" y="18774"/>
                    <a:pt x="129" y="19413"/>
                    <a:pt x="22" y="20052"/>
                  </a:cubicBezTo>
                  <a:cubicBezTo>
                    <a:pt x="-85" y="20691"/>
                    <a:pt x="129" y="21330"/>
                    <a:pt x="2054" y="21394"/>
                  </a:cubicBezTo>
                  <a:cubicBezTo>
                    <a:pt x="3978" y="21458"/>
                    <a:pt x="7614" y="20947"/>
                    <a:pt x="10715" y="19669"/>
                  </a:cubicBezTo>
                  <a:cubicBezTo>
                    <a:pt x="13816" y="18391"/>
                    <a:pt x="16382" y="16346"/>
                    <a:pt x="18093" y="13853"/>
                  </a:cubicBezTo>
                  <a:cubicBezTo>
                    <a:pt x="19804" y="11361"/>
                    <a:pt x="20660" y="8421"/>
                    <a:pt x="21087" y="6312"/>
                  </a:cubicBezTo>
                  <a:cubicBezTo>
                    <a:pt x="21515" y="4204"/>
                    <a:pt x="21515" y="2925"/>
                    <a:pt x="21194" y="1967"/>
                  </a:cubicBezTo>
                  <a:cubicBezTo>
                    <a:pt x="20873" y="1008"/>
                    <a:pt x="20232" y="369"/>
                    <a:pt x="19376" y="114"/>
                  </a:cubicBezTo>
                  <a:cubicBezTo>
                    <a:pt x="18521" y="-142"/>
                    <a:pt x="17452" y="-14"/>
                    <a:pt x="16489" y="1008"/>
                  </a:cubicBezTo>
                  <a:cubicBezTo>
                    <a:pt x="15527" y="2031"/>
                    <a:pt x="14671" y="3948"/>
                    <a:pt x="14565" y="6632"/>
                  </a:cubicBezTo>
                  <a:cubicBezTo>
                    <a:pt x="14458" y="9316"/>
                    <a:pt x="15099" y="12767"/>
                    <a:pt x="16382" y="15259"/>
                  </a:cubicBezTo>
                  <a:cubicBezTo>
                    <a:pt x="17665" y="17752"/>
                    <a:pt x="19590" y="19285"/>
                    <a:pt x="21515" y="208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0" name="Line"/>
            <p:cNvSpPr/>
            <p:nvPr/>
          </p:nvSpPr>
          <p:spPr>
            <a:xfrm>
              <a:off x="7862291" y="4516545"/>
              <a:ext cx="30051" cy="71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4926"/>
                    <a:pt x="18000" y="9853"/>
                    <a:pt x="14400" y="13453"/>
                  </a:cubicBezTo>
                  <a:cubicBezTo>
                    <a:pt x="10800" y="17053"/>
                    <a:pt x="5400" y="193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1" name="Line"/>
            <p:cNvSpPr/>
            <p:nvPr/>
          </p:nvSpPr>
          <p:spPr>
            <a:xfrm>
              <a:off x="8023806" y="4539082"/>
              <a:ext cx="15026" cy="75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2" name="Line"/>
            <p:cNvSpPr/>
            <p:nvPr/>
          </p:nvSpPr>
          <p:spPr>
            <a:xfrm>
              <a:off x="8138477" y="4289923"/>
              <a:ext cx="99052" cy="27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484" fill="norm" stroke="1" extrusionOk="0">
                  <a:moveTo>
                    <a:pt x="13177" y="14825"/>
                  </a:moveTo>
                  <a:cubicBezTo>
                    <a:pt x="13177" y="14335"/>
                    <a:pt x="13177" y="13844"/>
                    <a:pt x="12510" y="13500"/>
                  </a:cubicBezTo>
                  <a:cubicBezTo>
                    <a:pt x="11844" y="13156"/>
                    <a:pt x="10510" y="12960"/>
                    <a:pt x="9177" y="12960"/>
                  </a:cubicBezTo>
                  <a:cubicBezTo>
                    <a:pt x="7844" y="12960"/>
                    <a:pt x="6510" y="13156"/>
                    <a:pt x="4777" y="14335"/>
                  </a:cubicBezTo>
                  <a:cubicBezTo>
                    <a:pt x="3044" y="15513"/>
                    <a:pt x="910" y="17673"/>
                    <a:pt x="244" y="19047"/>
                  </a:cubicBezTo>
                  <a:cubicBezTo>
                    <a:pt x="-423" y="20422"/>
                    <a:pt x="377" y="21011"/>
                    <a:pt x="1444" y="21305"/>
                  </a:cubicBezTo>
                  <a:cubicBezTo>
                    <a:pt x="2510" y="21600"/>
                    <a:pt x="3844" y="21600"/>
                    <a:pt x="5844" y="20765"/>
                  </a:cubicBezTo>
                  <a:cubicBezTo>
                    <a:pt x="7844" y="19931"/>
                    <a:pt x="10510" y="18262"/>
                    <a:pt x="12910" y="15562"/>
                  </a:cubicBezTo>
                  <a:cubicBezTo>
                    <a:pt x="15310" y="12862"/>
                    <a:pt x="17444" y="9131"/>
                    <a:pt x="18777" y="6529"/>
                  </a:cubicBezTo>
                  <a:cubicBezTo>
                    <a:pt x="20110" y="3927"/>
                    <a:pt x="20644" y="2455"/>
                    <a:pt x="20910" y="1473"/>
                  </a:cubicBezTo>
                  <a:cubicBezTo>
                    <a:pt x="21177" y="491"/>
                    <a:pt x="21177" y="0"/>
                    <a:pt x="20777" y="0"/>
                  </a:cubicBezTo>
                  <a:cubicBezTo>
                    <a:pt x="20377" y="0"/>
                    <a:pt x="19577" y="491"/>
                    <a:pt x="18644" y="2209"/>
                  </a:cubicBezTo>
                  <a:cubicBezTo>
                    <a:pt x="17710" y="3927"/>
                    <a:pt x="16644" y="6873"/>
                    <a:pt x="16644" y="9622"/>
                  </a:cubicBezTo>
                  <a:cubicBezTo>
                    <a:pt x="16644" y="12371"/>
                    <a:pt x="17710" y="14924"/>
                    <a:pt x="18777" y="17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3" name="Line"/>
            <p:cNvSpPr/>
            <p:nvPr/>
          </p:nvSpPr>
          <p:spPr>
            <a:xfrm>
              <a:off x="8266373" y="4483365"/>
              <a:ext cx="110513" cy="7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046" fill="norm" stroke="1" extrusionOk="0">
                  <a:moveTo>
                    <a:pt x="307" y="9540"/>
                  </a:moveTo>
                  <a:cubicBezTo>
                    <a:pt x="65" y="7740"/>
                    <a:pt x="-178" y="5940"/>
                    <a:pt x="186" y="4320"/>
                  </a:cubicBezTo>
                  <a:cubicBezTo>
                    <a:pt x="550" y="2700"/>
                    <a:pt x="1521" y="1260"/>
                    <a:pt x="2613" y="540"/>
                  </a:cubicBezTo>
                  <a:cubicBezTo>
                    <a:pt x="3705" y="-180"/>
                    <a:pt x="4919" y="-180"/>
                    <a:pt x="5889" y="540"/>
                  </a:cubicBezTo>
                  <a:cubicBezTo>
                    <a:pt x="6860" y="1260"/>
                    <a:pt x="7588" y="2700"/>
                    <a:pt x="7588" y="5040"/>
                  </a:cubicBezTo>
                  <a:cubicBezTo>
                    <a:pt x="7588" y="7380"/>
                    <a:pt x="6860" y="10620"/>
                    <a:pt x="6011" y="13500"/>
                  </a:cubicBezTo>
                  <a:cubicBezTo>
                    <a:pt x="5161" y="16380"/>
                    <a:pt x="4190" y="18900"/>
                    <a:pt x="4555" y="20160"/>
                  </a:cubicBezTo>
                  <a:cubicBezTo>
                    <a:pt x="4919" y="21420"/>
                    <a:pt x="6618" y="21420"/>
                    <a:pt x="9651" y="19620"/>
                  </a:cubicBezTo>
                  <a:cubicBezTo>
                    <a:pt x="12685" y="17820"/>
                    <a:pt x="17053" y="14220"/>
                    <a:pt x="21422" y="10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4" name="Line"/>
            <p:cNvSpPr/>
            <p:nvPr/>
          </p:nvSpPr>
          <p:spPr>
            <a:xfrm>
              <a:off x="8388154" y="4302444"/>
              <a:ext cx="50176" cy="27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0" h="21600" fill="norm" stroke="1" extrusionOk="0">
                  <a:moveTo>
                    <a:pt x="0" y="0"/>
                  </a:moveTo>
                  <a:cubicBezTo>
                    <a:pt x="5143" y="1282"/>
                    <a:pt x="10286" y="2564"/>
                    <a:pt x="14400" y="4784"/>
                  </a:cubicBezTo>
                  <a:cubicBezTo>
                    <a:pt x="18514" y="7003"/>
                    <a:pt x="21600" y="10159"/>
                    <a:pt x="20314" y="13118"/>
                  </a:cubicBezTo>
                  <a:cubicBezTo>
                    <a:pt x="19029" y="16077"/>
                    <a:pt x="13371" y="18838"/>
                    <a:pt x="77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5" name="Line"/>
            <p:cNvSpPr/>
            <p:nvPr/>
          </p:nvSpPr>
          <p:spPr>
            <a:xfrm>
              <a:off x="7881452" y="4536371"/>
              <a:ext cx="25914" cy="8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008" fill="norm" stroke="1" extrusionOk="0">
                  <a:moveTo>
                    <a:pt x="21288" y="1665"/>
                  </a:moveTo>
                  <a:cubicBezTo>
                    <a:pt x="18202" y="2954"/>
                    <a:pt x="15117" y="4244"/>
                    <a:pt x="13574" y="5695"/>
                  </a:cubicBezTo>
                  <a:cubicBezTo>
                    <a:pt x="12031" y="7145"/>
                    <a:pt x="12031" y="8757"/>
                    <a:pt x="11517" y="10369"/>
                  </a:cubicBezTo>
                  <a:cubicBezTo>
                    <a:pt x="11002" y="11981"/>
                    <a:pt x="9974" y="13593"/>
                    <a:pt x="9459" y="13109"/>
                  </a:cubicBezTo>
                  <a:cubicBezTo>
                    <a:pt x="8945" y="12626"/>
                    <a:pt x="8945" y="10047"/>
                    <a:pt x="8945" y="7951"/>
                  </a:cubicBezTo>
                  <a:cubicBezTo>
                    <a:pt x="8945" y="5856"/>
                    <a:pt x="8945" y="4244"/>
                    <a:pt x="8431" y="2632"/>
                  </a:cubicBezTo>
                  <a:cubicBezTo>
                    <a:pt x="7916" y="1020"/>
                    <a:pt x="6888" y="-592"/>
                    <a:pt x="5345" y="214"/>
                  </a:cubicBezTo>
                  <a:cubicBezTo>
                    <a:pt x="3802" y="1020"/>
                    <a:pt x="1745" y="4244"/>
                    <a:pt x="717" y="7468"/>
                  </a:cubicBezTo>
                  <a:cubicBezTo>
                    <a:pt x="-312" y="10692"/>
                    <a:pt x="-312" y="13915"/>
                    <a:pt x="1231" y="16172"/>
                  </a:cubicBezTo>
                  <a:cubicBezTo>
                    <a:pt x="2774" y="18429"/>
                    <a:pt x="5859" y="19718"/>
                    <a:pt x="8945" y="21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6" name="Line"/>
            <p:cNvSpPr/>
            <p:nvPr/>
          </p:nvSpPr>
          <p:spPr>
            <a:xfrm>
              <a:off x="760401" y="7331661"/>
              <a:ext cx="9376546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1" y="21600"/>
                    <a:pt x="542" y="21600"/>
                    <a:pt x="789" y="21287"/>
                  </a:cubicBezTo>
                  <a:cubicBezTo>
                    <a:pt x="1036" y="20974"/>
                    <a:pt x="1260" y="20348"/>
                    <a:pt x="1487" y="19565"/>
                  </a:cubicBezTo>
                  <a:cubicBezTo>
                    <a:pt x="1713" y="18783"/>
                    <a:pt x="1943" y="17844"/>
                    <a:pt x="2172" y="16904"/>
                  </a:cubicBezTo>
                  <a:cubicBezTo>
                    <a:pt x="2402" y="15965"/>
                    <a:pt x="2632" y="15026"/>
                    <a:pt x="2870" y="14087"/>
                  </a:cubicBezTo>
                  <a:cubicBezTo>
                    <a:pt x="3108" y="13148"/>
                    <a:pt x="3356" y="12209"/>
                    <a:pt x="3576" y="11426"/>
                  </a:cubicBezTo>
                  <a:cubicBezTo>
                    <a:pt x="3797" y="10644"/>
                    <a:pt x="3991" y="10017"/>
                    <a:pt x="4195" y="9391"/>
                  </a:cubicBezTo>
                  <a:cubicBezTo>
                    <a:pt x="4398" y="8765"/>
                    <a:pt x="4610" y="8139"/>
                    <a:pt x="4822" y="7670"/>
                  </a:cubicBezTo>
                  <a:cubicBezTo>
                    <a:pt x="5034" y="7200"/>
                    <a:pt x="5245" y="6887"/>
                    <a:pt x="5466" y="6417"/>
                  </a:cubicBezTo>
                  <a:cubicBezTo>
                    <a:pt x="5687" y="5948"/>
                    <a:pt x="5917" y="5322"/>
                    <a:pt x="6149" y="4852"/>
                  </a:cubicBezTo>
                  <a:cubicBezTo>
                    <a:pt x="6382" y="4383"/>
                    <a:pt x="6617" y="4070"/>
                    <a:pt x="6856" y="3757"/>
                  </a:cubicBezTo>
                  <a:cubicBezTo>
                    <a:pt x="7094" y="3444"/>
                    <a:pt x="7335" y="3130"/>
                    <a:pt x="7574" y="2817"/>
                  </a:cubicBezTo>
                  <a:cubicBezTo>
                    <a:pt x="7812" y="2504"/>
                    <a:pt x="8048" y="2191"/>
                    <a:pt x="8292" y="1878"/>
                  </a:cubicBezTo>
                  <a:cubicBezTo>
                    <a:pt x="8536" y="1565"/>
                    <a:pt x="8790" y="1252"/>
                    <a:pt x="9037" y="1096"/>
                  </a:cubicBezTo>
                  <a:cubicBezTo>
                    <a:pt x="9284" y="939"/>
                    <a:pt x="9525" y="939"/>
                    <a:pt x="9767" y="939"/>
                  </a:cubicBezTo>
                  <a:cubicBezTo>
                    <a:pt x="10008" y="939"/>
                    <a:pt x="10250" y="939"/>
                    <a:pt x="10485" y="939"/>
                  </a:cubicBezTo>
                  <a:cubicBezTo>
                    <a:pt x="10721" y="939"/>
                    <a:pt x="10950" y="939"/>
                    <a:pt x="11186" y="939"/>
                  </a:cubicBezTo>
                  <a:cubicBezTo>
                    <a:pt x="11421" y="939"/>
                    <a:pt x="11662" y="939"/>
                    <a:pt x="11898" y="783"/>
                  </a:cubicBezTo>
                  <a:cubicBezTo>
                    <a:pt x="12133" y="626"/>
                    <a:pt x="12363" y="313"/>
                    <a:pt x="12596" y="157"/>
                  </a:cubicBezTo>
                  <a:cubicBezTo>
                    <a:pt x="12828" y="0"/>
                    <a:pt x="13064" y="0"/>
                    <a:pt x="13299" y="0"/>
                  </a:cubicBezTo>
                  <a:cubicBezTo>
                    <a:pt x="13535" y="0"/>
                    <a:pt x="13770" y="0"/>
                    <a:pt x="14009" y="0"/>
                  </a:cubicBezTo>
                  <a:cubicBezTo>
                    <a:pt x="14247" y="0"/>
                    <a:pt x="14488" y="0"/>
                    <a:pt x="14724" y="0"/>
                  </a:cubicBezTo>
                  <a:cubicBezTo>
                    <a:pt x="14959" y="0"/>
                    <a:pt x="15189" y="0"/>
                    <a:pt x="15416" y="0"/>
                  </a:cubicBezTo>
                  <a:cubicBezTo>
                    <a:pt x="15642" y="0"/>
                    <a:pt x="15866" y="0"/>
                    <a:pt x="16087" y="0"/>
                  </a:cubicBezTo>
                  <a:cubicBezTo>
                    <a:pt x="16307" y="0"/>
                    <a:pt x="16525" y="0"/>
                    <a:pt x="16749" y="0"/>
                  </a:cubicBezTo>
                  <a:cubicBezTo>
                    <a:pt x="16973" y="0"/>
                    <a:pt x="17202" y="0"/>
                    <a:pt x="17414" y="0"/>
                  </a:cubicBezTo>
                  <a:cubicBezTo>
                    <a:pt x="17626" y="0"/>
                    <a:pt x="17820" y="0"/>
                    <a:pt x="18018" y="157"/>
                  </a:cubicBezTo>
                  <a:cubicBezTo>
                    <a:pt x="18215" y="313"/>
                    <a:pt x="18415" y="626"/>
                    <a:pt x="18639" y="783"/>
                  </a:cubicBezTo>
                  <a:cubicBezTo>
                    <a:pt x="18862" y="939"/>
                    <a:pt x="19110" y="939"/>
                    <a:pt x="19345" y="1096"/>
                  </a:cubicBezTo>
                  <a:cubicBezTo>
                    <a:pt x="19581" y="1252"/>
                    <a:pt x="19804" y="1565"/>
                    <a:pt x="20028" y="1722"/>
                  </a:cubicBezTo>
                  <a:cubicBezTo>
                    <a:pt x="20252" y="1878"/>
                    <a:pt x="20476" y="1878"/>
                    <a:pt x="20738" y="1878"/>
                  </a:cubicBezTo>
                  <a:cubicBezTo>
                    <a:pt x="21000" y="1878"/>
                    <a:pt x="21300" y="1878"/>
                    <a:pt x="21600" y="1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7" name="Line"/>
            <p:cNvSpPr/>
            <p:nvPr/>
          </p:nvSpPr>
          <p:spPr>
            <a:xfrm>
              <a:off x="783401" y="7216616"/>
              <a:ext cx="406344" cy="163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0" fill="norm" stroke="1" extrusionOk="0">
                  <a:moveTo>
                    <a:pt x="0" y="10805"/>
                  </a:moveTo>
                  <a:cubicBezTo>
                    <a:pt x="1494" y="7533"/>
                    <a:pt x="2989" y="4260"/>
                    <a:pt x="4415" y="2787"/>
                  </a:cubicBezTo>
                  <a:cubicBezTo>
                    <a:pt x="5842" y="1314"/>
                    <a:pt x="7200" y="1642"/>
                    <a:pt x="8151" y="3442"/>
                  </a:cubicBezTo>
                  <a:cubicBezTo>
                    <a:pt x="9102" y="5242"/>
                    <a:pt x="9645" y="8514"/>
                    <a:pt x="9509" y="11623"/>
                  </a:cubicBezTo>
                  <a:cubicBezTo>
                    <a:pt x="9374" y="14733"/>
                    <a:pt x="8558" y="17678"/>
                    <a:pt x="7743" y="19314"/>
                  </a:cubicBezTo>
                  <a:cubicBezTo>
                    <a:pt x="6928" y="20951"/>
                    <a:pt x="6113" y="21278"/>
                    <a:pt x="5706" y="20623"/>
                  </a:cubicBezTo>
                  <a:cubicBezTo>
                    <a:pt x="5298" y="19969"/>
                    <a:pt x="5298" y="18333"/>
                    <a:pt x="6249" y="15387"/>
                  </a:cubicBezTo>
                  <a:cubicBezTo>
                    <a:pt x="7200" y="12442"/>
                    <a:pt x="9102" y="8187"/>
                    <a:pt x="10392" y="5569"/>
                  </a:cubicBezTo>
                  <a:cubicBezTo>
                    <a:pt x="11683" y="2951"/>
                    <a:pt x="12362" y="1969"/>
                    <a:pt x="13042" y="1151"/>
                  </a:cubicBezTo>
                  <a:cubicBezTo>
                    <a:pt x="13721" y="333"/>
                    <a:pt x="14400" y="-322"/>
                    <a:pt x="14672" y="169"/>
                  </a:cubicBezTo>
                  <a:cubicBezTo>
                    <a:pt x="14943" y="660"/>
                    <a:pt x="14808" y="2296"/>
                    <a:pt x="14536" y="4260"/>
                  </a:cubicBezTo>
                  <a:cubicBezTo>
                    <a:pt x="14264" y="6223"/>
                    <a:pt x="13857" y="8514"/>
                    <a:pt x="13721" y="10642"/>
                  </a:cubicBezTo>
                  <a:cubicBezTo>
                    <a:pt x="13585" y="12769"/>
                    <a:pt x="13721" y="14733"/>
                    <a:pt x="15079" y="15714"/>
                  </a:cubicBezTo>
                  <a:cubicBezTo>
                    <a:pt x="16438" y="16696"/>
                    <a:pt x="19019" y="16696"/>
                    <a:pt x="21600" y="16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8" name="Line"/>
            <p:cNvSpPr/>
            <p:nvPr/>
          </p:nvSpPr>
          <p:spPr>
            <a:xfrm>
              <a:off x="1328964" y="6929044"/>
              <a:ext cx="156280" cy="2257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580" fill="norm" stroke="1" extrusionOk="0">
                  <a:moveTo>
                    <a:pt x="16557" y="184"/>
                  </a:moveTo>
                  <a:cubicBezTo>
                    <a:pt x="17602" y="87"/>
                    <a:pt x="18647" y="-11"/>
                    <a:pt x="19518" y="1"/>
                  </a:cubicBezTo>
                  <a:cubicBezTo>
                    <a:pt x="20389" y="13"/>
                    <a:pt x="21086" y="136"/>
                    <a:pt x="21260" y="490"/>
                  </a:cubicBezTo>
                  <a:cubicBezTo>
                    <a:pt x="21434" y="844"/>
                    <a:pt x="21086" y="1431"/>
                    <a:pt x="20389" y="2200"/>
                  </a:cubicBezTo>
                  <a:cubicBezTo>
                    <a:pt x="19692" y="2970"/>
                    <a:pt x="18647" y="3923"/>
                    <a:pt x="17776" y="4864"/>
                  </a:cubicBezTo>
                  <a:cubicBezTo>
                    <a:pt x="16905" y="5804"/>
                    <a:pt x="16208" y="6733"/>
                    <a:pt x="15511" y="7661"/>
                  </a:cubicBezTo>
                  <a:cubicBezTo>
                    <a:pt x="14815" y="8590"/>
                    <a:pt x="14118" y="9518"/>
                    <a:pt x="13595" y="10471"/>
                  </a:cubicBezTo>
                  <a:cubicBezTo>
                    <a:pt x="13073" y="11424"/>
                    <a:pt x="12724" y="12402"/>
                    <a:pt x="11853" y="13330"/>
                  </a:cubicBezTo>
                  <a:cubicBezTo>
                    <a:pt x="10982" y="14259"/>
                    <a:pt x="9589" y="15138"/>
                    <a:pt x="8021" y="16042"/>
                  </a:cubicBezTo>
                  <a:cubicBezTo>
                    <a:pt x="6453" y="16946"/>
                    <a:pt x="4711" y="17875"/>
                    <a:pt x="3318" y="18742"/>
                  </a:cubicBezTo>
                  <a:cubicBezTo>
                    <a:pt x="1924" y="19610"/>
                    <a:pt x="879" y="20416"/>
                    <a:pt x="357" y="20880"/>
                  </a:cubicBezTo>
                  <a:cubicBezTo>
                    <a:pt x="-166" y="21345"/>
                    <a:pt x="-166" y="21467"/>
                    <a:pt x="705" y="21528"/>
                  </a:cubicBezTo>
                  <a:cubicBezTo>
                    <a:pt x="1576" y="21589"/>
                    <a:pt x="3318" y="21589"/>
                    <a:pt x="4711" y="21565"/>
                  </a:cubicBezTo>
                  <a:cubicBezTo>
                    <a:pt x="6105" y="21540"/>
                    <a:pt x="7150" y="21491"/>
                    <a:pt x="8195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9" name="Line"/>
            <p:cNvSpPr/>
            <p:nvPr/>
          </p:nvSpPr>
          <p:spPr>
            <a:xfrm>
              <a:off x="1844919" y="7101656"/>
              <a:ext cx="27175" cy="300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515" fill="norm" stroke="1" extrusionOk="0">
                  <a:moveTo>
                    <a:pt x="20879" y="0"/>
                  </a:moveTo>
                  <a:cubicBezTo>
                    <a:pt x="20879" y="4210"/>
                    <a:pt x="20879" y="8420"/>
                    <a:pt x="18915" y="11624"/>
                  </a:cubicBezTo>
                  <a:cubicBezTo>
                    <a:pt x="16952" y="14827"/>
                    <a:pt x="13025" y="17024"/>
                    <a:pt x="9097" y="18671"/>
                  </a:cubicBezTo>
                  <a:cubicBezTo>
                    <a:pt x="5170" y="20319"/>
                    <a:pt x="1243" y="21417"/>
                    <a:pt x="261" y="21508"/>
                  </a:cubicBezTo>
                  <a:cubicBezTo>
                    <a:pt x="-721" y="21600"/>
                    <a:pt x="1243" y="20685"/>
                    <a:pt x="3206" y="19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0" name="Line"/>
            <p:cNvSpPr/>
            <p:nvPr/>
          </p:nvSpPr>
          <p:spPr>
            <a:xfrm>
              <a:off x="1826092" y="7055655"/>
              <a:ext cx="25300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6" y="18600"/>
                    <a:pt x="873" y="15600"/>
                    <a:pt x="4473" y="12000"/>
                  </a:cubicBezTo>
                  <a:cubicBezTo>
                    <a:pt x="8073" y="8400"/>
                    <a:pt x="14836" y="4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1" name="Line"/>
            <p:cNvSpPr/>
            <p:nvPr/>
          </p:nvSpPr>
          <p:spPr>
            <a:xfrm>
              <a:off x="1833759" y="7262660"/>
              <a:ext cx="122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2" name="Line"/>
            <p:cNvSpPr/>
            <p:nvPr/>
          </p:nvSpPr>
          <p:spPr>
            <a:xfrm>
              <a:off x="2063764" y="7262660"/>
              <a:ext cx="7667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>
              <a:off x="1875586" y="6842126"/>
              <a:ext cx="142178" cy="15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269" fill="norm" stroke="1" extrusionOk="0">
                  <a:moveTo>
                    <a:pt x="1787" y="10639"/>
                  </a:moveTo>
                  <a:cubicBezTo>
                    <a:pt x="1401" y="12439"/>
                    <a:pt x="1015" y="14239"/>
                    <a:pt x="629" y="16399"/>
                  </a:cubicBezTo>
                  <a:cubicBezTo>
                    <a:pt x="244" y="18559"/>
                    <a:pt x="-142" y="21079"/>
                    <a:pt x="51" y="21259"/>
                  </a:cubicBezTo>
                  <a:cubicBezTo>
                    <a:pt x="244" y="21439"/>
                    <a:pt x="1015" y="19279"/>
                    <a:pt x="2365" y="15859"/>
                  </a:cubicBezTo>
                  <a:cubicBezTo>
                    <a:pt x="3715" y="12439"/>
                    <a:pt x="5644" y="7759"/>
                    <a:pt x="7379" y="4699"/>
                  </a:cubicBezTo>
                  <a:cubicBezTo>
                    <a:pt x="9115" y="1639"/>
                    <a:pt x="10658" y="199"/>
                    <a:pt x="12394" y="19"/>
                  </a:cubicBezTo>
                  <a:cubicBezTo>
                    <a:pt x="14129" y="-161"/>
                    <a:pt x="16058" y="919"/>
                    <a:pt x="17601" y="3979"/>
                  </a:cubicBezTo>
                  <a:cubicBezTo>
                    <a:pt x="19144" y="7039"/>
                    <a:pt x="20301" y="12079"/>
                    <a:pt x="21458" y="171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4" name="Line"/>
            <p:cNvSpPr/>
            <p:nvPr/>
          </p:nvSpPr>
          <p:spPr>
            <a:xfrm>
              <a:off x="2263740" y="7017320"/>
              <a:ext cx="106698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600" fill="norm" stroke="1" extrusionOk="0">
                  <a:moveTo>
                    <a:pt x="20972" y="0"/>
                  </a:moveTo>
                  <a:cubicBezTo>
                    <a:pt x="16451" y="1371"/>
                    <a:pt x="11930" y="2743"/>
                    <a:pt x="8163" y="5229"/>
                  </a:cubicBezTo>
                  <a:cubicBezTo>
                    <a:pt x="4395" y="7714"/>
                    <a:pt x="1381" y="11314"/>
                    <a:pt x="377" y="14057"/>
                  </a:cubicBezTo>
                  <a:cubicBezTo>
                    <a:pt x="-628" y="16800"/>
                    <a:pt x="377" y="18686"/>
                    <a:pt x="3391" y="19800"/>
                  </a:cubicBezTo>
                  <a:cubicBezTo>
                    <a:pt x="6405" y="20914"/>
                    <a:pt x="11428" y="21257"/>
                    <a:pt x="164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5" name="Line"/>
            <p:cNvSpPr/>
            <p:nvPr/>
          </p:nvSpPr>
          <p:spPr>
            <a:xfrm>
              <a:off x="2385771" y="7147035"/>
              <a:ext cx="276007" cy="18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5" fill="norm" stroke="1" extrusionOk="0">
                  <a:moveTo>
                    <a:pt x="0" y="2735"/>
                  </a:moveTo>
                  <a:cubicBezTo>
                    <a:pt x="600" y="1551"/>
                    <a:pt x="1200" y="368"/>
                    <a:pt x="2000" y="72"/>
                  </a:cubicBezTo>
                  <a:cubicBezTo>
                    <a:pt x="2800" y="-224"/>
                    <a:pt x="3800" y="368"/>
                    <a:pt x="4700" y="2291"/>
                  </a:cubicBezTo>
                  <a:cubicBezTo>
                    <a:pt x="5600" y="4214"/>
                    <a:pt x="6400" y="7469"/>
                    <a:pt x="6400" y="10576"/>
                  </a:cubicBezTo>
                  <a:cubicBezTo>
                    <a:pt x="6400" y="13683"/>
                    <a:pt x="5600" y="16642"/>
                    <a:pt x="4800" y="18565"/>
                  </a:cubicBezTo>
                  <a:cubicBezTo>
                    <a:pt x="4000" y="20488"/>
                    <a:pt x="3200" y="21376"/>
                    <a:pt x="2700" y="20932"/>
                  </a:cubicBezTo>
                  <a:cubicBezTo>
                    <a:pt x="2200" y="20488"/>
                    <a:pt x="2000" y="18713"/>
                    <a:pt x="3000" y="15902"/>
                  </a:cubicBezTo>
                  <a:cubicBezTo>
                    <a:pt x="4000" y="13091"/>
                    <a:pt x="6200" y="9244"/>
                    <a:pt x="7800" y="6729"/>
                  </a:cubicBezTo>
                  <a:cubicBezTo>
                    <a:pt x="9400" y="4214"/>
                    <a:pt x="10400" y="3031"/>
                    <a:pt x="11200" y="3031"/>
                  </a:cubicBezTo>
                  <a:cubicBezTo>
                    <a:pt x="12000" y="3031"/>
                    <a:pt x="12600" y="4214"/>
                    <a:pt x="12900" y="5546"/>
                  </a:cubicBezTo>
                  <a:cubicBezTo>
                    <a:pt x="13200" y="6877"/>
                    <a:pt x="13200" y="8357"/>
                    <a:pt x="13100" y="9836"/>
                  </a:cubicBezTo>
                  <a:cubicBezTo>
                    <a:pt x="13000" y="11316"/>
                    <a:pt x="12800" y="12795"/>
                    <a:pt x="13100" y="13979"/>
                  </a:cubicBezTo>
                  <a:cubicBezTo>
                    <a:pt x="13400" y="15162"/>
                    <a:pt x="14200" y="16050"/>
                    <a:pt x="15700" y="16198"/>
                  </a:cubicBezTo>
                  <a:cubicBezTo>
                    <a:pt x="17200" y="16346"/>
                    <a:pt x="19400" y="15754"/>
                    <a:pt x="21600" y="15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6" name="Line"/>
            <p:cNvSpPr/>
            <p:nvPr/>
          </p:nvSpPr>
          <p:spPr>
            <a:xfrm>
              <a:off x="2661777" y="7049753"/>
              <a:ext cx="163073" cy="381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358" fill="norm" stroke="1" extrusionOk="0">
                  <a:moveTo>
                    <a:pt x="0" y="330"/>
                  </a:moveTo>
                  <a:cubicBezTo>
                    <a:pt x="1994" y="44"/>
                    <a:pt x="3988" y="-242"/>
                    <a:pt x="7145" y="330"/>
                  </a:cubicBezTo>
                  <a:cubicBezTo>
                    <a:pt x="10302" y="902"/>
                    <a:pt x="14622" y="2333"/>
                    <a:pt x="17446" y="4407"/>
                  </a:cubicBezTo>
                  <a:cubicBezTo>
                    <a:pt x="20271" y="6481"/>
                    <a:pt x="21600" y="9199"/>
                    <a:pt x="21102" y="11774"/>
                  </a:cubicBezTo>
                  <a:cubicBezTo>
                    <a:pt x="20603" y="14349"/>
                    <a:pt x="18277" y="16781"/>
                    <a:pt x="15452" y="18354"/>
                  </a:cubicBezTo>
                  <a:cubicBezTo>
                    <a:pt x="12628" y="19928"/>
                    <a:pt x="9305" y="20643"/>
                    <a:pt x="5982" y="2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7" name="Line"/>
            <p:cNvSpPr/>
            <p:nvPr/>
          </p:nvSpPr>
          <p:spPr>
            <a:xfrm>
              <a:off x="3152455" y="6940652"/>
              <a:ext cx="147147" cy="2353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18993" y="0"/>
                  </a:moveTo>
                  <a:cubicBezTo>
                    <a:pt x="20110" y="774"/>
                    <a:pt x="21228" y="1548"/>
                    <a:pt x="21414" y="2369"/>
                  </a:cubicBezTo>
                  <a:cubicBezTo>
                    <a:pt x="21600" y="3190"/>
                    <a:pt x="20855" y="4057"/>
                    <a:pt x="20110" y="4902"/>
                  </a:cubicBezTo>
                  <a:cubicBezTo>
                    <a:pt x="19366" y="5746"/>
                    <a:pt x="18621" y="6567"/>
                    <a:pt x="17503" y="7399"/>
                  </a:cubicBezTo>
                  <a:cubicBezTo>
                    <a:pt x="16386" y="8232"/>
                    <a:pt x="14897" y="9076"/>
                    <a:pt x="13779" y="9874"/>
                  </a:cubicBezTo>
                  <a:cubicBezTo>
                    <a:pt x="12662" y="10671"/>
                    <a:pt x="11917" y="11421"/>
                    <a:pt x="11172" y="12195"/>
                  </a:cubicBezTo>
                  <a:cubicBezTo>
                    <a:pt x="10428" y="12969"/>
                    <a:pt x="9683" y="13767"/>
                    <a:pt x="8566" y="14588"/>
                  </a:cubicBezTo>
                  <a:cubicBezTo>
                    <a:pt x="7448" y="15408"/>
                    <a:pt x="5959" y="16253"/>
                    <a:pt x="5028" y="17097"/>
                  </a:cubicBezTo>
                  <a:cubicBezTo>
                    <a:pt x="4097" y="17941"/>
                    <a:pt x="3724" y="18786"/>
                    <a:pt x="2979" y="19478"/>
                  </a:cubicBezTo>
                  <a:cubicBezTo>
                    <a:pt x="2234" y="20169"/>
                    <a:pt x="1117" y="20709"/>
                    <a:pt x="559" y="21037"/>
                  </a:cubicBezTo>
                  <a:cubicBezTo>
                    <a:pt x="0" y="21365"/>
                    <a:pt x="0" y="214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8" name="Line"/>
            <p:cNvSpPr/>
            <p:nvPr/>
          </p:nvSpPr>
          <p:spPr>
            <a:xfrm>
              <a:off x="3609910" y="7055655"/>
              <a:ext cx="48557" cy="287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9" fill="norm" stroke="1" extrusionOk="0">
                  <a:moveTo>
                    <a:pt x="21600" y="0"/>
                  </a:moveTo>
                  <a:cubicBezTo>
                    <a:pt x="15916" y="5352"/>
                    <a:pt x="10232" y="10704"/>
                    <a:pt x="7389" y="13858"/>
                  </a:cubicBezTo>
                  <a:cubicBezTo>
                    <a:pt x="4547" y="17012"/>
                    <a:pt x="4547" y="17968"/>
                    <a:pt x="3411" y="19115"/>
                  </a:cubicBezTo>
                  <a:cubicBezTo>
                    <a:pt x="2274" y="20262"/>
                    <a:pt x="0" y="21600"/>
                    <a:pt x="0" y="21504"/>
                  </a:cubicBezTo>
                  <a:cubicBezTo>
                    <a:pt x="0" y="21409"/>
                    <a:pt x="2274" y="19880"/>
                    <a:pt x="4547" y="18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9" name="Line"/>
            <p:cNvSpPr/>
            <p:nvPr/>
          </p:nvSpPr>
          <p:spPr>
            <a:xfrm>
              <a:off x="3604798" y="7001987"/>
              <a:ext cx="18400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482"/>
                    <a:pt x="0" y="17365"/>
                    <a:pt x="2700" y="13765"/>
                  </a:cubicBezTo>
                  <a:cubicBezTo>
                    <a:pt x="5400" y="10165"/>
                    <a:pt x="10800" y="5082"/>
                    <a:pt x="14400" y="2541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0" name="Line"/>
            <p:cNvSpPr/>
            <p:nvPr/>
          </p:nvSpPr>
          <p:spPr>
            <a:xfrm>
              <a:off x="3604798" y="7147657"/>
              <a:ext cx="138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1" name="Line"/>
            <p:cNvSpPr/>
            <p:nvPr/>
          </p:nvSpPr>
          <p:spPr>
            <a:xfrm>
              <a:off x="3742802" y="7232951"/>
              <a:ext cx="176338" cy="10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6" fill="norm" stroke="1" extrusionOk="0">
                  <a:moveTo>
                    <a:pt x="0" y="2761"/>
                  </a:moveTo>
                  <a:cubicBezTo>
                    <a:pt x="1565" y="1780"/>
                    <a:pt x="3130" y="798"/>
                    <a:pt x="4696" y="307"/>
                  </a:cubicBezTo>
                  <a:cubicBezTo>
                    <a:pt x="6261" y="-184"/>
                    <a:pt x="7826" y="-184"/>
                    <a:pt x="8765" y="1043"/>
                  </a:cubicBezTo>
                  <a:cubicBezTo>
                    <a:pt x="9704" y="2271"/>
                    <a:pt x="10017" y="4725"/>
                    <a:pt x="9704" y="7180"/>
                  </a:cubicBezTo>
                  <a:cubicBezTo>
                    <a:pt x="9391" y="9634"/>
                    <a:pt x="8452" y="12089"/>
                    <a:pt x="7200" y="14543"/>
                  </a:cubicBezTo>
                  <a:cubicBezTo>
                    <a:pt x="5948" y="16998"/>
                    <a:pt x="4383" y="19452"/>
                    <a:pt x="4383" y="20434"/>
                  </a:cubicBezTo>
                  <a:cubicBezTo>
                    <a:pt x="4383" y="21416"/>
                    <a:pt x="5948" y="20925"/>
                    <a:pt x="9078" y="19698"/>
                  </a:cubicBezTo>
                  <a:cubicBezTo>
                    <a:pt x="12209" y="18471"/>
                    <a:pt x="16904" y="16507"/>
                    <a:pt x="21600" y="14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2" name="Line"/>
            <p:cNvSpPr/>
            <p:nvPr/>
          </p:nvSpPr>
          <p:spPr>
            <a:xfrm>
              <a:off x="3974031" y="6971320"/>
              <a:ext cx="144447" cy="322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309" fill="norm" stroke="1" extrusionOk="0">
                  <a:moveTo>
                    <a:pt x="15463" y="0"/>
                  </a:moveTo>
                  <a:cubicBezTo>
                    <a:pt x="10621" y="2700"/>
                    <a:pt x="5780" y="5400"/>
                    <a:pt x="2987" y="8353"/>
                  </a:cubicBezTo>
                  <a:cubicBezTo>
                    <a:pt x="194" y="11306"/>
                    <a:pt x="-551" y="14512"/>
                    <a:pt x="380" y="16875"/>
                  </a:cubicBezTo>
                  <a:cubicBezTo>
                    <a:pt x="1311" y="19237"/>
                    <a:pt x="3918" y="20756"/>
                    <a:pt x="7642" y="21178"/>
                  </a:cubicBezTo>
                  <a:cubicBezTo>
                    <a:pt x="11366" y="21600"/>
                    <a:pt x="16208" y="20925"/>
                    <a:pt x="21049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3" name="Line"/>
            <p:cNvSpPr/>
            <p:nvPr/>
          </p:nvSpPr>
          <p:spPr>
            <a:xfrm>
              <a:off x="4118477" y="7142546"/>
              <a:ext cx="214672" cy="130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0" y="3323"/>
                  </a:moveTo>
                  <a:cubicBezTo>
                    <a:pt x="771" y="1662"/>
                    <a:pt x="1543" y="0"/>
                    <a:pt x="2443" y="0"/>
                  </a:cubicBezTo>
                  <a:cubicBezTo>
                    <a:pt x="3343" y="0"/>
                    <a:pt x="4371" y="1662"/>
                    <a:pt x="5400" y="4362"/>
                  </a:cubicBezTo>
                  <a:cubicBezTo>
                    <a:pt x="6429" y="7062"/>
                    <a:pt x="7457" y="10800"/>
                    <a:pt x="7714" y="13915"/>
                  </a:cubicBezTo>
                  <a:cubicBezTo>
                    <a:pt x="7971" y="17031"/>
                    <a:pt x="7457" y="19523"/>
                    <a:pt x="6557" y="20562"/>
                  </a:cubicBezTo>
                  <a:cubicBezTo>
                    <a:pt x="5657" y="21600"/>
                    <a:pt x="4371" y="21185"/>
                    <a:pt x="3857" y="19938"/>
                  </a:cubicBezTo>
                  <a:cubicBezTo>
                    <a:pt x="3343" y="18692"/>
                    <a:pt x="3600" y="16615"/>
                    <a:pt x="4114" y="14746"/>
                  </a:cubicBezTo>
                  <a:cubicBezTo>
                    <a:pt x="4629" y="12877"/>
                    <a:pt x="5400" y="11215"/>
                    <a:pt x="6686" y="9762"/>
                  </a:cubicBezTo>
                  <a:cubicBezTo>
                    <a:pt x="7971" y="8308"/>
                    <a:pt x="9771" y="7062"/>
                    <a:pt x="10543" y="7685"/>
                  </a:cubicBezTo>
                  <a:cubicBezTo>
                    <a:pt x="11314" y="8308"/>
                    <a:pt x="11057" y="10800"/>
                    <a:pt x="10929" y="13085"/>
                  </a:cubicBezTo>
                  <a:cubicBezTo>
                    <a:pt x="10800" y="15369"/>
                    <a:pt x="10800" y="17446"/>
                    <a:pt x="11443" y="18692"/>
                  </a:cubicBezTo>
                  <a:cubicBezTo>
                    <a:pt x="12086" y="19938"/>
                    <a:pt x="13371" y="20354"/>
                    <a:pt x="15171" y="20146"/>
                  </a:cubicBezTo>
                  <a:cubicBezTo>
                    <a:pt x="16971" y="19938"/>
                    <a:pt x="19286" y="19108"/>
                    <a:pt x="21600" y="18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4" name="Line"/>
            <p:cNvSpPr/>
            <p:nvPr/>
          </p:nvSpPr>
          <p:spPr>
            <a:xfrm>
              <a:off x="4363816" y="7032654"/>
              <a:ext cx="42545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fill="norm" stroke="1" extrusionOk="0">
                  <a:moveTo>
                    <a:pt x="14400" y="0"/>
                  </a:moveTo>
                  <a:cubicBezTo>
                    <a:pt x="18000" y="4659"/>
                    <a:pt x="21600" y="9318"/>
                    <a:pt x="19200" y="12918"/>
                  </a:cubicBezTo>
                  <a:cubicBezTo>
                    <a:pt x="16800" y="16518"/>
                    <a:pt x="8400" y="190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5" name="Line"/>
            <p:cNvSpPr/>
            <p:nvPr/>
          </p:nvSpPr>
          <p:spPr>
            <a:xfrm>
              <a:off x="3658466" y="6780789"/>
              <a:ext cx="161005" cy="163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8" fill="norm" stroke="1" extrusionOk="0">
                  <a:moveTo>
                    <a:pt x="0" y="12618"/>
                  </a:moveTo>
                  <a:cubicBezTo>
                    <a:pt x="343" y="14254"/>
                    <a:pt x="686" y="15890"/>
                    <a:pt x="686" y="17690"/>
                  </a:cubicBezTo>
                  <a:cubicBezTo>
                    <a:pt x="686" y="19490"/>
                    <a:pt x="343" y="21454"/>
                    <a:pt x="857" y="20799"/>
                  </a:cubicBezTo>
                  <a:cubicBezTo>
                    <a:pt x="1371" y="20145"/>
                    <a:pt x="2743" y="16872"/>
                    <a:pt x="4457" y="13436"/>
                  </a:cubicBezTo>
                  <a:cubicBezTo>
                    <a:pt x="6171" y="9999"/>
                    <a:pt x="8229" y="6399"/>
                    <a:pt x="9943" y="3945"/>
                  </a:cubicBezTo>
                  <a:cubicBezTo>
                    <a:pt x="11657" y="1490"/>
                    <a:pt x="13029" y="181"/>
                    <a:pt x="14400" y="18"/>
                  </a:cubicBezTo>
                  <a:cubicBezTo>
                    <a:pt x="15771" y="-146"/>
                    <a:pt x="17143" y="836"/>
                    <a:pt x="17829" y="2799"/>
                  </a:cubicBezTo>
                  <a:cubicBezTo>
                    <a:pt x="18514" y="4763"/>
                    <a:pt x="18514" y="7709"/>
                    <a:pt x="19029" y="10654"/>
                  </a:cubicBezTo>
                  <a:cubicBezTo>
                    <a:pt x="19543" y="13599"/>
                    <a:pt x="20571" y="16545"/>
                    <a:pt x="21600" y="19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6" name="Line"/>
            <p:cNvSpPr/>
            <p:nvPr/>
          </p:nvSpPr>
          <p:spPr>
            <a:xfrm>
              <a:off x="4555487" y="7032654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7" name="Line"/>
            <p:cNvSpPr/>
            <p:nvPr/>
          </p:nvSpPr>
          <p:spPr>
            <a:xfrm>
              <a:off x="4874543" y="6963653"/>
              <a:ext cx="287305" cy="2317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572" fill="norm" stroke="1" extrusionOk="0">
                  <a:moveTo>
                    <a:pt x="20682" y="0"/>
                  </a:moveTo>
                  <a:cubicBezTo>
                    <a:pt x="21061" y="571"/>
                    <a:pt x="21440" y="1142"/>
                    <a:pt x="21251" y="1808"/>
                  </a:cubicBezTo>
                  <a:cubicBezTo>
                    <a:pt x="21061" y="2474"/>
                    <a:pt x="20303" y="3235"/>
                    <a:pt x="19261" y="4104"/>
                  </a:cubicBezTo>
                  <a:cubicBezTo>
                    <a:pt x="18219" y="4972"/>
                    <a:pt x="16893" y="5947"/>
                    <a:pt x="15661" y="6839"/>
                  </a:cubicBezTo>
                  <a:cubicBezTo>
                    <a:pt x="14429" y="7731"/>
                    <a:pt x="13293" y="8540"/>
                    <a:pt x="12061" y="9385"/>
                  </a:cubicBezTo>
                  <a:cubicBezTo>
                    <a:pt x="10829" y="10229"/>
                    <a:pt x="9503" y="11109"/>
                    <a:pt x="8272" y="11882"/>
                  </a:cubicBezTo>
                  <a:cubicBezTo>
                    <a:pt x="7040" y="12656"/>
                    <a:pt x="5903" y="13322"/>
                    <a:pt x="4956" y="14059"/>
                  </a:cubicBezTo>
                  <a:cubicBezTo>
                    <a:pt x="4008" y="14796"/>
                    <a:pt x="3251" y="15605"/>
                    <a:pt x="2587" y="16390"/>
                  </a:cubicBezTo>
                  <a:cubicBezTo>
                    <a:pt x="1924" y="17175"/>
                    <a:pt x="1356" y="17937"/>
                    <a:pt x="1072" y="18674"/>
                  </a:cubicBezTo>
                  <a:cubicBezTo>
                    <a:pt x="787" y="19411"/>
                    <a:pt x="787" y="20125"/>
                    <a:pt x="693" y="20541"/>
                  </a:cubicBezTo>
                  <a:cubicBezTo>
                    <a:pt x="598" y="20958"/>
                    <a:pt x="408" y="21077"/>
                    <a:pt x="219" y="21219"/>
                  </a:cubicBezTo>
                  <a:cubicBezTo>
                    <a:pt x="29" y="21362"/>
                    <a:pt x="-160" y="21529"/>
                    <a:pt x="219" y="21564"/>
                  </a:cubicBezTo>
                  <a:cubicBezTo>
                    <a:pt x="598" y="21600"/>
                    <a:pt x="1545" y="21505"/>
                    <a:pt x="2493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8" name="Line"/>
            <p:cNvSpPr/>
            <p:nvPr/>
          </p:nvSpPr>
          <p:spPr>
            <a:xfrm>
              <a:off x="5490841" y="7032654"/>
              <a:ext cx="30668" cy="360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21600" y="0"/>
                  </a:moveTo>
                  <a:cubicBezTo>
                    <a:pt x="21600" y="4868"/>
                    <a:pt x="21600" y="9735"/>
                    <a:pt x="20700" y="12930"/>
                  </a:cubicBezTo>
                  <a:cubicBezTo>
                    <a:pt x="19800" y="16124"/>
                    <a:pt x="18000" y="17645"/>
                    <a:pt x="15300" y="18938"/>
                  </a:cubicBezTo>
                  <a:cubicBezTo>
                    <a:pt x="12600" y="20231"/>
                    <a:pt x="9000" y="21296"/>
                    <a:pt x="6300" y="21448"/>
                  </a:cubicBezTo>
                  <a:cubicBezTo>
                    <a:pt x="3600" y="21600"/>
                    <a:pt x="1800" y="20839"/>
                    <a:pt x="0" y="20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9" name="Line"/>
            <p:cNvSpPr/>
            <p:nvPr/>
          </p:nvSpPr>
          <p:spPr>
            <a:xfrm>
              <a:off x="5475507" y="7055655"/>
              <a:ext cx="19167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04" y="15300"/>
                    <a:pt x="4608" y="9000"/>
                    <a:pt x="8208" y="5400"/>
                  </a:cubicBezTo>
                  <a:cubicBezTo>
                    <a:pt x="11808" y="1800"/>
                    <a:pt x="16704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0" name="Line"/>
            <p:cNvSpPr/>
            <p:nvPr/>
          </p:nvSpPr>
          <p:spPr>
            <a:xfrm>
              <a:off x="5452507" y="7139990"/>
              <a:ext cx="214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4400"/>
                    <a:pt x="11829" y="7200"/>
                    <a:pt x="15429" y="3600"/>
                  </a:cubicBezTo>
                  <a:cubicBezTo>
                    <a:pt x="19029" y="0"/>
                    <a:pt x="2031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>
              <a:off x="5605843" y="7247326"/>
              <a:ext cx="161005" cy="11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0" y="0"/>
                  </a:moveTo>
                  <a:cubicBezTo>
                    <a:pt x="1714" y="0"/>
                    <a:pt x="3429" y="0"/>
                    <a:pt x="5143" y="240"/>
                  </a:cubicBezTo>
                  <a:cubicBezTo>
                    <a:pt x="6857" y="480"/>
                    <a:pt x="8571" y="960"/>
                    <a:pt x="9257" y="3360"/>
                  </a:cubicBezTo>
                  <a:cubicBezTo>
                    <a:pt x="9943" y="5760"/>
                    <a:pt x="9600" y="10080"/>
                    <a:pt x="8571" y="13440"/>
                  </a:cubicBezTo>
                  <a:cubicBezTo>
                    <a:pt x="7543" y="16800"/>
                    <a:pt x="5829" y="19200"/>
                    <a:pt x="5829" y="20400"/>
                  </a:cubicBezTo>
                  <a:cubicBezTo>
                    <a:pt x="5829" y="21600"/>
                    <a:pt x="7543" y="21600"/>
                    <a:pt x="10457" y="20640"/>
                  </a:cubicBezTo>
                  <a:cubicBezTo>
                    <a:pt x="13371" y="19680"/>
                    <a:pt x="17486" y="17760"/>
                    <a:pt x="21600" y="158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5537410" y="6846379"/>
              <a:ext cx="137436" cy="109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0587" fill="norm" stroke="1" extrusionOk="0">
                  <a:moveTo>
                    <a:pt x="1111" y="4747"/>
                  </a:moveTo>
                  <a:cubicBezTo>
                    <a:pt x="711" y="7147"/>
                    <a:pt x="311" y="9547"/>
                    <a:pt x="111" y="11947"/>
                  </a:cubicBezTo>
                  <a:cubicBezTo>
                    <a:pt x="-89" y="14347"/>
                    <a:pt x="-89" y="16747"/>
                    <a:pt x="711" y="16267"/>
                  </a:cubicBezTo>
                  <a:cubicBezTo>
                    <a:pt x="1511" y="15787"/>
                    <a:pt x="3111" y="12427"/>
                    <a:pt x="4911" y="9547"/>
                  </a:cubicBezTo>
                  <a:cubicBezTo>
                    <a:pt x="6711" y="6667"/>
                    <a:pt x="8711" y="4267"/>
                    <a:pt x="10511" y="2347"/>
                  </a:cubicBezTo>
                  <a:cubicBezTo>
                    <a:pt x="12311" y="427"/>
                    <a:pt x="13911" y="-1013"/>
                    <a:pt x="15711" y="907"/>
                  </a:cubicBezTo>
                  <a:cubicBezTo>
                    <a:pt x="17511" y="2827"/>
                    <a:pt x="19511" y="8107"/>
                    <a:pt x="20511" y="11947"/>
                  </a:cubicBezTo>
                  <a:cubicBezTo>
                    <a:pt x="21511" y="15787"/>
                    <a:pt x="21511" y="18187"/>
                    <a:pt x="21511" y="20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5763333" y="7068617"/>
              <a:ext cx="264188" cy="210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0674" fill="norm" stroke="1" extrusionOk="0">
                  <a:moveTo>
                    <a:pt x="11501" y="987"/>
                  </a:moveTo>
                  <a:cubicBezTo>
                    <a:pt x="9839" y="233"/>
                    <a:pt x="8178" y="-520"/>
                    <a:pt x="6516" y="485"/>
                  </a:cubicBezTo>
                  <a:cubicBezTo>
                    <a:pt x="4855" y="1489"/>
                    <a:pt x="3193" y="4252"/>
                    <a:pt x="2051" y="7266"/>
                  </a:cubicBezTo>
                  <a:cubicBezTo>
                    <a:pt x="908" y="10280"/>
                    <a:pt x="285" y="13545"/>
                    <a:pt x="78" y="15806"/>
                  </a:cubicBezTo>
                  <a:cubicBezTo>
                    <a:pt x="-130" y="18066"/>
                    <a:pt x="78" y="19322"/>
                    <a:pt x="701" y="20075"/>
                  </a:cubicBezTo>
                  <a:cubicBezTo>
                    <a:pt x="1324" y="20829"/>
                    <a:pt x="2362" y="21080"/>
                    <a:pt x="4024" y="19573"/>
                  </a:cubicBezTo>
                  <a:cubicBezTo>
                    <a:pt x="5685" y="18066"/>
                    <a:pt x="7970" y="14801"/>
                    <a:pt x="9320" y="12415"/>
                  </a:cubicBezTo>
                  <a:cubicBezTo>
                    <a:pt x="10670" y="10029"/>
                    <a:pt x="11085" y="8522"/>
                    <a:pt x="11605" y="7140"/>
                  </a:cubicBezTo>
                  <a:cubicBezTo>
                    <a:pt x="12124" y="5759"/>
                    <a:pt x="12747" y="4503"/>
                    <a:pt x="13162" y="4503"/>
                  </a:cubicBezTo>
                  <a:cubicBezTo>
                    <a:pt x="13578" y="4503"/>
                    <a:pt x="13785" y="5759"/>
                    <a:pt x="13993" y="7643"/>
                  </a:cubicBezTo>
                  <a:cubicBezTo>
                    <a:pt x="14201" y="9527"/>
                    <a:pt x="14408" y="12038"/>
                    <a:pt x="14201" y="13796"/>
                  </a:cubicBezTo>
                  <a:cubicBezTo>
                    <a:pt x="13993" y="15554"/>
                    <a:pt x="13370" y="16559"/>
                    <a:pt x="12539" y="17438"/>
                  </a:cubicBezTo>
                  <a:cubicBezTo>
                    <a:pt x="11708" y="18317"/>
                    <a:pt x="10670" y="19071"/>
                    <a:pt x="10151" y="18820"/>
                  </a:cubicBezTo>
                  <a:cubicBezTo>
                    <a:pt x="9632" y="18568"/>
                    <a:pt x="9632" y="17313"/>
                    <a:pt x="10358" y="15806"/>
                  </a:cubicBezTo>
                  <a:cubicBezTo>
                    <a:pt x="11085" y="14299"/>
                    <a:pt x="12539" y="12540"/>
                    <a:pt x="13889" y="11285"/>
                  </a:cubicBezTo>
                  <a:cubicBezTo>
                    <a:pt x="15239" y="10029"/>
                    <a:pt x="16485" y="9275"/>
                    <a:pt x="17108" y="9778"/>
                  </a:cubicBezTo>
                  <a:cubicBezTo>
                    <a:pt x="17732" y="10280"/>
                    <a:pt x="17732" y="12038"/>
                    <a:pt x="17835" y="13545"/>
                  </a:cubicBezTo>
                  <a:cubicBezTo>
                    <a:pt x="17939" y="15052"/>
                    <a:pt x="18147" y="16308"/>
                    <a:pt x="18770" y="17061"/>
                  </a:cubicBezTo>
                  <a:cubicBezTo>
                    <a:pt x="19393" y="17815"/>
                    <a:pt x="20432" y="18066"/>
                    <a:pt x="21470" y="18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6058187" y="7055655"/>
              <a:ext cx="82460" cy="230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368" fill="norm" stroke="1" extrusionOk="0">
                  <a:moveTo>
                    <a:pt x="7855" y="0"/>
                  </a:moveTo>
                  <a:cubicBezTo>
                    <a:pt x="12436" y="3798"/>
                    <a:pt x="17018" y="7596"/>
                    <a:pt x="19309" y="10681"/>
                  </a:cubicBezTo>
                  <a:cubicBezTo>
                    <a:pt x="21600" y="13767"/>
                    <a:pt x="21600" y="16141"/>
                    <a:pt x="19964" y="17921"/>
                  </a:cubicBezTo>
                  <a:cubicBezTo>
                    <a:pt x="18327" y="19701"/>
                    <a:pt x="15054" y="20888"/>
                    <a:pt x="11454" y="21244"/>
                  </a:cubicBezTo>
                  <a:cubicBezTo>
                    <a:pt x="7854" y="21600"/>
                    <a:pt x="3927" y="21125"/>
                    <a:pt x="0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6150189" y="7009654"/>
              <a:ext cx="145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6234524" y="6963653"/>
              <a:ext cx="23002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6421084" y="6932985"/>
              <a:ext cx="235118" cy="2675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365" y="784"/>
                    <a:pt x="21130" y="1568"/>
                    <a:pt x="20543" y="2331"/>
                  </a:cubicBezTo>
                  <a:cubicBezTo>
                    <a:pt x="19957" y="3095"/>
                    <a:pt x="19017" y="3837"/>
                    <a:pt x="17961" y="4497"/>
                  </a:cubicBezTo>
                  <a:cubicBezTo>
                    <a:pt x="16904" y="5158"/>
                    <a:pt x="15730" y="5735"/>
                    <a:pt x="14791" y="6375"/>
                  </a:cubicBezTo>
                  <a:cubicBezTo>
                    <a:pt x="13852" y="7014"/>
                    <a:pt x="13148" y="7716"/>
                    <a:pt x="12326" y="8448"/>
                  </a:cubicBezTo>
                  <a:cubicBezTo>
                    <a:pt x="11504" y="9181"/>
                    <a:pt x="10565" y="9944"/>
                    <a:pt x="9626" y="10635"/>
                  </a:cubicBezTo>
                  <a:cubicBezTo>
                    <a:pt x="8687" y="11326"/>
                    <a:pt x="7748" y="11945"/>
                    <a:pt x="6809" y="12595"/>
                  </a:cubicBezTo>
                  <a:cubicBezTo>
                    <a:pt x="5870" y="13245"/>
                    <a:pt x="4930" y="13925"/>
                    <a:pt x="4109" y="14637"/>
                  </a:cubicBezTo>
                  <a:cubicBezTo>
                    <a:pt x="3287" y="15349"/>
                    <a:pt x="2583" y="16092"/>
                    <a:pt x="1996" y="16814"/>
                  </a:cubicBezTo>
                  <a:cubicBezTo>
                    <a:pt x="1409" y="17536"/>
                    <a:pt x="939" y="18237"/>
                    <a:pt x="587" y="18897"/>
                  </a:cubicBezTo>
                  <a:cubicBezTo>
                    <a:pt x="235" y="19558"/>
                    <a:pt x="0" y="20177"/>
                    <a:pt x="0" y="20620"/>
                  </a:cubicBezTo>
                  <a:cubicBezTo>
                    <a:pt x="0" y="21064"/>
                    <a:pt x="235" y="21332"/>
                    <a:pt x="4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6970541" y="6793619"/>
              <a:ext cx="42509" cy="392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535" fill="norm" stroke="1" extrusionOk="0">
                  <a:moveTo>
                    <a:pt x="15247" y="1758"/>
                  </a:moveTo>
                  <a:cubicBezTo>
                    <a:pt x="16518" y="917"/>
                    <a:pt x="17788" y="75"/>
                    <a:pt x="19059" y="5"/>
                  </a:cubicBezTo>
                  <a:cubicBezTo>
                    <a:pt x="20329" y="-65"/>
                    <a:pt x="21600" y="636"/>
                    <a:pt x="20965" y="3231"/>
                  </a:cubicBezTo>
                  <a:cubicBezTo>
                    <a:pt x="20329" y="5826"/>
                    <a:pt x="17788" y="10314"/>
                    <a:pt x="13976" y="13680"/>
                  </a:cubicBezTo>
                  <a:cubicBezTo>
                    <a:pt x="10165" y="17047"/>
                    <a:pt x="5082" y="19291"/>
                    <a:pt x="0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7116211" y="6840983"/>
              <a:ext cx="53669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5760"/>
                    <a:pt x="15429" y="11520"/>
                    <a:pt x="11829" y="15120"/>
                  </a:cubicBezTo>
                  <a:cubicBezTo>
                    <a:pt x="8229" y="18720"/>
                    <a:pt x="4114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7139211" y="6817983"/>
              <a:ext cx="24534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5" y="18000"/>
                    <a:pt x="450" y="14400"/>
                    <a:pt x="4050" y="10800"/>
                  </a:cubicBezTo>
                  <a:cubicBezTo>
                    <a:pt x="7650" y="7200"/>
                    <a:pt x="1462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7139211" y="6994320"/>
              <a:ext cx="138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7338550" y="7101656"/>
              <a:ext cx="766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7215800" y="6595619"/>
              <a:ext cx="122751" cy="122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164" fill="norm" stroke="1" extrusionOk="0">
                  <a:moveTo>
                    <a:pt x="2659" y="3972"/>
                  </a:moveTo>
                  <a:cubicBezTo>
                    <a:pt x="2218" y="6176"/>
                    <a:pt x="1777" y="8380"/>
                    <a:pt x="1116" y="10584"/>
                  </a:cubicBezTo>
                  <a:cubicBezTo>
                    <a:pt x="455" y="12789"/>
                    <a:pt x="-427" y="14993"/>
                    <a:pt x="234" y="14331"/>
                  </a:cubicBezTo>
                  <a:cubicBezTo>
                    <a:pt x="895" y="13670"/>
                    <a:pt x="3100" y="10144"/>
                    <a:pt x="5083" y="7499"/>
                  </a:cubicBezTo>
                  <a:cubicBezTo>
                    <a:pt x="7067" y="4854"/>
                    <a:pt x="8830" y="3091"/>
                    <a:pt x="10814" y="1768"/>
                  </a:cubicBezTo>
                  <a:cubicBezTo>
                    <a:pt x="12797" y="446"/>
                    <a:pt x="15002" y="-436"/>
                    <a:pt x="16104" y="225"/>
                  </a:cubicBezTo>
                  <a:cubicBezTo>
                    <a:pt x="17206" y="886"/>
                    <a:pt x="17206" y="3091"/>
                    <a:pt x="17867" y="6837"/>
                  </a:cubicBezTo>
                  <a:cubicBezTo>
                    <a:pt x="18528" y="10584"/>
                    <a:pt x="19851" y="15874"/>
                    <a:pt x="21173" y="211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7455306" y="6841772"/>
              <a:ext cx="105583" cy="256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226" fill="norm" stroke="1" extrusionOk="0">
                  <a:moveTo>
                    <a:pt x="21247" y="3111"/>
                  </a:moveTo>
                  <a:cubicBezTo>
                    <a:pt x="20733" y="1841"/>
                    <a:pt x="20218" y="570"/>
                    <a:pt x="18676" y="147"/>
                  </a:cubicBezTo>
                  <a:cubicBezTo>
                    <a:pt x="17133" y="-277"/>
                    <a:pt x="14561" y="147"/>
                    <a:pt x="11218" y="2370"/>
                  </a:cubicBezTo>
                  <a:cubicBezTo>
                    <a:pt x="7876" y="4594"/>
                    <a:pt x="3761" y="8617"/>
                    <a:pt x="1704" y="11794"/>
                  </a:cubicBezTo>
                  <a:cubicBezTo>
                    <a:pt x="-353" y="14970"/>
                    <a:pt x="-353" y="17299"/>
                    <a:pt x="676" y="18888"/>
                  </a:cubicBezTo>
                  <a:cubicBezTo>
                    <a:pt x="1704" y="20476"/>
                    <a:pt x="3761" y="21323"/>
                    <a:pt x="7104" y="21217"/>
                  </a:cubicBezTo>
                  <a:cubicBezTo>
                    <a:pt x="10447" y="21111"/>
                    <a:pt x="15076" y="20052"/>
                    <a:pt x="19704" y="18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7565041" y="6932985"/>
              <a:ext cx="164518" cy="122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078" fill="norm" stroke="1" extrusionOk="0">
                  <a:moveTo>
                    <a:pt x="2450" y="0"/>
                  </a:moveTo>
                  <a:cubicBezTo>
                    <a:pt x="4112" y="0"/>
                    <a:pt x="5774" y="0"/>
                    <a:pt x="6937" y="1102"/>
                  </a:cubicBezTo>
                  <a:cubicBezTo>
                    <a:pt x="8100" y="2204"/>
                    <a:pt x="8764" y="4408"/>
                    <a:pt x="9097" y="7053"/>
                  </a:cubicBezTo>
                  <a:cubicBezTo>
                    <a:pt x="9429" y="9698"/>
                    <a:pt x="9429" y="12784"/>
                    <a:pt x="8764" y="14988"/>
                  </a:cubicBezTo>
                  <a:cubicBezTo>
                    <a:pt x="8100" y="17192"/>
                    <a:pt x="6770" y="18514"/>
                    <a:pt x="5275" y="19616"/>
                  </a:cubicBezTo>
                  <a:cubicBezTo>
                    <a:pt x="3780" y="20718"/>
                    <a:pt x="2118" y="21600"/>
                    <a:pt x="1121" y="20718"/>
                  </a:cubicBezTo>
                  <a:cubicBezTo>
                    <a:pt x="124" y="19837"/>
                    <a:pt x="-208" y="17192"/>
                    <a:pt x="124" y="14988"/>
                  </a:cubicBezTo>
                  <a:cubicBezTo>
                    <a:pt x="457" y="12784"/>
                    <a:pt x="1454" y="11020"/>
                    <a:pt x="2617" y="9257"/>
                  </a:cubicBezTo>
                  <a:cubicBezTo>
                    <a:pt x="3780" y="7494"/>
                    <a:pt x="5109" y="5731"/>
                    <a:pt x="6604" y="4408"/>
                  </a:cubicBezTo>
                  <a:cubicBezTo>
                    <a:pt x="8100" y="3086"/>
                    <a:pt x="9761" y="2204"/>
                    <a:pt x="10592" y="2865"/>
                  </a:cubicBezTo>
                  <a:cubicBezTo>
                    <a:pt x="11423" y="3527"/>
                    <a:pt x="11423" y="5731"/>
                    <a:pt x="11423" y="8596"/>
                  </a:cubicBezTo>
                  <a:cubicBezTo>
                    <a:pt x="11423" y="11461"/>
                    <a:pt x="11423" y="14988"/>
                    <a:pt x="12253" y="16971"/>
                  </a:cubicBezTo>
                  <a:cubicBezTo>
                    <a:pt x="13084" y="18955"/>
                    <a:pt x="14746" y="19396"/>
                    <a:pt x="16407" y="19396"/>
                  </a:cubicBezTo>
                  <a:cubicBezTo>
                    <a:pt x="18069" y="19396"/>
                    <a:pt x="19730" y="18955"/>
                    <a:pt x="21392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7721891" y="6810316"/>
              <a:ext cx="95857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1600" fill="norm" stroke="1" extrusionOk="0">
                  <a:moveTo>
                    <a:pt x="3323" y="0"/>
                  </a:moveTo>
                  <a:cubicBezTo>
                    <a:pt x="9415" y="2283"/>
                    <a:pt x="15508" y="4566"/>
                    <a:pt x="18554" y="6673"/>
                  </a:cubicBezTo>
                  <a:cubicBezTo>
                    <a:pt x="21600" y="8780"/>
                    <a:pt x="21600" y="10712"/>
                    <a:pt x="18000" y="13171"/>
                  </a:cubicBezTo>
                  <a:cubicBezTo>
                    <a:pt x="14400" y="15629"/>
                    <a:pt x="7200" y="186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7921229" y="6986653"/>
              <a:ext cx="230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8266237" y="6848650"/>
              <a:ext cx="53668" cy="271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21600" y="0"/>
                  </a:moveTo>
                  <a:cubicBezTo>
                    <a:pt x="18514" y="4845"/>
                    <a:pt x="15429" y="9690"/>
                    <a:pt x="12857" y="12718"/>
                  </a:cubicBezTo>
                  <a:cubicBezTo>
                    <a:pt x="10286" y="15746"/>
                    <a:pt x="8228" y="16957"/>
                    <a:pt x="6686" y="18168"/>
                  </a:cubicBezTo>
                  <a:cubicBezTo>
                    <a:pt x="5143" y="19379"/>
                    <a:pt x="4114" y="20591"/>
                    <a:pt x="3086" y="21095"/>
                  </a:cubicBezTo>
                  <a:cubicBezTo>
                    <a:pt x="2057" y="21600"/>
                    <a:pt x="1028" y="21398"/>
                    <a:pt x="0" y="21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8273903" y="6810316"/>
              <a:ext cx="19167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" y="17600"/>
                    <a:pt x="576" y="13600"/>
                    <a:pt x="3456" y="10000"/>
                  </a:cubicBezTo>
                  <a:cubicBezTo>
                    <a:pt x="6336" y="6400"/>
                    <a:pt x="11808" y="3200"/>
                    <a:pt x="15264" y="1600"/>
                  </a:cubicBezTo>
                  <a:cubicBezTo>
                    <a:pt x="18720" y="0"/>
                    <a:pt x="201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8296904" y="6902318"/>
              <a:ext cx="161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8350572" y="7056532"/>
              <a:ext cx="176339" cy="94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3" fill="norm" stroke="1" extrusionOk="0">
                  <a:moveTo>
                    <a:pt x="0" y="3215"/>
                  </a:moveTo>
                  <a:cubicBezTo>
                    <a:pt x="1565" y="2079"/>
                    <a:pt x="3130" y="942"/>
                    <a:pt x="4696" y="373"/>
                  </a:cubicBezTo>
                  <a:cubicBezTo>
                    <a:pt x="6261" y="-195"/>
                    <a:pt x="7826" y="-195"/>
                    <a:pt x="9078" y="942"/>
                  </a:cubicBezTo>
                  <a:cubicBezTo>
                    <a:pt x="10330" y="2079"/>
                    <a:pt x="11270" y="4352"/>
                    <a:pt x="11270" y="6910"/>
                  </a:cubicBezTo>
                  <a:cubicBezTo>
                    <a:pt x="11270" y="9468"/>
                    <a:pt x="10330" y="12310"/>
                    <a:pt x="9391" y="14868"/>
                  </a:cubicBezTo>
                  <a:cubicBezTo>
                    <a:pt x="8452" y="17426"/>
                    <a:pt x="7513" y="19700"/>
                    <a:pt x="7983" y="20552"/>
                  </a:cubicBezTo>
                  <a:cubicBezTo>
                    <a:pt x="8452" y="21405"/>
                    <a:pt x="10330" y="20837"/>
                    <a:pt x="12835" y="19416"/>
                  </a:cubicBezTo>
                  <a:cubicBezTo>
                    <a:pt x="15339" y="17995"/>
                    <a:pt x="18470" y="15721"/>
                    <a:pt x="21600" y="13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8318431" y="6582368"/>
              <a:ext cx="101144" cy="11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214" fill="norm" stroke="1" extrusionOk="0">
                  <a:moveTo>
                    <a:pt x="3551" y="9694"/>
                  </a:moveTo>
                  <a:cubicBezTo>
                    <a:pt x="1931" y="12094"/>
                    <a:pt x="311" y="14494"/>
                    <a:pt x="41" y="14254"/>
                  </a:cubicBezTo>
                  <a:cubicBezTo>
                    <a:pt x="-229" y="14014"/>
                    <a:pt x="851" y="11134"/>
                    <a:pt x="2471" y="8734"/>
                  </a:cubicBezTo>
                  <a:cubicBezTo>
                    <a:pt x="4091" y="6334"/>
                    <a:pt x="6251" y="4414"/>
                    <a:pt x="8681" y="2734"/>
                  </a:cubicBezTo>
                  <a:cubicBezTo>
                    <a:pt x="11111" y="1054"/>
                    <a:pt x="13811" y="-386"/>
                    <a:pt x="15431" y="94"/>
                  </a:cubicBezTo>
                  <a:cubicBezTo>
                    <a:pt x="17051" y="574"/>
                    <a:pt x="17591" y="2974"/>
                    <a:pt x="18401" y="6814"/>
                  </a:cubicBezTo>
                  <a:cubicBezTo>
                    <a:pt x="19211" y="10654"/>
                    <a:pt x="20291" y="15934"/>
                    <a:pt x="21371" y="21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8551459" y="6848650"/>
              <a:ext cx="82787" cy="21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453" fill="norm" stroke="1" extrusionOk="0">
                  <a:moveTo>
                    <a:pt x="21203" y="0"/>
                  </a:moveTo>
                  <a:cubicBezTo>
                    <a:pt x="17930" y="0"/>
                    <a:pt x="14658" y="0"/>
                    <a:pt x="11058" y="1758"/>
                  </a:cubicBezTo>
                  <a:cubicBezTo>
                    <a:pt x="7458" y="3516"/>
                    <a:pt x="3530" y="7033"/>
                    <a:pt x="1567" y="10298"/>
                  </a:cubicBezTo>
                  <a:cubicBezTo>
                    <a:pt x="-397" y="13563"/>
                    <a:pt x="-397" y="16577"/>
                    <a:pt x="912" y="18460"/>
                  </a:cubicBezTo>
                  <a:cubicBezTo>
                    <a:pt x="2221" y="20344"/>
                    <a:pt x="4839" y="21098"/>
                    <a:pt x="7458" y="21349"/>
                  </a:cubicBezTo>
                  <a:cubicBezTo>
                    <a:pt x="10076" y="21600"/>
                    <a:pt x="12694" y="21349"/>
                    <a:pt x="15312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8682123" y="6909985"/>
              <a:ext cx="128460" cy="14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249" fill="norm" stroke="1" extrusionOk="0">
                  <a:moveTo>
                    <a:pt x="960" y="0"/>
                  </a:moveTo>
                  <a:cubicBezTo>
                    <a:pt x="3077" y="1098"/>
                    <a:pt x="5195" y="2197"/>
                    <a:pt x="6677" y="4759"/>
                  </a:cubicBezTo>
                  <a:cubicBezTo>
                    <a:pt x="8160" y="7322"/>
                    <a:pt x="9007" y="11349"/>
                    <a:pt x="8795" y="14278"/>
                  </a:cubicBezTo>
                  <a:cubicBezTo>
                    <a:pt x="8583" y="17207"/>
                    <a:pt x="7313" y="19037"/>
                    <a:pt x="5618" y="20136"/>
                  </a:cubicBezTo>
                  <a:cubicBezTo>
                    <a:pt x="3924" y="21234"/>
                    <a:pt x="1807" y="21600"/>
                    <a:pt x="748" y="20868"/>
                  </a:cubicBezTo>
                  <a:cubicBezTo>
                    <a:pt x="-311" y="20136"/>
                    <a:pt x="-311" y="18305"/>
                    <a:pt x="1171" y="15925"/>
                  </a:cubicBezTo>
                  <a:cubicBezTo>
                    <a:pt x="2654" y="13546"/>
                    <a:pt x="5618" y="10617"/>
                    <a:pt x="7948" y="8603"/>
                  </a:cubicBezTo>
                  <a:cubicBezTo>
                    <a:pt x="10277" y="6590"/>
                    <a:pt x="11971" y="5492"/>
                    <a:pt x="14089" y="4759"/>
                  </a:cubicBezTo>
                  <a:cubicBezTo>
                    <a:pt x="16207" y="4027"/>
                    <a:pt x="18748" y="3661"/>
                    <a:pt x="19595" y="4393"/>
                  </a:cubicBezTo>
                  <a:cubicBezTo>
                    <a:pt x="20442" y="5125"/>
                    <a:pt x="19595" y="6956"/>
                    <a:pt x="18960" y="8970"/>
                  </a:cubicBezTo>
                  <a:cubicBezTo>
                    <a:pt x="18324" y="10983"/>
                    <a:pt x="17901" y="13180"/>
                    <a:pt x="18324" y="15010"/>
                  </a:cubicBezTo>
                  <a:cubicBezTo>
                    <a:pt x="18748" y="16841"/>
                    <a:pt x="20018" y="18305"/>
                    <a:pt x="21289" y="19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8841250" y="6856317"/>
              <a:ext cx="12978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600" fill="norm" stroke="1" extrusionOk="0">
                  <a:moveTo>
                    <a:pt x="12462" y="0"/>
                  </a:moveTo>
                  <a:cubicBezTo>
                    <a:pt x="14954" y="206"/>
                    <a:pt x="17446" y="411"/>
                    <a:pt x="19108" y="1543"/>
                  </a:cubicBezTo>
                  <a:cubicBezTo>
                    <a:pt x="20769" y="2674"/>
                    <a:pt x="21600" y="4731"/>
                    <a:pt x="20769" y="7509"/>
                  </a:cubicBezTo>
                  <a:cubicBezTo>
                    <a:pt x="19938" y="10286"/>
                    <a:pt x="17446" y="13783"/>
                    <a:pt x="13708" y="16251"/>
                  </a:cubicBezTo>
                  <a:cubicBezTo>
                    <a:pt x="9969" y="18720"/>
                    <a:pt x="4985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8557577" y="6702981"/>
              <a:ext cx="168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9086589" y="6672313"/>
              <a:ext cx="84336" cy="61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36" y="2880"/>
                    <a:pt x="17673" y="5760"/>
                    <a:pt x="16036" y="8235"/>
                  </a:cubicBezTo>
                  <a:cubicBezTo>
                    <a:pt x="14400" y="10710"/>
                    <a:pt x="13091" y="12780"/>
                    <a:pt x="10473" y="14940"/>
                  </a:cubicBezTo>
                  <a:cubicBezTo>
                    <a:pt x="7855" y="17100"/>
                    <a:pt x="3927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9229703" y="6471613"/>
              <a:ext cx="347564" cy="2851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5" fill="norm" stroke="1" extrusionOk="0">
                  <a:moveTo>
                    <a:pt x="21124" y="242"/>
                  </a:moveTo>
                  <a:cubicBezTo>
                    <a:pt x="21282" y="126"/>
                    <a:pt x="21441" y="10"/>
                    <a:pt x="21521" y="1"/>
                  </a:cubicBezTo>
                  <a:cubicBezTo>
                    <a:pt x="21600" y="-9"/>
                    <a:pt x="21600" y="88"/>
                    <a:pt x="21600" y="523"/>
                  </a:cubicBezTo>
                  <a:cubicBezTo>
                    <a:pt x="21600" y="958"/>
                    <a:pt x="21600" y="1731"/>
                    <a:pt x="21203" y="2418"/>
                  </a:cubicBezTo>
                  <a:cubicBezTo>
                    <a:pt x="20806" y="3104"/>
                    <a:pt x="20012" y="3704"/>
                    <a:pt x="18900" y="4419"/>
                  </a:cubicBezTo>
                  <a:cubicBezTo>
                    <a:pt x="17788" y="5135"/>
                    <a:pt x="16359" y="5966"/>
                    <a:pt x="15088" y="6730"/>
                  </a:cubicBezTo>
                  <a:cubicBezTo>
                    <a:pt x="13818" y="7494"/>
                    <a:pt x="12706" y="8190"/>
                    <a:pt x="11832" y="8848"/>
                  </a:cubicBezTo>
                  <a:cubicBezTo>
                    <a:pt x="10959" y="9505"/>
                    <a:pt x="10324" y="10124"/>
                    <a:pt x="9688" y="10743"/>
                  </a:cubicBezTo>
                  <a:cubicBezTo>
                    <a:pt x="9053" y="11361"/>
                    <a:pt x="8418" y="11980"/>
                    <a:pt x="7862" y="12676"/>
                  </a:cubicBezTo>
                  <a:cubicBezTo>
                    <a:pt x="7306" y="13373"/>
                    <a:pt x="6829" y="14146"/>
                    <a:pt x="6432" y="14891"/>
                  </a:cubicBezTo>
                  <a:cubicBezTo>
                    <a:pt x="6035" y="15635"/>
                    <a:pt x="5718" y="16351"/>
                    <a:pt x="5241" y="16998"/>
                  </a:cubicBezTo>
                  <a:cubicBezTo>
                    <a:pt x="4765" y="17646"/>
                    <a:pt x="4129" y="18226"/>
                    <a:pt x="3335" y="18855"/>
                  </a:cubicBezTo>
                  <a:cubicBezTo>
                    <a:pt x="2541" y="19483"/>
                    <a:pt x="1588" y="20160"/>
                    <a:pt x="953" y="20585"/>
                  </a:cubicBezTo>
                  <a:cubicBezTo>
                    <a:pt x="318" y="21011"/>
                    <a:pt x="0" y="21185"/>
                    <a:pt x="0" y="21320"/>
                  </a:cubicBezTo>
                  <a:cubicBezTo>
                    <a:pt x="0" y="21456"/>
                    <a:pt x="318" y="21552"/>
                    <a:pt x="635" y="21572"/>
                  </a:cubicBezTo>
                  <a:cubicBezTo>
                    <a:pt x="953" y="21591"/>
                    <a:pt x="1271" y="21533"/>
                    <a:pt x="1588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10052610" y="7316328"/>
              <a:ext cx="148736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25" y="21600"/>
                    <a:pt x="2449" y="21600"/>
                    <a:pt x="3711" y="20057"/>
                  </a:cubicBezTo>
                  <a:cubicBezTo>
                    <a:pt x="4973" y="18514"/>
                    <a:pt x="6272" y="15428"/>
                    <a:pt x="7571" y="12857"/>
                  </a:cubicBezTo>
                  <a:cubicBezTo>
                    <a:pt x="8870" y="10286"/>
                    <a:pt x="10169" y="8228"/>
                    <a:pt x="11542" y="6686"/>
                  </a:cubicBezTo>
                  <a:cubicBezTo>
                    <a:pt x="12915" y="5143"/>
                    <a:pt x="14363" y="4114"/>
                    <a:pt x="15847" y="3086"/>
                  </a:cubicBezTo>
                  <a:cubicBezTo>
                    <a:pt x="17332" y="2057"/>
                    <a:pt x="18854" y="1029"/>
                    <a:pt x="19819" y="514"/>
                  </a:cubicBezTo>
                  <a:cubicBezTo>
                    <a:pt x="20784" y="0"/>
                    <a:pt x="2119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9814939" y="6626312"/>
              <a:ext cx="92003" cy="598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400"/>
                    <a:pt x="16800" y="4800"/>
                    <a:pt x="14400" y="7292"/>
                  </a:cubicBezTo>
                  <a:cubicBezTo>
                    <a:pt x="12000" y="9785"/>
                    <a:pt x="9600" y="12369"/>
                    <a:pt x="7200" y="14769"/>
                  </a:cubicBezTo>
                  <a:cubicBezTo>
                    <a:pt x="4800" y="17169"/>
                    <a:pt x="2400" y="193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9960608" y="6794982"/>
              <a:ext cx="122671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3450"/>
                    <a:pt x="9000" y="6900"/>
                    <a:pt x="5400" y="10500"/>
                  </a:cubicBezTo>
                  <a:cubicBezTo>
                    <a:pt x="1800" y="14100"/>
                    <a:pt x="900" y="178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9975942" y="6747514"/>
              <a:ext cx="322009" cy="78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fill="norm" stroke="1" extrusionOk="0">
                  <a:moveTo>
                    <a:pt x="0" y="21303"/>
                  </a:moveTo>
                  <a:cubicBezTo>
                    <a:pt x="2229" y="15032"/>
                    <a:pt x="4457" y="8761"/>
                    <a:pt x="7629" y="4929"/>
                  </a:cubicBezTo>
                  <a:cubicBezTo>
                    <a:pt x="10800" y="1097"/>
                    <a:pt x="14914" y="-297"/>
                    <a:pt x="17400" y="51"/>
                  </a:cubicBezTo>
                  <a:cubicBezTo>
                    <a:pt x="19886" y="400"/>
                    <a:pt x="20743" y="2490"/>
                    <a:pt x="21600" y="4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9945275" y="6986653"/>
              <a:ext cx="237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10175280" y="7070988"/>
              <a:ext cx="38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10189137" y="6518976"/>
              <a:ext cx="13948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fill="norm" stroke="1" extrusionOk="0">
                  <a:moveTo>
                    <a:pt x="3761" y="0"/>
                  </a:moveTo>
                  <a:cubicBezTo>
                    <a:pt x="2976" y="1895"/>
                    <a:pt x="2190" y="3790"/>
                    <a:pt x="1405" y="5874"/>
                  </a:cubicBezTo>
                  <a:cubicBezTo>
                    <a:pt x="619" y="7958"/>
                    <a:pt x="-166" y="10232"/>
                    <a:pt x="30" y="10611"/>
                  </a:cubicBezTo>
                  <a:cubicBezTo>
                    <a:pt x="227" y="10990"/>
                    <a:pt x="1405" y="9474"/>
                    <a:pt x="2779" y="7768"/>
                  </a:cubicBezTo>
                  <a:cubicBezTo>
                    <a:pt x="4154" y="6063"/>
                    <a:pt x="5725" y="4168"/>
                    <a:pt x="7296" y="2653"/>
                  </a:cubicBezTo>
                  <a:cubicBezTo>
                    <a:pt x="8867" y="1137"/>
                    <a:pt x="10438" y="0"/>
                    <a:pt x="11812" y="189"/>
                  </a:cubicBezTo>
                  <a:cubicBezTo>
                    <a:pt x="13187" y="379"/>
                    <a:pt x="14365" y="1895"/>
                    <a:pt x="15936" y="5684"/>
                  </a:cubicBezTo>
                  <a:cubicBezTo>
                    <a:pt x="17507" y="9474"/>
                    <a:pt x="19470" y="15537"/>
                    <a:pt x="214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10353037" y="6794982"/>
              <a:ext cx="144251" cy="332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461" fill="norm" stroke="1" extrusionOk="0">
                  <a:moveTo>
                    <a:pt x="21021" y="0"/>
                  </a:moveTo>
                  <a:cubicBezTo>
                    <a:pt x="16552" y="495"/>
                    <a:pt x="12083" y="989"/>
                    <a:pt x="8359" y="2473"/>
                  </a:cubicBezTo>
                  <a:cubicBezTo>
                    <a:pt x="4635" y="3957"/>
                    <a:pt x="1655" y="6431"/>
                    <a:pt x="538" y="9398"/>
                  </a:cubicBezTo>
                  <a:cubicBezTo>
                    <a:pt x="-579" y="12366"/>
                    <a:pt x="166" y="15829"/>
                    <a:pt x="1655" y="17973"/>
                  </a:cubicBezTo>
                  <a:cubicBezTo>
                    <a:pt x="3145" y="20116"/>
                    <a:pt x="5380" y="20940"/>
                    <a:pt x="7428" y="21270"/>
                  </a:cubicBezTo>
                  <a:cubicBezTo>
                    <a:pt x="9476" y="21600"/>
                    <a:pt x="11338" y="21435"/>
                    <a:pt x="13200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10453346" y="6902318"/>
              <a:ext cx="189612" cy="19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477" fill="norm" stroke="1" extrusionOk="0">
                  <a:moveTo>
                    <a:pt x="6680" y="0"/>
                  </a:moveTo>
                  <a:cubicBezTo>
                    <a:pt x="7832" y="831"/>
                    <a:pt x="8984" y="1662"/>
                    <a:pt x="9416" y="4431"/>
                  </a:cubicBezTo>
                  <a:cubicBezTo>
                    <a:pt x="9848" y="7200"/>
                    <a:pt x="9560" y="11908"/>
                    <a:pt x="8840" y="14815"/>
                  </a:cubicBezTo>
                  <a:cubicBezTo>
                    <a:pt x="8120" y="17723"/>
                    <a:pt x="6968" y="18831"/>
                    <a:pt x="5672" y="19800"/>
                  </a:cubicBezTo>
                  <a:cubicBezTo>
                    <a:pt x="4376" y="20769"/>
                    <a:pt x="2936" y="21600"/>
                    <a:pt x="1784" y="21462"/>
                  </a:cubicBezTo>
                  <a:cubicBezTo>
                    <a:pt x="632" y="21323"/>
                    <a:pt x="-232" y="20215"/>
                    <a:pt x="56" y="18277"/>
                  </a:cubicBezTo>
                  <a:cubicBezTo>
                    <a:pt x="344" y="16338"/>
                    <a:pt x="1784" y="13569"/>
                    <a:pt x="3944" y="11354"/>
                  </a:cubicBezTo>
                  <a:cubicBezTo>
                    <a:pt x="6104" y="9138"/>
                    <a:pt x="8984" y="7477"/>
                    <a:pt x="11432" y="6508"/>
                  </a:cubicBezTo>
                  <a:cubicBezTo>
                    <a:pt x="13880" y="5538"/>
                    <a:pt x="15896" y="5262"/>
                    <a:pt x="16904" y="6369"/>
                  </a:cubicBezTo>
                  <a:cubicBezTo>
                    <a:pt x="17912" y="7477"/>
                    <a:pt x="17912" y="9969"/>
                    <a:pt x="17768" y="12185"/>
                  </a:cubicBezTo>
                  <a:cubicBezTo>
                    <a:pt x="17624" y="14400"/>
                    <a:pt x="17336" y="16338"/>
                    <a:pt x="17912" y="17446"/>
                  </a:cubicBezTo>
                  <a:cubicBezTo>
                    <a:pt x="18488" y="18554"/>
                    <a:pt x="19928" y="18831"/>
                    <a:pt x="21368" y="19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10604623" y="6748982"/>
              <a:ext cx="139140" cy="40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2" h="21600" fill="norm" stroke="1" extrusionOk="0">
                  <a:moveTo>
                    <a:pt x="11368" y="0"/>
                  </a:moveTo>
                  <a:cubicBezTo>
                    <a:pt x="14021" y="2581"/>
                    <a:pt x="16674" y="5162"/>
                    <a:pt x="18568" y="7879"/>
                  </a:cubicBezTo>
                  <a:cubicBezTo>
                    <a:pt x="20463" y="10596"/>
                    <a:pt x="21600" y="13449"/>
                    <a:pt x="19516" y="15691"/>
                  </a:cubicBezTo>
                  <a:cubicBezTo>
                    <a:pt x="17432" y="17932"/>
                    <a:pt x="12126" y="19562"/>
                    <a:pt x="8337" y="20445"/>
                  </a:cubicBezTo>
                  <a:cubicBezTo>
                    <a:pt x="4547" y="21328"/>
                    <a:pt x="2274" y="214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10857629" y="6978986"/>
              <a:ext cx="199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11079967" y="6810316"/>
              <a:ext cx="76669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6146"/>
                    <a:pt x="11520" y="12293"/>
                    <a:pt x="7920" y="15893"/>
                  </a:cubicBezTo>
                  <a:cubicBezTo>
                    <a:pt x="4320" y="19493"/>
                    <a:pt x="2160" y="205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11095301" y="6751795"/>
              <a:ext cx="222339" cy="73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7" fill="norm" stroke="1" extrusionOk="0">
                  <a:moveTo>
                    <a:pt x="0" y="20807"/>
                  </a:moveTo>
                  <a:cubicBezTo>
                    <a:pt x="0" y="17207"/>
                    <a:pt x="0" y="13607"/>
                    <a:pt x="1366" y="9647"/>
                  </a:cubicBezTo>
                  <a:cubicBezTo>
                    <a:pt x="2731" y="5687"/>
                    <a:pt x="5462" y="1367"/>
                    <a:pt x="9062" y="287"/>
                  </a:cubicBezTo>
                  <a:cubicBezTo>
                    <a:pt x="12662" y="-793"/>
                    <a:pt x="17131" y="1367"/>
                    <a:pt x="21600" y="3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11095301" y="6860370"/>
              <a:ext cx="168671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600" y="11918"/>
                    <a:pt x="7200" y="3818"/>
                    <a:pt x="10800" y="1118"/>
                  </a:cubicBezTo>
                  <a:cubicBezTo>
                    <a:pt x="14400" y="-1582"/>
                    <a:pt x="180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11171969" y="7041280"/>
              <a:ext cx="168671" cy="143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fill="norm" stroke="1" extrusionOk="0">
                  <a:moveTo>
                    <a:pt x="0" y="3268"/>
                  </a:moveTo>
                  <a:cubicBezTo>
                    <a:pt x="1309" y="2132"/>
                    <a:pt x="2618" y="995"/>
                    <a:pt x="4255" y="426"/>
                  </a:cubicBezTo>
                  <a:cubicBezTo>
                    <a:pt x="5891" y="-142"/>
                    <a:pt x="7855" y="-142"/>
                    <a:pt x="9491" y="426"/>
                  </a:cubicBezTo>
                  <a:cubicBezTo>
                    <a:pt x="11127" y="995"/>
                    <a:pt x="12436" y="2132"/>
                    <a:pt x="11618" y="4974"/>
                  </a:cubicBezTo>
                  <a:cubicBezTo>
                    <a:pt x="10800" y="7816"/>
                    <a:pt x="7855" y="12363"/>
                    <a:pt x="5727" y="15395"/>
                  </a:cubicBezTo>
                  <a:cubicBezTo>
                    <a:pt x="3600" y="18426"/>
                    <a:pt x="2291" y="19942"/>
                    <a:pt x="2618" y="20700"/>
                  </a:cubicBezTo>
                  <a:cubicBezTo>
                    <a:pt x="2945" y="21458"/>
                    <a:pt x="4909" y="21458"/>
                    <a:pt x="8345" y="20890"/>
                  </a:cubicBezTo>
                  <a:cubicBezTo>
                    <a:pt x="11782" y="20321"/>
                    <a:pt x="16691" y="19184"/>
                    <a:pt x="21600" y="18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11151524" y="6514212"/>
              <a:ext cx="173783" cy="17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4447" y="7157"/>
                  </a:moveTo>
                  <a:cubicBezTo>
                    <a:pt x="3177" y="10601"/>
                    <a:pt x="1906" y="14044"/>
                    <a:pt x="1112" y="16705"/>
                  </a:cubicBezTo>
                  <a:cubicBezTo>
                    <a:pt x="318" y="19366"/>
                    <a:pt x="0" y="21244"/>
                    <a:pt x="0" y="21244"/>
                  </a:cubicBezTo>
                  <a:cubicBezTo>
                    <a:pt x="0" y="21244"/>
                    <a:pt x="318" y="19366"/>
                    <a:pt x="1588" y="15766"/>
                  </a:cubicBezTo>
                  <a:cubicBezTo>
                    <a:pt x="2859" y="12166"/>
                    <a:pt x="5082" y="6844"/>
                    <a:pt x="7306" y="3714"/>
                  </a:cubicBezTo>
                  <a:cubicBezTo>
                    <a:pt x="9529" y="583"/>
                    <a:pt x="11753" y="-356"/>
                    <a:pt x="13341" y="114"/>
                  </a:cubicBezTo>
                  <a:cubicBezTo>
                    <a:pt x="14929" y="583"/>
                    <a:pt x="15882" y="2461"/>
                    <a:pt x="17153" y="5905"/>
                  </a:cubicBezTo>
                  <a:cubicBezTo>
                    <a:pt x="18424" y="9348"/>
                    <a:pt x="20012" y="14357"/>
                    <a:pt x="21600" y="19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11383601" y="6790002"/>
              <a:ext cx="171711" cy="32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424" fill="norm" stroke="1" extrusionOk="0">
                  <a:moveTo>
                    <a:pt x="21342" y="2336"/>
                  </a:moveTo>
                  <a:cubicBezTo>
                    <a:pt x="20707" y="1498"/>
                    <a:pt x="20071" y="661"/>
                    <a:pt x="18960" y="243"/>
                  </a:cubicBezTo>
                  <a:cubicBezTo>
                    <a:pt x="17848" y="-176"/>
                    <a:pt x="16260" y="-176"/>
                    <a:pt x="13560" y="1247"/>
                  </a:cubicBezTo>
                  <a:cubicBezTo>
                    <a:pt x="10860" y="2671"/>
                    <a:pt x="7048" y="5517"/>
                    <a:pt x="4507" y="8447"/>
                  </a:cubicBezTo>
                  <a:cubicBezTo>
                    <a:pt x="1966" y="11378"/>
                    <a:pt x="695" y="14391"/>
                    <a:pt x="218" y="16401"/>
                  </a:cubicBezTo>
                  <a:cubicBezTo>
                    <a:pt x="-258" y="18410"/>
                    <a:pt x="60" y="19415"/>
                    <a:pt x="1013" y="20084"/>
                  </a:cubicBezTo>
                  <a:cubicBezTo>
                    <a:pt x="1966" y="20754"/>
                    <a:pt x="3554" y="21089"/>
                    <a:pt x="5142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11524644" y="6925319"/>
              <a:ext cx="130337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fill="norm" stroke="1" extrusionOk="0">
                  <a:moveTo>
                    <a:pt x="0" y="0"/>
                  </a:moveTo>
                  <a:cubicBezTo>
                    <a:pt x="2118" y="322"/>
                    <a:pt x="4235" y="645"/>
                    <a:pt x="6141" y="2418"/>
                  </a:cubicBezTo>
                  <a:cubicBezTo>
                    <a:pt x="8047" y="4191"/>
                    <a:pt x="9741" y="7415"/>
                    <a:pt x="9953" y="10639"/>
                  </a:cubicBezTo>
                  <a:cubicBezTo>
                    <a:pt x="10165" y="13863"/>
                    <a:pt x="8894" y="17087"/>
                    <a:pt x="7200" y="19021"/>
                  </a:cubicBezTo>
                  <a:cubicBezTo>
                    <a:pt x="5506" y="20955"/>
                    <a:pt x="3388" y="21600"/>
                    <a:pt x="2329" y="21116"/>
                  </a:cubicBezTo>
                  <a:cubicBezTo>
                    <a:pt x="1271" y="20633"/>
                    <a:pt x="1271" y="19021"/>
                    <a:pt x="2753" y="16603"/>
                  </a:cubicBezTo>
                  <a:cubicBezTo>
                    <a:pt x="4235" y="14185"/>
                    <a:pt x="7200" y="10961"/>
                    <a:pt x="9741" y="9027"/>
                  </a:cubicBezTo>
                  <a:cubicBezTo>
                    <a:pt x="12282" y="7093"/>
                    <a:pt x="14400" y="6448"/>
                    <a:pt x="15035" y="7093"/>
                  </a:cubicBezTo>
                  <a:cubicBezTo>
                    <a:pt x="15671" y="7737"/>
                    <a:pt x="14824" y="9672"/>
                    <a:pt x="14188" y="11606"/>
                  </a:cubicBezTo>
                  <a:cubicBezTo>
                    <a:pt x="13553" y="13540"/>
                    <a:pt x="13129" y="15475"/>
                    <a:pt x="13553" y="17087"/>
                  </a:cubicBezTo>
                  <a:cubicBezTo>
                    <a:pt x="13976" y="18698"/>
                    <a:pt x="15247" y="19988"/>
                    <a:pt x="16729" y="20633"/>
                  </a:cubicBezTo>
                  <a:cubicBezTo>
                    <a:pt x="18212" y="21278"/>
                    <a:pt x="19906" y="21278"/>
                    <a:pt x="21600" y="21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11693314" y="6871651"/>
              <a:ext cx="98467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600" fill="norm" stroke="1" extrusionOk="0">
                  <a:moveTo>
                    <a:pt x="14954" y="0"/>
                  </a:moveTo>
                  <a:cubicBezTo>
                    <a:pt x="18277" y="3692"/>
                    <a:pt x="21600" y="7385"/>
                    <a:pt x="21323" y="10615"/>
                  </a:cubicBezTo>
                  <a:cubicBezTo>
                    <a:pt x="21046" y="13846"/>
                    <a:pt x="17169" y="16615"/>
                    <a:pt x="13015" y="18369"/>
                  </a:cubicBezTo>
                  <a:cubicBezTo>
                    <a:pt x="8862" y="20123"/>
                    <a:pt x="4431" y="208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11608979" y="6656979"/>
              <a:ext cx="130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11693314" y="6618645"/>
              <a:ext cx="7668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11861984" y="6695314"/>
              <a:ext cx="92004" cy="59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2338"/>
                    <a:pt x="19200" y="4675"/>
                    <a:pt x="17400" y="7387"/>
                  </a:cubicBezTo>
                  <a:cubicBezTo>
                    <a:pt x="15600" y="10099"/>
                    <a:pt x="13200" y="13184"/>
                    <a:pt x="10200" y="15616"/>
                  </a:cubicBezTo>
                  <a:cubicBezTo>
                    <a:pt x="7200" y="18047"/>
                    <a:pt x="3600" y="198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11430086" y="7339328"/>
              <a:ext cx="6082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52" y="0"/>
                  </a:moveTo>
                  <a:cubicBezTo>
                    <a:pt x="726" y="7200"/>
                    <a:pt x="0" y="14400"/>
                    <a:pt x="0" y="18000"/>
                  </a:cubicBezTo>
                  <a:cubicBezTo>
                    <a:pt x="0" y="21600"/>
                    <a:pt x="726" y="21600"/>
                    <a:pt x="2995" y="21600"/>
                  </a:cubicBezTo>
                  <a:cubicBezTo>
                    <a:pt x="5264" y="21600"/>
                    <a:pt x="9076" y="21600"/>
                    <a:pt x="12434" y="21600"/>
                  </a:cubicBezTo>
                  <a:cubicBezTo>
                    <a:pt x="15792" y="21600"/>
                    <a:pt x="18696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944405" y="7738003"/>
              <a:ext cx="23002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207"/>
                    <a:pt x="0" y="12414"/>
                    <a:pt x="3600" y="16014"/>
                  </a:cubicBezTo>
                  <a:cubicBezTo>
                    <a:pt x="7200" y="19614"/>
                    <a:pt x="14400" y="2060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814069" y="8211878"/>
              <a:ext cx="260673" cy="177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0" y="2029"/>
                  </a:moveTo>
                  <a:cubicBezTo>
                    <a:pt x="2541" y="1103"/>
                    <a:pt x="5082" y="178"/>
                    <a:pt x="6882" y="23"/>
                  </a:cubicBezTo>
                  <a:cubicBezTo>
                    <a:pt x="8682" y="-131"/>
                    <a:pt x="9741" y="486"/>
                    <a:pt x="10271" y="1875"/>
                  </a:cubicBezTo>
                  <a:cubicBezTo>
                    <a:pt x="10800" y="3263"/>
                    <a:pt x="10800" y="5423"/>
                    <a:pt x="10059" y="8046"/>
                  </a:cubicBezTo>
                  <a:cubicBezTo>
                    <a:pt x="9318" y="10669"/>
                    <a:pt x="7835" y="13755"/>
                    <a:pt x="6459" y="16069"/>
                  </a:cubicBezTo>
                  <a:cubicBezTo>
                    <a:pt x="5082" y="18383"/>
                    <a:pt x="3812" y="19926"/>
                    <a:pt x="4129" y="20698"/>
                  </a:cubicBezTo>
                  <a:cubicBezTo>
                    <a:pt x="4447" y="21469"/>
                    <a:pt x="6353" y="21469"/>
                    <a:pt x="9529" y="21315"/>
                  </a:cubicBezTo>
                  <a:cubicBezTo>
                    <a:pt x="12706" y="21160"/>
                    <a:pt x="17153" y="20852"/>
                    <a:pt x="21600" y="20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760401" y="8727985"/>
              <a:ext cx="196489" cy="336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539" fill="norm" stroke="1" extrusionOk="0">
                  <a:moveTo>
                    <a:pt x="5815" y="3375"/>
                  </a:moveTo>
                  <a:cubicBezTo>
                    <a:pt x="6092" y="2557"/>
                    <a:pt x="6369" y="1739"/>
                    <a:pt x="7200" y="1166"/>
                  </a:cubicBezTo>
                  <a:cubicBezTo>
                    <a:pt x="8031" y="594"/>
                    <a:pt x="9415" y="266"/>
                    <a:pt x="10938" y="103"/>
                  </a:cubicBezTo>
                  <a:cubicBezTo>
                    <a:pt x="12462" y="-61"/>
                    <a:pt x="14123" y="-61"/>
                    <a:pt x="15231" y="348"/>
                  </a:cubicBezTo>
                  <a:cubicBezTo>
                    <a:pt x="16338" y="757"/>
                    <a:pt x="16892" y="1575"/>
                    <a:pt x="17031" y="2475"/>
                  </a:cubicBezTo>
                  <a:cubicBezTo>
                    <a:pt x="17169" y="3375"/>
                    <a:pt x="16892" y="4357"/>
                    <a:pt x="16200" y="5094"/>
                  </a:cubicBezTo>
                  <a:cubicBezTo>
                    <a:pt x="15508" y="5830"/>
                    <a:pt x="14400" y="6321"/>
                    <a:pt x="14954" y="7057"/>
                  </a:cubicBezTo>
                  <a:cubicBezTo>
                    <a:pt x="15508" y="7794"/>
                    <a:pt x="17723" y="8775"/>
                    <a:pt x="19246" y="9594"/>
                  </a:cubicBezTo>
                  <a:cubicBezTo>
                    <a:pt x="20769" y="10412"/>
                    <a:pt x="21600" y="11066"/>
                    <a:pt x="21185" y="12375"/>
                  </a:cubicBezTo>
                  <a:cubicBezTo>
                    <a:pt x="20769" y="13684"/>
                    <a:pt x="19108" y="15648"/>
                    <a:pt x="15369" y="17284"/>
                  </a:cubicBezTo>
                  <a:cubicBezTo>
                    <a:pt x="11631" y="18921"/>
                    <a:pt x="5815" y="20230"/>
                    <a:pt x="0" y="21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1540580" y="6340651"/>
              <a:ext cx="1690277" cy="1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536" fill="norm" stroke="1" extrusionOk="0">
                  <a:moveTo>
                    <a:pt x="13686" y="2610"/>
                  </a:moveTo>
                  <a:cubicBezTo>
                    <a:pt x="13491" y="2224"/>
                    <a:pt x="13295" y="1837"/>
                    <a:pt x="12986" y="1408"/>
                  </a:cubicBezTo>
                  <a:cubicBezTo>
                    <a:pt x="12677" y="979"/>
                    <a:pt x="12254" y="506"/>
                    <a:pt x="11588" y="249"/>
                  </a:cubicBezTo>
                  <a:cubicBezTo>
                    <a:pt x="10921" y="-9"/>
                    <a:pt x="10010" y="-52"/>
                    <a:pt x="9343" y="55"/>
                  </a:cubicBezTo>
                  <a:cubicBezTo>
                    <a:pt x="8676" y="163"/>
                    <a:pt x="8253" y="420"/>
                    <a:pt x="7700" y="742"/>
                  </a:cubicBezTo>
                  <a:cubicBezTo>
                    <a:pt x="7147" y="1064"/>
                    <a:pt x="6464" y="1451"/>
                    <a:pt x="5813" y="1945"/>
                  </a:cubicBezTo>
                  <a:cubicBezTo>
                    <a:pt x="5163" y="2439"/>
                    <a:pt x="4545" y="3040"/>
                    <a:pt x="4041" y="3598"/>
                  </a:cubicBezTo>
                  <a:cubicBezTo>
                    <a:pt x="3536" y="4156"/>
                    <a:pt x="3146" y="4672"/>
                    <a:pt x="2739" y="5509"/>
                  </a:cubicBezTo>
                  <a:cubicBezTo>
                    <a:pt x="2333" y="6346"/>
                    <a:pt x="1910" y="7506"/>
                    <a:pt x="1536" y="8579"/>
                  </a:cubicBezTo>
                  <a:cubicBezTo>
                    <a:pt x="1162" y="9653"/>
                    <a:pt x="836" y="10641"/>
                    <a:pt x="592" y="11693"/>
                  </a:cubicBezTo>
                  <a:cubicBezTo>
                    <a:pt x="348" y="12745"/>
                    <a:pt x="186" y="13861"/>
                    <a:pt x="88" y="14849"/>
                  </a:cubicBezTo>
                  <a:cubicBezTo>
                    <a:pt x="-9" y="15837"/>
                    <a:pt x="-42" y="16696"/>
                    <a:pt x="72" y="17426"/>
                  </a:cubicBezTo>
                  <a:cubicBezTo>
                    <a:pt x="186" y="18156"/>
                    <a:pt x="446" y="18757"/>
                    <a:pt x="820" y="19251"/>
                  </a:cubicBezTo>
                  <a:cubicBezTo>
                    <a:pt x="1194" y="19744"/>
                    <a:pt x="1682" y="20131"/>
                    <a:pt x="2251" y="20496"/>
                  </a:cubicBezTo>
                  <a:cubicBezTo>
                    <a:pt x="2821" y="20861"/>
                    <a:pt x="3471" y="21204"/>
                    <a:pt x="4219" y="21376"/>
                  </a:cubicBezTo>
                  <a:cubicBezTo>
                    <a:pt x="4968" y="21548"/>
                    <a:pt x="5813" y="21548"/>
                    <a:pt x="6692" y="21527"/>
                  </a:cubicBezTo>
                  <a:cubicBezTo>
                    <a:pt x="7570" y="21505"/>
                    <a:pt x="8481" y="21462"/>
                    <a:pt x="9392" y="21333"/>
                  </a:cubicBezTo>
                  <a:cubicBezTo>
                    <a:pt x="10303" y="21204"/>
                    <a:pt x="11213" y="20990"/>
                    <a:pt x="12124" y="20754"/>
                  </a:cubicBezTo>
                  <a:cubicBezTo>
                    <a:pt x="13035" y="20517"/>
                    <a:pt x="13946" y="20260"/>
                    <a:pt x="14922" y="19959"/>
                  </a:cubicBezTo>
                  <a:cubicBezTo>
                    <a:pt x="15898" y="19659"/>
                    <a:pt x="16939" y="19315"/>
                    <a:pt x="17703" y="19014"/>
                  </a:cubicBezTo>
                  <a:cubicBezTo>
                    <a:pt x="18468" y="18714"/>
                    <a:pt x="18956" y="18456"/>
                    <a:pt x="19427" y="18048"/>
                  </a:cubicBezTo>
                  <a:cubicBezTo>
                    <a:pt x="19899" y="17640"/>
                    <a:pt x="20354" y="17082"/>
                    <a:pt x="20712" y="16309"/>
                  </a:cubicBezTo>
                  <a:cubicBezTo>
                    <a:pt x="21070" y="15536"/>
                    <a:pt x="21330" y="14548"/>
                    <a:pt x="21444" y="13518"/>
                  </a:cubicBezTo>
                  <a:cubicBezTo>
                    <a:pt x="21558" y="12487"/>
                    <a:pt x="21525" y="11414"/>
                    <a:pt x="21412" y="10233"/>
                  </a:cubicBezTo>
                  <a:cubicBezTo>
                    <a:pt x="21298" y="9052"/>
                    <a:pt x="21103" y="7764"/>
                    <a:pt x="20794" y="6604"/>
                  </a:cubicBezTo>
                  <a:cubicBezTo>
                    <a:pt x="20485" y="5445"/>
                    <a:pt x="20062" y="4414"/>
                    <a:pt x="19460" y="3620"/>
                  </a:cubicBezTo>
                  <a:cubicBezTo>
                    <a:pt x="18858" y="2825"/>
                    <a:pt x="18077" y="2267"/>
                    <a:pt x="17069" y="1837"/>
                  </a:cubicBezTo>
                  <a:cubicBezTo>
                    <a:pt x="16060" y="1408"/>
                    <a:pt x="14824" y="1107"/>
                    <a:pt x="13913" y="936"/>
                  </a:cubicBezTo>
                  <a:cubicBezTo>
                    <a:pt x="13003" y="764"/>
                    <a:pt x="12417" y="721"/>
                    <a:pt x="11831" y="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500687" y="7556850"/>
              <a:ext cx="905831" cy="1566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532" fill="norm" stroke="1" extrusionOk="0">
                  <a:moveTo>
                    <a:pt x="17633" y="2911"/>
                  </a:moveTo>
                  <a:cubicBezTo>
                    <a:pt x="16966" y="2279"/>
                    <a:pt x="16298" y="1647"/>
                    <a:pt x="15783" y="1190"/>
                  </a:cubicBezTo>
                  <a:cubicBezTo>
                    <a:pt x="15267" y="734"/>
                    <a:pt x="14903" y="453"/>
                    <a:pt x="14417" y="260"/>
                  </a:cubicBezTo>
                  <a:cubicBezTo>
                    <a:pt x="13932" y="66"/>
                    <a:pt x="13325" y="-39"/>
                    <a:pt x="12355" y="14"/>
                  </a:cubicBezTo>
                  <a:cubicBezTo>
                    <a:pt x="11384" y="66"/>
                    <a:pt x="10049" y="277"/>
                    <a:pt x="8926" y="681"/>
                  </a:cubicBezTo>
                  <a:cubicBezTo>
                    <a:pt x="7804" y="1085"/>
                    <a:pt x="6894" y="1682"/>
                    <a:pt x="5893" y="2472"/>
                  </a:cubicBezTo>
                  <a:cubicBezTo>
                    <a:pt x="4892" y="3262"/>
                    <a:pt x="3799" y="4246"/>
                    <a:pt x="2950" y="5212"/>
                  </a:cubicBezTo>
                  <a:cubicBezTo>
                    <a:pt x="2101" y="6178"/>
                    <a:pt x="1494" y="7126"/>
                    <a:pt x="1039" y="8197"/>
                  </a:cubicBezTo>
                  <a:cubicBezTo>
                    <a:pt x="584" y="9268"/>
                    <a:pt x="280" y="10462"/>
                    <a:pt x="129" y="11780"/>
                  </a:cubicBezTo>
                  <a:cubicBezTo>
                    <a:pt x="-23" y="13097"/>
                    <a:pt x="-23" y="14537"/>
                    <a:pt x="38" y="15819"/>
                  </a:cubicBezTo>
                  <a:cubicBezTo>
                    <a:pt x="98" y="17101"/>
                    <a:pt x="220" y="18224"/>
                    <a:pt x="614" y="19085"/>
                  </a:cubicBezTo>
                  <a:cubicBezTo>
                    <a:pt x="1008" y="19945"/>
                    <a:pt x="1676" y="20542"/>
                    <a:pt x="2313" y="20929"/>
                  </a:cubicBezTo>
                  <a:cubicBezTo>
                    <a:pt x="2950" y="21315"/>
                    <a:pt x="3557" y="21491"/>
                    <a:pt x="4497" y="21526"/>
                  </a:cubicBezTo>
                  <a:cubicBezTo>
                    <a:pt x="5438" y="21561"/>
                    <a:pt x="6712" y="21456"/>
                    <a:pt x="8138" y="21140"/>
                  </a:cubicBezTo>
                  <a:cubicBezTo>
                    <a:pt x="9564" y="20823"/>
                    <a:pt x="11141" y="20297"/>
                    <a:pt x="12476" y="19682"/>
                  </a:cubicBezTo>
                  <a:cubicBezTo>
                    <a:pt x="13811" y="19067"/>
                    <a:pt x="14903" y="18365"/>
                    <a:pt x="15843" y="17522"/>
                  </a:cubicBezTo>
                  <a:cubicBezTo>
                    <a:pt x="16784" y="16679"/>
                    <a:pt x="17573" y="15696"/>
                    <a:pt x="18331" y="14712"/>
                  </a:cubicBezTo>
                  <a:cubicBezTo>
                    <a:pt x="19089" y="13729"/>
                    <a:pt x="19817" y="12745"/>
                    <a:pt x="20394" y="11709"/>
                  </a:cubicBezTo>
                  <a:cubicBezTo>
                    <a:pt x="20970" y="10673"/>
                    <a:pt x="21395" y="9584"/>
                    <a:pt x="21486" y="8583"/>
                  </a:cubicBezTo>
                  <a:cubicBezTo>
                    <a:pt x="21577" y="7582"/>
                    <a:pt x="21334" y="6669"/>
                    <a:pt x="21092" y="5809"/>
                  </a:cubicBezTo>
                  <a:cubicBezTo>
                    <a:pt x="20849" y="4948"/>
                    <a:pt x="20606" y="4141"/>
                    <a:pt x="20455" y="3403"/>
                  </a:cubicBezTo>
                  <a:cubicBezTo>
                    <a:pt x="20303" y="2665"/>
                    <a:pt x="20242" y="1998"/>
                    <a:pt x="20151" y="1577"/>
                  </a:cubicBezTo>
                  <a:cubicBezTo>
                    <a:pt x="20060" y="1155"/>
                    <a:pt x="19939" y="980"/>
                    <a:pt x="19150" y="857"/>
                  </a:cubicBezTo>
                  <a:cubicBezTo>
                    <a:pt x="18361" y="734"/>
                    <a:pt x="16905" y="663"/>
                    <a:pt x="15449" y="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-1" y="7505328"/>
              <a:ext cx="277392" cy="129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517" fill="norm" stroke="1" extrusionOk="0">
                  <a:moveTo>
                    <a:pt x="18369" y="812"/>
                  </a:moveTo>
                  <a:cubicBezTo>
                    <a:pt x="18172" y="599"/>
                    <a:pt x="17976" y="386"/>
                    <a:pt x="16699" y="215"/>
                  </a:cubicBezTo>
                  <a:cubicBezTo>
                    <a:pt x="15423" y="45"/>
                    <a:pt x="13067" y="-83"/>
                    <a:pt x="10612" y="66"/>
                  </a:cubicBezTo>
                  <a:cubicBezTo>
                    <a:pt x="8158" y="215"/>
                    <a:pt x="5605" y="641"/>
                    <a:pt x="4034" y="1046"/>
                  </a:cubicBezTo>
                  <a:cubicBezTo>
                    <a:pt x="2463" y="1451"/>
                    <a:pt x="1874" y="1834"/>
                    <a:pt x="1579" y="2132"/>
                  </a:cubicBezTo>
                  <a:cubicBezTo>
                    <a:pt x="1285" y="2431"/>
                    <a:pt x="1285" y="2644"/>
                    <a:pt x="2561" y="2963"/>
                  </a:cubicBezTo>
                  <a:cubicBezTo>
                    <a:pt x="3838" y="3283"/>
                    <a:pt x="6390" y="3709"/>
                    <a:pt x="8354" y="4071"/>
                  </a:cubicBezTo>
                  <a:cubicBezTo>
                    <a:pt x="10318" y="4433"/>
                    <a:pt x="11692" y="4731"/>
                    <a:pt x="12183" y="5285"/>
                  </a:cubicBezTo>
                  <a:cubicBezTo>
                    <a:pt x="12674" y="5839"/>
                    <a:pt x="12281" y="6648"/>
                    <a:pt x="10809" y="7351"/>
                  </a:cubicBezTo>
                  <a:cubicBezTo>
                    <a:pt x="9336" y="8054"/>
                    <a:pt x="6783" y="8651"/>
                    <a:pt x="5016" y="9013"/>
                  </a:cubicBezTo>
                  <a:cubicBezTo>
                    <a:pt x="3249" y="9375"/>
                    <a:pt x="2267" y="9503"/>
                    <a:pt x="1972" y="9460"/>
                  </a:cubicBezTo>
                  <a:cubicBezTo>
                    <a:pt x="1678" y="9418"/>
                    <a:pt x="2070" y="9205"/>
                    <a:pt x="2954" y="9077"/>
                  </a:cubicBezTo>
                  <a:cubicBezTo>
                    <a:pt x="3838" y="8949"/>
                    <a:pt x="5212" y="8906"/>
                    <a:pt x="6292" y="8949"/>
                  </a:cubicBezTo>
                  <a:cubicBezTo>
                    <a:pt x="7372" y="8992"/>
                    <a:pt x="8158" y="9119"/>
                    <a:pt x="8845" y="9588"/>
                  </a:cubicBezTo>
                  <a:cubicBezTo>
                    <a:pt x="9532" y="10057"/>
                    <a:pt x="10121" y="10866"/>
                    <a:pt x="9336" y="11889"/>
                  </a:cubicBezTo>
                  <a:cubicBezTo>
                    <a:pt x="8550" y="12911"/>
                    <a:pt x="6390" y="14147"/>
                    <a:pt x="4525" y="15318"/>
                  </a:cubicBezTo>
                  <a:cubicBezTo>
                    <a:pt x="2659" y="16490"/>
                    <a:pt x="1089" y="17597"/>
                    <a:pt x="401" y="18407"/>
                  </a:cubicBezTo>
                  <a:cubicBezTo>
                    <a:pt x="-286" y="19216"/>
                    <a:pt x="-90" y="19728"/>
                    <a:pt x="990" y="20132"/>
                  </a:cubicBezTo>
                  <a:cubicBezTo>
                    <a:pt x="2070" y="20537"/>
                    <a:pt x="4034" y="20835"/>
                    <a:pt x="7569" y="21048"/>
                  </a:cubicBezTo>
                  <a:cubicBezTo>
                    <a:pt x="11103" y="21261"/>
                    <a:pt x="16209" y="21389"/>
                    <a:pt x="21314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6487530" y="1106187"/>
              <a:ext cx="82802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8000"/>
                    <a:pt x="4800" y="14400"/>
                    <a:pt x="7033" y="9900"/>
                  </a:cubicBezTo>
                  <a:cubicBezTo>
                    <a:pt x="9267" y="5400"/>
                    <a:pt x="11333" y="0"/>
                    <a:pt x="13733" y="0"/>
                  </a:cubicBezTo>
                  <a:cubicBezTo>
                    <a:pt x="16133" y="0"/>
                    <a:pt x="18867" y="5400"/>
                    <a:pt x="21600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6748203" y="1297858"/>
              <a:ext cx="62868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512" y="4320"/>
                    <a:pt x="7024" y="8640"/>
                    <a:pt x="10624" y="12240"/>
                  </a:cubicBezTo>
                  <a:cubicBezTo>
                    <a:pt x="14224" y="15840"/>
                    <a:pt x="17912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1933427" y="5798293"/>
              <a:ext cx="84337" cy="682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09" y="3236"/>
                    <a:pt x="2618" y="6472"/>
                    <a:pt x="5236" y="9667"/>
                  </a:cubicBezTo>
                  <a:cubicBezTo>
                    <a:pt x="7855" y="12863"/>
                    <a:pt x="11782" y="16018"/>
                    <a:pt x="14727" y="18000"/>
                  </a:cubicBezTo>
                  <a:cubicBezTo>
                    <a:pt x="17673" y="19982"/>
                    <a:pt x="19636" y="207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1826092" y="6388640"/>
              <a:ext cx="176338" cy="5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28" fill="norm" stroke="1" extrusionOk="0">
                  <a:moveTo>
                    <a:pt x="0" y="0"/>
                  </a:moveTo>
                  <a:cubicBezTo>
                    <a:pt x="2817" y="7776"/>
                    <a:pt x="5635" y="15552"/>
                    <a:pt x="9235" y="18576"/>
                  </a:cubicBezTo>
                  <a:cubicBezTo>
                    <a:pt x="12835" y="21600"/>
                    <a:pt x="17217" y="19872"/>
                    <a:pt x="21600" y="18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1933427" y="6288971"/>
              <a:ext cx="191672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3709"/>
                    <a:pt x="12960" y="7418"/>
                    <a:pt x="9360" y="11018"/>
                  </a:cubicBezTo>
                  <a:cubicBezTo>
                    <a:pt x="5760" y="14618"/>
                    <a:pt x="2880" y="181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269723" y="7597995"/>
              <a:ext cx="452345" cy="256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9" fill="norm" stroke="1" extrusionOk="0">
                  <a:moveTo>
                    <a:pt x="0" y="10230"/>
                  </a:moveTo>
                  <a:cubicBezTo>
                    <a:pt x="122" y="12537"/>
                    <a:pt x="244" y="14844"/>
                    <a:pt x="427" y="16731"/>
                  </a:cubicBezTo>
                  <a:cubicBezTo>
                    <a:pt x="610" y="18619"/>
                    <a:pt x="854" y="20087"/>
                    <a:pt x="1281" y="20716"/>
                  </a:cubicBezTo>
                  <a:cubicBezTo>
                    <a:pt x="1708" y="21345"/>
                    <a:pt x="2319" y="21135"/>
                    <a:pt x="4210" y="18724"/>
                  </a:cubicBezTo>
                  <a:cubicBezTo>
                    <a:pt x="6102" y="16312"/>
                    <a:pt x="9275" y="11698"/>
                    <a:pt x="12081" y="8133"/>
                  </a:cubicBezTo>
                  <a:cubicBezTo>
                    <a:pt x="14888" y="4568"/>
                    <a:pt x="17329" y="2052"/>
                    <a:pt x="18854" y="898"/>
                  </a:cubicBezTo>
                  <a:cubicBezTo>
                    <a:pt x="20380" y="-255"/>
                    <a:pt x="20990" y="-45"/>
                    <a:pt x="21600" y="1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231389" y="7929675"/>
              <a:ext cx="421677" cy="233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fill="norm" stroke="1" extrusionOk="0">
                  <a:moveTo>
                    <a:pt x="0" y="11148"/>
                  </a:moveTo>
                  <a:cubicBezTo>
                    <a:pt x="524" y="11845"/>
                    <a:pt x="1047" y="12542"/>
                    <a:pt x="1309" y="13471"/>
                  </a:cubicBezTo>
                  <a:cubicBezTo>
                    <a:pt x="1571" y="14400"/>
                    <a:pt x="1571" y="15561"/>
                    <a:pt x="1702" y="17071"/>
                  </a:cubicBezTo>
                  <a:cubicBezTo>
                    <a:pt x="1833" y="18581"/>
                    <a:pt x="2095" y="20439"/>
                    <a:pt x="2553" y="21019"/>
                  </a:cubicBezTo>
                  <a:cubicBezTo>
                    <a:pt x="3011" y="21600"/>
                    <a:pt x="3665" y="20903"/>
                    <a:pt x="5564" y="18000"/>
                  </a:cubicBezTo>
                  <a:cubicBezTo>
                    <a:pt x="7462" y="15097"/>
                    <a:pt x="10604" y="9987"/>
                    <a:pt x="13484" y="6619"/>
                  </a:cubicBezTo>
                  <a:cubicBezTo>
                    <a:pt x="16364" y="3252"/>
                    <a:pt x="18982" y="16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193055" y="8336017"/>
              <a:ext cx="544346" cy="32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8540"/>
                  </a:moveTo>
                  <a:cubicBezTo>
                    <a:pt x="304" y="11051"/>
                    <a:pt x="608" y="13563"/>
                    <a:pt x="761" y="15321"/>
                  </a:cubicBezTo>
                  <a:cubicBezTo>
                    <a:pt x="913" y="17079"/>
                    <a:pt x="913" y="18084"/>
                    <a:pt x="1014" y="19005"/>
                  </a:cubicBezTo>
                  <a:cubicBezTo>
                    <a:pt x="1115" y="19926"/>
                    <a:pt x="1318" y="20763"/>
                    <a:pt x="1673" y="21181"/>
                  </a:cubicBezTo>
                  <a:cubicBezTo>
                    <a:pt x="2028" y="21600"/>
                    <a:pt x="2535" y="21600"/>
                    <a:pt x="3904" y="20009"/>
                  </a:cubicBezTo>
                  <a:cubicBezTo>
                    <a:pt x="5273" y="18419"/>
                    <a:pt x="7504" y="15237"/>
                    <a:pt x="10242" y="11888"/>
                  </a:cubicBezTo>
                  <a:cubicBezTo>
                    <a:pt x="12980" y="8540"/>
                    <a:pt x="16225" y="5023"/>
                    <a:pt x="18203" y="3014"/>
                  </a:cubicBezTo>
                  <a:cubicBezTo>
                    <a:pt x="20180" y="1005"/>
                    <a:pt x="20890" y="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4225813" y="6590533"/>
              <a:ext cx="1455563" cy="189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600" fill="norm" stroke="1" extrusionOk="0">
                  <a:moveTo>
                    <a:pt x="0" y="21600"/>
                  </a:moveTo>
                  <a:cubicBezTo>
                    <a:pt x="606" y="18973"/>
                    <a:pt x="1213" y="16346"/>
                    <a:pt x="2236" y="13573"/>
                  </a:cubicBezTo>
                  <a:cubicBezTo>
                    <a:pt x="3259" y="10800"/>
                    <a:pt x="4699" y="7881"/>
                    <a:pt x="6044" y="5692"/>
                  </a:cubicBezTo>
                  <a:cubicBezTo>
                    <a:pt x="7389" y="3503"/>
                    <a:pt x="8640" y="2043"/>
                    <a:pt x="9966" y="1168"/>
                  </a:cubicBezTo>
                  <a:cubicBezTo>
                    <a:pt x="11293" y="292"/>
                    <a:pt x="12695" y="0"/>
                    <a:pt x="14116" y="0"/>
                  </a:cubicBezTo>
                  <a:cubicBezTo>
                    <a:pt x="15537" y="0"/>
                    <a:pt x="16977" y="292"/>
                    <a:pt x="18171" y="1314"/>
                  </a:cubicBezTo>
                  <a:cubicBezTo>
                    <a:pt x="19364" y="2335"/>
                    <a:pt x="20312" y="4086"/>
                    <a:pt x="20861" y="5400"/>
                  </a:cubicBezTo>
                  <a:cubicBezTo>
                    <a:pt x="21411" y="6714"/>
                    <a:pt x="21562" y="7589"/>
                    <a:pt x="21581" y="9486"/>
                  </a:cubicBezTo>
                  <a:cubicBezTo>
                    <a:pt x="21600" y="11384"/>
                    <a:pt x="21486" y="14303"/>
                    <a:pt x="21373" y="17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2048430" y="7607667"/>
              <a:ext cx="544347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37" y="19543"/>
                    <a:pt x="5273" y="17486"/>
                    <a:pt x="7910" y="14503"/>
                  </a:cubicBezTo>
                  <a:cubicBezTo>
                    <a:pt x="10546" y="11520"/>
                    <a:pt x="13183" y="7611"/>
                    <a:pt x="15465" y="5040"/>
                  </a:cubicBezTo>
                  <a:cubicBezTo>
                    <a:pt x="17746" y="2469"/>
                    <a:pt x="19673" y="123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2178766" y="7991009"/>
              <a:ext cx="360343" cy="164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9" fill="norm" stroke="1" extrusionOk="0">
                  <a:moveTo>
                    <a:pt x="0" y="8836"/>
                  </a:moveTo>
                  <a:cubicBezTo>
                    <a:pt x="919" y="13091"/>
                    <a:pt x="1838" y="17345"/>
                    <a:pt x="2757" y="19473"/>
                  </a:cubicBezTo>
                  <a:cubicBezTo>
                    <a:pt x="3677" y="21600"/>
                    <a:pt x="4596" y="21600"/>
                    <a:pt x="6511" y="19145"/>
                  </a:cubicBezTo>
                  <a:cubicBezTo>
                    <a:pt x="8426" y="16691"/>
                    <a:pt x="11336" y="11782"/>
                    <a:pt x="14017" y="8182"/>
                  </a:cubicBezTo>
                  <a:cubicBezTo>
                    <a:pt x="16698" y="4582"/>
                    <a:pt x="19149" y="22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2071430" y="8359017"/>
              <a:ext cx="659350" cy="300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fill="norm" stroke="1" extrusionOk="0">
                  <a:moveTo>
                    <a:pt x="0" y="20520"/>
                  </a:moveTo>
                  <a:cubicBezTo>
                    <a:pt x="837" y="21060"/>
                    <a:pt x="1674" y="21600"/>
                    <a:pt x="3307" y="20520"/>
                  </a:cubicBezTo>
                  <a:cubicBezTo>
                    <a:pt x="4940" y="19440"/>
                    <a:pt x="7367" y="16740"/>
                    <a:pt x="9837" y="13770"/>
                  </a:cubicBezTo>
                  <a:cubicBezTo>
                    <a:pt x="12307" y="10800"/>
                    <a:pt x="14819" y="7560"/>
                    <a:pt x="16786" y="5220"/>
                  </a:cubicBezTo>
                  <a:cubicBezTo>
                    <a:pt x="18753" y="2880"/>
                    <a:pt x="2017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450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176210" y="5042302"/>
              <a:ext cx="1137128" cy="323623"/>
            </a:xfrm>
            <a:prstGeom prst="rect">
              <a:avLst/>
            </a:prstGeom>
            <a:effectLst/>
          </p:spPr>
        </p:pic>
        <p:pic>
          <p:nvPicPr>
            <p:cNvPr id="2452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128372" y="4778398"/>
              <a:ext cx="1549351" cy="131626"/>
            </a:xfrm>
            <a:prstGeom prst="rect">
              <a:avLst/>
            </a:prstGeom>
            <a:effectLst/>
          </p:spPr>
        </p:pic>
        <p:pic>
          <p:nvPicPr>
            <p:cNvPr id="2454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753742" y="4437006"/>
              <a:ext cx="1493454" cy="151010"/>
            </a:xfrm>
            <a:prstGeom prst="rect">
              <a:avLst/>
            </a:prstGeom>
            <a:effectLst/>
          </p:spPr>
        </p:pic>
        <p:pic>
          <p:nvPicPr>
            <p:cNvPr id="2456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6080105" y="3758151"/>
              <a:ext cx="1489533" cy="190003"/>
            </a:xfrm>
            <a:prstGeom prst="rect">
              <a:avLst/>
            </a:prstGeom>
            <a:effectLst/>
          </p:spPr>
        </p:pic>
        <p:pic>
          <p:nvPicPr>
            <p:cNvPr id="2458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101015" y="4233175"/>
              <a:ext cx="1865209" cy="124836"/>
            </a:xfrm>
            <a:prstGeom prst="rect">
              <a:avLst/>
            </a:prstGeom>
            <a:effectLst/>
          </p:spPr>
        </p:pic>
        <p:pic>
          <p:nvPicPr>
            <p:cNvPr id="2460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3749386" y="3696497"/>
              <a:ext cx="1304872" cy="140169"/>
            </a:xfrm>
            <a:prstGeom prst="rect">
              <a:avLst/>
            </a:prstGeom>
            <a:effectLst/>
          </p:spPr>
        </p:pic>
        <p:pic>
          <p:nvPicPr>
            <p:cNvPr id="2462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5098750" y="3249264"/>
              <a:ext cx="2658789" cy="181059"/>
            </a:xfrm>
            <a:prstGeom prst="rect">
              <a:avLst/>
            </a:prstGeom>
            <a:effectLst/>
          </p:spPr>
        </p:pic>
      </p:grpSp>
      <p:grpSp>
        <p:nvGrpSpPr>
          <p:cNvPr id="2493" name="Drawing"/>
          <p:cNvGrpSpPr/>
          <p:nvPr/>
        </p:nvGrpSpPr>
        <p:grpSpPr>
          <a:xfrm>
            <a:off x="7369306" y="488738"/>
            <a:ext cx="3939644" cy="926439"/>
            <a:chOff x="-31750" y="-31750"/>
            <a:chExt cx="3939643" cy="926437"/>
          </a:xfrm>
        </p:grpSpPr>
        <p:pic>
          <p:nvPicPr>
            <p:cNvPr id="2465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-31750" y="-31750"/>
              <a:ext cx="272126" cy="600399"/>
            </a:xfrm>
            <a:prstGeom prst="rect">
              <a:avLst/>
            </a:prstGeom>
            <a:effectLst/>
          </p:spPr>
        </p:pic>
        <p:pic>
          <p:nvPicPr>
            <p:cNvPr id="2467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349036" y="353997"/>
              <a:ext cx="285839" cy="336212"/>
            </a:xfrm>
            <a:prstGeom prst="rect">
              <a:avLst/>
            </a:prstGeom>
            <a:effectLst/>
          </p:spPr>
        </p:pic>
        <p:pic>
          <p:nvPicPr>
            <p:cNvPr id="2469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724711" y="288381"/>
              <a:ext cx="224504" cy="104567"/>
            </a:xfrm>
            <a:prstGeom prst="rect">
              <a:avLst/>
            </a:prstGeom>
            <a:effectLst/>
          </p:spPr>
        </p:pic>
        <p:pic>
          <p:nvPicPr>
            <p:cNvPr id="2471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729822" y="467450"/>
              <a:ext cx="265394" cy="100877"/>
            </a:xfrm>
            <a:prstGeom prst="rect">
              <a:avLst/>
            </a:prstGeom>
            <a:effectLst/>
          </p:spPr>
        </p:pic>
        <p:pic>
          <p:nvPicPr>
            <p:cNvPr id="2473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142489" y="79009"/>
              <a:ext cx="274403" cy="727304"/>
            </a:xfrm>
            <a:prstGeom prst="rect">
              <a:avLst/>
            </a:prstGeom>
            <a:effectLst/>
          </p:spPr>
        </p:pic>
        <p:pic>
          <p:nvPicPr>
            <p:cNvPr id="2475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652399" y="176110"/>
              <a:ext cx="106045" cy="485178"/>
            </a:xfrm>
            <a:prstGeom prst="rect">
              <a:avLst/>
            </a:prstGeom>
            <a:effectLst/>
          </p:spPr>
        </p:pic>
        <p:pic>
          <p:nvPicPr>
            <p:cNvPr id="2477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796986" y="498118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2479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966739" y="194000"/>
              <a:ext cx="196569" cy="449428"/>
            </a:xfrm>
            <a:prstGeom prst="rect">
              <a:avLst/>
            </a:prstGeom>
            <a:effectLst/>
          </p:spPr>
        </p:pic>
        <p:pic>
          <p:nvPicPr>
            <p:cNvPr id="2481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951405" y="214445"/>
              <a:ext cx="416176" cy="224504"/>
            </a:xfrm>
            <a:prstGeom prst="rect">
              <a:avLst/>
            </a:prstGeom>
            <a:effectLst/>
          </p:spPr>
        </p:pic>
        <p:pic>
          <p:nvPicPr>
            <p:cNvPr id="2483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265746" y="582453"/>
              <a:ext cx="193837" cy="247505"/>
            </a:xfrm>
            <a:prstGeom prst="rect">
              <a:avLst/>
            </a:prstGeom>
            <a:effectLst/>
          </p:spPr>
        </p:pic>
        <p:pic>
          <p:nvPicPr>
            <p:cNvPr id="2485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2881968" y="268103"/>
              <a:ext cx="305964" cy="377851"/>
            </a:xfrm>
            <a:prstGeom prst="rect">
              <a:avLst/>
            </a:prstGeom>
            <a:effectLst/>
          </p:spPr>
        </p:pic>
        <p:pic>
          <p:nvPicPr>
            <p:cNvPr id="2487" name="Line Line" descr="Line Lin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3285435" y="536452"/>
              <a:ext cx="109502" cy="124836"/>
            </a:xfrm>
            <a:prstGeom prst="rect">
              <a:avLst/>
            </a:prstGeom>
            <a:effectLst/>
          </p:spPr>
        </p:pic>
        <p:pic>
          <p:nvPicPr>
            <p:cNvPr id="2489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3577213" y="245112"/>
              <a:ext cx="101397" cy="477510"/>
            </a:xfrm>
            <a:prstGeom prst="rect">
              <a:avLst/>
            </a:prstGeom>
            <a:effectLst/>
          </p:spPr>
        </p:pic>
        <p:pic>
          <p:nvPicPr>
            <p:cNvPr id="2491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3676444" y="156736"/>
              <a:ext cx="231450" cy="73795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